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60" r:id="rId1"/>
  </p:sldMasterIdLst>
  <p:notesMasterIdLst>
    <p:notesMasterId r:id="rId28"/>
  </p:notesMasterIdLst>
  <p:sldIdLst>
    <p:sldId id="952" r:id="rId2"/>
    <p:sldId id="1047" r:id="rId3"/>
    <p:sldId id="1049" r:id="rId4"/>
    <p:sldId id="1050" r:id="rId5"/>
    <p:sldId id="1066" r:id="rId6"/>
    <p:sldId id="1051" r:id="rId7"/>
    <p:sldId id="1052" r:id="rId8"/>
    <p:sldId id="1053" r:id="rId9"/>
    <p:sldId id="1055" r:id="rId10"/>
    <p:sldId id="1056" r:id="rId11"/>
    <p:sldId id="1069" r:id="rId12"/>
    <p:sldId id="1082" r:id="rId13"/>
    <p:sldId id="1059" r:id="rId14"/>
    <p:sldId id="1060" r:id="rId15"/>
    <p:sldId id="1071" r:id="rId16"/>
    <p:sldId id="1072" r:id="rId17"/>
    <p:sldId id="1075" r:id="rId18"/>
    <p:sldId id="1078" r:id="rId19"/>
    <p:sldId id="1021" r:id="rId20"/>
    <p:sldId id="1080" r:id="rId21"/>
    <p:sldId id="1023" r:id="rId22"/>
    <p:sldId id="1026" r:id="rId23"/>
    <p:sldId id="1092" r:id="rId24"/>
    <p:sldId id="935" r:id="rId25"/>
    <p:sldId id="932" r:id="rId26"/>
    <p:sldId id="937" r:id="rId27"/>
  </p:sldIdLst>
  <p:sldSz cx="9906000" cy="6858000" type="A4"/>
  <p:notesSz cx="6797675" cy="9926638"/>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3" name="作成者"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666"/>
    <a:srgbClr val="008080"/>
    <a:srgbClr val="336600"/>
    <a:srgbClr val="339933"/>
    <a:srgbClr val="008000"/>
    <a:srgbClr val="006600"/>
    <a:srgbClr val="00B050"/>
    <a:srgbClr val="548235"/>
    <a:srgbClr val="FFD966"/>
    <a:srgbClr val="2E75B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062" autoAdjust="0"/>
    <p:restoredTop sz="95953" autoAdjust="0"/>
  </p:normalViewPr>
  <p:slideViewPr>
    <p:cSldViewPr snapToGrid="0">
      <p:cViewPr varScale="1">
        <p:scale>
          <a:sx n="89" d="100"/>
          <a:sy n="89" d="100"/>
        </p:scale>
        <p:origin x="1190" y="58"/>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1"/>
            <a:ext cx="2945448" cy="497838"/>
          </a:xfrm>
          <a:prstGeom prst="rect">
            <a:avLst/>
          </a:prstGeom>
        </p:spPr>
        <p:txBody>
          <a:bodyPr vert="horz" lIns="91312" tIns="45656" rIns="91312" bIns="45656"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0643" y="1"/>
            <a:ext cx="2945448" cy="497838"/>
          </a:xfrm>
          <a:prstGeom prst="rect">
            <a:avLst/>
          </a:prstGeom>
        </p:spPr>
        <p:txBody>
          <a:bodyPr vert="horz" lIns="91312" tIns="45656" rIns="91312" bIns="45656" rtlCol="0"/>
          <a:lstStyle>
            <a:lvl1pPr algn="r">
              <a:defRPr sz="1200"/>
            </a:lvl1pPr>
          </a:lstStyle>
          <a:p>
            <a:fld id="{AA6FE65D-F661-4725-B157-2FCDB18F60FD}" type="datetimeFigureOut">
              <a:rPr kumimoji="1" lang="ja-JP" altLang="en-US" smtClean="0"/>
              <a:t>2025/11/25</a:t>
            </a:fld>
            <a:endParaRPr kumimoji="1" lang="ja-JP" altLang="en-US"/>
          </a:p>
        </p:txBody>
      </p:sp>
      <p:sp>
        <p:nvSpPr>
          <p:cNvPr id="4" name="スライド イメージ プレースホルダー 3"/>
          <p:cNvSpPr>
            <a:spLocks noGrp="1" noRot="1" noChangeAspect="1"/>
          </p:cNvSpPr>
          <p:nvPr>
            <p:ph type="sldImg" idx="2"/>
          </p:nvPr>
        </p:nvSpPr>
        <p:spPr>
          <a:xfrm>
            <a:off x="979488" y="1241425"/>
            <a:ext cx="4838700" cy="3349625"/>
          </a:xfrm>
          <a:prstGeom prst="rect">
            <a:avLst/>
          </a:prstGeom>
          <a:noFill/>
          <a:ln w="12700">
            <a:solidFill>
              <a:prstClr val="black"/>
            </a:solidFill>
          </a:ln>
        </p:spPr>
        <p:txBody>
          <a:bodyPr vert="horz" lIns="91312" tIns="45656" rIns="91312" bIns="45656" rtlCol="0" anchor="ctr"/>
          <a:lstStyle/>
          <a:p>
            <a:endParaRPr lang="ja-JP" altLang="en-US"/>
          </a:p>
        </p:txBody>
      </p:sp>
      <p:sp>
        <p:nvSpPr>
          <p:cNvPr id="5" name="ノート プレースホルダー 4"/>
          <p:cNvSpPr>
            <a:spLocks noGrp="1"/>
          </p:cNvSpPr>
          <p:nvPr>
            <p:ph type="body" sz="quarter" idx="3"/>
          </p:nvPr>
        </p:nvSpPr>
        <p:spPr>
          <a:xfrm>
            <a:off x="680085" y="4777027"/>
            <a:ext cx="5437506" cy="3908187"/>
          </a:xfrm>
          <a:prstGeom prst="rect">
            <a:avLst/>
          </a:prstGeom>
        </p:spPr>
        <p:txBody>
          <a:bodyPr vert="horz" lIns="91312" tIns="45656" rIns="91312" bIns="45656"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428800"/>
            <a:ext cx="2945448" cy="497838"/>
          </a:xfrm>
          <a:prstGeom prst="rect">
            <a:avLst/>
          </a:prstGeom>
        </p:spPr>
        <p:txBody>
          <a:bodyPr vert="horz" lIns="91312" tIns="45656" rIns="91312" bIns="45656"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0643" y="9428800"/>
            <a:ext cx="2945448" cy="497838"/>
          </a:xfrm>
          <a:prstGeom prst="rect">
            <a:avLst/>
          </a:prstGeom>
        </p:spPr>
        <p:txBody>
          <a:bodyPr vert="horz" lIns="91312" tIns="45656" rIns="91312" bIns="45656" rtlCol="0" anchor="b"/>
          <a:lstStyle>
            <a:lvl1pPr algn="r">
              <a:defRPr sz="1200"/>
            </a:lvl1pPr>
          </a:lstStyle>
          <a:p>
            <a:fld id="{D4076765-1E50-4E9C-A29A-AE8343C30724}" type="slidenum">
              <a:rPr kumimoji="1" lang="ja-JP" altLang="en-US" smtClean="0"/>
              <a:t>‹#›</a:t>
            </a:fld>
            <a:endParaRPr kumimoji="1" lang="ja-JP" altLang="en-US"/>
          </a:p>
        </p:txBody>
      </p:sp>
    </p:spTree>
    <p:extLst>
      <p:ext uri="{BB962C8B-B14F-4D97-AF65-F5344CB8AC3E}">
        <p14:creationId xmlns:p14="http://schemas.microsoft.com/office/powerpoint/2010/main" val="519710066"/>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D4076765-1E50-4E9C-A29A-AE8343C30724}" type="slidenum">
              <a:rPr kumimoji="1" lang="ja-JP" altLang="en-US" smtClean="0"/>
              <a:t>25</a:t>
            </a:fld>
            <a:endParaRPr kumimoji="1" lang="ja-JP" altLang="en-US"/>
          </a:p>
        </p:txBody>
      </p:sp>
    </p:spTree>
    <p:extLst>
      <p:ext uri="{BB962C8B-B14F-4D97-AF65-F5344CB8AC3E}">
        <p14:creationId xmlns:p14="http://schemas.microsoft.com/office/powerpoint/2010/main" val="6161225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D4076765-1E50-4E9C-A29A-AE8343C30724}" type="slidenum">
              <a:rPr kumimoji="1" lang="ja-JP" altLang="en-US" smtClean="0"/>
              <a:t>26</a:t>
            </a:fld>
            <a:endParaRPr kumimoji="1" lang="ja-JP" altLang="en-US"/>
          </a:p>
        </p:txBody>
      </p:sp>
    </p:spTree>
    <p:extLst>
      <p:ext uri="{BB962C8B-B14F-4D97-AF65-F5344CB8AC3E}">
        <p14:creationId xmlns:p14="http://schemas.microsoft.com/office/powerpoint/2010/main" val="10368824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1745AB77-853C-4B9F-BE64-58DFEE6F818F}" type="datetimeFigureOut">
              <a:rPr kumimoji="1" lang="ja-JP" altLang="en-US" smtClean="0"/>
              <a:t>2025/11/25</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40538146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1745AB77-853C-4B9F-BE64-58DFEE6F818F}" type="datetimeFigureOut">
              <a:rPr kumimoji="1" lang="ja-JP" altLang="en-US" smtClean="0"/>
              <a:t>2025/11/25</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3097901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38"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1745AB77-853C-4B9F-BE64-58DFEE6F818F}" type="datetimeFigureOut">
              <a:rPr kumimoji="1" lang="ja-JP" altLang="en-US" smtClean="0"/>
              <a:t>2025/11/25</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38943572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1745AB77-853C-4B9F-BE64-58DFEE6F818F}" type="datetimeFigureOut">
              <a:rPr kumimoji="1" lang="ja-JP" altLang="en-US" smtClean="0"/>
              <a:t>2025/11/25</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777151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79" y="1709740"/>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79" y="458946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1745AB77-853C-4B9F-BE64-58DFEE6F818F}" type="datetimeFigureOut">
              <a:rPr kumimoji="1" lang="ja-JP" altLang="en-US" smtClean="0"/>
              <a:t>2025/11/25</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5051944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1745AB77-853C-4B9F-BE64-58DFEE6F818F}" type="datetimeFigureOut">
              <a:rPr kumimoji="1" lang="ja-JP" altLang="en-US" smtClean="0"/>
              <a:t>2025/11/25</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15201526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28" y="365127"/>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1745AB77-853C-4B9F-BE64-58DFEE6F818F}" type="datetimeFigureOut">
              <a:rPr kumimoji="1" lang="ja-JP" altLang="en-US" smtClean="0"/>
              <a:t>2025/11/25</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28171230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1745AB77-853C-4B9F-BE64-58DFEE6F818F}" type="datetimeFigureOut">
              <a:rPr kumimoji="1" lang="ja-JP" altLang="en-US" smtClean="0"/>
              <a:t>2025/11/25</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16643874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45AB77-853C-4B9F-BE64-58DFEE6F818F}" type="datetimeFigureOut">
              <a:rPr kumimoji="1" lang="ja-JP" altLang="en-US" smtClean="0"/>
              <a:t>2025/11/25</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8494526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1745AB77-853C-4B9F-BE64-58DFEE6F818F}" type="datetimeFigureOut">
              <a:rPr kumimoji="1" lang="ja-JP" altLang="en-US" smtClean="0"/>
              <a:t>2025/11/25</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6209324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アイコンをクリックして図を追加</a:t>
            </a:r>
            <a:endParaRPr lang="en-US" dirty="0"/>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1745AB77-853C-4B9F-BE64-58DFEE6F818F}" type="datetimeFigureOut">
              <a:rPr kumimoji="1" lang="ja-JP" altLang="en-US" smtClean="0"/>
              <a:t>2025/11/25</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417860984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38" y="365127"/>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5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745AB77-853C-4B9F-BE64-58DFEE6F818F}" type="datetimeFigureOut">
              <a:rPr kumimoji="1" lang="ja-JP" altLang="en-US" smtClean="0"/>
              <a:t>2025/11/25</a:t>
            </a:fld>
            <a:endParaRPr kumimoji="1" lang="ja-JP" altLang="en-US"/>
          </a:p>
        </p:txBody>
      </p:sp>
      <p:sp>
        <p:nvSpPr>
          <p:cNvPr id="5" name="Footer Placeholder 4"/>
          <p:cNvSpPr>
            <a:spLocks noGrp="1"/>
          </p:cNvSpPr>
          <p:nvPr>
            <p:ph type="ftr" sz="quarter" idx="3"/>
          </p:nvPr>
        </p:nvSpPr>
        <p:spPr>
          <a:xfrm>
            <a:off x="3281363" y="635635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6996113" y="6356352"/>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C18C003-E1D4-4008-956B-BA39ED05138C}" type="slidenum">
              <a:rPr kumimoji="1" lang="ja-JP" altLang="en-US" smtClean="0"/>
              <a:t>‹#›</a:t>
            </a:fld>
            <a:endParaRPr kumimoji="1" lang="ja-JP" altLang="en-US"/>
          </a:p>
        </p:txBody>
      </p:sp>
    </p:spTree>
    <p:extLst>
      <p:ext uri="{BB962C8B-B14F-4D97-AF65-F5344CB8AC3E}">
        <p14:creationId xmlns:p14="http://schemas.microsoft.com/office/powerpoint/2010/main" val="284490118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12.png"/></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4.png"/><Relationship Id="rId1" Type="http://schemas.openxmlformats.org/officeDocument/2006/relationships/slideLayout" Target="../slideLayouts/slideLayout2.xml"/><Relationship Id="rId5" Type="http://schemas.openxmlformats.org/officeDocument/2006/relationships/image" Target="../media/image15.png"/><Relationship Id="rId4" Type="http://schemas.openxmlformats.org/officeDocument/2006/relationships/image" Target="../media/image13.png"/></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12.png"/></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2.xml"/><Relationship Id="rId5" Type="http://schemas.openxmlformats.org/officeDocument/2006/relationships/image" Target="../media/image24.png"/><Relationship Id="rId4" Type="http://schemas.openxmlformats.org/officeDocument/2006/relationships/image" Target="../media/image23.png"/></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2.xml"/><Relationship Id="rId5" Type="http://schemas.openxmlformats.org/officeDocument/2006/relationships/image" Target="../media/image26.png"/><Relationship Id="rId4" Type="http://schemas.openxmlformats.org/officeDocument/2006/relationships/image" Target="../media/image25.png"/></Relationships>
</file>

<file path=ppt/slides/_rels/slide2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26.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 Id="rId9" Type="http://schemas.openxmlformats.org/officeDocument/2006/relationships/image" Target="../media/image34.png"/></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図 23">
            <a:extLst>
              <a:ext uri="{FF2B5EF4-FFF2-40B4-BE49-F238E27FC236}">
                <a16:creationId xmlns:a16="http://schemas.microsoft.com/office/drawing/2014/main" id="{CAF5E25A-BE25-41FC-8F06-44DA7F6F89D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428326" y="994564"/>
            <a:ext cx="8424335" cy="5936283"/>
          </a:xfrm>
          <a:prstGeom prst="rect">
            <a:avLst/>
          </a:prstGeom>
        </p:spPr>
      </p:pic>
      <p:grpSp>
        <p:nvGrpSpPr>
          <p:cNvPr id="3" name="グループ化 2">
            <a:extLst>
              <a:ext uri="{FF2B5EF4-FFF2-40B4-BE49-F238E27FC236}">
                <a16:creationId xmlns:a16="http://schemas.microsoft.com/office/drawing/2014/main" id="{BED66755-4336-419E-A3A4-ADAE3622CF4F}"/>
              </a:ext>
            </a:extLst>
          </p:cNvPr>
          <p:cNvGrpSpPr/>
          <p:nvPr/>
        </p:nvGrpSpPr>
        <p:grpSpPr>
          <a:xfrm>
            <a:off x="453571" y="34239"/>
            <a:ext cx="8985489" cy="705033"/>
            <a:chOff x="101599" y="245318"/>
            <a:chExt cx="7856064" cy="594834"/>
          </a:xfrm>
        </p:grpSpPr>
        <p:grpSp>
          <p:nvGrpSpPr>
            <p:cNvPr id="4" name="グループ化 3">
              <a:extLst>
                <a:ext uri="{FF2B5EF4-FFF2-40B4-BE49-F238E27FC236}">
                  <a16:creationId xmlns:a16="http://schemas.microsoft.com/office/drawing/2014/main" id="{13771687-7583-4C31-AAAD-3DA8DA2F0826}"/>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FBEAF2C0-0CBF-4C46-AA0F-B069B1290D59}"/>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1ABF987F-CD9E-4BB8-B7DC-C326803BE1C2}"/>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9A6583A6-E085-4D61-AFFF-B7D570F82059}"/>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EF731C91-1122-4639-98AD-D43C29C73FA8}"/>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5" name="テキスト ボックス 14">
            <a:extLst>
              <a:ext uri="{FF2B5EF4-FFF2-40B4-BE49-F238E27FC236}">
                <a16:creationId xmlns:a16="http://schemas.microsoft.com/office/drawing/2014/main" id="{413A3174-2989-4A51-B684-43B82802941D}"/>
              </a:ext>
            </a:extLst>
          </p:cNvPr>
          <p:cNvSpPr txBox="1"/>
          <p:nvPr/>
        </p:nvSpPr>
        <p:spPr>
          <a:xfrm>
            <a:off x="110810" y="614586"/>
            <a:ext cx="2451415" cy="486928"/>
          </a:xfrm>
          <a:prstGeom prst="rect">
            <a:avLst/>
          </a:prstGeom>
          <a:solidFill>
            <a:schemeClr val="bg1"/>
          </a:solidFill>
        </p:spPr>
        <p:txBody>
          <a:bodyPr wrap="square" rtlCol="0">
            <a:spAutoFit/>
          </a:bodyPr>
          <a:lstStyle/>
          <a:p>
            <a:pPr>
              <a:lnSpc>
                <a:spcPts val="1600"/>
              </a:lnSpc>
            </a:pPr>
            <a:r>
              <a:rPr kumimoji="1" lang="en-US" altLang="ja-JP" sz="1200" dirty="0">
                <a:latin typeface="BIZ UDゴシック" panose="020B0400000000000000" pitchFamily="49" charset="-128"/>
                <a:ea typeface="BIZ UDゴシック" panose="020B0400000000000000" pitchFamily="49" charset="-128"/>
              </a:rPr>
              <a:t>【</a:t>
            </a:r>
            <a:r>
              <a:rPr kumimoji="1" lang="ja-JP" altLang="en-US" sz="1200" dirty="0">
                <a:latin typeface="BIZ UDゴシック" panose="020B0400000000000000" pitchFamily="49" charset="-128"/>
                <a:ea typeface="BIZ UDゴシック" panose="020B0400000000000000" pitchFamily="49" charset="-128"/>
              </a:rPr>
              <a:t>ケース２</a:t>
            </a:r>
            <a:r>
              <a:rPr kumimoji="1" lang="en-US" altLang="ja-JP" sz="1200" dirty="0">
                <a:latin typeface="BIZ UDゴシック" panose="020B0400000000000000" pitchFamily="49" charset="-128"/>
                <a:ea typeface="BIZ UDゴシック" panose="020B0400000000000000" pitchFamily="49" charset="-128"/>
              </a:rPr>
              <a:t>】</a:t>
            </a:r>
            <a:r>
              <a:rPr kumimoji="1" lang="ja-JP" altLang="en-US" sz="1200" dirty="0">
                <a:latin typeface="BIZ UDゴシック" panose="020B0400000000000000" pitchFamily="49" charset="-128"/>
                <a:ea typeface="BIZ UDゴシック" panose="020B0400000000000000" pitchFamily="49" charset="-128"/>
              </a:rPr>
              <a:t>河内長野市天見</a:t>
            </a:r>
            <a:endParaRPr kumimoji="1" lang="en-US" altLang="ja-JP" sz="1050" dirty="0">
              <a:latin typeface="BIZ UDゴシック" panose="020B0400000000000000" pitchFamily="49" charset="-128"/>
              <a:ea typeface="BIZ UDゴシック" panose="020B0400000000000000" pitchFamily="49" charset="-128"/>
            </a:endParaRPr>
          </a:p>
          <a:p>
            <a:pPr>
              <a:lnSpc>
                <a:spcPts val="1600"/>
              </a:lnSpc>
            </a:pPr>
            <a:r>
              <a:rPr kumimoji="1" lang="ja-JP" altLang="en-US" sz="1050" dirty="0"/>
              <a:t>　・大和川流域石川支流　石見川流域</a:t>
            </a:r>
            <a:endParaRPr kumimoji="1" lang="en-US" altLang="ja-JP" sz="1050" dirty="0"/>
          </a:p>
        </p:txBody>
      </p:sp>
      <p:sp>
        <p:nvSpPr>
          <p:cNvPr id="17" name="テキスト ボックス 16">
            <a:extLst>
              <a:ext uri="{FF2B5EF4-FFF2-40B4-BE49-F238E27FC236}">
                <a16:creationId xmlns:a16="http://schemas.microsoft.com/office/drawing/2014/main" id="{C8629C75-D052-4DB8-9B92-99227ACD2437}"/>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19" name="テキスト ボックス 18">
            <a:extLst>
              <a:ext uri="{FF2B5EF4-FFF2-40B4-BE49-F238E27FC236}">
                <a16:creationId xmlns:a16="http://schemas.microsoft.com/office/drawing/2014/main" id="{84BE66B6-3C1B-49FD-B001-E767C2C789D8}"/>
              </a:ext>
            </a:extLst>
          </p:cNvPr>
          <p:cNvSpPr txBox="1"/>
          <p:nvPr/>
        </p:nvSpPr>
        <p:spPr>
          <a:xfrm>
            <a:off x="6235248" y="616765"/>
            <a:ext cx="3229687" cy="307777"/>
          </a:xfrm>
          <a:prstGeom prst="rect">
            <a:avLst/>
          </a:prstGeom>
          <a:solidFill>
            <a:schemeClr val="bg1"/>
          </a:solidFill>
          <a:ln>
            <a:solidFill>
              <a:schemeClr val="tx1"/>
            </a:solidFill>
          </a:ln>
        </p:spPr>
        <p:txBody>
          <a:bodyPr wrap="square" rtlCol="0">
            <a:spAutoFit/>
          </a:bodyPr>
          <a:lstStyle/>
          <a:p>
            <a:r>
              <a:rPr kumimoji="1" lang="ja-JP" altLang="en-US" sz="1400" b="1" dirty="0"/>
              <a:t>対象地区と周辺の現況（衛星写真）</a:t>
            </a:r>
          </a:p>
        </p:txBody>
      </p:sp>
      <p:sp>
        <p:nvSpPr>
          <p:cNvPr id="13" name="スライド番号プレースホルダー 10">
            <a:extLst>
              <a:ext uri="{FF2B5EF4-FFF2-40B4-BE49-F238E27FC236}">
                <a16:creationId xmlns:a16="http://schemas.microsoft.com/office/drawing/2014/main" id="{186FAECA-6D21-41D3-800C-F8080F87E5B0}"/>
              </a:ext>
            </a:extLst>
          </p:cNvPr>
          <p:cNvSpPr>
            <a:spLocks noGrp="1"/>
          </p:cNvSpPr>
          <p:nvPr>
            <p:ph type="sldNum" sz="quarter" idx="12"/>
          </p:nvPr>
        </p:nvSpPr>
        <p:spPr>
          <a:xfrm>
            <a:off x="6996113" y="6356352"/>
            <a:ext cx="2228850" cy="365125"/>
          </a:xfrm>
        </p:spPr>
        <p:txBody>
          <a:bodyPr/>
          <a:lstStyle/>
          <a:p>
            <a:r>
              <a:rPr kumimoji="1" lang="en-US" altLang="ja-JP" sz="2000" b="1" dirty="0"/>
              <a:t>29</a:t>
            </a:r>
            <a:endParaRPr kumimoji="1" lang="ja-JP" altLang="en-US" sz="2000" b="1" dirty="0"/>
          </a:p>
        </p:txBody>
      </p:sp>
      <p:sp>
        <p:nvSpPr>
          <p:cNvPr id="25" name="正方形/長方形 1">
            <a:extLst>
              <a:ext uri="{FF2B5EF4-FFF2-40B4-BE49-F238E27FC236}">
                <a16:creationId xmlns:a16="http://schemas.microsoft.com/office/drawing/2014/main" id="{ABC387D3-EDD5-4422-87B7-05E2BF296756}"/>
              </a:ext>
            </a:extLst>
          </p:cNvPr>
          <p:cNvSpPr/>
          <p:nvPr/>
        </p:nvSpPr>
        <p:spPr>
          <a:xfrm>
            <a:off x="1717040" y="103375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0938543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a:extLst>
              <a:ext uri="{FF2B5EF4-FFF2-40B4-BE49-F238E27FC236}">
                <a16:creationId xmlns:a16="http://schemas.microsoft.com/office/drawing/2014/main" id="{412BFBCC-428D-4287-A881-3E8F16122CDC}"/>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61748B2E-256F-40D1-A365-FF5760E37078}"/>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673C92AF-9B41-420E-87BF-A053D3DB6EDB}"/>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a:p>
                <a:pPr defTabSz="653156" eaLnBrk="0" fontAlgn="base" hangingPunct="0">
                  <a:spcBef>
                    <a:spcPct val="0"/>
                  </a:spcBef>
                  <a:spcAft>
                    <a:spcPct val="0"/>
                  </a:spcAft>
                </a:pPr>
                <a:r>
                  <a:rPr kumimoji="1" lang="ja-JP" altLang="en-US" sz="1714" b="1" dirty="0">
                    <a:solidFill>
                      <a:schemeClr val="bg1"/>
                    </a:solidFill>
                    <a:latin typeface="BIZ UDゴシック" panose="020B0400000000000000" pitchFamily="49" charset="-128"/>
                    <a:ea typeface="BIZ UDゴシック" panose="020B0400000000000000" pitchFamily="49" charset="-128"/>
                  </a:rPr>
                  <a:t>　　　　　　　　　　　　　（森林整備指針・危険地区・経営計画の重ね合わせ）</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363BE3CF-9337-49E9-99C7-34461643B97D}"/>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6EC37DD8-0CA5-4594-A5F6-A395199D37BF}"/>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311B88E9-1F0F-4B50-A221-FF05BE3B4BC2}"/>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44" name="テキスト ボックス 43">
            <a:extLst>
              <a:ext uri="{FF2B5EF4-FFF2-40B4-BE49-F238E27FC236}">
                <a16:creationId xmlns:a16="http://schemas.microsoft.com/office/drawing/2014/main" id="{02AB165E-2B9E-4079-8546-EC83B97BA71F}"/>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pic>
        <p:nvPicPr>
          <p:cNvPr id="936" name="図 935">
            <a:extLst>
              <a:ext uri="{FF2B5EF4-FFF2-40B4-BE49-F238E27FC236}">
                <a16:creationId xmlns:a16="http://schemas.microsoft.com/office/drawing/2014/main" id="{50A826E7-F522-4CF8-B5AD-9238B5FC24B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30140" y="884422"/>
            <a:ext cx="8415676" cy="5907033"/>
          </a:xfrm>
          <a:prstGeom prst="rect">
            <a:avLst/>
          </a:prstGeom>
        </p:spPr>
      </p:pic>
      <p:sp>
        <p:nvSpPr>
          <p:cNvPr id="948" name="スライド番号プレースホルダー 10">
            <a:extLst>
              <a:ext uri="{FF2B5EF4-FFF2-40B4-BE49-F238E27FC236}">
                <a16:creationId xmlns:a16="http://schemas.microsoft.com/office/drawing/2014/main" id="{61691745-F46A-411F-9DBE-341C9C3AF0B2}"/>
              </a:ext>
            </a:extLst>
          </p:cNvPr>
          <p:cNvSpPr>
            <a:spLocks noGrp="1"/>
          </p:cNvSpPr>
          <p:nvPr>
            <p:ph type="sldNum" sz="quarter" idx="12"/>
          </p:nvPr>
        </p:nvSpPr>
        <p:spPr>
          <a:xfrm>
            <a:off x="6996113" y="6234432"/>
            <a:ext cx="2228850" cy="365125"/>
          </a:xfrm>
        </p:spPr>
        <p:txBody>
          <a:bodyPr/>
          <a:lstStyle/>
          <a:p>
            <a:r>
              <a:rPr kumimoji="1" lang="en-US" altLang="ja-JP" sz="2000" b="1" dirty="0"/>
              <a:t>38</a:t>
            </a:r>
            <a:endParaRPr kumimoji="1" lang="ja-JP" altLang="en-US" sz="2000" b="1" dirty="0"/>
          </a:p>
        </p:txBody>
      </p:sp>
      <p:sp>
        <p:nvSpPr>
          <p:cNvPr id="952" name="正方形/長方形 951">
            <a:extLst>
              <a:ext uri="{FF2B5EF4-FFF2-40B4-BE49-F238E27FC236}">
                <a16:creationId xmlns:a16="http://schemas.microsoft.com/office/drawing/2014/main" id="{25475162-E3A7-407E-BEB8-07F59457623A}"/>
              </a:ext>
            </a:extLst>
          </p:cNvPr>
          <p:cNvSpPr/>
          <p:nvPr/>
        </p:nvSpPr>
        <p:spPr>
          <a:xfrm>
            <a:off x="5732209" y="3881443"/>
            <a:ext cx="123762" cy="105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3" name="正方形/長方形 952">
            <a:extLst>
              <a:ext uri="{FF2B5EF4-FFF2-40B4-BE49-F238E27FC236}">
                <a16:creationId xmlns:a16="http://schemas.microsoft.com/office/drawing/2014/main" id="{09E92874-5C28-438A-9BD5-EBF266809CC5}"/>
              </a:ext>
            </a:extLst>
          </p:cNvPr>
          <p:cNvSpPr/>
          <p:nvPr/>
        </p:nvSpPr>
        <p:spPr>
          <a:xfrm>
            <a:off x="5379784" y="3718234"/>
            <a:ext cx="123762" cy="1355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4" name="正方形/長方形 953">
            <a:extLst>
              <a:ext uri="{FF2B5EF4-FFF2-40B4-BE49-F238E27FC236}">
                <a16:creationId xmlns:a16="http://schemas.microsoft.com/office/drawing/2014/main" id="{1D1FB1F0-D22E-4C52-A668-76F1C30C2731}"/>
              </a:ext>
            </a:extLst>
          </p:cNvPr>
          <p:cNvSpPr/>
          <p:nvPr/>
        </p:nvSpPr>
        <p:spPr>
          <a:xfrm>
            <a:off x="5515188" y="4170133"/>
            <a:ext cx="664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5" name="正方形/長方形 954">
            <a:extLst>
              <a:ext uri="{FF2B5EF4-FFF2-40B4-BE49-F238E27FC236}">
                <a16:creationId xmlns:a16="http://schemas.microsoft.com/office/drawing/2014/main" id="{DCBD5F3E-AA79-4B5D-9EBD-52CD448C443E}"/>
              </a:ext>
            </a:extLst>
          </p:cNvPr>
          <p:cNvSpPr/>
          <p:nvPr/>
        </p:nvSpPr>
        <p:spPr>
          <a:xfrm>
            <a:off x="5328562" y="4044048"/>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6" name="正方形/長方形 955">
            <a:extLst>
              <a:ext uri="{FF2B5EF4-FFF2-40B4-BE49-F238E27FC236}">
                <a16:creationId xmlns:a16="http://schemas.microsoft.com/office/drawing/2014/main" id="{3EECD92B-5FFC-49B0-BE7C-057763DBF6D4}"/>
              </a:ext>
            </a:extLst>
          </p:cNvPr>
          <p:cNvSpPr/>
          <p:nvPr/>
        </p:nvSpPr>
        <p:spPr>
          <a:xfrm>
            <a:off x="5301944" y="4060619"/>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7" name="正方形/長方形 956">
            <a:extLst>
              <a:ext uri="{FF2B5EF4-FFF2-40B4-BE49-F238E27FC236}">
                <a16:creationId xmlns:a16="http://schemas.microsoft.com/office/drawing/2014/main" id="{38AA419A-4C00-4AE5-96AD-F4DC36C5150E}"/>
              </a:ext>
            </a:extLst>
          </p:cNvPr>
          <p:cNvSpPr/>
          <p:nvPr/>
        </p:nvSpPr>
        <p:spPr>
          <a:xfrm>
            <a:off x="5279084" y="4088031"/>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8" name="正方形/長方形 957">
            <a:extLst>
              <a:ext uri="{FF2B5EF4-FFF2-40B4-BE49-F238E27FC236}">
                <a16:creationId xmlns:a16="http://schemas.microsoft.com/office/drawing/2014/main" id="{7ED71C13-A415-47C3-811D-B702F352ADAE}"/>
              </a:ext>
            </a:extLst>
          </p:cNvPr>
          <p:cNvSpPr/>
          <p:nvPr/>
        </p:nvSpPr>
        <p:spPr>
          <a:xfrm>
            <a:off x="6381750" y="2444115"/>
            <a:ext cx="59056" cy="739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9" name="正方形/長方形 958">
            <a:extLst>
              <a:ext uri="{FF2B5EF4-FFF2-40B4-BE49-F238E27FC236}">
                <a16:creationId xmlns:a16="http://schemas.microsoft.com/office/drawing/2014/main" id="{534417AE-7CDE-42BF-B80D-FD57F0126C38}"/>
              </a:ext>
            </a:extLst>
          </p:cNvPr>
          <p:cNvSpPr/>
          <p:nvPr/>
        </p:nvSpPr>
        <p:spPr>
          <a:xfrm>
            <a:off x="6332220" y="2260826"/>
            <a:ext cx="49530"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0" name="正方形/長方形 959">
            <a:extLst>
              <a:ext uri="{FF2B5EF4-FFF2-40B4-BE49-F238E27FC236}">
                <a16:creationId xmlns:a16="http://schemas.microsoft.com/office/drawing/2014/main" id="{B41A9900-4187-475D-A7C2-26F2F19D20E9}"/>
              </a:ext>
            </a:extLst>
          </p:cNvPr>
          <p:cNvSpPr/>
          <p:nvPr/>
        </p:nvSpPr>
        <p:spPr>
          <a:xfrm>
            <a:off x="6280785" y="2202181"/>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1" name="正方形/長方形 960">
            <a:extLst>
              <a:ext uri="{FF2B5EF4-FFF2-40B4-BE49-F238E27FC236}">
                <a16:creationId xmlns:a16="http://schemas.microsoft.com/office/drawing/2014/main" id="{5F393CAA-8D5B-4FD6-A6E7-C255623A0667}"/>
              </a:ext>
            </a:extLst>
          </p:cNvPr>
          <p:cNvSpPr/>
          <p:nvPr/>
        </p:nvSpPr>
        <p:spPr>
          <a:xfrm>
            <a:off x="6653995" y="2192246"/>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2" name="正方形/長方形 961">
            <a:extLst>
              <a:ext uri="{FF2B5EF4-FFF2-40B4-BE49-F238E27FC236}">
                <a16:creationId xmlns:a16="http://schemas.microsoft.com/office/drawing/2014/main" id="{37AC728B-5419-4A7B-96C7-ABE2DC9FF2D3}"/>
              </a:ext>
            </a:extLst>
          </p:cNvPr>
          <p:cNvSpPr/>
          <p:nvPr/>
        </p:nvSpPr>
        <p:spPr>
          <a:xfrm>
            <a:off x="6892120" y="1893158"/>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3" name="正方形/長方形 962">
            <a:extLst>
              <a:ext uri="{FF2B5EF4-FFF2-40B4-BE49-F238E27FC236}">
                <a16:creationId xmlns:a16="http://schemas.microsoft.com/office/drawing/2014/main" id="{08CEB886-8F99-4DD9-BEA4-A2115B22F229}"/>
              </a:ext>
            </a:extLst>
          </p:cNvPr>
          <p:cNvSpPr/>
          <p:nvPr/>
        </p:nvSpPr>
        <p:spPr>
          <a:xfrm>
            <a:off x="6974762" y="1956016"/>
            <a:ext cx="66845" cy="861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4" name="正方形/長方形 963">
            <a:extLst>
              <a:ext uri="{FF2B5EF4-FFF2-40B4-BE49-F238E27FC236}">
                <a16:creationId xmlns:a16="http://schemas.microsoft.com/office/drawing/2014/main" id="{DFCE9928-2186-4F49-BA4A-D251B01C0001}"/>
              </a:ext>
            </a:extLst>
          </p:cNvPr>
          <p:cNvSpPr/>
          <p:nvPr/>
        </p:nvSpPr>
        <p:spPr>
          <a:xfrm>
            <a:off x="7017769" y="1905754"/>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5" name="正方形/長方形 964">
            <a:extLst>
              <a:ext uri="{FF2B5EF4-FFF2-40B4-BE49-F238E27FC236}">
                <a16:creationId xmlns:a16="http://schemas.microsoft.com/office/drawing/2014/main" id="{7D1AB577-E032-4E18-9C9D-49276FDA2DC4}"/>
              </a:ext>
            </a:extLst>
          </p:cNvPr>
          <p:cNvSpPr/>
          <p:nvPr/>
        </p:nvSpPr>
        <p:spPr>
          <a:xfrm>
            <a:off x="7518865" y="1701854"/>
            <a:ext cx="160190"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6" name="正方形/長方形 965">
            <a:extLst>
              <a:ext uri="{FF2B5EF4-FFF2-40B4-BE49-F238E27FC236}">
                <a16:creationId xmlns:a16="http://schemas.microsoft.com/office/drawing/2014/main" id="{83D05FEA-400A-4958-B923-4A7019CA4A99}"/>
              </a:ext>
            </a:extLst>
          </p:cNvPr>
          <p:cNvSpPr/>
          <p:nvPr/>
        </p:nvSpPr>
        <p:spPr>
          <a:xfrm>
            <a:off x="7353580" y="1659944"/>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7" name="正方形/長方形 966">
            <a:extLst>
              <a:ext uri="{FF2B5EF4-FFF2-40B4-BE49-F238E27FC236}">
                <a16:creationId xmlns:a16="http://schemas.microsoft.com/office/drawing/2014/main" id="{65A290DE-8B40-470C-957A-B3A74EB36CB8}"/>
              </a:ext>
            </a:extLst>
          </p:cNvPr>
          <p:cNvSpPr/>
          <p:nvPr/>
        </p:nvSpPr>
        <p:spPr>
          <a:xfrm>
            <a:off x="7435495" y="1452004"/>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8" name="正方形/長方形 967">
            <a:extLst>
              <a:ext uri="{FF2B5EF4-FFF2-40B4-BE49-F238E27FC236}">
                <a16:creationId xmlns:a16="http://schemas.microsoft.com/office/drawing/2014/main" id="{CD428F81-78DF-42C8-8A6D-1DCABBDCB4B4}"/>
              </a:ext>
            </a:extLst>
          </p:cNvPr>
          <p:cNvSpPr/>
          <p:nvPr/>
        </p:nvSpPr>
        <p:spPr>
          <a:xfrm>
            <a:off x="7598960" y="1326472"/>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9" name="正方形/長方形 968">
            <a:extLst>
              <a:ext uri="{FF2B5EF4-FFF2-40B4-BE49-F238E27FC236}">
                <a16:creationId xmlns:a16="http://schemas.microsoft.com/office/drawing/2014/main" id="{DAFF96FB-EA41-4561-AF9B-A3E99B342064}"/>
              </a:ext>
            </a:extLst>
          </p:cNvPr>
          <p:cNvSpPr/>
          <p:nvPr/>
        </p:nvSpPr>
        <p:spPr>
          <a:xfrm>
            <a:off x="7549483" y="1289313"/>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0" name="正方形/長方形 969">
            <a:extLst>
              <a:ext uri="{FF2B5EF4-FFF2-40B4-BE49-F238E27FC236}">
                <a16:creationId xmlns:a16="http://schemas.microsoft.com/office/drawing/2014/main" id="{9BCCFCBA-6EA5-4BB2-BDD2-1312FB86DD0F}"/>
              </a:ext>
            </a:extLst>
          </p:cNvPr>
          <p:cNvSpPr/>
          <p:nvPr/>
        </p:nvSpPr>
        <p:spPr>
          <a:xfrm>
            <a:off x="7812373" y="1221580"/>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1" name="正方形/長方形 970">
            <a:extLst>
              <a:ext uri="{FF2B5EF4-FFF2-40B4-BE49-F238E27FC236}">
                <a16:creationId xmlns:a16="http://schemas.microsoft.com/office/drawing/2014/main" id="{92E2AF7F-8BD0-4308-ACC4-DBD85490B7B8}"/>
              </a:ext>
            </a:extLst>
          </p:cNvPr>
          <p:cNvSpPr/>
          <p:nvPr/>
        </p:nvSpPr>
        <p:spPr>
          <a:xfrm>
            <a:off x="7947628" y="1384738"/>
            <a:ext cx="59087" cy="7873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2" name="正方形/長方形 971">
            <a:extLst>
              <a:ext uri="{FF2B5EF4-FFF2-40B4-BE49-F238E27FC236}">
                <a16:creationId xmlns:a16="http://schemas.microsoft.com/office/drawing/2014/main" id="{5980FCAA-C27C-461A-830F-EA76F436766C}"/>
              </a:ext>
            </a:extLst>
          </p:cNvPr>
          <p:cNvSpPr/>
          <p:nvPr/>
        </p:nvSpPr>
        <p:spPr>
          <a:xfrm>
            <a:off x="7975266" y="1441926"/>
            <a:ext cx="59087" cy="672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3" name="正方形/長方形 972">
            <a:extLst>
              <a:ext uri="{FF2B5EF4-FFF2-40B4-BE49-F238E27FC236}">
                <a16:creationId xmlns:a16="http://schemas.microsoft.com/office/drawing/2014/main" id="{EA877E69-3D76-42FC-AAA9-447399C01AC2}"/>
              </a:ext>
            </a:extLst>
          </p:cNvPr>
          <p:cNvSpPr/>
          <p:nvPr/>
        </p:nvSpPr>
        <p:spPr>
          <a:xfrm>
            <a:off x="7975266" y="1507286"/>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4" name="正方形/長方形 973">
            <a:extLst>
              <a:ext uri="{FF2B5EF4-FFF2-40B4-BE49-F238E27FC236}">
                <a16:creationId xmlns:a16="http://schemas.microsoft.com/office/drawing/2014/main" id="{EFBC9BE2-5B2C-4CDB-BE60-8932F69FD016}"/>
              </a:ext>
            </a:extLst>
          </p:cNvPr>
          <p:cNvSpPr/>
          <p:nvPr/>
        </p:nvSpPr>
        <p:spPr>
          <a:xfrm rot="5400000">
            <a:off x="8011784" y="1528832"/>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5" name="正方形/長方形 974">
            <a:extLst>
              <a:ext uri="{FF2B5EF4-FFF2-40B4-BE49-F238E27FC236}">
                <a16:creationId xmlns:a16="http://schemas.microsoft.com/office/drawing/2014/main" id="{AD4D2DCD-A883-49C3-9DC8-19D6E599AB9C}"/>
              </a:ext>
            </a:extLst>
          </p:cNvPr>
          <p:cNvSpPr/>
          <p:nvPr/>
        </p:nvSpPr>
        <p:spPr>
          <a:xfrm rot="5400000">
            <a:off x="7996867" y="1554593"/>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6" name="正方形/長方形 975">
            <a:extLst>
              <a:ext uri="{FF2B5EF4-FFF2-40B4-BE49-F238E27FC236}">
                <a16:creationId xmlns:a16="http://schemas.microsoft.com/office/drawing/2014/main" id="{08901CDF-DB73-4603-9CC4-81CA91AB9106}"/>
              </a:ext>
            </a:extLst>
          </p:cNvPr>
          <p:cNvSpPr/>
          <p:nvPr/>
        </p:nvSpPr>
        <p:spPr>
          <a:xfrm rot="5400000">
            <a:off x="7648278" y="1554880"/>
            <a:ext cx="324142" cy="431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7" name="正方形/長方形 976">
            <a:extLst>
              <a:ext uri="{FF2B5EF4-FFF2-40B4-BE49-F238E27FC236}">
                <a16:creationId xmlns:a16="http://schemas.microsoft.com/office/drawing/2014/main" id="{BC4575B7-2020-43E4-99E1-9257EDBC141C}"/>
              </a:ext>
            </a:extLst>
          </p:cNvPr>
          <p:cNvSpPr/>
          <p:nvPr/>
        </p:nvSpPr>
        <p:spPr>
          <a:xfrm rot="5400000">
            <a:off x="7607324" y="1508615"/>
            <a:ext cx="346834" cy="443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8" name="正方形/長方形 977">
            <a:extLst>
              <a:ext uri="{FF2B5EF4-FFF2-40B4-BE49-F238E27FC236}">
                <a16:creationId xmlns:a16="http://schemas.microsoft.com/office/drawing/2014/main" id="{155C0447-0E42-48DF-B1D5-FA1444124901}"/>
              </a:ext>
            </a:extLst>
          </p:cNvPr>
          <p:cNvSpPr/>
          <p:nvPr/>
        </p:nvSpPr>
        <p:spPr>
          <a:xfrm rot="5400000">
            <a:off x="7728613" y="1359599"/>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9" name="正方形/長方形 978">
            <a:extLst>
              <a:ext uri="{FF2B5EF4-FFF2-40B4-BE49-F238E27FC236}">
                <a16:creationId xmlns:a16="http://schemas.microsoft.com/office/drawing/2014/main" id="{886179BF-FD52-491B-BDE1-8382452EB3C9}"/>
              </a:ext>
            </a:extLst>
          </p:cNvPr>
          <p:cNvSpPr/>
          <p:nvPr/>
        </p:nvSpPr>
        <p:spPr>
          <a:xfrm rot="5400000">
            <a:off x="7718198" y="1485091"/>
            <a:ext cx="78954" cy="466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0" name="正方形/長方形 979">
            <a:extLst>
              <a:ext uri="{FF2B5EF4-FFF2-40B4-BE49-F238E27FC236}">
                <a16:creationId xmlns:a16="http://schemas.microsoft.com/office/drawing/2014/main" id="{69EBD648-B795-47AB-AD9B-AE8BF232B274}"/>
              </a:ext>
            </a:extLst>
          </p:cNvPr>
          <p:cNvSpPr/>
          <p:nvPr/>
        </p:nvSpPr>
        <p:spPr>
          <a:xfrm>
            <a:off x="5869000" y="3961927"/>
            <a:ext cx="45719" cy="5018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1" name="正方形/長方形 980">
            <a:extLst>
              <a:ext uri="{FF2B5EF4-FFF2-40B4-BE49-F238E27FC236}">
                <a16:creationId xmlns:a16="http://schemas.microsoft.com/office/drawing/2014/main" id="{D416E833-4EA9-4891-8267-565F2254C7EA}"/>
              </a:ext>
            </a:extLst>
          </p:cNvPr>
          <p:cNvSpPr/>
          <p:nvPr/>
        </p:nvSpPr>
        <p:spPr>
          <a:xfrm>
            <a:off x="5893422" y="3961926"/>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2" name="正方形/長方形 981">
            <a:extLst>
              <a:ext uri="{FF2B5EF4-FFF2-40B4-BE49-F238E27FC236}">
                <a16:creationId xmlns:a16="http://schemas.microsoft.com/office/drawing/2014/main" id="{2A8E5D80-0906-4523-9DE7-D91CC10B57E1}"/>
              </a:ext>
            </a:extLst>
          </p:cNvPr>
          <p:cNvSpPr/>
          <p:nvPr/>
        </p:nvSpPr>
        <p:spPr>
          <a:xfrm>
            <a:off x="5729829" y="4431982"/>
            <a:ext cx="1237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3" name="正方形/長方形 982">
            <a:extLst>
              <a:ext uri="{FF2B5EF4-FFF2-40B4-BE49-F238E27FC236}">
                <a16:creationId xmlns:a16="http://schemas.microsoft.com/office/drawing/2014/main" id="{DAA68510-EC57-44BA-B13B-46B89F884604}"/>
              </a:ext>
            </a:extLst>
          </p:cNvPr>
          <p:cNvSpPr/>
          <p:nvPr/>
        </p:nvSpPr>
        <p:spPr>
          <a:xfrm>
            <a:off x="5893422" y="4039525"/>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4" name="正方形/長方形 983">
            <a:extLst>
              <a:ext uri="{FF2B5EF4-FFF2-40B4-BE49-F238E27FC236}">
                <a16:creationId xmlns:a16="http://schemas.microsoft.com/office/drawing/2014/main" id="{304175A9-6D6E-47FD-A4FC-EA8C15A201C9}"/>
              </a:ext>
            </a:extLst>
          </p:cNvPr>
          <p:cNvSpPr/>
          <p:nvPr/>
        </p:nvSpPr>
        <p:spPr>
          <a:xfrm>
            <a:off x="5705091" y="440688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5" name="正方形/長方形 984">
            <a:extLst>
              <a:ext uri="{FF2B5EF4-FFF2-40B4-BE49-F238E27FC236}">
                <a16:creationId xmlns:a16="http://schemas.microsoft.com/office/drawing/2014/main" id="{6A4FF572-7214-4D5A-90E2-41D3A45DF38B}"/>
              </a:ext>
            </a:extLst>
          </p:cNvPr>
          <p:cNvSpPr/>
          <p:nvPr/>
        </p:nvSpPr>
        <p:spPr>
          <a:xfrm>
            <a:off x="5351421" y="4272306"/>
            <a:ext cx="63542" cy="539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6" name="正方形/長方形 985">
            <a:extLst>
              <a:ext uri="{FF2B5EF4-FFF2-40B4-BE49-F238E27FC236}">
                <a16:creationId xmlns:a16="http://schemas.microsoft.com/office/drawing/2014/main" id="{2FC85328-F653-4E4C-B694-83AD155D062E}"/>
              </a:ext>
            </a:extLst>
          </p:cNvPr>
          <p:cNvSpPr/>
          <p:nvPr/>
        </p:nvSpPr>
        <p:spPr>
          <a:xfrm>
            <a:off x="6115050" y="4165371"/>
            <a:ext cx="14097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7" name="正方形/長方形 986">
            <a:extLst>
              <a:ext uri="{FF2B5EF4-FFF2-40B4-BE49-F238E27FC236}">
                <a16:creationId xmlns:a16="http://schemas.microsoft.com/office/drawing/2014/main" id="{2A725298-E2B1-4229-A9E8-A1A73F07F168}"/>
              </a:ext>
            </a:extLst>
          </p:cNvPr>
          <p:cNvSpPr/>
          <p:nvPr/>
        </p:nvSpPr>
        <p:spPr>
          <a:xfrm>
            <a:off x="6711623" y="4165371"/>
            <a:ext cx="108278" cy="2917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8" name="正方形/長方形 987">
            <a:extLst>
              <a:ext uri="{FF2B5EF4-FFF2-40B4-BE49-F238E27FC236}">
                <a16:creationId xmlns:a16="http://schemas.microsoft.com/office/drawing/2014/main" id="{39C534FD-BF1F-4CDD-ADC0-17442C75B72C}"/>
              </a:ext>
            </a:extLst>
          </p:cNvPr>
          <p:cNvSpPr/>
          <p:nvPr/>
        </p:nvSpPr>
        <p:spPr>
          <a:xfrm>
            <a:off x="6817566" y="4342924"/>
            <a:ext cx="161957"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9" name="正方形/長方形 988">
            <a:extLst>
              <a:ext uri="{FF2B5EF4-FFF2-40B4-BE49-F238E27FC236}">
                <a16:creationId xmlns:a16="http://schemas.microsoft.com/office/drawing/2014/main" id="{0ACB3604-5550-4A07-B003-65C8D59BA083}"/>
              </a:ext>
            </a:extLst>
          </p:cNvPr>
          <p:cNvSpPr/>
          <p:nvPr/>
        </p:nvSpPr>
        <p:spPr>
          <a:xfrm>
            <a:off x="7081560" y="446932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0" name="正方形/長方形 989">
            <a:extLst>
              <a:ext uri="{FF2B5EF4-FFF2-40B4-BE49-F238E27FC236}">
                <a16:creationId xmlns:a16="http://schemas.microsoft.com/office/drawing/2014/main" id="{4562A105-2522-46D1-9B3F-4B874961EE47}"/>
              </a:ext>
            </a:extLst>
          </p:cNvPr>
          <p:cNvSpPr/>
          <p:nvPr/>
        </p:nvSpPr>
        <p:spPr>
          <a:xfrm>
            <a:off x="7058700" y="436154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1" name="正方形/長方形 990">
            <a:extLst>
              <a:ext uri="{FF2B5EF4-FFF2-40B4-BE49-F238E27FC236}">
                <a16:creationId xmlns:a16="http://schemas.microsoft.com/office/drawing/2014/main" id="{32F1AAF1-2392-4413-908C-8575CDB3D1EA}"/>
              </a:ext>
            </a:extLst>
          </p:cNvPr>
          <p:cNvSpPr/>
          <p:nvPr/>
        </p:nvSpPr>
        <p:spPr>
          <a:xfrm>
            <a:off x="6950869" y="3890571"/>
            <a:ext cx="139895" cy="4809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2" name="正方形/長方形 991">
            <a:extLst>
              <a:ext uri="{FF2B5EF4-FFF2-40B4-BE49-F238E27FC236}">
                <a16:creationId xmlns:a16="http://schemas.microsoft.com/office/drawing/2014/main" id="{AB1A3863-0563-4377-9A4B-693B8DD51F12}"/>
              </a:ext>
            </a:extLst>
          </p:cNvPr>
          <p:cNvSpPr/>
          <p:nvPr/>
        </p:nvSpPr>
        <p:spPr>
          <a:xfrm>
            <a:off x="7084831" y="4158754"/>
            <a:ext cx="119709" cy="2481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3" name="正方形/長方形 992">
            <a:extLst>
              <a:ext uri="{FF2B5EF4-FFF2-40B4-BE49-F238E27FC236}">
                <a16:creationId xmlns:a16="http://schemas.microsoft.com/office/drawing/2014/main" id="{EEB425CF-788F-408C-8BA3-B7AD14F46467}"/>
              </a:ext>
            </a:extLst>
          </p:cNvPr>
          <p:cNvSpPr/>
          <p:nvPr/>
        </p:nvSpPr>
        <p:spPr>
          <a:xfrm>
            <a:off x="7184696" y="440617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4" name="正方形/長方形 993">
            <a:extLst>
              <a:ext uri="{FF2B5EF4-FFF2-40B4-BE49-F238E27FC236}">
                <a16:creationId xmlns:a16="http://schemas.microsoft.com/office/drawing/2014/main" id="{A3F73977-4176-4E08-A202-536707F839E2}"/>
              </a:ext>
            </a:extLst>
          </p:cNvPr>
          <p:cNvSpPr/>
          <p:nvPr/>
        </p:nvSpPr>
        <p:spPr>
          <a:xfrm>
            <a:off x="7180939" y="4452607"/>
            <a:ext cx="71702" cy="1165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5" name="正方形/長方形 994">
            <a:extLst>
              <a:ext uri="{FF2B5EF4-FFF2-40B4-BE49-F238E27FC236}">
                <a16:creationId xmlns:a16="http://schemas.microsoft.com/office/drawing/2014/main" id="{3CA7F707-9A79-4AEB-A7D7-635D76713A68}"/>
              </a:ext>
            </a:extLst>
          </p:cNvPr>
          <p:cNvSpPr/>
          <p:nvPr/>
        </p:nvSpPr>
        <p:spPr>
          <a:xfrm>
            <a:off x="7564301" y="4433517"/>
            <a:ext cx="71702"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6" name="正方形/長方形 995">
            <a:extLst>
              <a:ext uri="{FF2B5EF4-FFF2-40B4-BE49-F238E27FC236}">
                <a16:creationId xmlns:a16="http://schemas.microsoft.com/office/drawing/2014/main" id="{5B537CA4-1019-45DD-9676-7FE16C8F8FE8}"/>
              </a:ext>
            </a:extLst>
          </p:cNvPr>
          <p:cNvSpPr/>
          <p:nvPr/>
        </p:nvSpPr>
        <p:spPr>
          <a:xfrm>
            <a:off x="7518865" y="3407389"/>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7" name="正方形/長方形 996">
            <a:extLst>
              <a:ext uri="{FF2B5EF4-FFF2-40B4-BE49-F238E27FC236}">
                <a16:creationId xmlns:a16="http://schemas.microsoft.com/office/drawing/2014/main" id="{7E14FE55-0758-43DF-B05D-06ACAD805677}"/>
              </a:ext>
            </a:extLst>
          </p:cNvPr>
          <p:cNvSpPr/>
          <p:nvPr/>
        </p:nvSpPr>
        <p:spPr>
          <a:xfrm>
            <a:off x="7300241" y="3188699"/>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8" name="正方形/長方形 997">
            <a:extLst>
              <a:ext uri="{FF2B5EF4-FFF2-40B4-BE49-F238E27FC236}">
                <a16:creationId xmlns:a16="http://schemas.microsoft.com/office/drawing/2014/main" id="{F60A5BB6-5A0F-4CA1-B697-929BD8989D70}"/>
              </a:ext>
            </a:extLst>
          </p:cNvPr>
          <p:cNvSpPr/>
          <p:nvPr/>
        </p:nvSpPr>
        <p:spPr>
          <a:xfrm>
            <a:off x="7318986" y="3250260"/>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9" name="正方形/長方形 998">
            <a:extLst>
              <a:ext uri="{FF2B5EF4-FFF2-40B4-BE49-F238E27FC236}">
                <a16:creationId xmlns:a16="http://schemas.microsoft.com/office/drawing/2014/main" id="{2076F194-64B4-4CD2-9DBC-870072936620}"/>
              </a:ext>
            </a:extLst>
          </p:cNvPr>
          <p:cNvSpPr/>
          <p:nvPr/>
        </p:nvSpPr>
        <p:spPr>
          <a:xfrm>
            <a:off x="7185029" y="3305502"/>
            <a:ext cx="67612"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0" name="正方形/長方形 999">
            <a:extLst>
              <a:ext uri="{FF2B5EF4-FFF2-40B4-BE49-F238E27FC236}">
                <a16:creationId xmlns:a16="http://schemas.microsoft.com/office/drawing/2014/main" id="{98A0EA10-F691-43FA-89BF-D0C5F3C2024F}"/>
              </a:ext>
            </a:extLst>
          </p:cNvPr>
          <p:cNvSpPr/>
          <p:nvPr/>
        </p:nvSpPr>
        <p:spPr>
          <a:xfrm>
            <a:off x="6731956" y="3134310"/>
            <a:ext cx="85610"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1" name="正方形/長方形 1000">
            <a:extLst>
              <a:ext uri="{FF2B5EF4-FFF2-40B4-BE49-F238E27FC236}">
                <a16:creationId xmlns:a16="http://schemas.microsoft.com/office/drawing/2014/main" id="{25C36721-AFA7-4073-807A-AEEA6D048265}"/>
              </a:ext>
            </a:extLst>
          </p:cNvPr>
          <p:cNvSpPr/>
          <p:nvPr/>
        </p:nvSpPr>
        <p:spPr>
          <a:xfrm>
            <a:off x="6661138" y="3191445"/>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2" name="正方形/長方形 1001">
            <a:extLst>
              <a:ext uri="{FF2B5EF4-FFF2-40B4-BE49-F238E27FC236}">
                <a16:creationId xmlns:a16="http://schemas.microsoft.com/office/drawing/2014/main" id="{763020E7-4BDA-4AB1-A65A-41BC4942C994}"/>
              </a:ext>
            </a:extLst>
          </p:cNvPr>
          <p:cNvSpPr/>
          <p:nvPr/>
        </p:nvSpPr>
        <p:spPr>
          <a:xfrm>
            <a:off x="6709086" y="3156013"/>
            <a:ext cx="56676" cy="502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3" name="正方形/長方形 1002">
            <a:extLst>
              <a:ext uri="{FF2B5EF4-FFF2-40B4-BE49-F238E27FC236}">
                <a16:creationId xmlns:a16="http://schemas.microsoft.com/office/drawing/2014/main" id="{0CCF758E-2EA6-4DAE-961B-23FE94CF3387}"/>
              </a:ext>
            </a:extLst>
          </p:cNvPr>
          <p:cNvSpPr/>
          <p:nvPr/>
        </p:nvSpPr>
        <p:spPr>
          <a:xfrm>
            <a:off x="6965379" y="2768379"/>
            <a:ext cx="139040" cy="519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4" name="正方形/長方形 1003">
            <a:extLst>
              <a:ext uri="{FF2B5EF4-FFF2-40B4-BE49-F238E27FC236}">
                <a16:creationId xmlns:a16="http://schemas.microsoft.com/office/drawing/2014/main" id="{7578A396-95AC-4DAF-A2EE-DD4979E93611}"/>
              </a:ext>
            </a:extLst>
          </p:cNvPr>
          <p:cNvSpPr/>
          <p:nvPr/>
        </p:nvSpPr>
        <p:spPr>
          <a:xfrm rot="5400000">
            <a:off x="7518836" y="2366004"/>
            <a:ext cx="168207" cy="661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5" name="正方形/長方形 1004">
            <a:extLst>
              <a:ext uri="{FF2B5EF4-FFF2-40B4-BE49-F238E27FC236}">
                <a16:creationId xmlns:a16="http://schemas.microsoft.com/office/drawing/2014/main" id="{7D65DF36-26BC-439A-A628-B4D9929D9144}"/>
              </a:ext>
            </a:extLst>
          </p:cNvPr>
          <p:cNvSpPr/>
          <p:nvPr/>
        </p:nvSpPr>
        <p:spPr>
          <a:xfrm>
            <a:off x="7279702" y="1739324"/>
            <a:ext cx="85003" cy="755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6" name="正方形/長方形 1005">
            <a:extLst>
              <a:ext uri="{FF2B5EF4-FFF2-40B4-BE49-F238E27FC236}">
                <a16:creationId xmlns:a16="http://schemas.microsoft.com/office/drawing/2014/main" id="{526B4C7A-C0FF-4441-9BC6-2FF536A0CDB9}"/>
              </a:ext>
            </a:extLst>
          </p:cNvPr>
          <p:cNvSpPr/>
          <p:nvPr/>
        </p:nvSpPr>
        <p:spPr>
          <a:xfrm>
            <a:off x="7248904" y="1755329"/>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7" name="正方形/長方形 1006">
            <a:extLst>
              <a:ext uri="{FF2B5EF4-FFF2-40B4-BE49-F238E27FC236}">
                <a16:creationId xmlns:a16="http://schemas.microsoft.com/office/drawing/2014/main" id="{942B27FE-A10E-4F93-B1D5-D6DAD7B1FB64}"/>
              </a:ext>
            </a:extLst>
          </p:cNvPr>
          <p:cNvSpPr/>
          <p:nvPr/>
        </p:nvSpPr>
        <p:spPr>
          <a:xfrm>
            <a:off x="8251410" y="2481071"/>
            <a:ext cx="59056" cy="568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8" name="正方形/長方形 1007">
            <a:extLst>
              <a:ext uri="{FF2B5EF4-FFF2-40B4-BE49-F238E27FC236}">
                <a16:creationId xmlns:a16="http://schemas.microsoft.com/office/drawing/2014/main" id="{8831E2FB-DF80-4EC1-B59B-9926F2C26931}"/>
              </a:ext>
            </a:extLst>
          </p:cNvPr>
          <p:cNvSpPr/>
          <p:nvPr/>
        </p:nvSpPr>
        <p:spPr>
          <a:xfrm>
            <a:off x="8166100" y="2626958"/>
            <a:ext cx="11588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9" name="正方形/長方形 1008">
            <a:extLst>
              <a:ext uri="{FF2B5EF4-FFF2-40B4-BE49-F238E27FC236}">
                <a16:creationId xmlns:a16="http://schemas.microsoft.com/office/drawing/2014/main" id="{20CB6C83-6AC1-4416-8ECC-638FECAC4D3A}"/>
              </a:ext>
            </a:extLst>
          </p:cNvPr>
          <p:cNvSpPr/>
          <p:nvPr/>
        </p:nvSpPr>
        <p:spPr>
          <a:xfrm>
            <a:off x="8108156" y="2775009"/>
            <a:ext cx="80804" cy="979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0" name="正方形/長方形 1009">
            <a:extLst>
              <a:ext uri="{FF2B5EF4-FFF2-40B4-BE49-F238E27FC236}">
                <a16:creationId xmlns:a16="http://schemas.microsoft.com/office/drawing/2014/main" id="{CB6C1EF0-1522-4FBE-A59E-8755D99E4601}"/>
              </a:ext>
            </a:extLst>
          </p:cNvPr>
          <p:cNvSpPr/>
          <p:nvPr/>
        </p:nvSpPr>
        <p:spPr>
          <a:xfrm>
            <a:off x="7948458" y="3588135"/>
            <a:ext cx="15969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1" name="正方形/長方形 1010">
            <a:extLst>
              <a:ext uri="{FF2B5EF4-FFF2-40B4-BE49-F238E27FC236}">
                <a16:creationId xmlns:a16="http://schemas.microsoft.com/office/drawing/2014/main" id="{E95DF4A7-4890-4A1E-958B-53EF7FA310A2}"/>
              </a:ext>
            </a:extLst>
          </p:cNvPr>
          <p:cNvSpPr/>
          <p:nvPr/>
        </p:nvSpPr>
        <p:spPr>
          <a:xfrm>
            <a:off x="8187460" y="3818320"/>
            <a:ext cx="45719" cy="631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2" name="正方形/長方形 1011">
            <a:extLst>
              <a:ext uri="{FF2B5EF4-FFF2-40B4-BE49-F238E27FC236}">
                <a16:creationId xmlns:a16="http://schemas.microsoft.com/office/drawing/2014/main" id="{4C6044B7-27B6-4ED0-A5A2-6F45F6EEC58C}"/>
              </a:ext>
            </a:extLst>
          </p:cNvPr>
          <p:cNvSpPr/>
          <p:nvPr/>
        </p:nvSpPr>
        <p:spPr>
          <a:xfrm>
            <a:off x="8162802" y="4119588"/>
            <a:ext cx="70377" cy="962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3" name="正方形/長方形 1012">
            <a:extLst>
              <a:ext uri="{FF2B5EF4-FFF2-40B4-BE49-F238E27FC236}">
                <a16:creationId xmlns:a16="http://schemas.microsoft.com/office/drawing/2014/main" id="{7D43808D-48B8-46AB-9515-C3BED5876EB7}"/>
              </a:ext>
            </a:extLst>
          </p:cNvPr>
          <p:cNvSpPr/>
          <p:nvPr/>
        </p:nvSpPr>
        <p:spPr>
          <a:xfrm>
            <a:off x="7895444" y="4231240"/>
            <a:ext cx="49803" cy="603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4" name="正方形/長方形 1013">
            <a:extLst>
              <a:ext uri="{FF2B5EF4-FFF2-40B4-BE49-F238E27FC236}">
                <a16:creationId xmlns:a16="http://schemas.microsoft.com/office/drawing/2014/main" id="{4114DC95-5B4B-40F8-8A2D-6DB43FD9540D}"/>
              </a:ext>
            </a:extLst>
          </p:cNvPr>
          <p:cNvSpPr/>
          <p:nvPr/>
        </p:nvSpPr>
        <p:spPr>
          <a:xfrm>
            <a:off x="7950364" y="4341098"/>
            <a:ext cx="45719" cy="145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5" name="正方形/長方形 1014">
            <a:extLst>
              <a:ext uri="{FF2B5EF4-FFF2-40B4-BE49-F238E27FC236}">
                <a16:creationId xmlns:a16="http://schemas.microsoft.com/office/drawing/2014/main" id="{A0D028D2-6CB1-4E16-991F-BDE1CA15EA0D}"/>
              </a:ext>
            </a:extLst>
          </p:cNvPr>
          <p:cNvSpPr/>
          <p:nvPr/>
        </p:nvSpPr>
        <p:spPr>
          <a:xfrm>
            <a:off x="8139945" y="4944672"/>
            <a:ext cx="38404" cy="113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6" name="正方形/長方形 1015">
            <a:extLst>
              <a:ext uri="{FF2B5EF4-FFF2-40B4-BE49-F238E27FC236}">
                <a16:creationId xmlns:a16="http://schemas.microsoft.com/office/drawing/2014/main" id="{D8236860-5E67-48F1-A91E-D8B8FDFED7AF}"/>
              </a:ext>
            </a:extLst>
          </p:cNvPr>
          <p:cNvSpPr/>
          <p:nvPr/>
        </p:nvSpPr>
        <p:spPr>
          <a:xfrm>
            <a:off x="8115202" y="499536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7" name="正方形/長方形 1016">
            <a:extLst>
              <a:ext uri="{FF2B5EF4-FFF2-40B4-BE49-F238E27FC236}">
                <a16:creationId xmlns:a16="http://schemas.microsoft.com/office/drawing/2014/main" id="{CD06D697-DA57-40AC-9A9C-2D5862139FA5}"/>
              </a:ext>
            </a:extLst>
          </p:cNvPr>
          <p:cNvSpPr/>
          <p:nvPr/>
        </p:nvSpPr>
        <p:spPr>
          <a:xfrm>
            <a:off x="8164600" y="5408337"/>
            <a:ext cx="115888" cy="935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8" name="正方形/長方形 1017">
            <a:extLst>
              <a:ext uri="{FF2B5EF4-FFF2-40B4-BE49-F238E27FC236}">
                <a16:creationId xmlns:a16="http://schemas.microsoft.com/office/drawing/2014/main" id="{0BA60F54-E1A4-4999-8FAE-7E22F730455F}"/>
              </a:ext>
            </a:extLst>
          </p:cNvPr>
          <p:cNvSpPr/>
          <p:nvPr/>
        </p:nvSpPr>
        <p:spPr>
          <a:xfrm>
            <a:off x="8144677" y="5425156"/>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9" name="正方形/長方形 1018">
            <a:extLst>
              <a:ext uri="{FF2B5EF4-FFF2-40B4-BE49-F238E27FC236}">
                <a16:creationId xmlns:a16="http://schemas.microsoft.com/office/drawing/2014/main" id="{A5235046-2CE9-4401-855A-3667E894E68D}"/>
              </a:ext>
            </a:extLst>
          </p:cNvPr>
          <p:cNvSpPr/>
          <p:nvPr/>
        </p:nvSpPr>
        <p:spPr>
          <a:xfrm>
            <a:off x="8234769" y="5586412"/>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0" name="正方形/長方形 1019">
            <a:extLst>
              <a:ext uri="{FF2B5EF4-FFF2-40B4-BE49-F238E27FC236}">
                <a16:creationId xmlns:a16="http://schemas.microsoft.com/office/drawing/2014/main" id="{645A248D-C52E-4D9C-BAD0-6694C3377777}"/>
              </a:ext>
            </a:extLst>
          </p:cNvPr>
          <p:cNvSpPr/>
          <p:nvPr/>
        </p:nvSpPr>
        <p:spPr>
          <a:xfrm>
            <a:off x="8816987" y="4508389"/>
            <a:ext cx="53169" cy="3894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1" name="正方形/長方形 1020">
            <a:extLst>
              <a:ext uri="{FF2B5EF4-FFF2-40B4-BE49-F238E27FC236}">
                <a16:creationId xmlns:a16="http://schemas.microsoft.com/office/drawing/2014/main" id="{8782E083-C707-4F1A-820E-70C7BD83537C}"/>
              </a:ext>
            </a:extLst>
          </p:cNvPr>
          <p:cNvSpPr/>
          <p:nvPr/>
        </p:nvSpPr>
        <p:spPr>
          <a:xfrm>
            <a:off x="8870156" y="4508388"/>
            <a:ext cx="53169" cy="3012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2" name="正方形/長方形 1021">
            <a:extLst>
              <a:ext uri="{FF2B5EF4-FFF2-40B4-BE49-F238E27FC236}">
                <a16:creationId xmlns:a16="http://schemas.microsoft.com/office/drawing/2014/main" id="{20500D29-C7E0-4528-8628-A8F811C95498}"/>
              </a:ext>
            </a:extLst>
          </p:cNvPr>
          <p:cNvSpPr/>
          <p:nvPr/>
        </p:nvSpPr>
        <p:spPr>
          <a:xfrm>
            <a:off x="8923325" y="4508387"/>
            <a:ext cx="53169" cy="2693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3" name="正方形/長方形 1022">
            <a:extLst>
              <a:ext uri="{FF2B5EF4-FFF2-40B4-BE49-F238E27FC236}">
                <a16:creationId xmlns:a16="http://schemas.microsoft.com/office/drawing/2014/main" id="{D61C2B11-5062-4A3C-B07F-55EB9508CC76}"/>
              </a:ext>
            </a:extLst>
          </p:cNvPr>
          <p:cNvSpPr/>
          <p:nvPr/>
        </p:nvSpPr>
        <p:spPr>
          <a:xfrm>
            <a:off x="8975664" y="4507411"/>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4" name="正方形/長方形 1023">
            <a:extLst>
              <a:ext uri="{FF2B5EF4-FFF2-40B4-BE49-F238E27FC236}">
                <a16:creationId xmlns:a16="http://schemas.microsoft.com/office/drawing/2014/main" id="{AF329F6B-CF2F-4BFC-9B52-0E95C3471213}"/>
              </a:ext>
            </a:extLst>
          </p:cNvPr>
          <p:cNvSpPr/>
          <p:nvPr/>
        </p:nvSpPr>
        <p:spPr>
          <a:xfrm>
            <a:off x="8470658" y="4177655"/>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5" name="正方形/長方形 1024">
            <a:extLst>
              <a:ext uri="{FF2B5EF4-FFF2-40B4-BE49-F238E27FC236}">
                <a16:creationId xmlns:a16="http://schemas.microsoft.com/office/drawing/2014/main" id="{EB6A989F-E9C1-484E-9485-9B8C20EDFDE5}"/>
              </a:ext>
            </a:extLst>
          </p:cNvPr>
          <p:cNvSpPr/>
          <p:nvPr/>
        </p:nvSpPr>
        <p:spPr>
          <a:xfrm>
            <a:off x="8411399" y="4201345"/>
            <a:ext cx="113272" cy="65592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6" name="正方形/長方形 1025">
            <a:extLst>
              <a:ext uri="{FF2B5EF4-FFF2-40B4-BE49-F238E27FC236}">
                <a16:creationId xmlns:a16="http://schemas.microsoft.com/office/drawing/2014/main" id="{81814A04-866F-4CE4-8079-046F4AFEFC3E}"/>
              </a:ext>
            </a:extLst>
          </p:cNvPr>
          <p:cNvSpPr/>
          <p:nvPr/>
        </p:nvSpPr>
        <p:spPr>
          <a:xfrm>
            <a:off x="8358266" y="4452607"/>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7" name="正方形/長方形 1026">
            <a:extLst>
              <a:ext uri="{FF2B5EF4-FFF2-40B4-BE49-F238E27FC236}">
                <a16:creationId xmlns:a16="http://schemas.microsoft.com/office/drawing/2014/main" id="{003AFA83-A253-4F01-AD99-0C200A128CB4}"/>
              </a:ext>
            </a:extLst>
          </p:cNvPr>
          <p:cNvSpPr/>
          <p:nvPr/>
        </p:nvSpPr>
        <p:spPr>
          <a:xfrm>
            <a:off x="8326541" y="4450119"/>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8" name="正方形/長方形 1027">
            <a:extLst>
              <a:ext uri="{FF2B5EF4-FFF2-40B4-BE49-F238E27FC236}">
                <a16:creationId xmlns:a16="http://schemas.microsoft.com/office/drawing/2014/main" id="{869CF863-C3DF-47A3-A6CE-4E92A3AE2BD1}"/>
              </a:ext>
            </a:extLst>
          </p:cNvPr>
          <p:cNvSpPr/>
          <p:nvPr/>
        </p:nvSpPr>
        <p:spPr>
          <a:xfrm>
            <a:off x="8276688" y="4447631"/>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9" name="正方形/長方形 1028">
            <a:extLst>
              <a:ext uri="{FF2B5EF4-FFF2-40B4-BE49-F238E27FC236}">
                <a16:creationId xmlns:a16="http://schemas.microsoft.com/office/drawing/2014/main" id="{5D9B22AB-C532-4955-96DA-8B225D17DA1A}"/>
              </a:ext>
            </a:extLst>
          </p:cNvPr>
          <p:cNvSpPr/>
          <p:nvPr/>
        </p:nvSpPr>
        <p:spPr>
          <a:xfrm>
            <a:off x="8326541" y="4552725"/>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0" name="正方形/長方形 1029">
            <a:extLst>
              <a:ext uri="{FF2B5EF4-FFF2-40B4-BE49-F238E27FC236}">
                <a16:creationId xmlns:a16="http://schemas.microsoft.com/office/drawing/2014/main" id="{2FBC4E63-DB19-406F-BD2C-4D4C5ED00CD7}"/>
              </a:ext>
            </a:extLst>
          </p:cNvPr>
          <p:cNvSpPr/>
          <p:nvPr/>
        </p:nvSpPr>
        <p:spPr>
          <a:xfrm>
            <a:off x="8384832" y="4603123"/>
            <a:ext cx="47181" cy="1249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1" name="正方形/長方形 1030">
            <a:extLst>
              <a:ext uri="{FF2B5EF4-FFF2-40B4-BE49-F238E27FC236}">
                <a16:creationId xmlns:a16="http://schemas.microsoft.com/office/drawing/2014/main" id="{CD495EC9-591A-4E00-8344-8F9276F2150D}"/>
              </a:ext>
            </a:extLst>
          </p:cNvPr>
          <p:cNvSpPr/>
          <p:nvPr/>
        </p:nvSpPr>
        <p:spPr>
          <a:xfrm>
            <a:off x="8358230" y="4783412"/>
            <a:ext cx="47181" cy="1133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2" name="正方形/長方形 1031">
            <a:extLst>
              <a:ext uri="{FF2B5EF4-FFF2-40B4-BE49-F238E27FC236}">
                <a16:creationId xmlns:a16="http://schemas.microsoft.com/office/drawing/2014/main" id="{3219B0A1-D983-4D08-B65B-DECE6324CBD8}"/>
              </a:ext>
            </a:extLst>
          </p:cNvPr>
          <p:cNvSpPr/>
          <p:nvPr/>
        </p:nvSpPr>
        <p:spPr>
          <a:xfrm>
            <a:off x="8278945" y="4583174"/>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3" name="正方形/長方形 1032">
            <a:extLst>
              <a:ext uri="{FF2B5EF4-FFF2-40B4-BE49-F238E27FC236}">
                <a16:creationId xmlns:a16="http://schemas.microsoft.com/office/drawing/2014/main" id="{4CBDB5E4-0DA4-4E29-AFB7-E4CF32291547}"/>
              </a:ext>
            </a:extLst>
          </p:cNvPr>
          <p:cNvSpPr/>
          <p:nvPr/>
        </p:nvSpPr>
        <p:spPr>
          <a:xfrm>
            <a:off x="7275636" y="5846761"/>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4" name="正方形/長方形 1033">
            <a:extLst>
              <a:ext uri="{FF2B5EF4-FFF2-40B4-BE49-F238E27FC236}">
                <a16:creationId xmlns:a16="http://schemas.microsoft.com/office/drawing/2014/main" id="{307E4330-1EDF-4674-B70F-64C4F0A0062E}"/>
              </a:ext>
            </a:extLst>
          </p:cNvPr>
          <p:cNvSpPr/>
          <p:nvPr/>
        </p:nvSpPr>
        <p:spPr>
          <a:xfrm>
            <a:off x="7253946" y="5875657"/>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5" name="正方形/長方形 1034">
            <a:extLst>
              <a:ext uri="{FF2B5EF4-FFF2-40B4-BE49-F238E27FC236}">
                <a16:creationId xmlns:a16="http://schemas.microsoft.com/office/drawing/2014/main" id="{C307D6AD-854A-4996-836C-913C6B058FEE}"/>
              </a:ext>
            </a:extLst>
          </p:cNvPr>
          <p:cNvSpPr/>
          <p:nvPr/>
        </p:nvSpPr>
        <p:spPr>
          <a:xfrm>
            <a:off x="7253828" y="5915850"/>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6" name="正方形/長方形 1035">
            <a:extLst>
              <a:ext uri="{FF2B5EF4-FFF2-40B4-BE49-F238E27FC236}">
                <a16:creationId xmlns:a16="http://schemas.microsoft.com/office/drawing/2014/main" id="{1CCFE5FD-E8B8-4D72-AB81-992D771ABDE8}"/>
              </a:ext>
            </a:extLst>
          </p:cNvPr>
          <p:cNvSpPr/>
          <p:nvPr/>
        </p:nvSpPr>
        <p:spPr>
          <a:xfrm>
            <a:off x="7035680" y="5846761"/>
            <a:ext cx="119709" cy="746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7" name="正方形/長方形 1036">
            <a:extLst>
              <a:ext uri="{FF2B5EF4-FFF2-40B4-BE49-F238E27FC236}">
                <a16:creationId xmlns:a16="http://schemas.microsoft.com/office/drawing/2014/main" id="{B18EB3F6-CA7A-42DD-8F42-38D1751084C7}"/>
              </a:ext>
            </a:extLst>
          </p:cNvPr>
          <p:cNvSpPr/>
          <p:nvPr/>
        </p:nvSpPr>
        <p:spPr>
          <a:xfrm>
            <a:off x="7035969" y="5921376"/>
            <a:ext cx="117037" cy="911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8" name="正方形/長方形 1037">
            <a:extLst>
              <a:ext uri="{FF2B5EF4-FFF2-40B4-BE49-F238E27FC236}">
                <a16:creationId xmlns:a16="http://schemas.microsoft.com/office/drawing/2014/main" id="{6FB3714F-E95B-424D-8A0E-D00C7AB90605}"/>
              </a:ext>
            </a:extLst>
          </p:cNvPr>
          <p:cNvSpPr/>
          <p:nvPr/>
        </p:nvSpPr>
        <p:spPr>
          <a:xfrm>
            <a:off x="7119444" y="6013593"/>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9" name="正方形/長方形 1038">
            <a:extLst>
              <a:ext uri="{FF2B5EF4-FFF2-40B4-BE49-F238E27FC236}">
                <a16:creationId xmlns:a16="http://schemas.microsoft.com/office/drawing/2014/main" id="{3C860D32-B1A6-425B-84D5-5C98932D354D}"/>
              </a:ext>
            </a:extLst>
          </p:cNvPr>
          <p:cNvSpPr/>
          <p:nvPr/>
        </p:nvSpPr>
        <p:spPr>
          <a:xfrm>
            <a:off x="6898544" y="5870621"/>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0" name="正方形/長方形 1039">
            <a:extLst>
              <a:ext uri="{FF2B5EF4-FFF2-40B4-BE49-F238E27FC236}">
                <a16:creationId xmlns:a16="http://schemas.microsoft.com/office/drawing/2014/main" id="{EAB5074D-C0A4-4C8B-928C-8A5266F2FE13}"/>
              </a:ext>
            </a:extLst>
          </p:cNvPr>
          <p:cNvSpPr/>
          <p:nvPr/>
        </p:nvSpPr>
        <p:spPr>
          <a:xfrm>
            <a:off x="6546119" y="5763988"/>
            <a:ext cx="107876" cy="827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1" name="正方形/長方形 1040">
            <a:extLst>
              <a:ext uri="{FF2B5EF4-FFF2-40B4-BE49-F238E27FC236}">
                <a16:creationId xmlns:a16="http://schemas.microsoft.com/office/drawing/2014/main" id="{80C77BE9-0090-4BDA-8322-6DEDB7974ABF}"/>
              </a:ext>
            </a:extLst>
          </p:cNvPr>
          <p:cNvSpPr/>
          <p:nvPr/>
        </p:nvSpPr>
        <p:spPr>
          <a:xfrm>
            <a:off x="6414261" y="5763988"/>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2" name="正方形/長方形 1041">
            <a:extLst>
              <a:ext uri="{FF2B5EF4-FFF2-40B4-BE49-F238E27FC236}">
                <a16:creationId xmlns:a16="http://schemas.microsoft.com/office/drawing/2014/main" id="{373D2259-60C7-42A8-8FAC-3452FBD2B273}"/>
              </a:ext>
            </a:extLst>
          </p:cNvPr>
          <p:cNvSpPr/>
          <p:nvPr/>
        </p:nvSpPr>
        <p:spPr>
          <a:xfrm>
            <a:off x="6222603" y="5159565"/>
            <a:ext cx="66835" cy="364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3" name="正方形/長方形 1042">
            <a:extLst>
              <a:ext uri="{FF2B5EF4-FFF2-40B4-BE49-F238E27FC236}">
                <a16:creationId xmlns:a16="http://schemas.microsoft.com/office/drawing/2014/main" id="{B2B7C63A-4B91-4690-8515-572D7A585052}"/>
              </a:ext>
            </a:extLst>
          </p:cNvPr>
          <p:cNvSpPr/>
          <p:nvPr/>
        </p:nvSpPr>
        <p:spPr>
          <a:xfrm>
            <a:off x="5950027" y="5432824"/>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4" name="正方形/長方形 1043">
            <a:extLst>
              <a:ext uri="{FF2B5EF4-FFF2-40B4-BE49-F238E27FC236}">
                <a16:creationId xmlns:a16="http://schemas.microsoft.com/office/drawing/2014/main" id="{E116D772-DF71-41EC-9A3B-DB43B1587E4B}"/>
              </a:ext>
            </a:extLst>
          </p:cNvPr>
          <p:cNvSpPr/>
          <p:nvPr/>
        </p:nvSpPr>
        <p:spPr>
          <a:xfrm>
            <a:off x="5948284" y="5502173"/>
            <a:ext cx="66835" cy="1027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5" name="正方形/長方形 1044">
            <a:extLst>
              <a:ext uri="{FF2B5EF4-FFF2-40B4-BE49-F238E27FC236}">
                <a16:creationId xmlns:a16="http://schemas.microsoft.com/office/drawing/2014/main" id="{E556CF0A-23AE-42D1-9D39-0BA29B2F11FE}"/>
              </a:ext>
            </a:extLst>
          </p:cNvPr>
          <p:cNvSpPr/>
          <p:nvPr/>
        </p:nvSpPr>
        <p:spPr>
          <a:xfrm>
            <a:off x="5948284" y="5702607"/>
            <a:ext cx="332501" cy="658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6" name="正方形/長方形 1045">
            <a:extLst>
              <a:ext uri="{FF2B5EF4-FFF2-40B4-BE49-F238E27FC236}">
                <a16:creationId xmlns:a16="http://schemas.microsoft.com/office/drawing/2014/main" id="{5D4FC608-8831-4A2F-8DC4-DE59C7AE4CD9}"/>
              </a:ext>
            </a:extLst>
          </p:cNvPr>
          <p:cNvSpPr/>
          <p:nvPr/>
        </p:nvSpPr>
        <p:spPr>
          <a:xfrm>
            <a:off x="6081116" y="5638670"/>
            <a:ext cx="140971"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7" name="正方形/長方形 1046">
            <a:extLst>
              <a:ext uri="{FF2B5EF4-FFF2-40B4-BE49-F238E27FC236}">
                <a16:creationId xmlns:a16="http://schemas.microsoft.com/office/drawing/2014/main" id="{BE95DFE6-D46D-4D56-98F1-02827AD869F0}"/>
              </a:ext>
            </a:extLst>
          </p:cNvPr>
          <p:cNvSpPr/>
          <p:nvPr/>
        </p:nvSpPr>
        <p:spPr>
          <a:xfrm>
            <a:off x="6155252" y="5546645"/>
            <a:ext cx="66835" cy="1005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8" name="正方形/長方形 1047">
            <a:extLst>
              <a:ext uri="{FF2B5EF4-FFF2-40B4-BE49-F238E27FC236}">
                <a16:creationId xmlns:a16="http://schemas.microsoft.com/office/drawing/2014/main" id="{1F111287-A1E8-47F3-9B75-9AC51E2BA304}"/>
              </a:ext>
            </a:extLst>
          </p:cNvPr>
          <p:cNvSpPr/>
          <p:nvPr/>
        </p:nvSpPr>
        <p:spPr>
          <a:xfrm flipH="1">
            <a:off x="6145765" y="5599510"/>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9" name="正方形/長方形 1048">
            <a:extLst>
              <a:ext uri="{FF2B5EF4-FFF2-40B4-BE49-F238E27FC236}">
                <a16:creationId xmlns:a16="http://schemas.microsoft.com/office/drawing/2014/main" id="{4C0F5E00-3F94-4D04-A39B-047BB6D3AFA2}"/>
              </a:ext>
            </a:extLst>
          </p:cNvPr>
          <p:cNvSpPr/>
          <p:nvPr/>
        </p:nvSpPr>
        <p:spPr>
          <a:xfrm>
            <a:off x="6215358" y="5661993"/>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0" name="正方形/長方形 1049">
            <a:extLst>
              <a:ext uri="{FF2B5EF4-FFF2-40B4-BE49-F238E27FC236}">
                <a16:creationId xmlns:a16="http://schemas.microsoft.com/office/drawing/2014/main" id="{F52560EE-C873-44CC-8515-1A2F3FD289EA}"/>
              </a:ext>
            </a:extLst>
          </p:cNvPr>
          <p:cNvSpPr/>
          <p:nvPr/>
        </p:nvSpPr>
        <p:spPr>
          <a:xfrm>
            <a:off x="8166100" y="486680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1" name="正方形/長方形 1050">
            <a:extLst>
              <a:ext uri="{FF2B5EF4-FFF2-40B4-BE49-F238E27FC236}">
                <a16:creationId xmlns:a16="http://schemas.microsoft.com/office/drawing/2014/main" id="{1BB4DFC9-6336-43E5-982F-512B61989AB3}"/>
              </a:ext>
            </a:extLst>
          </p:cNvPr>
          <p:cNvSpPr/>
          <p:nvPr/>
        </p:nvSpPr>
        <p:spPr>
          <a:xfrm>
            <a:off x="8278945" y="3875587"/>
            <a:ext cx="224499" cy="1440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2" name="正方形/長方形 1051">
            <a:extLst>
              <a:ext uri="{FF2B5EF4-FFF2-40B4-BE49-F238E27FC236}">
                <a16:creationId xmlns:a16="http://schemas.microsoft.com/office/drawing/2014/main" id="{17EC6284-5CDC-42C5-86C9-C6FA3B368A4D}"/>
              </a:ext>
            </a:extLst>
          </p:cNvPr>
          <p:cNvSpPr/>
          <p:nvPr/>
        </p:nvSpPr>
        <p:spPr>
          <a:xfrm>
            <a:off x="8243191" y="3405753"/>
            <a:ext cx="243202" cy="37227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3" name="正方形/長方形 1052">
            <a:extLst>
              <a:ext uri="{FF2B5EF4-FFF2-40B4-BE49-F238E27FC236}">
                <a16:creationId xmlns:a16="http://schemas.microsoft.com/office/drawing/2014/main" id="{B30AE446-1FF0-4BAE-9C89-3CEB3B7B3461}"/>
              </a:ext>
            </a:extLst>
          </p:cNvPr>
          <p:cNvSpPr/>
          <p:nvPr/>
        </p:nvSpPr>
        <p:spPr>
          <a:xfrm>
            <a:off x="9407936" y="3187041"/>
            <a:ext cx="58943" cy="1200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4" name="正方形/長方形 1053">
            <a:extLst>
              <a:ext uri="{FF2B5EF4-FFF2-40B4-BE49-F238E27FC236}">
                <a16:creationId xmlns:a16="http://schemas.microsoft.com/office/drawing/2014/main" id="{0FDF99FB-913D-4841-91DC-03862DDC748D}"/>
              </a:ext>
            </a:extLst>
          </p:cNvPr>
          <p:cNvSpPr/>
          <p:nvPr/>
        </p:nvSpPr>
        <p:spPr>
          <a:xfrm>
            <a:off x="9241541" y="3349587"/>
            <a:ext cx="67611" cy="630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5" name="正方形/長方形 1054">
            <a:extLst>
              <a:ext uri="{FF2B5EF4-FFF2-40B4-BE49-F238E27FC236}">
                <a16:creationId xmlns:a16="http://schemas.microsoft.com/office/drawing/2014/main" id="{A54AA87C-09CF-48AF-9510-4F82F6A5B982}"/>
              </a:ext>
            </a:extLst>
          </p:cNvPr>
          <p:cNvSpPr/>
          <p:nvPr/>
        </p:nvSpPr>
        <p:spPr>
          <a:xfrm>
            <a:off x="8978045" y="3339189"/>
            <a:ext cx="259738"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6" name="正方形/長方形 1055">
            <a:extLst>
              <a:ext uri="{FF2B5EF4-FFF2-40B4-BE49-F238E27FC236}">
                <a16:creationId xmlns:a16="http://schemas.microsoft.com/office/drawing/2014/main" id="{F56BC892-A378-4903-AFA1-B8D88B037C56}"/>
              </a:ext>
            </a:extLst>
          </p:cNvPr>
          <p:cNvSpPr/>
          <p:nvPr/>
        </p:nvSpPr>
        <p:spPr>
          <a:xfrm>
            <a:off x="8943768" y="3381935"/>
            <a:ext cx="149141" cy="3362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7" name="正方形/長方形 1056">
            <a:extLst>
              <a:ext uri="{FF2B5EF4-FFF2-40B4-BE49-F238E27FC236}">
                <a16:creationId xmlns:a16="http://schemas.microsoft.com/office/drawing/2014/main" id="{325C42B4-3863-4064-9224-CDE90BCFD817}"/>
              </a:ext>
            </a:extLst>
          </p:cNvPr>
          <p:cNvSpPr/>
          <p:nvPr/>
        </p:nvSpPr>
        <p:spPr>
          <a:xfrm>
            <a:off x="7898249" y="2918706"/>
            <a:ext cx="52115" cy="4308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8" name="正方形/長方形 1057">
            <a:extLst>
              <a:ext uri="{FF2B5EF4-FFF2-40B4-BE49-F238E27FC236}">
                <a16:creationId xmlns:a16="http://schemas.microsoft.com/office/drawing/2014/main" id="{A35E25EC-28C6-4DB5-9943-6571506EA6FF}"/>
              </a:ext>
            </a:extLst>
          </p:cNvPr>
          <p:cNvSpPr/>
          <p:nvPr/>
        </p:nvSpPr>
        <p:spPr>
          <a:xfrm>
            <a:off x="7950299" y="3057791"/>
            <a:ext cx="273035" cy="2972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9" name="正方形/長方形 1058">
            <a:extLst>
              <a:ext uri="{FF2B5EF4-FFF2-40B4-BE49-F238E27FC236}">
                <a16:creationId xmlns:a16="http://schemas.microsoft.com/office/drawing/2014/main" id="{58A26F26-AE33-407F-8FD8-9796E2DF4385}"/>
              </a:ext>
            </a:extLst>
          </p:cNvPr>
          <p:cNvSpPr/>
          <p:nvPr/>
        </p:nvSpPr>
        <p:spPr>
          <a:xfrm rot="5400000">
            <a:off x="7847079" y="3305949"/>
            <a:ext cx="45721" cy="590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0" name="正方形/長方形 1059">
            <a:extLst>
              <a:ext uri="{FF2B5EF4-FFF2-40B4-BE49-F238E27FC236}">
                <a16:creationId xmlns:a16="http://schemas.microsoft.com/office/drawing/2014/main" id="{756EB871-6384-4151-9A45-5CBF4B183555}"/>
              </a:ext>
            </a:extLst>
          </p:cNvPr>
          <p:cNvSpPr/>
          <p:nvPr/>
        </p:nvSpPr>
        <p:spPr>
          <a:xfrm rot="5400000">
            <a:off x="8422469" y="3412767"/>
            <a:ext cx="281763" cy="1369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1" name="正方形/長方形 1060">
            <a:extLst>
              <a:ext uri="{FF2B5EF4-FFF2-40B4-BE49-F238E27FC236}">
                <a16:creationId xmlns:a16="http://schemas.microsoft.com/office/drawing/2014/main" id="{04A2EFBB-7CA3-4F90-ABC7-C9E8AEDBB26A}"/>
              </a:ext>
            </a:extLst>
          </p:cNvPr>
          <p:cNvSpPr/>
          <p:nvPr/>
        </p:nvSpPr>
        <p:spPr>
          <a:xfrm>
            <a:off x="8631826" y="3438434"/>
            <a:ext cx="50212" cy="3588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2" name="正方形/長方形 1061">
            <a:extLst>
              <a:ext uri="{FF2B5EF4-FFF2-40B4-BE49-F238E27FC236}">
                <a16:creationId xmlns:a16="http://schemas.microsoft.com/office/drawing/2014/main" id="{1CE378A0-2DC2-4C20-8A55-62B69E8FDF26}"/>
              </a:ext>
            </a:extLst>
          </p:cNvPr>
          <p:cNvSpPr/>
          <p:nvPr/>
        </p:nvSpPr>
        <p:spPr>
          <a:xfrm>
            <a:off x="8600990" y="3604660"/>
            <a:ext cx="45719" cy="1101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3" name="正方形/長方形 1062">
            <a:extLst>
              <a:ext uri="{FF2B5EF4-FFF2-40B4-BE49-F238E27FC236}">
                <a16:creationId xmlns:a16="http://schemas.microsoft.com/office/drawing/2014/main" id="{57EF1396-B3E5-480E-89E8-6A0DB09B72A0}"/>
              </a:ext>
            </a:extLst>
          </p:cNvPr>
          <p:cNvSpPr/>
          <p:nvPr/>
        </p:nvSpPr>
        <p:spPr>
          <a:xfrm>
            <a:off x="8760800" y="3550084"/>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4" name="正方形/長方形 1063">
            <a:extLst>
              <a:ext uri="{FF2B5EF4-FFF2-40B4-BE49-F238E27FC236}">
                <a16:creationId xmlns:a16="http://schemas.microsoft.com/office/drawing/2014/main" id="{551F861C-E0F1-48B8-A211-BF70B2B1B676}"/>
              </a:ext>
            </a:extLst>
          </p:cNvPr>
          <p:cNvSpPr/>
          <p:nvPr/>
        </p:nvSpPr>
        <p:spPr>
          <a:xfrm>
            <a:off x="9575255" y="3629660"/>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5" name="正方形/長方形 1064">
            <a:extLst>
              <a:ext uri="{FF2B5EF4-FFF2-40B4-BE49-F238E27FC236}">
                <a16:creationId xmlns:a16="http://schemas.microsoft.com/office/drawing/2014/main" id="{8C51FC07-D622-4EED-9ABE-810A6006B03C}"/>
              </a:ext>
            </a:extLst>
          </p:cNvPr>
          <p:cNvSpPr/>
          <p:nvPr/>
        </p:nvSpPr>
        <p:spPr>
          <a:xfrm>
            <a:off x="5995746" y="2314963"/>
            <a:ext cx="45719"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6" name="正方形/長方形 1065">
            <a:extLst>
              <a:ext uri="{FF2B5EF4-FFF2-40B4-BE49-F238E27FC236}">
                <a16:creationId xmlns:a16="http://schemas.microsoft.com/office/drawing/2014/main" id="{9473D430-56E6-41A1-8487-A7ADC470DECA}"/>
              </a:ext>
            </a:extLst>
          </p:cNvPr>
          <p:cNvSpPr/>
          <p:nvPr/>
        </p:nvSpPr>
        <p:spPr>
          <a:xfrm>
            <a:off x="6018605" y="2347685"/>
            <a:ext cx="45719" cy="800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7" name="正方形/長方形 1066">
            <a:extLst>
              <a:ext uri="{FF2B5EF4-FFF2-40B4-BE49-F238E27FC236}">
                <a16:creationId xmlns:a16="http://schemas.microsoft.com/office/drawing/2014/main" id="{ED8AA6B6-577B-4EA0-8A35-2E37E1538096}"/>
              </a:ext>
            </a:extLst>
          </p:cNvPr>
          <p:cNvSpPr/>
          <p:nvPr/>
        </p:nvSpPr>
        <p:spPr>
          <a:xfrm>
            <a:off x="6066939" y="2429423"/>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8" name="正方形/長方形 1067">
            <a:extLst>
              <a:ext uri="{FF2B5EF4-FFF2-40B4-BE49-F238E27FC236}">
                <a16:creationId xmlns:a16="http://schemas.microsoft.com/office/drawing/2014/main" id="{CA3DDA98-AA15-4977-961C-A97FC914197E}"/>
              </a:ext>
            </a:extLst>
          </p:cNvPr>
          <p:cNvSpPr/>
          <p:nvPr/>
        </p:nvSpPr>
        <p:spPr>
          <a:xfrm>
            <a:off x="5682231" y="2532852"/>
            <a:ext cx="68579" cy="938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9" name="正方形/長方形 1068">
            <a:extLst>
              <a:ext uri="{FF2B5EF4-FFF2-40B4-BE49-F238E27FC236}">
                <a16:creationId xmlns:a16="http://schemas.microsoft.com/office/drawing/2014/main" id="{4FF9DA50-6124-46FB-9CE4-DC55DA332E4B}"/>
              </a:ext>
            </a:extLst>
          </p:cNvPr>
          <p:cNvSpPr/>
          <p:nvPr/>
        </p:nvSpPr>
        <p:spPr>
          <a:xfrm>
            <a:off x="5948284" y="2888947"/>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0" name="正方形/長方形 1069">
            <a:extLst>
              <a:ext uri="{FF2B5EF4-FFF2-40B4-BE49-F238E27FC236}">
                <a16:creationId xmlns:a16="http://schemas.microsoft.com/office/drawing/2014/main" id="{95DA4B72-DDB4-4AEE-BEC8-1A124C264740}"/>
              </a:ext>
            </a:extLst>
          </p:cNvPr>
          <p:cNvSpPr/>
          <p:nvPr/>
        </p:nvSpPr>
        <p:spPr>
          <a:xfrm>
            <a:off x="5794628" y="251605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1" name="正方形/長方形 1070">
            <a:extLst>
              <a:ext uri="{FF2B5EF4-FFF2-40B4-BE49-F238E27FC236}">
                <a16:creationId xmlns:a16="http://schemas.microsoft.com/office/drawing/2014/main" id="{85DF9BB6-A885-4518-B82A-620D50A800E5}"/>
              </a:ext>
            </a:extLst>
          </p:cNvPr>
          <p:cNvSpPr/>
          <p:nvPr/>
        </p:nvSpPr>
        <p:spPr>
          <a:xfrm>
            <a:off x="5838446" y="2555502"/>
            <a:ext cx="66835" cy="14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2" name="正方形/長方形 1071">
            <a:extLst>
              <a:ext uri="{FF2B5EF4-FFF2-40B4-BE49-F238E27FC236}">
                <a16:creationId xmlns:a16="http://schemas.microsoft.com/office/drawing/2014/main" id="{B4E6398E-A783-4CE1-9106-3EE6EA2D2876}"/>
              </a:ext>
            </a:extLst>
          </p:cNvPr>
          <p:cNvSpPr/>
          <p:nvPr/>
        </p:nvSpPr>
        <p:spPr>
          <a:xfrm>
            <a:off x="5948284" y="2967803"/>
            <a:ext cx="66835" cy="1213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3" name="正方形/長方形 1072">
            <a:extLst>
              <a:ext uri="{FF2B5EF4-FFF2-40B4-BE49-F238E27FC236}">
                <a16:creationId xmlns:a16="http://schemas.microsoft.com/office/drawing/2014/main" id="{1FA6798A-901F-492F-99F5-0E1CA0CC236C}"/>
              </a:ext>
            </a:extLst>
          </p:cNvPr>
          <p:cNvSpPr/>
          <p:nvPr/>
        </p:nvSpPr>
        <p:spPr>
          <a:xfrm>
            <a:off x="6004394" y="3050670"/>
            <a:ext cx="66835" cy="1721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4" name="正方形/長方形 1073">
            <a:extLst>
              <a:ext uri="{FF2B5EF4-FFF2-40B4-BE49-F238E27FC236}">
                <a16:creationId xmlns:a16="http://schemas.microsoft.com/office/drawing/2014/main" id="{109E50F3-2C40-4839-B08D-CFBEB6FAC439}"/>
              </a:ext>
            </a:extLst>
          </p:cNvPr>
          <p:cNvSpPr/>
          <p:nvPr/>
        </p:nvSpPr>
        <p:spPr>
          <a:xfrm>
            <a:off x="5138778" y="2476726"/>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5" name="正方形/長方形 1074">
            <a:extLst>
              <a:ext uri="{FF2B5EF4-FFF2-40B4-BE49-F238E27FC236}">
                <a16:creationId xmlns:a16="http://schemas.microsoft.com/office/drawing/2014/main" id="{00F00F30-A98A-48CA-908E-378F7E82B1C1}"/>
              </a:ext>
            </a:extLst>
          </p:cNvPr>
          <p:cNvSpPr/>
          <p:nvPr/>
        </p:nvSpPr>
        <p:spPr>
          <a:xfrm>
            <a:off x="5220070" y="2499036"/>
            <a:ext cx="66835" cy="384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6" name="正方形/長方形 1075">
            <a:extLst>
              <a:ext uri="{FF2B5EF4-FFF2-40B4-BE49-F238E27FC236}">
                <a16:creationId xmlns:a16="http://schemas.microsoft.com/office/drawing/2014/main" id="{24F1821B-8B6D-4F91-AEBC-2C7D87D41D02}"/>
              </a:ext>
            </a:extLst>
          </p:cNvPr>
          <p:cNvSpPr/>
          <p:nvPr/>
        </p:nvSpPr>
        <p:spPr>
          <a:xfrm flipV="1">
            <a:off x="4810190" y="2432595"/>
            <a:ext cx="45719" cy="1073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7" name="正方形/長方形 1076">
            <a:extLst>
              <a:ext uri="{FF2B5EF4-FFF2-40B4-BE49-F238E27FC236}">
                <a16:creationId xmlns:a16="http://schemas.microsoft.com/office/drawing/2014/main" id="{2D4BFC1D-3ACC-4C1F-8034-2BC95E245AD6}"/>
              </a:ext>
            </a:extLst>
          </p:cNvPr>
          <p:cNvSpPr/>
          <p:nvPr/>
        </p:nvSpPr>
        <p:spPr>
          <a:xfrm flipV="1">
            <a:off x="4825706" y="2466258"/>
            <a:ext cx="55677" cy="761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8" name="正方形/長方形 1077">
            <a:extLst>
              <a:ext uri="{FF2B5EF4-FFF2-40B4-BE49-F238E27FC236}">
                <a16:creationId xmlns:a16="http://schemas.microsoft.com/office/drawing/2014/main" id="{E6D3624D-CE3F-43FD-A8B2-8AC487939709}"/>
              </a:ext>
            </a:extLst>
          </p:cNvPr>
          <p:cNvSpPr/>
          <p:nvPr/>
        </p:nvSpPr>
        <p:spPr>
          <a:xfrm flipV="1">
            <a:off x="4854959" y="2490311"/>
            <a:ext cx="82909" cy="561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9" name="正方形/長方形 1078">
            <a:extLst>
              <a:ext uri="{FF2B5EF4-FFF2-40B4-BE49-F238E27FC236}">
                <a16:creationId xmlns:a16="http://schemas.microsoft.com/office/drawing/2014/main" id="{C6168421-6960-46B9-AF1D-E2853DECC4B6}"/>
              </a:ext>
            </a:extLst>
          </p:cNvPr>
          <p:cNvSpPr/>
          <p:nvPr/>
        </p:nvSpPr>
        <p:spPr>
          <a:xfrm>
            <a:off x="6168624" y="2788821"/>
            <a:ext cx="11216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0" name="正方形/長方形 1079">
            <a:extLst>
              <a:ext uri="{FF2B5EF4-FFF2-40B4-BE49-F238E27FC236}">
                <a16:creationId xmlns:a16="http://schemas.microsoft.com/office/drawing/2014/main" id="{7885F6E6-EADB-4606-BE35-8F3EFD2BAF01}"/>
              </a:ext>
            </a:extLst>
          </p:cNvPr>
          <p:cNvSpPr/>
          <p:nvPr/>
        </p:nvSpPr>
        <p:spPr>
          <a:xfrm>
            <a:off x="6243932" y="286337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1" name="正方形/長方形 1080">
            <a:extLst>
              <a:ext uri="{FF2B5EF4-FFF2-40B4-BE49-F238E27FC236}">
                <a16:creationId xmlns:a16="http://schemas.microsoft.com/office/drawing/2014/main" id="{7E68C201-90A7-42A4-9557-1D7102B10D2C}"/>
              </a:ext>
            </a:extLst>
          </p:cNvPr>
          <p:cNvSpPr/>
          <p:nvPr/>
        </p:nvSpPr>
        <p:spPr>
          <a:xfrm>
            <a:off x="4873862" y="3003771"/>
            <a:ext cx="56839" cy="821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2" name="正方形/長方形 1081">
            <a:extLst>
              <a:ext uri="{FF2B5EF4-FFF2-40B4-BE49-F238E27FC236}">
                <a16:creationId xmlns:a16="http://schemas.microsoft.com/office/drawing/2014/main" id="{324E86A2-0066-4331-A44F-6A21DBB17FE2}"/>
              </a:ext>
            </a:extLst>
          </p:cNvPr>
          <p:cNvSpPr/>
          <p:nvPr/>
        </p:nvSpPr>
        <p:spPr>
          <a:xfrm>
            <a:off x="4930701" y="2975629"/>
            <a:ext cx="57854" cy="1330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3" name="正方形/長方形 1082">
            <a:extLst>
              <a:ext uri="{FF2B5EF4-FFF2-40B4-BE49-F238E27FC236}">
                <a16:creationId xmlns:a16="http://schemas.microsoft.com/office/drawing/2014/main" id="{7B50D8C0-487A-43C8-BFFE-7C34E53C2B09}"/>
              </a:ext>
            </a:extLst>
          </p:cNvPr>
          <p:cNvSpPr/>
          <p:nvPr/>
        </p:nvSpPr>
        <p:spPr>
          <a:xfrm>
            <a:off x="4947411" y="310644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4" name="正方形/長方形 1083">
            <a:extLst>
              <a:ext uri="{FF2B5EF4-FFF2-40B4-BE49-F238E27FC236}">
                <a16:creationId xmlns:a16="http://schemas.microsoft.com/office/drawing/2014/main" id="{BA08FA51-8122-4104-8336-1B19BF26139D}"/>
              </a:ext>
            </a:extLst>
          </p:cNvPr>
          <p:cNvSpPr/>
          <p:nvPr/>
        </p:nvSpPr>
        <p:spPr>
          <a:xfrm>
            <a:off x="3956769" y="2616864"/>
            <a:ext cx="143743" cy="938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5" name="正方形/長方形 1084">
            <a:extLst>
              <a:ext uri="{FF2B5EF4-FFF2-40B4-BE49-F238E27FC236}">
                <a16:creationId xmlns:a16="http://schemas.microsoft.com/office/drawing/2014/main" id="{1686D3C7-B1F2-4015-A574-B9DE27C775B5}"/>
              </a:ext>
            </a:extLst>
          </p:cNvPr>
          <p:cNvSpPr/>
          <p:nvPr/>
        </p:nvSpPr>
        <p:spPr>
          <a:xfrm>
            <a:off x="4031021" y="2533950"/>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6" name="正方形/長方形 1085">
            <a:extLst>
              <a:ext uri="{FF2B5EF4-FFF2-40B4-BE49-F238E27FC236}">
                <a16:creationId xmlns:a16="http://schemas.microsoft.com/office/drawing/2014/main" id="{0CC8D0F4-D3F1-407F-A793-2520CAA29DCF}"/>
              </a:ext>
            </a:extLst>
          </p:cNvPr>
          <p:cNvSpPr/>
          <p:nvPr/>
        </p:nvSpPr>
        <p:spPr>
          <a:xfrm>
            <a:off x="3902240" y="2391129"/>
            <a:ext cx="66125" cy="800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7" name="正方形/長方形 1086">
            <a:extLst>
              <a:ext uri="{FF2B5EF4-FFF2-40B4-BE49-F238E27FC236}">
                <a16:creationId xmlns:a16="http://schemas.microsoft.com/office/drawing/2014/main" id="{44A4262D-0232-416B-ADBD-C796FF4CFDC8}"/>
              </a:ext>
            </a:extLst>
          </p:cNvPr>
          <p:cNvSpPr/>
          <p:nvPr/>
        </p:nvSpPr>
        <p:spPr>
          <a:xfrm>
            <a:off x="3679450" y="2370369"/>
            <a:ext cx="199606"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8" name="正方形/長方形 1087">
            <a:extLst>
              <a:ext uri="{FF2B5EF4-FFF2-40B4-BE49-F238E27FC236}">
                <a16:creationId xmlns:a16="http://schemas.microsoft.com/office/drawing/2014/main" id="{BED33E43-4A68-4784-B77D-C90C44E89B79}"/>
              </a:ext>
            </a:extLst>
          </p:cNvPr>
          <p:cNvSpPr/>
          <p:nvPr/>
        </p:nvSpPr>
        <p:spPr>
          <a:xfrm>
            <a:off x="4006976" y="2118708"/>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9" name="正方形/長方形 1088">
            <a:extLst>
              <a:ext uri="{FF2B5EF4-FFF2-40B4-BE49-F238E27FC236}">
                <a16:creationId xmlns:a16="http://schemas.microsoft.com/office/drawing/2014/main" id="{68584BBD-CB8E-4C2A-A193-643FC06386FD}"/>
              </a:ext>
            </a:extLst>
          </p:cNvPr>
          <p:cNvSpPr/>
          <p:nvPr/>
        </p:nvSpPr>
        <p:spPr>
          <a:xfrm>
            <a:off x="3949082" y="1987542"/>
            <a:ext cx="66844" cy="113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0" name="正方形/長方形 1089">
            <a:extLst>
              <a:ext uri="{FF2B5EF4-FFF2-40B4-BE49-F238E27FC236}">
                <a16:creationId xmlns:a16="http://schemas.microsoft.com/office/drawing/2014/main" id="{107426FA-98F5-4C4D-AE56-DD081BD1CA61}"/>
              </a:ext>
            </a:extLst>
          </p:cNvPr>
          <p:cNvSpPr/>
          <p:nvPr/>
        </p:nvSpPr>
        <p:spPr>
          <a:xfrm>
            <a:off x="3902240" y="1626083"/>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1" name="正方形/長方形 1090">
            <a:extLst>
              <a:ext uri="{FF2B5EF4-FFF2-40B4-BE49-F238E27FC236}">
                <a16:creationId xmlns:a16="http://schemas.microsoft.com/office/drawing/2014/main" id="{5B751FD1-EE1A-480D-A7FB-C565CCD8F671}"/>
              </a:ext>
            </a:extLst>
          </p:cNvPr>
          <p:cNvSpPr/>
          <p:nvPr/>
        </p:nvSpPr>
        <p:spPr>
          <a:xfrm>
            <a:off x="3794542" y="1552466"/>
            <a:ext cx="59085" cy="10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2" name="正方形/長方形 1091">
            <a:extLst>
              <a:ext uri="{FF2B5EF4-FFF2-40B4-BE49-F238E27FC236}">
                <a16:creationId xmlns:a16="http://schemas.microsoft.com/office/drawing/2014/main" id="{EBBF5FD4-790D-4246-9AB4-7600F81E248F}"/>
              </a:ext>
            </a:extLst>
          </p:cNvPr>
          <p:cNvSpPr/>
          <p:nvPr/>
        </p:nvSpPr>
        <p:spPr>
          <a:xfrm>
            <a:off x="3605028" y="1599397"/>
            <a:ext cx="59085" cy="10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3" name="正方形/長方形 1092">
            <a:extLst>
              <a:ext uri="{FF2B5EF4-FFF2-40B4-BE49-F238E27FC236}">
                <a16:creationId xmlns:a16="http://schemas.microsoft.com/office/drawing/2014/main" id="{702611CB-7342-4ACB-8163-A5677423AA48}"/>
              </a:ext>
            </a:extLst>
          </p:cNvPr>
          <p:cNvSpPr/>
          <p:nvPr/>
        </p:nvSpPr>
        <p:spPr>
          <a:xfrm>
            <a:off x="3113285" y="1551695"/>
            <a:ext cx="31906" cy="677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4" name="正方形/長方形 1093">
            <a:extLst>
              <a:ext uri="{FF2B5EF4-FFF2-40B4-BE49-F238E27FC236}">
                <a16:creationId xmlns:a16="http://schemas.microsoft.com/office/drawing/2014/main" id="{D1C8254A-2F05-4703-BFA5-48C9205580E1}"/>
              </a:ext>
            </a:extLst>
          </p:cNvPr>
          <p:cNvSpPr/>
          <p:nvPr/>
        </p:nvSpPr>
        <p:spPr>
          <a:xfrm>
            <a:off x="3821703" y="258437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5" name="正方形/長方形 1094">
            <a:extLst>
              <a:ext uri="{FF2B5EF4-FFF2-40B4-BE49-F238E27FC236}">
                <a16:creationId xmlns:a16="http://schemas.microsoft.com/office/drawing/2014/main" id="{06BA4A29-173B-48F2-992C-10CE87B329FC}"/>
              </a:ext>
            </a:extLst>
          </p:cNvPr>
          <p:cNvSpPr/>
          <p:nvPr/>
        </p:nvSpPr>
        <p:spPr>
          <a:xfrm>
            <a:off x="4115483" y="288529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6" name="正方形/長方形 1095">
            <a:extLst>
              <a:ext uri="{FF2B5EF4-FFF2-40B4-BE49-F238E27FC236}">
                <a16:creationId xmlns:a16="http://schemas.microsoft.com/office/drawing/2014/main" id="{55ECD75B-6EFA-47EF-BD42-80DD68A8F9B1}"/>
              </a:ext>
            </a:extLst>
          </p:cNvPr>
          <p:cNvSpPr/>
          <p:nvPr/>
        </p:nvSpPr>
        <p:spPr>
          <a:xfrm>
            <a:off x="4305025" y="2778129"/>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7" name="正方形/長方形 1096">
            <a:extLst>
              <a:ext uri="{FF2B5EF4-FFF2-40B4-BE49-F238E27FC236}">
                <a16:creationId xmlns:a16="http://schemas.microsoft.com/office/drawing/2014/main" id="{3EA2FAE3-ED87-4D53-B02E-3D9C9E06460D}"/>
              </a:ext>
            </a:extLst>
          </p:cNvPr>
          <p:cNvSpPr/>
          <p:nvPr/>
        </p:nvSpPr>
        <p:spPr>
          <a:xfrm>
            <a:off x="4547912" y="2689494"/>
            <a:ext cx="66835" cy="940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8" name="正方形/長方形 1097">
            <a:extLst>
              <a:ext uri="{FF2B5EF4-FFF2-40B4-BE49-F238E27FC236}">
                <a16:creationId xmlns:a16="http://schemas.microsoft.com/office/drawing/2014/main" id="{D0889CB3-F36A-4F69-AAFE-722A27001EFC}"/>
              </a:ext>
            </a:extLst>
          </p:cNvPr>
          <p:cNvSpPr/>
          <p:nvPr/>
        </p:nvSpPr>
        <p:spPr>
          <a:xfrm>
            <a:off x="4331409" y="2535233"/>
            <a:ext cx="235912" cy="515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9" name="正方形/長方形 1098">
            <a:extLst>
              <a:ext uri="{FF2B5EF4-FFF2-40B4-BE49-F238E27FC236}">
                <a16:creationId xmlns:a16="http://schemas.microsoft.com/office/drawing/2014/main" id="{787D5A9A-336A-4D2E-97C5-57EEB75C26D8}"/>
              </a:ext>
            </a:extLst>
          </p:cNvPr>
          <p:cNvSpPr/>
          <p:nvPr/>
        </p:nvSpPr>
        <p:spPr>
          <a:xfrm>
            <a:off x="4441695" y="2483171"/>
            <a:ext cx="125625" cy="696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0" name="正方形/長方形 1099">
            <a:extLst>
              <a:ext uri="{FF2B5EF4-FFF2-40B4-BE49-F238E27FC236}">
                <a16:creationId xmlns:a16="http://schemas.microsoft.com/office/drawing/2014/main" id="{4E1DC5D3-4F7D-4C87-B39E-F755CB7F7470}"/>
              </a:ext>
            </a:extLst>
          </p:cNvPr>
          <p:cNvSpPr/>
          <p:nvPr/>
        </p:nvSpPr>
        <p:spPr>
          <a:xfrm>
            <a:off x="4594096" y="2659491"/>
            <a:ext cx="106216" cy="484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1" name="正方形/長方形 1100">
            <a:extLst>
              <a:ext uri="{FF2B5EF4-FFF2-40B4-BE49-F238E27FC236}">
                <a16:creationId xmlns:a16="http://schemas.microsoft.com/office/drawing/2014/main" id="{704DBFE2-F747-4F7E-BC8A-A37BC315B76A}"/>
              </a:ext>
            </a:extLst>
          </p:cNvPr>
          <p:cNvSpPr/>
          <p:nvPr/>
        </p:nvSpPr>
        <p:spPr>
          <a:xfrm>
            <a:off x="4547909" y="2420883"/>
            <a:ext cx="55711" cy="654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2" name="正方形/長方形 1101">
            <a:extLst>
              <a:ext uri="{FF2B5EF4-FFF2-40B4-BE49-F238E27FC236}">
                <a16:creationId xmlns:a16="http://schemas.microsoft.com/office/drawing/2014/main" id="{F479C6E6-30F8-4D5B-AB3B-57BEB35E3DFE}"/>
              </a:ext>
            </a:extLst>
          </p:cNvPr>
          <p:cNvSpPr/>
          <p:nvPr/>
        </p:nvSpPr>
        <p:spPr>
          <a:xfrm>
            <a:off x="4603528" y="2366335"/>
            <a:ext cx="55701" cy="654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3" name="正方形/長方形 1102">
            <a:extLst>
              <a:ext uri="{FF2B5EF4-FFF2-40B4-BE49-F238E27FC236}">
                <a16:creationId xmlns:a16="http://schemas.microsoft.com/office/drawing/2014/main" id="{514765FA-CFB7-4BCB-9917-9024E781A1D2}"/>
              </a:ext>
            </a:extLst>
          </p:cNvPr>
          <p:cNvSpPr/>
          <p:nvPr/>
        </p:nvSpPr>
        <p:spPr>
          <a:xfrm>
            <a:off x="4220846" y="2289547"/>
            <a:ext cx="141604" cy="1127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4" name="正方形/長方形 1103">
            <a:extLst>
              <a:ext uri="{FF2B5EF4-FFF2-40B4-BE49-F238E27FC236}">
                <a16:creationId xmlns:a16="http://schemas.microsoft.com/office/drawing/2014/main" id="{FEE29981-100E-4703-9929-2D36B2E835AF}"/>
              </a:ext>
            </a:extLst>
          </p:cNvPr>
          <p:cNvSpPr/>
          <p:nvPr/>
        </p:nvSpPr>
        <p:spPr>
          <a:xfrm>
            <a:off x="4253506" y="2231060"/>
            <a:ext cx="134524" cy="584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5" name="正方形/長方形 1104">
            <a:extLst>
              <a:ext uri="{FF2B5EF4-FFF2-40B4-BE49-F238E27FC236}">
                <a16:creationId xmlns:a16="http://schemas.microsoft.com/office/drawing/2014/main" id="{0DDBA7C9-110B-4258-B4D0-DD20EA988A24}"/>
              </a:ext>
            </a:extLst>
          </p:cNvPr>
          <p:cNvSpPr/>
          <p:nvPr/>
        </p:nvSpPr>
        <p:spPr>
          <a:xfrm>
            <a:off x="4332671" y="2124825"/>
            <a:ext cx="59117" cy="1062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6" name="正方形/長方形 1105">
            <a:extLst>
              <a:ext uri="{FF2B5EF4-FFF2-40B4-BE49-F238E27FC236}">
                <a16:creationId xmlns:a16="http://schemas.microsoft.com/office/drawing/2014/main" id="{42D1A5F7-3C08-4F01-ADDD-35B295B74FFF}"/>
              </a:ext>
            </a:extLst>
          </p:cNvPr>
          <p:cNvSpPr/>
          <p:nvPr/>
        </p:nvSpPr>
        <p:spPr>
          <a:xfrm>
            <a:off x="4375042" y="2155644"/>
            <a:ext cx="44234" cy="520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7" name="正方形/長方形 1106">
            <a:extLst>
              <a:ext uri="{FF2B5EF4-FFF2-40B4-BE49-F238E27FC236}">
                <a16:creationId xmlns:a16="http://schemas.microsoft.com/office/drawing/2014/main" id="{A8FB79C8-DE24-43CB-B784-282EC8321CDF}"/>
              </a:ext>
            </a:extLst>
          </p:cNvPr>
          <p:cNvSpPr/>
          <p:nvPr/>
        </p:nvSpPr>
        <p:spPr>
          <a:xfrm>
            <a:off x="4305025" y="2210237"/>
            <a:ext cx="44234" cy="520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8" name="正方形/長方形 1107">
            <a:extLst>
              <a:ext uri="{FF2B5EF4-FFF2-40B4-BE49-F238E27FC236}">
                <a16:creationId xmlns:a16="http://schemas.microsoft.com/office/drawing/2014/main" id="{08B581D5-5071-4DF5-A9B3-3BF9616F04A5}"/>
              </a:ext>
            </a:extLst>
          </p:cNvPr>
          <p:cNvSpPr/>
          <p:nvPr/>
        </p:nvSpPr>
        <p:spPr>
          <a:xfrm>
            <a:off x="4654341" y="2326337"/>
            <a:ext cx="60158" cy="4946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9" name="正方形/長方形 1108">
            <a:extLst>
              <a:ext uri="{FF2B5EF4-FFF2-40B4-BE49-F238E27FC236}">
                <a16:creationId xmlns:a16="http://schemas.microsoft.com/office/drawing/2014/main" id="{B08D55E2-D58A-47AD-93F8-1B81EB25AC1D}"/>
              </a:ext>
            </a:extLst>
          </p:cNvPr>
          <p:cNvSpPr/>
          <p:nvPr/>
        </p:nvSpPr>
        <p:spPr>
          <a:xfrm>
            <a:off x="4006024" y="3769910"/>
            <a:ext cx="94487"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0" name="正方形/長方形 1109">
            <a:extLst>
              <a:ext uri="{FF2B5EF4-FFF2-40B4-BE49-F238E27FC236}">
                <a16:creationId xmlns:a16="http://schemas.microsoft.com/office/drawing/2014/main" id="{7A98899B-32BA-4511-95BE-63C326DE98B7}"/>
              </a:ext>
            </a:extLst>
          </p:cNvPr>
          <p:cNvSpPr/>
          <p:nvPr/>
        </p:nvSpPr>
        <p:spPr>
          <a:xfrm>
            <a:off x="4036860" y="3740909"/>
            <a:ext cx="94487"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1" name="正方形/長方形 1110">
            <a:extLst>
              <a:ext uri="{FF2B5EF4-FFF2-40B4-BE49-F238E27FC236}">
                <a16:creationId xmlns:a16="http://schemas.microsoft.com/office/drawing/2014/main" id="{58FF0014-B3A6-4FD8-8080-08BF423652AE}"/>
              </a:ext>
            </a:extLst>
          </p:cNvPr>
          <p:cNvSpPr/>
          <p:nvPr/>
        </p:nvSpPr>
        <p:spPr>
          <a:xfrm>
            <a:off x="4036867" y="3813735"/>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2" name="正方形/長方形 1111">
            <a:extLst>
              <a:ext uri="{FF2B5EF4-FFF2-40B4-BE49-F238E27FC236}">
                <a16:creationId xmlns:a16="http://schemas.microsoft.com/office/drawing/2014/main" id="{CDF9A64C-B7F7-41D9-BA2B-F1292E328C36}"/>
              </a:ext>
            </a:extLst>
          </p:cNvPr>
          <p:cNvSpPr/>
          <p:nvPr/>
        </p:nvSpPr>
        <p:spPr>
          <a:xfrm>
            <a:off x="4277326" y="4537992"/>
            <a:ext cx="84608" cy="1356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3" name="正方形/長方形 1112">
            <a:extLst>
              <a:ext uri="{FF2B5EF4-FFF2-40B4-BE49-F238E27FC236}">
                <a16:creationId xmlns:a16="http://schemas.microsoft.com/office/drawing/2014/main" id="{B10B1D8C-66B3-47BA-B6D8-C3EC44EAAC48}"/>
              </a:ext>
            </a:extLst>
          </p:cNvPr>
          <p:cNvSpPr/>
          <p:nvPr/>
        </p:nvSpPr>
        <p:spPr>
          <a:xfrm>
            <a:off x="4360837" y="4612223"/>
            <a:ext cx="85438" cy="2311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4" name="正方形/長方形 1113">
            <a:extLst>
              <a:ext uri="{FF2B5EF4-FFF2-40B4-BE49-F238E27FC236}">
                <a16:creationId xmlns:a16="http://schemas.microsoft.com/office/drawing/2014/main" id="{E1979986-9FB4-45EC-88C3-26B1A88C3BF7}"/>
              </a:ext>
            </a:extLst>
          </p:cNvPr>
          <p:cNvSpPr/>
          <p:nvPr/>
        </p:nvSpPr>
        <p:spPr>
          <a:xfrm>
            <a:off x="4462470" y="4854688"/>
            <a:ext cx="141057" cy="2311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5" name="正方形/長方形 1114">
            <a:extLst>
              <a:ext uri="{FF2B5EF4-FFF2-40B4-BE49-F238E27FC236}">
                <a16:creationId xmlns:a16="http://schemas.microsoft.com/office/drawing/2014/main" id="{78B382F3-4679-4BF4-A75E-D31E2F7892BB}"/>
              </a:ext>
            </a:extLst>
          </p:cNvPr>
          <p:cNvSpPr/>
          <p:nvPr/>
        </p:nvSpPr>
        <p:spPr>
          <a:xfrm>
            <a:off x="4056099" y="5052535"/>
            <a:ext cx="148064" cy="8556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6" name="正方形/長方形 1115">
            <a:extLst>
              <a:ext uri="{FF2B5EF4-FFF2-40B4-BE49-F238E27FC236}">
                <a16:creationId xmlns:a16="http://schemas.microsoft.com/office/drawing/2014/main" id="{459407A6-A737-44DB-864C-E83B9EBBD5C5}"/>
              </a:ext>
            </a:extLst>
          </p:cNvPr>
          <p:cNvSpPr/>
          <p:nvPr/>
        </p:nvSpPr>
        <p:spPr>
          <a:xfrm>
            <a:off x="3651301" y="4973701"/>
            <a:ext cx="148064" cy="2230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7" name="正方形/長方形 1116">
            <a:extLst>
              <a:ext uri="{FF2B5EF4-FFF2-40B4-BE49-F238E27FC236}">
                <a16:creationId xmlns:a16="http://schemas.microsoft.com/office/drawing/2014/main" id="{29291BD7-8243-4308-9C24-2249866D914A}"/>
              </a:ext>
            </a:extLst>
          </p:cNvPr>
          <p:cNvSpPr/>
          <p:nvPr/>
        </p:nvSpPr>
        <p:spPr>
          <a:xfrm>
            <a:off x="3312319" y="4982042"/>
            <a:ext cx="78146" cy="103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8" name="正方形/長方形 1117">
            <a:extLst>
              <a:ext uri="{FF2B5EF4-FFF2-40B4-BE49-F238E27FC236}">
                <a16:creationId xmlns:a16="http://schemas.microsoft.com/office/drawing/2014/main" id="{546C7883-A3DE-41FB-931B-13D60332BC63}"/>
              </a:ext>
            </a:extLst>
          </p:cNvPr>
          <p:cNvSpPr/>
          <p:nvPr/>
        </p:nvSpPr>
        <p:spPr>
          <a:xfrm>
            <a:off x="3417101" y="5267393"/>
            <a:ext cx="35172" cy="517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9" name="正方形/長方形 1118">
            <a:extLst>
              <a:ext uri="{FF2B5EF4-FFF2-40B4-BE49-F238E27FC236}">
                <a16:creationId xmlns:a16="http://schemas.microsoft.com/office/drawing/2014/main" id="{B0DB800E-C519-41B6-A4F2-D08DDCB9F432}"/>
              </a:ext>
            </a:extLst>
          </p:cNvPr>
          <p:cNvSpPr/>
          <p:nvPr/>
        </p:nvSpPr>
        <p:spPr>
          <a:xfrm>
            <a:off x="3365490" y="5165953"/>
            <a:ext cx="46778" cy="517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0" name="正方形/長方形 1119">
            <a:extLst>
              <a:ext uri="{FF2B5EF4-FFF2-40B4-BE49-F238E27FC236}">
                <a16:creationId xmlns:a16="http://schemas.microsoft.com/office/drawing/2014/main" id="{2379788C-CE12-40BF-8941-8CB2F12292BA}"/>
              </a:ext>
            </a:extLst>
          </p:cNvPr>
          <p:cNvSpPr/>
          <p:nvPr/>
        </p:nvSpPr>
        <p:spPr>
          <a:xfrm>
            <a:off x="3434686" y="5284012"/>
            <a:ext cx="199101" cy="539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1" name="正方形/長方形 1120">
            <a:extLst>
              <a:ext uri="{FF2B5EF4-FFF2-40B4-BE49-F238E27FC236}">
                <a16:creationId xmlns:a16="http://schemas.microsoft.com/office/drawing/2014/main" id="{790A30F6-9664-48AF-B53E-56DDAC760C41}"/>
              </a:ext>
            </a:extLst>
          </p:cNvPr>
          <p:cNvSpPr/>
          <p:nvPr/>
        </p:nvSpPr>
        <p:spPr>
          <a:xfrm>
            <a:off x="3188983" y="5703946"/>
            <a:ext cx="302757" cy="1025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2" name="正方形/長方形 1121">
            <a:extLst>
              <a:ext uri="{FF2B5EF4-FFF2-40B4-BE49-F238E27FC236}">
                <a16:creationId xmlns:a16="http://schemas.microsoft.com/office/drawing/2014/main" id="{5616D248-B11A-44FF-99E7-F592D20D9C9B}"/>
              </a:ext>
            </a:extLst>
          </p:cNvPr>
          <p:cNvSpPr/>
          <p:nvPr/>
        </p:nvSpPr>
        <p:spPr>
          <a:xfrm>
            <a:off x="2649262" y="6015918"/>
            <a:ext cx="64554" cy="532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3" name="正方形/長方形 1122">
            <a:extLst>
              <a:ext uri="{FF2B5EF4-FFF2-40B4-BE49-F238E27FC236}">
                <a16:creationId xmlns:a16="http://schemas.microsoft.com/office/drawing/2014/main" id="{E012ACB0-1C5B-46DF-9AD9-FA02469EC952}"/>
              </a:ext>
            </a:extLst>
          </p:cNvPr>
          <p:cNvSpPr/>
          <p:nvPr/>
        </p:nvSpPr>
        <p:spPr>
          <a:xfrm>
            <a:off x="2792098" y="5908317"/>
            <a:ext cx="117037" cy="532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4" name="正方形/長方形 1123">
            <a:extLst>
              <a:ext uri="{FF2B5EF4-FFF2-40B4-BE49-F238E27FC236}">
                <a16:creationId xmlns:a16="http://schemas.microsoft.com/office/drawing/2014/main" id="{0E568D3E-A535-43BF-8C8A-4871293D99A6}"/>
              </a:ext>
            </a:extLst>
          </p:cNvPr>
          <p:cNvSpPr/>
          <p:nvPr/>
        </p:nvSpPr>
        <p:spPr>
          <a:xfrm>
            <a:off x="2850620" y="6039479"/>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5" name="正方形/長方形 1124">
            <a:extLst>
              <a:ext uri="{FF2B5EF4-FFF2-40B4-BE49-F238E27FC236}">
                <a16:creationId xmlns:a16="http://schemas.microsoft.com/office/drawing/2014/main" id="{DF635985-4B82-4F15-9FDC-E07EF2248F90}"/>
              </a:ext>
            </a:extLst>
          </p:cNvPr>
          <p:cNvSpPr/>
          <p:nvPr/>
        </p:nvSpPr>
        <p:spPr>
          <a:xfrm>
            <a:off x="2909135" y="5959052"/>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6" name="正方形/長方形 1125">
            <a:extLst>
              <a:ext uri="{FF2B5EF4-FFF2-40B4-BE49-F238E27FC236}">
                <a16:creationId xmlns:a16="http://schemas.microsoft.com/office/drawing/2014/main" id="{CD698146-58C1-450D-8CD2-7E9A43CB305E}"/>
              </a:ext>
            </a:extLst>
          </p:cNvPr>
          <p:cNvSpPr/>
          <p:nvPr/>
        </p:nvSpPr>
        <p:spPr>
          <a:xfrm>
            <a:off x="2958842" y="5984030"/>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7" name="正方形/長方形 1126">
            <a:extLst>
              <a:ext uri="{FF2B5EF4-FFF2-40B4-BE49-F238E27FC236}">
                <a16:creationId xmlns:a16="http://schemas.microsoft.com/office/drawing/2014/main" id="{99EA3DAD-36BC-4D42-8C66-D52ED8932F50}"/>
              </a:ext>
            </a:extLst>
          </p:cNvPr>
          <p:cNvSpPr/>
          <p:nvPr/>
        </p:nvSpPr>
        <p:spPr>
          <a:xfrm>
            <a:off x="3004578" y="6017246"/>
            <a:ext cx="70584" cy="522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8" name="正方形/長方形 1127">
            <a:extLst>
              <a:ext uri="{FF2B5EF4-FFF2-40B4-BE49-F238E27FC236}">
                <a16:creationId xmlns:a16="http://schemas.microsoft.com/office/drawing/2014/main" id="{693A7547-F9E6-4128-8A9B-9F90C28865B6}"/>
              </a:ext>
            </a:extLst>
          </p:cNvPr>
          <p:cNvSpPr/>
          <p:nvPr/>
        </p:nvSpPr>
        <p:spPr>
          <a:xfrm>
            <a:off x="2989738" y="6064442"/>
            <a:ext cx="24531"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9" name="正方形/長方形 1128">
            <a:extLst>
              <a:ext uri="{FF2B5EF4-FFF2-40B4-BE49-F238E27FC236}">
                <a16:creationId xmlns:a16="http://schemas.microsoft.com/office/drawing/2014/main" id="{C1F88C62-40BE-4A42-83AB-0E0B1620FABE}"/>
              </a:ext>
            </a:extLst>
          </p:cNvPr>
          <p:cNvSpPr/>
          <p:nvPr/>
        </p:nvSpPr>
        <p:spPr>
          <a:xfrm>
            <a:off x="3073203" y="6034003"/>
            <a:ext cx="40913" cy="37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0" name="正方形/長方形 1129">
            <a:extLst>
              <a:ext uri="{FF2B5EF4-FFF2-40B4-BE49-F238E27FC236}">
                <a16:creationId xmlns:a16="http://schemas.microsoft.com/office/drawing/2014/main" id="{4A2D5B69-92DC-4459-AF6E-542B66BD4CEF}"/>
              </a:ext>
            </a:extLst>
          </p:cNvPr>
          <p:cNvSpPr/>
          <p:nvPr/>
        </p:nvSpPr>
        <p:spPr>
          <a:xfrm>
            <a:off x="3145196" y="5874484"/>
            <a:ext cx="33607" cy="7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1" name="正方形/長方形 1130">
            <a:extLst>
              <a:ext uri="{FF2B5EF4-FFF2-40B4-BE49-F238E27FC236}">
                <a16:creationId xmlns:a16="http://schemas.microsoft.com/office/drawing/2014/main" id="{B4D36707-50C5-4903-8AD3-00DEDE9245DA}"/>
              </a:ext>
            </a:extLst>
          </p:cNvPr>
          <p:cNvSpPr/>
          <p:nvPr/>
        </p:nvSpPr>
        <p:spPr>
          <a:xfrm>
            <a:off x="2956131" y="5780909"/>
            <a:ext cx="33607" cy="7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2" name="正方形/長方形 1131">
            <a:extLst>
              <a:ext uri="{FF2B5EF4-FFF2-40B4-BE49-F238E27FC236}">
                <a16:creationId xmlns:a16="http://schemas.microsoft.com/office/drawing/2014/main" id="{708C949A-7594-4765-BACE-336F269C3993}"/>
              </a:ext>
            </a:extLst>
          </p:cNvPr>
          <p:cNvSpPr/>
          <p:nvPr/>
        </p:nvSpPr>
        <p:spPr>
          <a:xfrm>
            <a:off x="2982170" y="5816489"/>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3" name="正方形/長方形 1132">
            <a:extLst>
              <a:ext uri="{FF2B5EF4-FFF2-40B4-BE49-F238E27FC236}">
                <a16:creationId xmlns:a16="http://schemas.microsoft.com/office/drawing/2014/main" id="{8F9A3217-891C-438A-BF82-39331C4AE196}"/>
              </a:ext>
            </a:extLst>
          </p:cNvPr>
          <p:cNvSpPr/>
          <p:nvPr/>
        </p:nvSpPr>
        <p:spPr>
          <a:xfrm>
            <a:off x="2825520" y="5948295"/>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4" name="正方形/長方形 1133">
            <a:extLst>
              <a:ext uri="{FF2B5EF4-FFF2-40B4-BE49-F238E27FC236}">
                <a16:creationId xmlns:a16="http://schemas.microsoft.com/office/drawing/2014/main" id="{26136C87-3FDC-43C0-8845-495D7DFF4E99}"/>
              </a:ext>
            </a:extLst>
          </p:cNvPr>
          <p:cNvSpPr/>
          <p:nvPr/>
        </p:nvSpPr>
        <p:spPr>
          <a:xfrm>
            <a:off x="2879787" y="6014847"/>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5" name="正方形/長方形 1134">
            <a:extLst>
              <a:ext uri="{FF2B5EF4-FFF2-40B4-BE49-F238E27FC236}">
                <a16:creationId xmlns:a16="http://schemas.microsoft.com/office/drawing/2014/main" id="{E3FB299D-6968-4A41-87E0-A6BACF814BCB}"/>
              </a:ext>
            </a:extLst>
          </p:cNvPr>
          <p:cNvSpPr/>
          <p:nvPr/>
        </p:nvSpPr>
        <p:spPr>
          <a:xfrm>
            <a:off x="2854868" y="5951496"/>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6" name="正方形/長方形 1135">
            <a:extLst>
              <a:ext uri="{FF2B5EF4-FFF2-40B4-BE49-F238E27FC236}">
                <a16:creationId xmlns:a16="http://schemas.microsoft.com/office/drawing/2014/main" id="{F1098EF9-9044-497B-BE53-9AC6C71CC08E}"/>
              </a:ext>
            </a:extLst>
          </p:cNvPr>
          <p:cNvSpPr/>
          <p:nvPr/>
        </p:nvSpPr>
        <p:spPr>
          <a:xfrm>
            <a:off x="2878791" y="5949136"/>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7" name="正方形/長方形 1136">
            <a:extLst>
              <a:ext uri="{FF2B5EF4-FFF2-40B4-BE49-F238E27FC236}">
                <a16:creationId xmlns:a16="http://schemas.microsoft.com/office/drawing/2014/main" id="{8C9B56FE-4A94-4D4E-BD4A-F1D3E4F5A498}"/>
              </a:ext>
            </a:extLst>
          </p:cNvPr>
          <p:cNvSpPr/>
          <p:nvPr/>
        </p:nvSpPr>
        <p:spPr>
          <a:xfrm>
            <a:off x="3149088" y="5982152"/>
            <a:ext cx="4781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8" name="正方形/長方形 1137">
            <a:extLst>
              <a:ext uri="{FF2B5EF4-FFF2-40B4-BE49-F238E27FC236}">
                <a16:creationId xmlns:a16="http://schemas.microsoft.com/office/drawing/2014/main" id="{D9781399-10ED-4EC5-B9BE-7C70AA4FE7A6}"/>
              </a:ext>
            </a:extLst>
          </p:cNvPr>
          <p:cNvSpPr/>
          <p:nvPr/>
        </p:nvSpPr>
        <p:spPr>
          <a:xfrm>
            <a:off x="2388958" y="5986316"/>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9" name="正方形/長方形 1138">
            <a:extLst>
              <a:ext uri="{FF2B5EF4-FFF2-40B4-BE49-F238E27FC236}">
                <a16:creationId xmlns:a16="http://schemas.microsoft.com/office/drawing/2014/main" id="{4212E5B0-8C66-4287-8853-B010D9AF9B3D}"/>
              </a:ext>
            </a:extLst>
          </p:cNvPr>
          <p:cNvSpPr/>
          <p:nvPr/>
        </p:nvSpPr>
        <p:spPr>
          <a:xfrm>
            <a:off x="2489255" y="5529522"/>
            <a:ext cx="122976" cy="3629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0" name="正方形/長方形 1139">
            <a:extLst>
              <a:ext uri="{FF2B5EF4-FFF2-40B4-BE49-F238E27FC236}">
                <a16:creationId xmlns:a16="http://schemas.microsoft.com/office/drawing/2014/main" id="{B10B2FEE-B473-4AB6-B035-C097A01824D6}"/>
              </a:ext>
            </a:extLst>
          </p:cNvPr>
          <p:cNvSpPr/>
          <p:nvPr/>
        </p:nvSpPr>
        <p:spPr>
          <a:xfrm>
            <a:off x="2610256" y="5673963"/>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1" name="正方形/長方形 1140">
            <a:extLst>
              <a:ext uri="{FF2B5EF4-FFF2-40B4-BE49-F238E27FC236}">
                <a16:creationId xmlns:a16="http://schemas.microsoft.com/office/drawing/2014/main" id="{A50EC688-5EAB-4FFD-B494-4C540E8E90B2}"/>
              </a:ext>
            </a:extLst>
          </p:cNvPr>
          <p:cNvSpPr/>
          <p:nvPr/>
        </p:nvSpPr>
        <p:spPr>
          <a:xfrm>
            <a:off x="2551415" y="5876844"/>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2" name="正方形/長方形 1141">
            <a:extLst>
              <a:ext uri="{FF2B5EF4-FFF2-40B4-BE49-F238E27FC236}">
                <a16:creationId xmlns:a16="http://schemas.microsoft.com/office/drawing/2014/main" id="{43AEA899-FED5-4719-B221-644412F83CB1}"/>
              </a:ext>
            </a:extLst>
          </p:cNvPr>
          <p:cNvSpPr/>
          <p:nvPr/>
        </p:nvSpPr>
        <p:spPr>
          <a:xfrm>
            <a:off x="2579646" y="5873855"/>
            <a:ext cx="41216" cy="639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3" name="正方形/長方形 1142">
            <a:extLst>
              <a:ext uri="{FF2B5EF4-FFF2-40B4-BE49-F238E27FC236}">
                <a16:creationId xmlns:a16="http://schemas.microsoft.com/office/drawing/2014/main" id="{5ED69085-236F-4B0F-8339-A5848AA96C0D}"/>
              </a:ext>
            </a:extLst>
          </p:cNvPr>
          <p:cNvSpPr/>
          <p:nvPr/>
        </p:nvSpPr>
        <p:spPr>
          <a:xfrm>
            <a:off x="2472776" y="5968429"/>
            <a:ext cx="49707" cy="9088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4" name="正方形/長方形 1143">
            <a:extLst>
              <a:ext uri="{FF2B5EF4-FFF2-40B4-BE49-F238E27FC236}">
                <a16:creationId xmlns:a16="http://schemas.microsoft.com/office/drawing/2014/main" id="{3AFA464F-BABA-4E1B-B41D-9D7389FC27F9}"/>
              </a:ext>
            </a:extLst>
          </p:cNvPr>
          <p:cNvSpPr/>
          <p:nvPr/>
        </p:nvSpPr>
        <p:spPr>
          <a:xfrm>
            <a:off x="2513132" y="6010219"/>
            <a:ext cx="36691" cy="58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5" name="正方形/長方形 1144">
            <a:extLst>
              <a:ext uri="{FF2B5EF4-FFF2-40B4-BE49-F238E27FC236}">
                <a16:creationId xmlns:a16="http://schemas.microsoft.com/office/drawing/2014/main" id="{64B89D09-0DDC-47E4-9BBC-CC9ADD8722FA}"/>
              </a:ext>
            </a:extLst>
          </p:cNvPr>
          <p:cNvSpPr/>
          <p:nvPr/>
        </p:nvSpPr>
        <p:spPr>
          <a:xfrm>
            <a:off x="2262819" y="5164327"/>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6" name="正方形/長方形 1145">
            <a:extLst>
              <a:ext uri="{FF2B5EF4-FFF2-40B4-BE49-F238E27FC236}">
                <a16:creationId xmlns:a16="http://schemas.microsoft.com/office/drawing/2014/main" id="{2EB0512F-D413-41CE-ABAA-90C2D46ABE74}"/>
              </a:ext>
            </a:extLst>
          </p:cNvPr>
          <p:cNvSpPr/>
          <p:nvPr/>
        </p:nvSpPr>
        <p:spPr>
          <a:xfrm>
            <a:off x="2250912" y="4832857"/>
            <a:ext cx="45719" cy="657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7" name="正方形/長方形 1146">
            <a:extLst>
              <a:ext uri="{FF2B5EF4-FFF2-40B4-BE49-F238E27FC236}">
                <a16:creationId xmlns:a16="http://schemas.microsoft.com/office/drawing/2014/main" id="{C0E59799-0B0B-42C9-88AA-A0BBD8947FAB}"/>
              </a:ext>
            </a:extLst>
          </p:cNvPr>
          <p:cNvSpPr/>
          <p:nvPr/>
        </p:nvSpPr>
        <p:spPr>
          <a:xfrm>
            <a:off x="2713816" y="4508386"/>
            <a:ext cx="45719" cy="657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8" name="正方形/長方形 1147">
            <a:extLst>
              <a:ext uri="{FF2B5EF4-FFF2-40B4-BE49-F238E27FC236}">
                <a16:creationId xmlns:a16="http://schemas.microsoft.com/office/drawing/2014/main" id="{1B2A0E3E-AEAF-4F5B-90C6-DC5B034B5CB1}"/>
              </a:ext>
            </a:extLst>
          </p:cNvPr>
          <p:cNvSpPr/>
          <p:nvPr/>
        </p:nvSpPr>
        <p:spPr>
          <a:xfrm>
            <a:off x="2197666" y="4326249"/>
            <a:ext cx="58010" cy="105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9" name="正方形/長方形 1148">
            <a:extLst>
              <a:ext uri="{FF2B5EF4-FFF2-40B4-BE49-F238E27FC236}">
                <a16:creationId xmlns:a16="http://schemas.microsoft.com/office/drawing/2014/main" id="{37345F5D-72DD-4FA5-918F-7709B4879186}"/>
              </a:ext>
            </a:extLst>
          </p:cNvPr>
          <p:cNvSpPr/>
          <p:nvPr/>
        </p:nvSpPr>
        <p:spPr>
          <a:xfrm>
            <a:off x="2084163" y="4075607"/>
            <a:ext cx="58010" cy="105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3" name="正方形/長方形 1152">
            <a:extLst>
              <a:ext uri="{FF2B5EF4-FFF2-40B4-BE49-F238E27FC236}">
                <a16:creationId xmlns:a16="http://schemas.microsoft.com/office/drawing/2014/main" id="{0ECBCB8B-1199-4BC5-A62C-D4B514A50949}"/>
              </a:ext>
            </a:extLst>
          </p:cNvPr>
          <p:cNvSpPr/>
          <p:nvPr/>
        </p:nvSpPr>
        <p:spPr>
          <a:xfrm flipH="1">
            <a:off x="2640124" y="1978235"/>
            <a:ext cx="132415" cy="1061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5" name="正方形/長方形 1154">
            <a:extLst>
              <a:ext uri="{FF2B5EF4-FFF2-40B4-BE49-F238E27FC236}">
                <a16:creationId xmlns:a16="http://schemas.microsoft.com/office/drawing/2014/main" id="{51C019D2-0127-422D-AA8C-6BF8A394DC86}"/>
              </a:ext>
            </a:extLst>
          </p:cNvPr>
          <p:cNvSpPr/>
          <p:nvPr/>
        </p:nvSpPr>
        <p:spPr>
          <a:xfrm flipH="1">
            <a:off x="4324170" y="2895345"/>
            <a:ext cx="138300" cy="1141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6" name="正方形/長方形 1155">
            <a:extLst>
              <a:ext uri="{FF2B5EF4-FFF2-40B4-BE49-F238E27FC236}">
                <a16:creationId xmlns:a16="http://schemas.microsoft.com/office/drawing/2014/main" id="{0844561C-3ED5-4657-828E-EA2C73BF51F4}"/>
              </a:ext>
            </a:extLst>
          </p:cNvPr>
          <p:cNvSpPr/>
          <p:nvPr/>
        </p:nvSpPr>
        <p:spPr>
          <a:xfrm>
            <a:off x="4501026" y="2893467"/>
            <a:ext cx="109458"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7" name="正方形/長方形 1156">
            <a:extLst>
              <a:ext uri="{FF2B5EF4-FFF2-40B4-BE49-F238E27FC236}">
                <a16:creationId xmlns:a16="http://schemas.microsoft.com/office/drawing/2014/main" id="{5E11A6BA-A43F-4EB4-9D06-14256077602A}"/>
              </a:ext>
            </a:extLst>
          </p:cNvPr>
          <p:cNvSpPr/>
          <p:nvPr/>
        </p:nvSpPr>
        <p:spPr>
          <a:xfrm>
            <a:off x="3976617" y="4445120"/>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8" name="正方形/長方形 1157">
            <a:extLst>
              <a:ext uri="{FF2B5EF4-FFF2-40B4-BE49-F238E27FC236}">
                <a16:creationId xmlns:a16="http://schemas.microsoft.com/office/drawing/2014/main" id="{32F4729B-6034-41DC-BBE0-80FA4A251F89}"/>
              </a:ext>
            </a:extLst>
          </p:cNvPr>
          <p:cNvSpPr/>
          <p:nvPr/>
        </p:nvSpPr>
        <p:spPr>
          <a:xfrm>
            <a:off x="3575276" y="4574401"/>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9" name="正方形/長方形 1158">
            <a:extLst>
              <a:ext uri="{FF2B5EF4-FFF2-40B4-BE49-F238E27FC236}">
                <a16:creationId xmlns:a16="http://schemas.microsoft.com/office/drawing/2014/main" id="{05B54C55-1B15-4D54-99FD-3C87243D3E0E}"/>
              </a:ext>
            </a:extLst>
          </p:cNvPr>
          <p:cNvSpPr/>
          <p:nvPr/>
        </p:nvSpPr>
        <p:spPr>
          <a:xfrm>
            <a:off x="3493483" y="4620482"/>
            <a:ext cx="366785" cy="103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0" name="正方形/長方形 1159">
            <a:extLst>
              <a:ext uri="{FF2B5EF4-FFF2-40B4-BE49-F238E27FC236}">
                <a16:creationId xmlns:a16="http://schemas.microsoft.com/office/drawing/2014/main" id="{8B6203A3-9811-478A-995A-F6EB0CE6F7CA}"/>
              </a:ext>
            </a:extLst>
          </p:cNvPr>
          <p:cNvSpPr/>
          <p:nvPr/>
        </p:nvSpPr>
        <p:spPr>
          <a:xfrm>
            <a:off x="3685637" y="4592347"/>
            <a:ext cx="81354"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1" name="正方形/長方形 1160">
            <a:extLst>
              <a:ext uri="{FF2B5EF4-FFF2-40B4-BE49-F238E27FC236}">
                <a16:creationId xmlns:a16="http://schemas.microsoft.com/office/drawing/2014/main" id="{7165BB6C-B124-4114-ABA7-C20E915F6858}"/>
              </a:ext>
            </a:extLst>
          </p:cNvPr>
          <p:cNvSpPr/>
          <p:nvPr/>
        </p:nvSpPr>
        <p:spPr>
          <a:xfrm>
            <a:off x="3685033" y="1868812"/>
            <a:ext cx="271736" cy="1187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2" name="正方形/長方形 1161">
            <a:extLst>
              <a:ext uri="{FF2B5EF4-FFF2-40B4-BE49-F238E27FC236}">
                <a16:creationId xmlns:a16="http://schemas.microsoft.com/office/drawing/2014/main" id="{510C65B4-F471-42D7-BBD5-0982F92BE116}"/>
              </a:ext>
            </a:extLst>
          </p:cNvPr>
          <p:cNvSpPr/>
          <p:nvPr/>
        </p:nvSpPr>
        <p:spPr>
          <a:xfrm>
            <a:off x="3786348" y="1984061"/>
            <a:ext cx="64293" cy="1211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3" name="正方形/長方形 1162">
            <a:extLst>
              <a:ext uri="{FF2B5EF4-FFF2-40B4-BE49-F238E27FC236}">
                <a16:creationId xmlns:a16="http://schemas.microsoft.com/office/drawing/2014/main" id="{A75C0C25-ACC1-4178-BF68-65E68E0FCB5E}"/>
              </a:ext>
            </a:extLst>
          </p:cNvPr>
          <p:cNvSpPr/>
          <p:nvPr/>
        </p:nvSpPr>
        <p:spPr>
          <a:xfrm>
            <a:off x="3968364" y="1793084"/>
            <a:ext cx="45719" cy="755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4" name="正方形/長方形 1163">
            <a:extLst>
              <a:ext uri="{FF2B5EF4-FFF2-40B4-BE49-F238E27FC236}">
                <a16:creationId xmlns:a16="http://schemas.microsoft.com/office/drawing/2014/main" id="{917675FC-B375-4755-9158-E849343E54C5}"/>
              </a:ext>
            </a:extLst>
          </p:cNvPr>
          <p:cNvSpPr/>
          <p:nvPr/>
        </p:nvSpPr>
        <p:spPr>
          <a:xfrm>
            <a:off x="3957334" y="1869833"/>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5" name="正方形/長方形 1164">
            <a:extLst>
              <a:ext uri="{FF2B5EF4-FFF2-40B4-BE49-F238E27FC236}">
                <a16:creationId xmlns:a16="http://schemas.microsoft.com/office/drawing/2014/main" id="{51A0761C-61F2-46F5-B849-FEA9C3708F52}"/>
              </a:ext>
            </a:extLst>
          </p:cNvPr>
          <p:cNvSpPr/>
          <p:nvPr/>
        </p:nvSpPr>
        <p:spPr>
          <a:xfrm>
            <a:off x="3850641" y="1828780"/>
            <a:ext cx="119356"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6" name="正方形/長方形 1165">
            <a:extLst>
              <a:ext uri="{FF2B5EF4-FFF2-40B4-BE49-F238E27FC236}">
                <a16:creationId xmlns:a16="http://schemas.microsoft.com/office/drawing/2014/main" id="{CCB974B0-797C-44EA-AC36-55144482B704}"/>
              </a:ext>
            </a:extLst>
          </p:cNvPr>
          <p:cNvSpPr/>
          <p:nvPr/>
        </p:nvSpPr>
        <p:spPr>
          <a:xfrm>
            <a:off x="5253527" y="2188220"/>
            <a:ext cx="66835"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7" name="正方形/長方形 1166">
            <a:extLst>
              <a:ext uri="{FF2B5EF4-FFF2-40B4-BE49-F238E27FC236}">
                <a16:creationId xmlns:a16="http://schemas.microsoft.com/office/drawing/2014/main" id="{7FAB2BC7-CB2F-43DC-AF29-8DA34AC8A807}"/>
              </a:ext>
            </a:extLst>
          </p:cNvPr>
          <p:cNvSpPr/>
          <p:nvPr/>
        </p:nvSpPr>
        <p:spPr>
          <a:xfrm>
            <a:off x="5301944" y="2210704"/>
            <a:ext cx="139821" cy="1916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8" name="正方形/長方形 1167">
            <a:extLst>
              <a:ext uri="{FF2B5EF4-FFF2-40B4-BE49-F238E27FC236}">
                <a16:creationId xmlns:a16="http://schemas.microsoft.com/office/drawing/2014/main" id="{0937B8A8-49BB-4276-9926-4C81C93105D2}"/>
              </a:ext>
            </a:extLst>
          </p:cNvPr>
          <p:cNvSpPr/>
          <p:nvPr/>
        </p:nvSpPr>
        <p:spPr>
          <a:xfrm>
            <a:off x="5308828" y="2453613"/>
            <a:ext cx="206360" cy="1389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9" name="正方形/長方形 1168">
            <a:extLst>
              <a:ext uri="{FF2B5EF4-FFF2-40B4-BE49-F238E27FC236}">
                <a16:creationId xmlns:a16="http://schemas.microsoft.com/office/drawing/2014/main" id="{10C2C82D-AE66-4DAC-BC2E-0B0A2F1059C8}"/>
              </a:ext>
            </a:extLst>
          </p:cNvPr>
          <p:cNvSpPr/>
          <p:nvPr/>
        </p:nvSpPr>
        <p:spPr>
          <a:xfrm>
            <a:off x="5470276" y="2516879"/>
            <a:ext cx="102856"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0" name="正方形/長方形 1169">
            <a:extLst>
              <a:ext uri="{FF2B5EF4-FFF2-40B4-BE49-F238E27FC236}">
                <a16:creationId xmlns:a16="http://schemas.microsoft.com/office/drawing/2014/main" id="{11B5E88D-EF01-4115-B99A-21245813371D}"/>
              </a:ext>
            </a:extLst>
          </p:cNvPr>
          <p:cNvSpPr/>
          <p:nvPr/>
        </p:nvSpPr>
        <p:spPr>
          <a:xfrm>
            <a:off x="5515188" y="2586754"/>
            <a:ext cx="124779"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1" name="正方形/長方形 1170">
            <a:extLst>
              <a:ext uri="{FF2B5EF4-FFF2-40B4-BE49-F238E27FC236}">
                <a16:creationId xmlns:a16="http://schemas.microsoft.com/office/drawing/2014/main" id="{1BAA123C-3F9E-49FB-ADB1-EFA9457A5451}"/>
              </a:ext>
            </a:extLst>
          </p:cNvPr>
          <p:cNvSpPr/>
          <p:nvPr/>
        </p:nvSpPr>
        <p:spPr>
          <a:xfrm>
            <a:off x="5428081" y="2263458"/>
            <a:ext cx="45719" cy="1643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2" name="正方形/長方形 1171">
            <a:extLst>
              <a:ext uri="{FF2B5EF4-FFF2-40B4-BE49-F238E27FC236}">
                <a16:creationId xmlns:a16="http://schemas.microsoft.com/office/drawing/2014/main" id="{71839C84-FE8A-4917-823A-A779C383110A}"/>
              </a:ext>
            </a:extLst>
          </p:cNvPr>
          <p:cNvSpPr/>
          <p:nvPr/>
        </p:nvSpPr>
        <p:spPr>
          <a:xfrm>
            <a:off x="5426240" y="220347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3" name="正方形/長方形 1172">
            <a:extLst>
              <a:ext uri="{FF2B5EF4-FFF2-40B4-BE49-F238E27FC236}">
                <a16:creationId xmlns:a16="http://schemas.microsoft.com/office/drawing/2014/main" id="{90CD91A0-9D30-4D8A-A7F3-1D3A11E6E4FB}"/>
              </a:ext>
            </a:extLst>
          </p:cNvPr>
          <p:cNvSpPr/>
          <p:nvPr/>
        </p:nvSpPr>
        <p:spPr>
          <a:xfrm>
            <a:off x="3314126" y="5930897"/>
            <a:ext cx="47813"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4" name="正方形/長方形 1173">
            <a:extLst>
              <a:ext uri="{FF2B5EF4-FFF2-40B4-BE49-F238E27FC236}">
                <a16:creationId xmlns:a16="http://schemas.microsoft.com/office/drawing/2014/main" id="{734F2197-2190-41CC-8991-FFEC3D644DD0}"/>
              </a:ext>
            </a:extLst>
          </p:cNvPr>
          <p:cNvSpPr/>
          <p:nvPr/>
        </p:nvSpPr>
        <p:spPr>
          <a:xfrm>
            <a:off x="3339309" y="5959305"/>
            <a:ext cx="77791" cy="821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5" name="正方形/長方形 1174">
            <a:extLst>
              <a:ext uri="{FF2B5EF4-FFF2-40B4-BE49-F238E27FC236}">
                <a16:creationId xmlns:a16="http://schemas.microsoft.com/office/drawing/2014/main" id="{B85D833D-35FA-450C-B7BF-B5A633EE2E92}"/>
              </a:ext>
            </a:extLst>
          </p:cNvPr>
          <p:cNvSpPr/>
          <p:nvPr/>
        </p:nvSpPr>
        <p:spPr>
          <a:xfrm>
            <a:off x="3408930" y="6095193"/>
            <a:ext cx="37340" cy="2004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6" name="正方形/長方形 1175">
            <a:extLst>
              <a:ext uri="{FF2B5EF4-FFF2-40B4-BE49-F238E27FC236}">
                <a16:creationId xmlns:a16="http://schemas.microsoft.com/office/drawing/2014/main" id="{32C056C8-191A-422B-8148-8295C2509DB7}"/>
              </a:ext>
            </a:extLst>
          </p:cNvPr>
          <p:cNvSpPr/>
          <p:nvPr/>
        </p:nvSpPr>
        <p:spPr>
          <a:xfrm>
            <a:off x="3435957" y="6094557"/>
            <a:ext cx="8606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7" name="正方形/長方形 1176">
            <a:extLst>
              <a:ext uri="{FF2B5EF4-FFF2-40B4-BE49-F238E27FC236}">
                <a16:creationId xmlns:a16="http://schemas.microsoft.com/office/drawing/2014/main" id="{6E1206D3-73BC-4E7C-B358-54F89ABC8059}"/>
              </a:ext>
            </a:extLst>
          </p:cNvPr>
          <p:cNvSpPr/>
          <p:nvPr/>
        </p:nvSpPr>
        <p:spPr>
          <a:xfrm>
            <a:off x="3545017" y="6009788"/>
            <a:ext cx="45719" cy="847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8" name="正方形/長方形 1177">
            <a:extLst>
              <a:ext uri="{FF2B5EF4-FFF2-40B4-BE49-F238E27FC236}">
                <a16:creationId xmlns:a16="http://schemas.microsoft.com/office/drawing/2014/main" id="{45F0EF0C-A0D6-4BCC-875D-08104FD3506A}"/>
              </a:ext>
            </a:extLst>
          </p:cNvPr>
          <p:cNvSpPr/>
          <p:nvPr/>
        </p:nvSpPr>
        <p:spPr>
          <a:xfrm>
            <a:off x="3500575" y="6047162"/>
            <a:ext cx="45719" cy="504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9" name="正方形/長方形 1178">
            <a:extLst>
              <a:ext uri="{FF2B5EF4-FFF2-40B4-BE49-F238E27FC236}">
                <a16:creationId xmlns:a16="http://schemas.microsoft.com/office/drawing/2014/main" id="{8B5419CB-75B2-4F88-9625-7BB6AFA50CF9}"/>
              </a:ext>
            </a:extLst>
          </p:cNvPr>
          <p:cNvSpPr/>
          <p:nvPr/>
        </p:nvSpPr>
        <p:spPr>
          <a:xfrm>
            <a:off x="3424948" y="6138209"/>
            <a:ext cx="45719" cy="646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0" name="正方形/長方形 1179">
            <a:extLst>
              <a:ext uri="{FF2B5EF4-FFF2-40B4-BE49-F238E27FC236}">
                <a16:creationId xmlns:a16="http://schemas.microsoft.com/office/drawing/2014/main" id="{8EE0BCDF-261A-45F9-A76B-8CB952581D05}"/>
              </a:ext>
            </a:extLst>
          </p:cNvPr>
          <p:cNvSpPr/>
          <p:nvPr/>
        </p:nvSpPr>
        <p:spPr>
          <a:xfrm>
            <a:off x="3386634" y="6066975"/>
            <a:ext cx="63248" cy="8294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1" name="正方形/長方形 1180">
            <a:extLst>
              <a:ext uri="{FF2B5EF4-FFF2-40B4-BE49-F238E27FC236}">
                <a16:creationId xmlns:a16="http://schemas.microsoft.com/office/drawing/2014/main" id="{18A32F2F-044B-45CA-8DEF-B9EB8B4F5DAC}"/>
              </a:ext>
            </a:extLst>
          </p:cNvPr>
          <p:cNvSpPr/>
          <p:nvPr/>
        </p:nvSpPr>
        <p:spPr>
          <a:xfrm>
            <a:off x="3381263" y="6035365"/>
            <a:ext cx="37784"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2" name="正方形/長方形 1181">
            <a:extLst>
              <a:ext uri="{FF2B5EF4-FFF2-40B4-BE49-F238E27FC236}">
                <a16:creationId xmlns:a16="http://schemas.microsoft.com/office/drawing/2014/main" id="{E51595F8-08B6-446C-BD8A-6C7CA0ED0E18}"/>
              </a:ext>
            </a:extLst>
          </p:cNvPr>
          <p:cNvSpPr/>
          <p:nvPr/>
        </p:nvSpPr>
        <p:spPr>
          <a:xfrm>
            <a:off x="3332485" y="6424990"/>
            <a:ext cx="45719" cy="847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3" name="正方形/長方形 1182">
            <a:extLst>
              <a:ext uri="{FF2B5EF4-FFF2-40B4-BE49-F238E27FC236}">
                <a16:creationId xmlns:a16="http://schemas.microsoft.com/office/drawing/2014/main" id="{FFDEB09B-1650-49A4-BC15-BCF1721511E9}"/>
              </a:ext>
            </a:extLst>
          </p:cNvPr>
          <p:cNvSpPr/>
          <p:nvPr/>
        </p:nvSpPr>
        <p:spPr>
          <a:xfrm>
            <a:off x="3364375" y="6340222"/>
            <a:ext cx="45719" cy="1305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4" name="正方形/長方形 1183">
            <a:extLst>
              <a:ext uri="{FF2B5EF4-FFF2-40B4-BE49-F238E27FC236}">
                <a16:creationId xmlns:a16="http://schemas.microsoft.com/office/drawing/2014/main" id="{1DD76896-C67A-4212-8F67-9743AA07EF26}"/>
              </a:ext>
            </a:extLst>
          </p:cNvPr>
          <p:cNvSpPr/>
          <p:nvPr/>
        </p:nvSpPr>
        <p:spPr>
          <a:xfrm>
            <a:off x="3307047" y="6442781"/>
            <a:ext cx="24531"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5" name="正方形/長方形 1184">
            <a:extLst>
              <a:ext uri="{FF2B5EF4-FFF2-40B4-BE49-F238E27FC236}">
                <a16:creationId xmlns:a16="http://schemas.microsoft.com/office/drawing/2014/main" id="{7F179994-B68C-4023-AE4E-4E6CA50EA778}"/>
              </a:ext>
            </a:extLst>
          </p:cNvPr>
          <p:cNvSpPr/>
          <p:nvPr/>
        </p:nvSpPr>
        <p:spPr>
          <a:xfrm>
            <a:off x="2931595" y="6640087"/>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6" name="正方形/長方形 1185">
            <a:extLst>
              <a:ext uri="{FF2B5EF4-FFF2-40B4-BE49-F238E27FC236}">
                <a16:creationId xmlns:a16="http://schemas.microsoft.com/office/drawing/2014/main" id="{B0A16E79-1907-48F1-AC25-B0F8C1885607}"/>
              </a:ext>
            </a:extLst>
          </p:cNvPr>
          <p:cNvSpPr/>
          <p:nvPr/>
        </p:nvSpPr>
        <p:spPr>
          <a:xfrm>
            <a:off x="2931595" y="6557271"/>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7" name="正方形/長方形 1186">
            <a:extLst>
              <a:ext uri="{FF2B5EF4-FFF2-40B4-BE49-F238E27FC236}">
                <a16:creationId xmlns:a16="http://schemas.microsoft.com/office/drawing/2014/main" id="{8C687344-734A-4B95-8659-CEEEE3EA90B8}"/>
              </a:ext>
            </a:extLst>
          </p:cNvPr>
          <p:cNvSpPr/>
          <p:nvPr/>
        </p:nvSpPr>
        <p:spPr>
          <a:xfrm>
            <a:off x="2932965" y="6506598"/>
            <a:ext cx="55802" cy="514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8" name="正方形/長方形 1187">
            <a:extLst>
              <a:ext uri="{FF2B5EF4-FFF2-40B4-BE49-F238E27FC236}">
                <a16:creationId xmlns:a16="http://schemas.microsoft.com/office/drawing/2014/main" id="{E1786FB5-EA45-472B-B003-65C05CAE79B6}"/>
              </a:ext>
            </a:extLst>
          </p:cNvPr>
          <p:cNvSpPr/>
          <p:nvPr/>
        </p:nvSpPr>
        <p:spPr>
          <a:xfrm>
            <a:off x="2606879" y="6444241"/>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9" name="正方形/長方形 1188">
            <a:extLst>
              <a:ext uri="{FF2B5EF4-FFF2-40B4-BE49-F238E27FC236}">
                <a16:creationId xmlns:a16="http://schemas.microsoft.com/office/drawing/2014/main" id="{0ED0AB5C-46CD-4346-8917-F6392FBD0E14}"/>
              </a:ext>
            </a:extLst>
          </p:cNvPr>
          <p:cNvSpPr/>
          <p:nvPr/>
        </p:nvSpPr>
        <p:spPr>
          <a:xfrm>
            <a:off x="2634844" y="6456679"/>
            <a:ext cx="78972" cy="765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0" name="正方形/長方形 1189">
            <a:extLst>
              <a:ext uri="{FF2B5EF4-FFF2-40B4-BE49-F238E27FC236}">
                <a16:creationId xmlns:a16="http://schemas.microsoft.com/office/drawing/2014/main" id="{1CEC5606-0750-4674-8E33-42B499D61436}"/>
              </a:ext>
            </a:extLst>
          </p:cNvPr>
          <p:cNvSpPr/>
          <p:nvPr/>
        </p:nvSpPr>
        <p:spPr>
          <a:xfrm>
            <a:off x="2629191" y="6527687"/>
            <a:ext cx="56769" cy="413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1" name="正方形/長方形 1190">
            <a:extLst>
              <a:ext uri="{FF2B5EF4-FFF2-40B4-BE49-F238E27FC236}">
                <a16:creationId xmlns:a16="http://schemas.microsoft.com/office/drawing/2014/main" id="{53F80B26-CC1E-4E8D-B379-1084AB6EABFB}"/>
              </a:ext>
            </a:extLst>
          </p:cNvPr>
          <p:cNvSpPr/>
          <p:nvPr/>
        </p:nvSpPr>
        <p:spPr>
          <a:xfrm>
            <a:off x="2713409" y="6421220"/>
            <a:ext cx="56769"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2" name="正方形/長方形 1191">
            <a:extLst>
              <a:ext uri="{FF2B5EF4-FFF2-40B4-BE49-F238E27FC236}">
                <a16:creationId xmlns:a16="http://schemas.microsoft.com/office/drawing/2014/main" id="{5D7EE86E-1046-456A-A113-BE1369575C8F}"/>
              </a:ext>
            </a:extLst>
          </p:cNvPr>
          <p:cNvSpPr/>
          <p:nvPr/>
        </p:nvSpPr>
        <p:spPr>
          <a:xfrm>
            <a:off x="2792098" y="6310637"/>
            <a:ext cx="86693"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3" name="正方形/長方形 1192">
            <a:extLst>
              <a:ext uri="{FF2B5EF4-FFF2-40B4-BE49-F238E27FC236}">
                <a16:creationId xmlns:a16="http://schemas.microsoft.com/office/drawing/2014/main" id="{5B6E941F-EFE9-485D-9B2E-D333D778BF6A}"/>
              </a:ext>
            </a:extLst>
          </p:cNvPr>
          <p:cNvSpPr/>
          <p:nvPr/>
        </p:nvSpPr>
        <p:spPr>
          <a:xfrm>
            <a:off x="2873088" y="6289655"/>
            <a:ext cx="200115"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4" name="正方形/長方形 1193">
            <a:extLst>
              <a:ext uri="{FF2B5EF4-FFF2-40B4-BE49-F238E27FC236}">
                <a16:creationId xmlns:a16="http://schemas.microsoft.com/office/drawing/2014/main" id="{AEDE8E02-DDE7-4FDB-85E7-FC00AA047206}"/>
              </a:ext>
            </a:extLst>
          </p:cNvPr>
          <p:cNvSpPr/>
          <p:nvPr/>
        </p:nvSpPr>
        <p:spPr>
          <a:xfrm>
            <a:off x="2987727" y="6258069"/>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5" name="正方形/長方形 1194">
            <a:extLst>
              <a:ext uri="{FF2B5EF4-FFF2-40B4-BE49-F238E27FC236}">
                <a16:creationId xmlns:a16="http://schemas.microsoft.com/office/drawing/2014/main" id="{16A382A6-DFA7-459A-8486-3CDE8C4033F0}"/>
              </a:ext>
            </a:extLst>
          </p:cNvPr>
          <p:cNvSpPr/>
          <p:nvPr/>
        </p:nvSpPr>
        <p:spPr>
          <a:xfrm>
            <a:off x="2740354" y="6335573"/>
            <a:ext cx="56769"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6" name="正方形/長方形 1195">
            <a:extLst>
              <a:ext uri="{FF2B5EF4-FFF2-40B4-BE49-F238E27FC236}">
                <a16:creationId xmlns:a16="http://schemas.microsoft.com/office/drawing/2014/main" id="{1D038204-EA0F-4416-A80E-10826D66F3CB}"/>
              </a:ext>
            </a:extLst>
          </p:cNvPr>
          <p:cNvSpPr/>
          <p:nvPr/>
        </p:nvSpPr>
        <p:spPr>
          <a:xfrm>
            <a:off x="2984789" y="6346132"/>
            <a:ext cx="45719" cy="486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7" name="正方形/長方形 1196">
            <a:extLst>
              <a:ext uri="{FF2B5EF4-FFF2-40B4-BE49-F238E27FC236}">
                <a16:creationId xmlns:a16="http://schemas.microsoft.com/office/drawing/2014/main" id="{EA2FFA0B-44DF-4D90-92A9-17452D2B8884}"/>
              </a:ext>
            </a:extLst>
          </p:cNvPr>
          <p:cNvSpPr/>
          <p:nvPr/>
        </p:nvSpPr>
        <p:spPr>
          <a:xfrm>
            <a:off x="3036420" y="6333825"/>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8" name="正方形/長方形 1197">
            <a:extLst>
              <a:ext uri="{FF2B5EF4-FFF2-40B4-BE49-F238E27FC236}">
                <a16:creationId xmlns:a16="http://schemas.microsoft.com/office/drawing/2014/main" id="{21B8CD47-E718-40E4-824D-5C055C4D30EB}"/>
              </a:ext>
            </a:extLst>
          </p:cNvPr>
          <p:cNvSpPr/>
          <p:nvPr/>
        </p:nvSpPr>
        <p:spPr>
          <a:xfrm>
            <a:off x="2989437" y="6424795"/>
            <a:ext cx="45719" cy="1132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9" name="正方形/長方形 1198">
            <a:extLst>
              <a:ext uri="{FF2B5EF4-FFF2-40B4-BE49-F238E27FC236}">
                <a16:creationId xmlns:a16="http://schemas.microsoft.com/office/drawing/2014/main" id="{5434D74E-13E9-4807-89D1-AA80AAB64047}"/>
              </a:ext>
            </a:extLst>
          </p:cNvPr>
          <p:cNvSpPr/>
          <p:nvPr/>
        </p:nvSpPr>
        <p:spPr>
          <a:xfrm>
            <a:off x="2711812" y="6369563"/>
            <a:ext cx="56769" cy="65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0" name="正方形/長方形 1199">
            <a:extLst>
              <a:ext uri="{FF2B5EF4-FFF2-40B4-BE49-F238E27FC236}">
                <a16:creationId xmlns:a16="http://schemas.microsoft.com/office/drawing/2014/main" id="{E4E80C4A-B6A9-4A06-B938-C8BA2A1D82FA}"/>
              </a:ext>
            </a:extLst>
          </p:cNvPr>
          <p:cNvSpPr/>
          <p:nvPr/>
        </p:nvSpPr>
        <p:spPr>
          <a:xfrm>
            <a:off x="2685444" y="6426790"/>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1" name="正方形/長方形 1200">
            <a:extLst>
              <a:ext uri="{FF2B5EF4-FFF2-40B4-BE49-F238E27FC236}">
                <a16:creationId xmlns:a16="http://schemas.microsoft.com/office/drawing/2014/main" id="{84495504-CF8E-4127-9019-8FE3CEE11120}"/>
              </a:ext>
            </a:extLst>
          </p:cNvPr>
          <p:cNvSpPr/>
          <p:nvPr/>
        </p:nvSpPr>
        <p:spPr>
          <a:xfrm>
            <a:off x="3388879" y="6315084"/>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2" name="正方形/長方形 1201">
            <a:extLst>
              <a:ext uri="{FF2B5EF4-FFF2-40B4-BE49-F238E27FC236}">
                <a16:creationId xmlns:a16="http://schemas.microsoft.com/office/drawing/2014/main" id="{7542B478-F6DC-42F0-9A61-918330CCE8AE}"/>
              </a:ext>
            </a:extLst>
          </p:cNvPr>
          <p:cNvSpPr/>
          <p:nvPr/>
        </p:nvSpPr>
        <p:spPr>
          <a:xfrm>
            <a:off x="3284397" y="2279355"/>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3" name="正方形/長方形 1202">
            <a:extLst>
              <a:ext uri="{FF2B5EF4-FFF2-40B4-BE49-F238E27FC236}">
                <a16:creationId xmlns:a16="http://schemas.microsoft.com/office/drawing/2014/main" id="{24C6E3CE-5899-4CBC-A633-7B0DAF1CF76E}"/>
              </a:ext>
            </a:extLst>
          </p:cNvPr>
          <p:cNvSpPr/>
          <p:nvPr/>
        </p:nvSpPr>
        <p:spPr>
          <a:xfrm>
            <a:off x="3225510" y="2214577"/>
            <a:ext cx="45719" cy="1331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4" name="正方形/長方形 1203">
            <a:extLst>
              <a:ext uri="{FF2B5EF4-FFF2-40B4-BE49-F238E27FC236}">
                <a16:creationId xmlns:a16="http://schemas.microsoft.com/office/drawing/2014/main" id="{EF240F8C-243E-4183-A5C1-4D3FE2FEA2DF}"/>
              </a:ext>
            </a:extLst>
          </p:cNvPr>
          <p:cNvSpPr/>
          <p:nvPr/>
        </p:nvSpPr>
        <p:spPr>
          <a:xfrm>
            <a:off x="3055092" y="2178290"/>
            <a:ext cx="45719" cy="82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5" name="正方形/長方形 1204">
            <a:extLst>
              <a:ext uri="{FF2B5EF4-FFF2-40B4-BE49-F238E27FC236}">
                <a16:creationId xmlns:a16="http://schemas.microsoft.com/office/drawing/2014/main" id="{564B37DA-44CF-423E-9ABE-D9FE32CE39FF}"/>
              </a:ext>
            </a:extLst>
          </p:cNvPr>
          <p:cNvSpPr/>
          <p:nvPr/>
        </p:nvSpPr>
        <p:spPr>
          <a:xfrm>
            <a:off x="3096624" y="2207697"/>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6" name="正方形/長方形 1205">
            <a:extLst>
              <a:ext uri="{FF2B5EF4-FFF2-40B4-BE49-F238E27FC236}">
                <a16:creationId xmlns:a16="http://schemas.microsoft.com/office/drawing/2014/main" id="{45D0DBC7-DFA0-4C27-8EA2-38BE0DDD8EA8}"/>
              </a:ext>
            </a:extLst>
          </p:cNvPr>
          <p:cNvSpPr/>
          <p:nvPr/>
        </p:nvSpPr>
        <p:spPr>
          <a:xfrm>
            <a:off x="3127682" y="2234261"/>
            <a:ext cx="45719" cy="1134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7" name="正方形/長方形 1206">
            <a:extLst>
              <a:ext uri="{FF2B5EF4-FFF2-40B4-BE49-F238E27FC236}">
                <a16:creationId xmlns:a16="http://schemas.microsoft.com/office/drawing/2014/main" id="{38EC0D32-C9B9-4135-BA2C-17716DBE2A0D}"/>
              </a:ext>
            </a:extLst>
          </p:cNvPr>
          <p:cNvSpPr/>
          <p:nvPr/>
        </p:nvSpPr>
        <p:spPr>
          <a:xfrm>
            <a:off x="3169927" y="2263293"/>
            <a:ext cx="52968" cy="1134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8" name="正方形/長方形 1207">
            <a:extLst>
              <a:ext uri="{FF2B5EF4-FFF2-40B4-BE49-F238E27FC236}">
                <a16:creationId xmlns:a16="http://schemas.microsoft.com/office/drawing/2014/main" id="{F833FD7C-1FA9-460C-97C4-FE57E4C45BA6}"/>
              </a:ext>
            </a:extLst>
          </p:cNvPr>
          <p:cNvSpPr/>
          <p:nvPr/>
        </p:nvSpPr>
        <p:spPr>
          <a:xfrm>
            <a:off x="3164643" y="2195952"/>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9" name="正方形/長方形 1208">
            <a:extLst>
              <a:ext uri="{FF2B5EF4-FFF2-40B4-BE49-F238E27FC236}">
                <a16:creationId xmlns:a16="http://schemas.microsoft.com/office/drawing/2014/main" id="{FE25BB07-745C-4010-85EB-87B19D2370B4}"/>
              </a:ext>
            </a:extLst>
          </p:cNvPr>
          <p:cNvSpPr/>
          <p:nvPr/>
        </p:nvSpPr>
        <p:spPr>
          <a:xfrm>
            <a:off x="2997854" y="198734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0" name="正方形/長方形 1209">
            <a:extLst>
              <a:ext uri="{FF2B5EF4-FFF2-40B4-BE49-F238E27FC236}">
                <a16:creationId xmlns:a16="http://schemas.microsoft.com/office/drawing/2014/main" id="{38DA09F4-8439-4545-8CCB-CC3F965DF8A0}"/>
              </a:ext>
            </a:extLst>
          </p:cNvPr>
          <p:cNvSpPr/>
          <p:nvPr/>
        </p:nvSpPr>
        <p:spPr>
          <a:xfrm>
            <a:off x="3004578" y="2047178"/>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1" name="正方形/長方形 1210">
            <a:extLst>
              <a:ext uri="{FF2B5EF4-FFF2-40B4-BE49-F238E27FC236}">
                <a16:creationId xmlns:a16="http://schemas.microsoft.com/office/drawing/2014/main" id="{380E71F3-351D-4AFB-ADB2-C138FA15A5F7}"/>
              </a:ext>
            </a:extLst>
          </p:cNvPr>
          <p:cNvSpPr/>
          <p:nvPr/>
        </p:nvSpPr>
        <p:spPr>
          <a:xfrm>
            <a:off x="5197426" y="4174373"/>
            <a:ext cx="63542" cy="117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2" name="正方形/長方形 1211">
            <a:extLst>
              <a:ext uri="{FF2B5EF4-FFF2-40B4-BE49-F238E27FC236}">
                <a16:creationId xmlns:a16="http://schemas.microsoft.com/office/drawing/2014/main" id="{118B2439-72DA-43EF-9A21-2D03A1090243}"/>
              </a:ext>
            </a:extLst>
          </p:cNvPr>
          <p:cNvSpPr/>
          <p:nvPr/>
        </p:nvSpPr>
        <p:spPr>
          <a:xfrm>
            <a:off x="5245286" y="4231951"/>
            <a:ext cx="63542" cy="1673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3" name="正方形/長方形 1212">
            <a:extLst>
              <a:ext uri="{FF2B5EF4-FFF2-40B4-BE49-F238E27FC236}">
                <a16:creationId xmlns:a16="http://schemas.microsoft.com/office/drawing/2014/main" id="{393523E5-DC0B-49FA-9CC5-DAEE226FA42E}"/>
              </a:ext>
            </a:extLst>
          </p:cNvPr>
          <p:cNvSpPr/>
          <p:nvPr/>
        </p:nvSpPr>
        <p:spPr>
          <a:xfrm>
            <a:off x="5302735" y="4291455"/>
            <a:ext cx="63541" cy="13339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4" name="正方形/長方形 1213">
            <a:extLst>
              <a:ext uri="{FF2B5EF4-FFF2-40B4-BE49-F238E27FC236}">
                <a16:creationId xmlns:a16="http://schemas.microsoft.com/office/drawing/2014/main" id="{20DC187F-8376-49F0-AD8F-891A3259F5A9}"/>
              </a:ext>
            </a:extLst>
          </p:cNvPr>
          <p:cNvSpPr/>
          <p:nvPr/>
        </p:nvSpPr>
        <p:spPr>
          <a:xfrm>
            <a:off x="5239050" y="420323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5" name="正方形/長方形 1214">
            <a:extLst>
              <a:ext uri="{FF2B5EF4-FFF2-40B4-BE49-F238E27FC236}">
                <a16:creationId xmlns:a16="http://schemas.microsoft.com/office/drawing/2014/main" id="{6C33E6A6-A1E0-4477-9D3A-86DF7630179C}"/>
              </a:ext>
            </a:extLst>
          </p:cNvPr>
          <p:cNvSpPr/>
          <p:nvPr/>
        </p:nvSpPr>
        <p:spPr>
          <a:xfrm>
            <a:off x="5195237" y="4477764"/>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6" name="正方形/長方形 1215">
            <a:extLst>
              <a:ext uri="{FF2B5EF4-FFF2-40B4-BE49-F238E27FC236}">
                <a16:creationId xmlns:a16="http://schemas.microsoft.com/office/drawing/2014/main" id="{554018E7-3B54-4ADF-BCBB-88BB879BD123}"/>
              </a:ext>
            </a:extLst>
          </p:cNvPr>
          <p:cNvSpPr/>
          <p:nvPr/>
        </p:nvSpPr>
        <p:spPr>
          <a:xfrm>
            <a:off x="5304220" y="4480105"/>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7" name="正方形/長方形 1216">
            <a:extLst>
              <a:ext uri="{FF2B5EF4-FFF2-40B4-BE49-F238E27FC236}">
                <a16:creationId xmlns:a16="http://schemas.microsoft.com/office/drawing/2014/main" id="{F7DD1052-6C8F-4A65-9DB5-0D00AFB6DF1E}"/>
              </a:ext>
            </a:extLst>
          </p:cNvPr>
          <p:cNvSpPr/>
          <p:nvPr/>
        </p:nvSpPr>
        <p:spPr>
          <a:xfrm>
            <a:off x="5249544" y="4532269"/>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8" name="正方形/長方形 1217">
            <a:extLst>
              <a:ext uri="{FF2B5EF4-FFF2-40B4-BE49-F238E27FC236}">
                <a16:creationId xmlns:a16="http://schemas.microsoft.com/office/drawing/2014/main" id="{1B7183A3-9510-431F-9EAC-29F35E38EF60}"/>
              </a:ext>
            </a:extLst>
          </p:cNvPr>
          <p:cNvSpPr/>
          <p:nvPr/>
        </p:nvSpPr>
        <p:spPr>
          <a:xfrm>
            <a:off x="5207577" y="4727271"/>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9" name="正方形/長方形 1218">
            <a:extLst>
              <a:ext uri="{FF2B5EF4-FFF2-40B4-BE49-F238E27FC236}">
                <a16:creationId xmlns:a16="http://schemas.microsoft.com/office/drawing/2014/main" id="{0BD871E3-55F1-45DD-979E-FA983C3B1231}"/>
              </a:ext>
            </a:extLst>
          </p:cNvPr>
          <p:cNvSpPr/>
          <p:nvPr/>
        </p:nvSpPr>
        <p:spPr>
          <a:xfrm>
            <a:off x="5195236" y="4809792"/>
            <a:ext cx="133325"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0" name="正方形/長方形 1219">
            <a:extLst>
              <a:ext uri="{FF2B5EF4-FFF2-40B4-BE49-F238E27FC236}">
                <a16:creationId xmlns:a16="http://schemas.microsoft.com/office/drawing/2014/main" id="{5B5D1E3D-2B6E-43CA-A309-449FB05EDE82}"/>
              </a:ext>
            </a:extLst>
          </p:cNvPr>
          <p:cNvSpPr/>
          <p:nvPr/>
        </p:nvSpPr>
        <p:spPr>
          <a:xfrm>
            <a:off x="5200712" y="4855197"/>
            <a:ext cx="80753" cy="700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1" name="正方形/長方形 1220">
            <a:extLst>
              <a:ext uri="{FF2B5EF4-FFF2-40B4-BE49-F238E27FC236}">
                <a16:creationId xmlns:a16="http://schemas.microsoft.com/office/drawing/2014/main" id="{9A067D6F-903A-4507-9F08-7C8B88DF6D94}"/>
              </a:ext>
            </a:extLst>
          </p:cNvPr>
          <p:cNvSpPr/>
          <p:nvPr/>
        </p:nvSpPr>
        <p:spPr>
          <a:xfrm>
            <a:off x="5282464" y="4891688"/>
            <a:ext cx="80753" cy="90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2" name="正方形/長方形 1221">
            <a:extLst>
              <a:ext uri="{FF2B5EF4-FFF2-40B4-BE49-F238E27FC236}">
                <a16:creationId xmlns:a16="http://schemas.microsoft.com/office/drawing/2014/main" id="{10E56FDD-DF48-4721-84A1-D0AC862300A6}"/>
              </a:ext>
            </a:extLst>
          </p:cNvPr>
          <p:cNvSpPr/>
          <p:nvPr/>
        </p:nvSpPr>
        <p:spPr>
          <a:xfrm>
            <a:off x="5155071" y="4831389"/>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3" name="正方形/長方形 1222">
            <a:extLst>
              <a:ext uri="{FF2B5EF4-FFF2-40B4-BE49-F238E27FC236}">
                <a16:creationId xmlns:a16="http://schemas.microsoft.com/office/drawing/2014/main" id="{CD4304EE-4350-4008-B7CA-380BAEBD7DA1}"/>
              </a:ext>
            </a:extLst>
          </p:cNvPr>
          <p:cNvSpPr/>
          <p:nvPr/>
        </p:nvSpPr>
        <p:spPr>
          <a:xfrm>
            <a:off x="5238678" y="4750881"/>
            <a:ext cx="45719" cy="673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4" name="正方形/長方形 1223">
            <a:extLst>
              <a:ext uri="{FF2B5EF4-FFF2-40B4-BE49-F238E27FC236}">
                <a16:creationId xmlns:a16="http://schemas.microsoft.com/office/drawing/2014/main" id="{E68FBB79-EA1F-4104-BA27-30A299AE595D}"/>
              </a:ext>
            </a:extLst>
          </p:cNvPr>
          <p:cNvSpPr/>
          <p:nvPr/>
        </p:nvSpPr>
        <p:spPr>
          <a:xfrm>
            <a:off x="5308424" y="4723815"/>
            <a:ext cx="49957" cy="1090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5" name="正方形/長方形 1224">
            <a:extLst>
              <a:ext uri="{FF2B5EF4-FFF2-40B4-BE49-F238E27FC236}">
                <a16:creationId xmlns:a16="http://schemas.microsoft.com/office/drawing/2014/main" id="{D30C3F87-EE12-4AB2-911D-4935F671FA96}"/>
              </a:ext>
            </a:extLst>
          </p:cNvPr>
          <p:cNvSpPr/>
          <p:nvPr/>
        </p:nvSpPr>
        <p:spPr>
          <a:xfrm>
            <a:off x="5294460" y="485516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6" name="正方形/長方形 1225">
            <a:extLst>
              <a:ext uri="{FF2B5EF4-FFF2-40B4-BE49-F238E27FC236}">
                <a16:creationId xmlns:a16="http://schemas.microsoft.com/office/drawing/2014/main" id="{27672B7D-E7F0-41E2-A3EE-19214E4A347D}"/>
              </a:ext>
            </a:extLst>
          </p:cNvPr>
          <p:cNvSpPr/>
          <p:nvPr/>
        </p:nvSpPr>
        <p:spPr>
          <a:xfrm>
            <a:off x="5292623" y="4695942"/>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7" name="正方形/長方形 1226">
            <a:extLst>
              <a:ext uri="{FF2B5EF4-FFF2-40B4-BE49-F238E27FC236}">
                <a16:creationId xmlns:a16="http://schemas.microsoft.com/office/drawing/2014/main" id="{E94D7C10-4572-43E2-AE55-4DA46E10FFD2}"/>
              </a:ext>
            </a:extLst>
          </p:cNvPr>
          <p:cNvSpPr/>
          <p:nvPr/>
        </p:nvSpPr>
        <p:spPr>
          <a:xfrm>
            <a:off x="7814747" y="1489045"/>
            <a:ext cx="39390" cy="10471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8" name="正方形/長方形 1227">
            <a:extLst>
              <a:ext uri="{FF2B5EF4-FFF2-40B4-BE49-F238E27FC236}">
                <a16:creationId xmlns:a16="http://schemas.microsoft.com/office/drawing/2014/main" id="{D2BA1E92-25FF-4A26-A34C-C93ACC0FE84F}"/>
              </a:ext>
            </a:extLst>
          </p:cNvPr>
          <p:cNvSpPr/>
          <p:nvPr/>
        </p:nvSpPr>
        <p:spPr>
          <a:xfrm>
            <a:off x="5676428" y="2639324"/>
            <a:ext cx="124779"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9" name="正方形/長方形 1228">
            <a:extLst>
              <a:ext uri="{FF2B5EF4-FFF2-40B4-BE49-F238E27FC236}">
                <a16:creationId xmlns:a16="http://schemas.microsoft.com/office/drawing/2014/main" id="{45E28C94-F701-460D-AB98-CAD39C8C182C}"/>
              </a:ext>
            </a:extLst>
          </p:cNvPr>
          <p:cNvSpPr/>
          <p:nvPr/>
        </p:nvSpPr>
        <p:spPr>
          <a:xfrm>
            <a:off x="5734345" y="2752168"/>
            <a:ext cx="159077"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0" name="正方形/長方形 1229">
            <a:extLst>
              <a:ext uri="{FF2B5EF4-FFF2-40B4-BE49-F238E27FC236}">
                <a16:creationId xmlns:a16="http://schemas.microsoft.com/office/drawing/2014/main" id="{D66E6852-88AE-41C3-B2E3-E0121E4704D2}"/>
              </a:ext>
            </a:extLst>
          </p:cNvPr>
          <p:cNvSpPr/>
          <p:nvPr/>
        </p:nvSpPr>
        <p:spPr>
          <a:xfrm>
            <a:off x="5742972" y="2881769"/>
            <a:ext cx="192540" cy="198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1" name="正方形/長方形 1230">
            <a:extLst>
              <a:ext uri="{FF2B5EF4-FFF2-40B4-BE49-F238E27FC236}">
                <a16:creationId xmlns:a16="http://schemas.microsoft.com/office/drawing/2014/main" id="{DE917D00-80A1-4A82-8F68-CE2686235FD6}"/>
              </a:ext>
            </a:extLst>
          </p:cNvPr>
          <p:cNvSpPr/>
          <p:nvPr/>
        </p:nvSpPr>
        <p:spPr>
          <a:xfrm>
            <a:off x="6047698" y="291898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2" name="正方形/長方形 1231">
            <a:extLst>
              <a:ext uri="{FF2B5EF4-FFF2-40B4-BE49-F238E27FC236}">
                <a16:creationId xmlns:a16="http://schemas.microsoft.com/office/drawing/2014/main" id="{BC086D6A-48A1-45D9-BAC0-3C0D0F06C732}"/>
              </a:ext>
            </a:extLst>
          </p:cNvPr>
          <p:cNvSpPr/>
          <p:nvPr/>
        </p:nvSpPr>
        <p:spPr>
          <a:xfrm>
            <a:off x="7025843" y="1718009"/>
            <a:ext cx="39091" cy="25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3" name="正方形/長方形 1232">
            <a:extLst>
              <a:ext uri="{FF2B5EF4-FFF2-40B4-BE49-F238E27FC236}">
                <a16:creationId xmlns:a16="http://schemas.microsoft.com/office/drawing/2014/main" id="{01F9A6EC-5A1F-478C-A75F-3EAD5D9E6D69}"/>
              </a:ext>
            </a:extLst>
          </p:cNvPr>
          <p:cNvSpPr/>
          <p:nvPr/>
        </p:nvSpPr>
        <p:spPr>
          <a:xfrm>
            <a:off x="7002516" y="1745511"/>
            <a:ext cx="39091" cy="25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4" name="正方形/長方形 1233">
            <a:extLst>
              <a:ext uri="{FF2B5EF4-FFF2-40B4-BE49-F238E27FC236}">
                <a16:creationId xmlns:a16="http://schemas.microsoft.com/office/drawing/2014/main" id="{709B0311-2CFF-4FB8-B9BD-4517982512F6}"/>
              </a:ext>
            </a:extLst>
          </p:cNvPr>
          <p:cNvSpPr/>
          <p:nvPr/>
        </p:nvSpPr>
        <p:spPr>
          <a:xfrm>
            <a:off x="5462656" y="5303927"/>
            <a:ext cx="112503"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5" name="正方形/長方形 1234">
            <a:extLst>
              <a:ext uri="{FF2B5EF4-FFF2-40B4-BE49-F238E27FC236}">
                <a16:creationId xmlns:a16="http://schemas.microsoft.com/office/drawing/2014/main" id="{732FBE84-7F95-4AA5-913F-DB945BAADE77}"/>
              </a:ext>
            </a:extLst>
          </p:cNvPr>
          <p:cNvSpPr/>
          <p:nvPr/>
        </p:nvSpPr>
        <p:spPr>
          <a:xfrm>
            <a:off x="5410171" y="5485162"/>
            <a:ext cx="118209"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6" name="正方形/長方形 1235">
            <a:extLst>
              <a:ext uri="{FF2B5EF4-FFF2-40B4-BE49-F238E27FC236}">
                <a16:creationId xmlns:a16="http://schemas.microsoft.com/office/drawing/2014/main" id="{79CC8493-9590-4B7B-83B4-F4EC599078CF}"/>
              </a:ext>
            </a:extLst>
          </p:cNvPr>
          <p:cNvSpPr/>
          <p:nvPr/>
        </p:nvSpPr>
        <p:spPr>
          <a:xfrm>
            <a:off x="5283896" y="5737812"/>
            <a:ext cx="102856" cy="8518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7" name="正方形/長方形 1236">
            <a:extLst>
              <a:ext uri="{FF2B5EF4-FFF2-40B4-BE49-F238E27FC236}">
                <a16:creationId xmlns:a16="http://schemas.microsoft.com/office/drawing/2014/main" id="{FBF0785E-2BA8-4778-8153-E33D7FB9745C}"/>
              </a:ext>
            </a:extLst>
          </p:cNvPr>
          <p:cNvSpPr/>
          <p:nvPr/>
        </p:nvSpPr>
        <p:spPr>
          <a:xfrm>
            <a:off x="5328356" y="5653350"/>
            <a:ext cx="145444" cy="8518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8" name="正方形/長方形 1237">
            <a:extLst>
              <a:ext uri="{FF2B5EF4-FFF2-40B4-BE49-F238E27FC236}">
                <a16:creationId xmlns:a16="http://schemas.microsoft.com/office/drawing/2014/main" id="{C80B252E-B205-48B1-B83A-1152EC1A4AC4}"/>
              </a:ext>
            </a:extLst>
          </p:cNvPr>
          <p:cNvSpPr/>
          <p:nvPr/>
        </p:nvSpPr>
        <p:spPr>
          <a:xfrm>
            <a:off x="5468508" y="5109721"/>
            <a:ext cx="102856"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9" name="正方形/長方形 1238">
            <a:extLst>
              <a:ext uri="{FF2B5EF4-FFF2-40B4-BE49-F238E27FC236}">
                <a16:creationId xmlns:a16="http://schemas.microsoft.com/office/drawing/2014/main" id="{FCB8BBB0-5A84-4158-B216-589EFBDA659F}"/>
              </a:ext>
            </a:extLst>
          </p:cNvPr>
          <p:cNvSpPr/>
          <p:nvPr/>
        </p:nvSpPr>
        <p:spPr>
          <a:xfrm>
            <a:off x="5505751" y="5076060"/>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0" name="正方形/長方形 1239">
            <a:extLst>
              <a:ext uri="{FF2B5EF4-FFF2-40B4-BE49-F238E27FC236}">
                <a16:creationId xmlns:a16="http://schemas.microsoft.com/office/drawing/2014/main" id="{F8C39703-EFFF-41EF-A245-66E0C187FAC1}"/>
              </a:ext>
            </a:extLst>
          </p:cNvPr>
          <p:cNvSpPr/>
          <p:nvPr/>
        </p:nvSpPr>
        <p:spPr>
          <a:xfrm>
            <a:off x="5531718" y="549166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1" name="正方形/長方形 1240">
            <a:extLst>
              <a:ext uri="{FF2B5EF4-FFF2-40B4-BE49-F238E27FC236}">
                <a16:creationId xmlns:a16="http://schemas.microsoft.com/office/drawing/2014/main" id="{4F60E981-3F3A-4D0F-8348-28E4EA01BB3B}"/>
              </a:ext>
            </a:extLst>
          </p:cNvPr>
          <p:cNvSpPr/>
          <p:nvPr/>
        </p:nvSpPr>
        <p:spPr>
          <a:xfrm>
            <a:off x="5521704" y="5516394"/>
            <a:ext cx="112503"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2" name="正方形/長方形 1241">
            <a:extLst>
              <a:ext uri="{FF2B5EF4-FFF2-40B4-BE49-F238E27FC236}">
                <a16:creationId xmlns:a16="http://schemas.microsoft.com/office/drawing/2014/main" id="{71AAE367-F925-40F5-B02E-DFF191935CB6}"/>
              </a:ext>
            </a:extLst>
          </p:cNvPr>
          <p:cNvSpPr/>
          <p:nvPr/>
        </p:nvSpPr>
        <p:spPr>
          <a:xfrm>
            <a:off x="5548419" y="5680816"/>
            <a:ext cx="157444"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3" name="正方形/長方形 1242">
            <a:extLst>
              <a:ext uri="{FF2B5EF4-FFF2-40B4-BE49-F238E27FC236}">
                <a16:creationId xmlns:a16="http://schemas.microsoft.com/office/drawing/2014/main" id="{47A0FE74-C662-4A2F-B0B1-E77A6FA0FC06}"/>
              </a:ext>
            </a:extLst>
          </p:cNvPr>
          <p:cNvSpPr/>
          <p:nvPr/>
        </p:nvSpPr>
        <p:spPr>
          <a:xfrm>
            <a:off x="5577955" y="5598107"/>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4" name="正方形/長方形 1243">
            <a:extLst>
              <a:ext uri="{FF2B5EF4-FFF2-40B4-BE49-F238E27FC236}">
                <a16:creationId xmlns:a16="http://schemas.microsoft.com/office/drawing/2014/main" id="{12D431BA-A776-497E-9BD4-C5429A3676A7}"/>
              </a:ext>
            </a:extLst>
          </p:cNvPr>
          <p:cNvSpPr/>
          <p:nvPr/>
        </p:nvSpPr>
        <p:spPr>
          <a:xfrm>
            <a:off x="5683017" y="5658068"/>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5" name="正方形/長方形 1244">
            <a:extLst>
              <a:ext uri="{FF2B5EF4-FFF2-40B4-BE49-F238E27FC236}">
                <a16:creationId xmlns:a16="http://schemas.microsoft.com/office/drawing/2014/main" id="{F14CC182-22DA-491E-A2B6-3030E594DEC2}"/>
              </a:ext>
            </a:extLst>
          </p:cNvPr>
          <p:cNvSpPr/>
          <p:nvPr/>
        </p:nvSpPr>
        <p:spPr>
          <a:xfrm>
            <a:off x="5702195" y="5735533"/>
            <a:ext cx="90425"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6" name="正方形/長方形 1245">
            <a:extLst>
              <a:ext uri="{FF2B5EF4-FFF2-40B4-BE49-F238E27FC236}">
                <a16:creationId xmlns:a16="http://schemas.microsoft.com/office/drawing/2014/main" id="{B0312E26-D5F3-4B43-A895-D747481E1AE3}"/>
              </a:ext>
            </a:extLst>
          </p:cNvPr>
          <p:cNvSpPr/>
          <p:nvPr/>
        </p:nvSpPr>
        <p:spPr>
          <a:xfrm>
            <a:off x="5737345" y="5818138"/>
            <a:ext cx="55275" cy="165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7" name="正方形/長方形 1246">
            <a:extLst>
              <a:ext uri="{FF2B5EF4-FFF2-40B4-BE49-F238E27FC236}">
                <a16:creationId xmlns:a16="http://schemas.microsoft.com/office/drawing/2014/main" id="{F7FB0F44-A4A1-4C79-BC31-75E196A9DAD0}"/>
              </a:ext>
            </a:extLst>
          </p:cNvPr>
          <p:cNvSpPr/>
          <p:nvPr/>
        </p:nvSpPr>
        <p:spPr>
          <a:xfrm flipH="1">
            <a:off x="5761874" y="5970538"/>
            <a:ext cx="62227" cy="634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8" name="正方形/長方形 1247">
            <a:extLst>
              <a:ext uri="{FF2B5EF4-FFF2-40B4-BE49-F238E27FC236}">
                <a16:creationId xmlns:a16="http://schemas.microsoft.com/office/drawing/2014/main" id="{FDC052D8-2FEF-431C-849A-5B981C610C54}"/>
              </a:ext>
            </a:extLst>
          </p:cNvPr>
          <p:cNvSpPr/>
          <p:nvPr/>
        </p:nvSpPr>
        <p:spPr>
          <a:xfrm flipH="1">
            <a:off x="5780277" y="5934295"/>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9" name="正方形/長方形 1248">
            <a:extLst>
              <a:ext uri="{FF2B5EF4-FFF2-40B4-BE49-F238E27FC236}">
                <a16:creationId xmlns:a16="http://schemas.microsoft.com/office/drawing/2014/main" id="{4BAE334B-1649-4F6F-8671-64CC62B9DE11}"/>
              </a:ext>
            </a:extLst>
          </p:cNvPr>
          <p:cNvSpPr/>
          <p:nvPr/>
        </p:nvSpPr>
        <p:spPr>
          <a:xfrm flipH="1">
            <a:off x="5798680" y="5964116"/>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0" name="正方形/長方形 1249">
            <a:extLst>
              <a:ext uri="{FF2B5EF4-FFF2-40B4-BE49-F238E27FC236}">
                <a16:creationId xmlns:a16="http://schemas.microsoft.com/office/drawing/2014/main" id="{27BB4E37-CA45-4AAC-9FDC-BEDD10C60B54}"/>
              </a:ext>
            </a:extLst>
          </p:cNvPr>
          <p:cNvSpPr/>
          <p:nvPr/>
        </p:nvSpPr>
        <p:spPr>
          <a:xfrm flipH="1">
            <a:off x="5816534" y="5991997"/>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1" name="正方形/長方形 1250">
            <a:extLst>
              <a:ext uri="{FF2B5EF4-FFF2-40B4-BE49-F238E27FC236}">
                <a16:creationId xmlns:a16="http://schemas.microsoft.com/office/drawing/2014/main" id="{49AE8154-DF4C-4956-BD28-96126CEC5F68}"/>
              </a:ext>
            </a:extLst>
          </p:cNvPr>
          <p:cNvSpPr/>
          <p:nvPr/>
        </p:nvSpPr>
        <p:spPr>
          <a:xfrm flipH="1">
            <a:off x="5603493" y="5839806"/>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2" name="正方形/長方形 1251">
            <a:extLst>
              <a:ext uri="{FF2B5EF4-FFF2-40B4-BE49-F238E27FC236}">
                <a16:creationId xmlns:a16="http://schemas.microsoft.com/office/drawing/2014/main" id="{3E329C92-4E39-47A9-BF47-C324149163B7}"/>
              </a:ext>
            </a:extLst>
          </p:cNvPr>
          <p:cNvSpPr/>
          <p:nvPr/>
        </p:nvSpPr>
        <p:spPr>
          <a:xfrm flipH="1">
            <a:off x="5784569" y="5698051"/>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3" name="正方形/長方形 1252">
            <a:extLst>
              <a:ext uri="{FF2B5EF4-FFF2-40B4-BE49-F238E27FC236}">
                <a16:creationId xmlns:a16="http://schemas.microsoft.com/office/drawing/2014/main" id="{F87ECF3C-5A18-4E3B-AA86-ECDE56CDD1B0}"/>
              </a:ext>
            </a:extLst>
          </p:cNvPr>
          <p:cNvSpPr/>
          <p:nvPr/>
        </p:nvSpPr>
        <p:spPr>
          <a:xfrm>
            <a:off x="8000931" y="283120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4" name="正方形/長方形 1253">
            <a:extLst>
              <a:ext uri="{FF2B5EF4-FFF2-40B4-BE49-F238E27FC236}">
                <a16:creationId xmlns:a16="http://schemas.microsoft.com/office/drawing/2014/main" id="{BBECC5AA-3CB9-407E-A5D8-DCC49833000F}"/>
              </a:ext>
            </a:extLst>
          </p:cNvPr>
          <p:cNvSpPr/>
          <p:nvPr/>
        </p:nvSpPr>
        <p:spPr>
          <a:xfrm>
            <a:off x="7956254" y="2946006"/>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5" name="正方形/長方形 1254">
            <a:extLst>
              <a:ext uri="{FF2B5EF4-FFF2-40B4-BE49-F238E27FC236}">
                <a16:creationId xmlns:a16="http://schemas.microsoft.com/office/drawing/2014/main" id="{8F60AB5E-EEE0-4579-ACBC-ABCC7EB72426}"/>
              </a:ext>
            </a:extLst>
          </p:cNvPr>
          <p:cNvSpPr/>
          <p:nvPr/>
        </p:nvSpPr>
        <p:spPr>
          <a:xfrm>
            <a:off x="8086815" y="3022078"/>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6" name="正方形/長方形 1255">
            <a:extLst>
              <a:ext uri="{FF2B5EF4-FFF2-40B4-BE49-F238E27FC236}">
                <a16:creationId xmlns:a16="http://schemas.microsoft.com/office/drawing/2014/main" id="{46DD3120-8E2B-45AC-8DE3-A5012416C0BB}"/>
              </a:ext>
            </a:extLst>
          </p:cNvPr>
          <p:cNvSpPr/>
          <p:nvPr/>
        </p:nvSpPr>
        <p:spPr>
          <a:xfrm>
            <a:off x="8630368" y="3355629"/>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7" name="正方形/長方形 1256">
            <a:extLst>
              <a:ext uri="{FF2B5EF4-FFF2-40B4-BE49-F238E27FC236}">
                <a16:creationId xmlns:a16="http://schemas.microsoft.com/office/drawing/2014/main" id="{DD013080-14DC-46EE-B352-C04F72109704}"/>
              </a:ext>
            </a:extLst>
          </p:cNvPr>
          <p:cNvSpPr/>
          <p:nvPr/>
        </p:nvSpPr>
        <p:spPr>
          <a:xfrm>
            <a:off x="8545982" y="3687450"/>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8" name="正方形/長方形 1257">
            <a:extLst>
              <a:ext uri="{FF2B5EF4-FFF2-40B4-BE49-F238E27FC236}">
                <a16:creationId xmlns:a16="http://schemas.microsoft.com/office/drawing/2014/main" id="{41A09950-D253-42CA-93E5-0EA25549F4D8}"/>
              </a:ext>
            </a:extLst>
          </p:cNvPr>
          <p:cNvSpPr/>
          <p:nvPr/>
        </p:nvSpPr>
        <p:spPr>
          <a:xfrm>
            <a:off x="8305320" y="3354008"/>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9" name="正方形/長方形 1258">
            <a:extLst>
              <a:ext uri="{FF2B5EF4-FFF2-40B4-BE49-F238E27FC236}">
                <a16:creationId xmlns:a16="http://schemas.microsoft.com/office/drawing/2014/main" id="{E5F310C2-3F6A-442F-97E5-1A73D1A4873E}"/>
              </a:ext>
            </a:extLst>
          </p:cNvPr>
          <p:cNvSpPr/>
          <p:nvPr/>
        </p:nvSpPr>
        <p:spPr>
          <a:xfrm>
            <a:off x="8976143" y="302532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0" name="正方形/長方形 1259">
            <a:extLst>
              <a:ext uri="{FF2B5EF4-FFF2-40B4-BE49-F238E27FC236}">
                <a16:creationId xmlns:a16="http://schemas.microsoft.com/office/drawing/2014/main" id="{6A8582CD-DB17-4CE5-A2A3-64333AABB37E}"/>
              </a:ext>
            </a:extLst>
          </p:cNvPr>
          <p:cNvSpPr/>
          <p:nvPr/>
        </p:nvSpPr>
        <p:spPr>
          <a:xfrm>
            <a:off x="9028833" y="2967522"/>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1" name="正方形/長方形 1260">
            <a:extLst>
              <a:ext uri="{FF2B5EF4-FFF2-40B4-BE49-F238E27FC236}">
                <a16:creationId xmlns:a16="http://schemas.microsoft.com/office/drawing/2014/main" id="{6EF90964-B262-4DCB-98F9-B254F37C8CD3}"/>
              </a:ext>
            </a:extLst>
          </p:cNvPr>
          <p:cNvSpPr/>
          <p:nvPr/>
        </p:nvSpPr>
        <p:spPr>
          <a:xfrm>
            <a:off x="9296981" y="302532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2" name="正方形/長方形 1261">
            <a:extLst>
              <a:ext uri="{FF2B5EF4-FFF2-40B4-BE49-F238E27FC236}">
                <a16:creationId xmlns:a16="http://schemas.microsoft.com/office/drawing/2014/main" id="{ADC1DDBB-5B2C-490A-8A58-9FA94171D8D6}"/>
              </a:ext>
            </a:extLst>
          </p:cNvPr>
          <p:cNvSpPr/>
          <p:nvPr/>
        </p:nvSpPr>
        <p:spPr>
          <a:xfrm>
            <a:off x="9195923" y="3022943"/>
            <a:ext cx="53128"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3" name="正方形/長方形 1262">
            <a:extLst>
              <a:ext uri="{FF2B5EF4-FFF2-40B4-BE49-F238E27FC236}">
                <a16:creationId xmlns:a16="http://schemas.microsoft.com/office/drawing/2014/main" id="{8723D2D7-F2F8-4C17-9F95-E0846E13C0C0}"/>
              </a:ext>
            </a:extLst>
          </p:cNvPr>
          <p:cNvSpPr/>
          <p:nvPr/>
        </p:nvSpPr>
        <p:spPr>
          <a:xfrm>
            <a:off x="9084692" y="2995159"/>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4" name="正方形/長方形 1263">
            <a:extLst>
              <a:ext uri="{FF2B5EF4-FFF2-40B4-BE49-F238E27FC236}">
                <a16:creationId xmlns:a16="http://schemas.microsoft.com/office/drawing/2014/main" id="{0823DE41-472F-4E28-BD15-5D2F88D493B8}"/>
              </a:ext>
            </a:extLst>
          </p:cNvPr>
          <p:cNvSpPr/>
          <p:nvPr/>
        </p:nvSpPr>
        <p:spPr>
          <a:xfrm>
            <a:off x="9138020" y="2995159"/>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5" name="正方形/長方形 1264">
            <a:extLst>
              <a:ext uri="{FF2B5EF4-FFF2-40B4-BE49-F238E27FC236}">
                <a16:creationId xmlns:a16="http://schemas.microsoft.com/office/drawing/2014/main" id="{C1133C5E-C122-4F92-85B9-2066CE7C38CA}"/>
              </a:ext>
            </a:extLst>
          </p:cNvPr>
          <p:cNvSpPr/>
          <p:nvPr/>
        </p:nvSpPr>
        <p:spPr>
          <a:xfrm>
            <a:off x="8818531" y="346948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6" name="正方形/長方形 1265">
            <a:extLst>
              <a:ext uri="{FF2B5EF4-FFF2-40B4-BE49-F238E27FC236}">
                <a16:creationId xmlns:a16="http://schemas.microsoft.com/office/drawing/2014/main" id="{1FF93D38-BD33-4271-9E06-906DABE68C64}"/>
              </a:ext>
            </a:extLst>
          </p:cNvPr>
          <p:cNvSpPr/>
          <p:nvPr/>
        </p:nvSpPr>
        <p:spPr>
          <a:xfrm>
            <a:off x="8899498" y="358140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7" name="正方形/長方形 1266">
            <a:extLst>
              <a:ext uri="{FF2B5EF4-FFF2-40B4-BE49-F238E27FC236}">
                <a16:creationId xmlns:a16="http://schemas.microsoft.com/office/drawing/2014/main" id="{6B132F1E-7F84-41D5-848B-F9F6A9D032F7}"/>
              </a:ext>
            </a:extLst>
          </p:cNvPr>
          <p:cNvSpPr/>
          <p:nvPr/>
        </p:nvSpPr>
        <p:spPr>
          <a:xfrm>
            <a:off x="8845727" y="3525471"/>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8" name="正方形/長方形 1267">
            <a:extLst>
              <a:ext uri="{FF2B5EF4-FFF2-40B4-BE49-F238E27FC236}">
                <a16:creationId xmlns:a16="http://schemas.microsoft.com/office/drawing/2014/main" id="{A3604DAB-8728-41BF-AD6B-76CDCBA3208E}"/>
              </a:ext>
            </a:extLst>
          </p:cNvPr>
          <p:cNvSpPr/>
          <p:nvPr/>
        </p:nvSpPr>
        <p:spPr>
          <a:xfrm>
            <a:off x="8879066" y="3496897"/>
            <a:ext cx="4571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9" name="正方形/長方形 1268">
            <a:extLst>
              <a:ext uri="{FF2B5EF4-FFF2-40B4-BE49-F238E27FC236}">
                <a16:creationId xmlns:a16="http://schemas.microsoft.com/office/drawing/2014/main" id="{25EA3166-548C-40C9-9E54-F61CA0207F4B}"/>
              </a:ext>
            </a:extLst>
          </p:cNvPr>
          <p:cNvSpPr/>
          <p:nvPr/>
        </p:nvSpPr>
        <p:spPr>
          <a:xfrm>
            <a:off x="8546381" y="3879511"/>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0" name="正方形/長方形 1269">
            <a:extLst>
              <a:ext uri="{FF2B5EF4-FFF2-40B4-BE49-F238E27FC236}">
                <a16:creationId xmlns:a16="http://schemas.microsoft.com/office/drawing/2014/main" id="{555C95E2-4252-4811-A58B-00A378D88751}"/>
              </a:ext>
            </a:extLst>
          </p:cNvPr>
          <p:cNvSpPr/>
          <p:nvPr/>
        </p:nvSpPr>
        <p:spPr>
          <a:xfrm>
            <a:off x="8564804" y="3851407"/>
            <a:ext cx="45719" cy="1357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1" name="正方形/長方形 1270">
            <a:extLst>
              <a:ext uri="{FF2B5EF4-FFF2-40B4-BE49-F238E27FC236}">
                <a16:creationId xmlns:a16="http://schemas.microsoft.com/office/drawing/2014/main" id="{1BCCB0BB-ED9A-4DDC-AF3B-609F5E580D07}"/>
              </a:ext>
            </a:extLst>
          </p:cNvPr>
          <p:cNvSpPr/>
          <p:nvPr/>
        </p:nvSpPr>
        <p:spPr>
          <a:xfrm>
            <a:off x="8159414" y="3959958"/>
            <a:ext cx="360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2" name="正方形/長方形 1271">
            <a:extLst>
              <a:ext uri="{FF2B5EF4-FFF2-40B4-BE49-F238E27FC236}">
                <a16:creationId xmlns:a16="http://schemas.microsoft.com/office/drawing/2014/main" id="{AC75C478-82F3-4678-BB5A-7A9A5981A2BB}"/>
              </a:ext>
            </a:extLst>
          </p:cNvPr>
          <p:cNvSpPr/>
          <p:nvPr/>
        </p:nvSpPr>
        <p:spPr>
          <a:xfrm>
            <a:off x="8273512" y="4263240"/>
            <a:ext cx="288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3" name="正方形/長方形 1272">
            <a:extLst>
              <a:ext uri="{FF2B5EF4-FFF2-40B4-BE49-F238E27FC236}">
                <a16:creationId xmlns:a16="http://schemas.microsoft.com/office/drawing/2014/main" id="{34DE2444-3668-4357-B963-E34A4D6D97D4}"/>
              </a:ext>
            </a:extLst>
          </p:cNvPr>
          <p:cNvSpPr/>
          <p:nvPr/>
        </p:nvSpPr>
        <p:spPr>
          <a:xfrm>
            <a:off x="8221091" y="4346391"/>
            <a:ext cx="28800" cy="9227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4" name="正方形/長方形 1273">
            <a:extLst>
              <a:ext uri="{FF2B5EF4-FFF2-40B4-BE49-F238E27FC236}">
                <a16:creationId xmlns:a16="http://schemas.microsoft.com/office/drawing/2014/main" id="{E3075F05-BF34-439E-8A0E-33217A83FBA9}"/>
              </a:ext>
            </a:extLst>
          </p:cNvPr>
          <p:cNvSpPr/>
          <p:nvPr/>
        </p:nvSpPr>
        <p:spPr>
          <a:xfrm>
            <a:off x="7406771" y="3575486"/>
            <a:ext cx="28800"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5" name="正方形/長方形 1274">
            <a:extLst>
              <a:ext uri="{FF2B5EF4-FFF2-40B4-BE49-F238E27FC236}">
                <a16:creationId xmlns:a16="http://schemas.microsoft.com/office/drawing/2014/main" id="{FB1F58A8-AC03-4192-87E8-52B19903E43F}"/>
              </a:ext>
            </a:extLst>
          </p:cNvPr>
          <p:cNvSpPr/>
          <p:nvPr/>
        </p:nvSpPr>
        <p:spPr>
          <a:xfrm>
            <a:off x="7488688" y="3577811"/>
            <a:ext cx="28800"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6" name="正方形/長方形 1275">
            <a:extLst>
              <a:ext uri="{FF2B5EF4-FFF2-40B4-BE49-F238E27FC236}">
                <a16:creationId xmlns:a16="http://schemas.microsoft.com/office/drawing/2014/main" id="{D83D61B6-6D2E-4BA0-A062-D63E25EA6F48}"/>
              </a:ext>
            </a:extLst>
          </p:cNvPr>
          <p:cNvSpPr/>
          <p:nvPr/>
        </p:nvSpPr>
        <p:spPr>
          <a:xfrm>
            <a:off x="7367085" y="3495278"/>
            <a:ext cx="123983" cy="288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7" name="正方形/長方形 1276">
            <a:extLst>
              <a:ext uri="{FF2B5EF4-FFF2-40B4-BE49-F238E27FC236}">
                <a16:creationId xmlns:a16="http://schemas.microsoft.com/office/drawing/2014/main" id="{40BB5A9E-B392-47F6-82C1-C29DFAA1E0FF}"/>
              </a:ext>
            </a:extLst>
          </p:cNvPr>
          <p:cNvSpPr/>
          <p:nvPr/>
        </p:nvSpPr>
        <p:spPr>
          <a:xfrm>
            <a:off x="7438616" y="3519009"/>
            <a:ext cx="110867" cy="360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8" name="正方形/長方形 1277">
            <a:extLst>
              <a:ext uri="{FF2B5EF4-FFF2-40B4-BE49-F238E27FC236}">
                <a16:creationId xmlns:a16="http://schemas.microsoft.com/office/drawing/2014/main" id="{D40FE5EE-5875-432F-9BE1-DF4382D55F05}"/>
              </a:ext>
            </a:extLst>
          </p:cNvPr>
          <p:cNvSpPr/>
          <p:nvPr/>
        </p:nvSpPr>
        <p:spPr>
          <a:xfrm>
            <a:off x="7167784" y="3165434"/>
            <a:ext cx="86400" cy="360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9" name="正方形/長方形 1278">
            <a:extLst>
              <a:ext uri="{FF2B5EF4-FFF2-40B4-BE49-F238E27FC236}">
                <a16:creationId xmlns:a16="http://schemas.microsoft.com/office/drawing/2014/main" id="{743BE57A-9C40-4C61-94FD-B00061C219DC}"/>
              </a:ext>
            </a:extLst>
          </p:cNvPr>
          <p:cNvSpPr/>
          <p:nvPr/>
        </p:nvSpPr>
        <p:spPr>
          <a:xfrm>
            <a:off x="7197430" y="314150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0" name="正方形/長方形 1279">
            <a:extLst>
              <a:ext uri="{FF2B5EF4-FFF2-40B4-BE49-F238E27FC236}">
                <a16:creationId xmlns:a16="http://schemas.microsoft.com/office/drawing/2014/main" id="{BAEA5CC6-7EC9-46A6-8892-C131D807EE1D}"/>
              </a:ext>
            </a:extLst>
          </p:cNvPr>
          <p:cNvSpPr/>
          <p:nvPr/>
        </p:nvSpPr>
        <p:spPr>
          <a:xfrm>
            <a:off x="7276017" y="330580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1" name="正方形/長方形 1280">
            <a:extLst>
              <a:ext uri="{FF2B5EF4-FFF2-40B4-BE49-F238E27FC236}">
                <a16:creationId xmlns:a16="http://schemas.microsoft.com/office/drawing/2014/main" id="{EEE7A4E8-51B0-44A8-A151-1DBFD7AD9182}"/>
              </a:ext>
            </a:extLst>
          </p:cNvPr>
          <p:cNvSpPr/>
          <p:nvPr/>
        </p:nvSpPr>
        <p:spPr>
          <a:xfrm>
            <a:off x="7333105" y="330851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2" name="正方形/長方形 1281">
            <a:extLst>
              <a:ext uri="{FF2B5EF4-FFF2-40B4-BE49-F238E27FC236}">
                <a16:creationId xmlns:a16="http://schemas.microsoft.com/office/drawing/2014/main" id="{D6CA4026-6F8E-4AC9-8F1E-75645429F433}"/>
              </a:ext>
            </a:extLst>
          </p:cNvPr>
          <p:cNvSpPr/>
          <p:nvPr/>
        </p:nvSpPr>
        <p:spPr>
          <a:xfrm>
            <a:off x="7249768" y="330613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3" name="正方形/長方形 1282">
            <a:extLst>
              <a:ext uri="{FF2B5EF4-FFF2-40B4-BE49-F238E27FC236}">
                <a16:creationId xmlns:a16="http://schemas.microsoft.com/office/drawing/2014/main" id="{68F5841E-2230-4DA1-BF0F-717B1BB3C218}"/>
              </a:ext>
            </a:extLst>
          </p:cNvPr>
          <p:cNvSpPr/>
          <p:nvPr/>
        </p:nvSpPr>
        <p:spPr>
          <a:xfrm>
            <a:off x="7214376" y="3194267"/>
            <a:ext cx="67612" cy="1061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4" name="正方形/長方形 1283">
            <a:extLst>
              <a:ext uri="{FF2B5EF4-FFF2-40B4-BE49-F238E27FC236}">
                <a16:creationId xmlns:a16="http://schemas.microsoft.com/office/drawing/2014/main" id="{98AB3CD6-C3AB-4B8E-B670-CBD142B3811A}"/>
              </a:ext>
            </a:extLst>
          </p:cNvPr>
          <p:cNvSpPr/>
          <p:nvPr/>
        </p:nvSpPr>
        <p:spPr>
          <a:xfrm>
            <a:off x="7142635" y="3199629"/>
            <a:ext cx="59089" cy="717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5" name="正方形/長方形 1284">
            <a:extLst>
              <a:ext uri="{FF2B5EF4-FFF2-40B4-BE49-F238E27FC236}">
                <a16:creationId xmlns:a16="http://schemas.microsoft.com/office/drawing/2014/main" id="{AABC8741-6D91-4EE5-A2D8-207D386BB896}"/>
              </a:ext>
            </a:extLst>
          </p:cNvPr>
          <p:cNvSpPr/>
          <p:nvPr/>
        </p:nvSpPr>
        <p:spPr>
          <a:xfrm>
            <a:off x="6761507" y="3329652"/>
            <a:ext cx="67612" cy="13823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6" name="正方形/長方形 1285">
            <a:extLst>
              <a:ext uri="{FF2B5EF4-FFF2-40B4-BE49-F238E27FC236}">
                <a16:creationId xmlns:a16="http://schemas.microsoft.com/office/drawing/2014/main" id="{D5C866BA-B46E-441B-B791-F3A49EB7FDF3}"/>
              </a:ext>
            </a:extLst>
          </p:cNvPr>
          <p:cNvSpPr/>
          <p:nvPr/>
        </p:nvSpPr>
        <p:spPr>
          <a:xfrm>
            <a:off x="6790141" y="346584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7" name="正方形/長方形 1286">
            <a:extLst>
              <a:ext uri="{FF2B5EF4-FFF2-40B4-BE49-F238E27FC236}">
                <a16:creationId xmlns:a16="http://schemas.microsoft.com/office/drawing/2014/main" id="{035FC713-F88D-44F2-AEF0-29B93E338EFF}"/>
              </a:ext>
            </a:extLst>
          </p:cNvPr>
          <p:cNvSpPr/>
          <p:nvPr/>
        </p:nvSpPr>
        <p:spPr>
          <a:xfrm>
            <a:off x="6601971" y="3305968"/>
            <a:ext cx="135937" cy="480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8" name="正方形/長方形 1287">
            <a:extLst>
              <a:ext uri="{FF2B5EF4-FFF2-40B4-BE49-F238E27FC236}">
                <a16:creationId xmlns:a16="http://schemas.microsoft.com/office/drawing/2014/main" id="{C44DDC7D-117D-4BFC-B8A5-540174F03FE6}"/>
              </a:ext>
            </a:extLst>
          </p:cNvPr>
          <p:cNvSpPr/>
          <p:nvPr/>
        </p:nvSpPr>
        <p:spPr>
          <a:xfrm>
            <a:off x="6661138" y="3357286"/>
            <a:ext cx="135937" cy="480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9" name="正方形/長方形 1288">
            <a:extLst>
              <a:ext uri="{FF2B5EF4-FFF2-40B4-BE49-F238E27FC236}">
                <a16:creationId xmlns:a16="http://schemas.microsoft.com/office/drawing/2014/main" id="{D4FA1DB8-798F-44A7-B629-7931039CB82F}"/>
              </a:ext>
            </a:extLst>
          </p:cNvPr>
          <p:cNvSpPr/>
          <p:nvPr/>
        </p:nvSpPr>
        <p:spPr>
          <a:xfrm>
            <a:off x="6630293" y="335618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0" name="正方形/長方形 1289">
            <a:extLst>
              <a:ext uri="{FF2B5EF4-FFF2-40B4-BE49-F238E27FC236}">
                <a16:creationId xmlns:a16="http://schemas.microsoft.com/office/drawing/2014/main" id="{934047B9-4CE0-462D-9138-930A417D88F2}"/>
              </a:ext>
            </a:extLst>
          </p:cNvPr>
          <p:cNvSpPr/>
          <p:nvPr/>
        </p:nvSpPr>
        <p:spPr>
          <a:xfrm>
            <a:off x="6712471" y="3394565"/>
            <a:ext cx="49036"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1" name="正方形/長方形 1290">
            <a:extLst>
              <a:ext uri="{FF2B5EF4-FFF2-40B4-BE49-F238E27FC236}">
                <a16:creationId xmlns:a16="http://schemas.microsoft.com/office/drawing/2014/main" id="{EA037FD2-33CF-4779-963C-DFA9D59DD622}"/>
              </a:ext>
            </a:extLst>
          </p:cNvPr>
          <p:cNvSpPr/>
          <p:nvPr/>
        </p:nvSpPr>
        <p:spPr>
          <a:xfrm>
            <a:off x="6737452" y="344191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2" name="正方形/長方形 1291">
            <a:extLst>
              <a:ext uri="{FF2B5EF4-FFF2-40B4-BE49-F238E27FC236}">
                <a16:creationId xmlns:a16="http://schemas.microsoft.com/office/drawing/2014/main" id="{A5859299-F97B-46A4-B338-F9E838592CCF}"/>
              </a:ext>
            </a:extLst>
          </p:cNvPr>
          <p:cNvSpPr/>
          <p:nvPr/>
        </p:nvSpPr>
        <p:spPr>
          <a:xfrm>
            <a:off x="6661532" y="3368964"/>
            <a:ext cx="7591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3" name="正方形/長方形 1292">
            <a:extLst>
              <a:ext uri="{FF2B5EF4-FFF2-40B4-BE49-F238E27FC236}">
                <a16:creationId xmlns:a16="http://schemas.microsoft.com/office/drawing/2014/main" id="{88298972-ED46-47DF-81F5-94F2B5C7196B}"/>
              </a:ext>
            </a:extLst>
          </p:cNvPr>
          <p:cNvSpPr/>
          <p:nvPr/>
        </p:nvSpPr>
        <p:spPr>
          <a:xfrm>
            <a:off x="6522015" y="3106446"/>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4" name="正方形/長方形 1293">
            <a:extLst>
              <a:ext uri="{FF2B5EF4-FFF2-40B4-BE49-F238E27FC236}">
                <a16:creationId xmlns:a16="http://schemas.microsoft.com/office/drawing/2014/main" id="{57ECB118-7D87-4959-9B3C-CD34460CB1B6}"/>
              </a:ext>
            </a:extLst>
          </p:cNvPr>
          <p:cNvSpPr/>
          <p:nvPr/>
        </p:nvSpPr>
        <p:spPr>
          <a:xfrm>
            <a:off x="6493100" y="308730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5" name="正方形/長方形 1294">
            <a:extLst>
              <a:ext uri="{FF2B5EF4-FFF2-40B4-BE49-F238E27FC236}">
                <a16:creationId xmlns:a16="http://schemas.microsoft.com/office/drawing/2014/main" id="{8458500B-BA71-4A41-83EC-19B436AAFD76}"/>
              </a:ext>
            </a:extLst>
          </p:cNvPr>
          <p:cNvSpPr/>
          <p:nvPr/>
        </p:nvSpPr>
        <p:spPr>
          <a:xfrm>
            <a:off x="4770383" y="3053242"/>
            <a:ext cx="100781" cy="88985"/>
          </a:xfrm>
          <a:prstGeom prst="rect">
            <a:avLst/>
          </a:prstGeom>
          <a:solidFill>
            <a:srgbClr val="009999">
              <a:alpha val="4900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6" name="正方形/長方形 1295">
            <a:extLst>
              <a:ext uri="{FF2B5EF4-FFF2-40B4-BE49-F238E27FC236}">
                <a16:creationId xmlns:a16="http://schemas.microsoft.com/office/drawing/2014/main" id="{872DF9BE-451F-4755-945A-1B3466A907A9}"/>
              </a:ext>
            </a:extLst>
          </p:cNvPr>
          <p:cNvSpPr/>
          <p:nvPr/>
        </p:nvSpPr>
        <p:spPr>
          <a:xfrm>
            <a:off x="4712118" y="2728518"/>
            <a:ext cx="104569" cy="1050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7" name="正方形/長方形 1296">
            <a:extLst>
              <a:ext uri="{FF2B5EF4-FFF2-40B4-BE49-F238E27FC236}">
                <a16:creationId xmlns:a16="http://schemas.microsoft.com/office/drawing/2014/main" id="{0AD9B9FC-C61A-4DBF-908F-27D331A38D27}"/>
              </a:ext>
            </a:extLst>
          </p:cNvPr>
          <p:cNvSpPr/>
          <p:nvPr/>
        </p:nvSpPr>
        <p:spPr>
          <a:xfrm>
            <a:off x="4333215" y="2697765"/>
            <a:ext cx="161708" cy="857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8" name="正方形/長方形 1297">
            <a:extLst>
              <a:ext uri="{FF2B5EF4-FFF2-40B4-BE49-F238E27FC236}">
                <a16:creationId xmlns:a16="http://schemas.microsoft.com/office/drawing/2014/main" id="{01EFCAF8-78A2-42F7-9F1F-C015D737561F}"/>
              </a:ext>
            </a:extLst>
          </p:cNvPr>
          <p:cNvSpPr/>
          <p:nvPr/>
        </p:nvSpPr>
        <p:spPr>
          <a:xfrm>
            <a:off x="4170619" y="2535879"/>
            <a:ext cx="57766" cy="1618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9" name="正方形/長方形 1298">
            <a:extLst>
              <a:ext uri="{FF2B5EF4-FFF2-40B4-BE49-F238E27FC236}">
                <a16:creationId xmlns:a16="http://schemas.microsoft.com/office/drawing/2014/main" id="{5985FDA9-8736-4B77-9438-D60A06EB5E28}"/>
              </a:ext>
            </a:extLst>
          </p:cNvPr>
          <p:cNvSpPr/>
          <p:nvPr/>
        </p:nvSpPr>
        <p:spPr>
          <a:xfrm>
            <a:off x="4227292" y="2752172"/>
            <a:ext cx="27924" cy="11568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0" name="正方形/長方形 1299">
            <a:extLst>
              <a:ext uri="{FF2B5EF4-FFF2-40B4-BE49-F238E27FC236}">
                <a16:creationId xmlns:a16="http://schemas.microsoft.com/office/drawing/2014/main" id="{3DDE9169-D781-4718-87B1-D16EBBD01390}"/>
              </a:ext>
            </a:extLst>
          </p:cNvPr>
          <p:cNvSpPr/>
          <p:nvPr/>
        </p:nvSpPr>
        <p:spPr>
          <a:xfrm>
            <a:off x="4279139" y="2810016"/>
            <a:ext cx="27924" cy="8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1" name="正方形/長方形 1300">
            <a:extLst>
              <a:ext uri="{FF2B5EF4-FFF2-40B4-BE49-F238E27FC236}">
                <a16:creationId xmlns:a16="http://schemas.microsoft.com/office/drawing/2014/main" id="{DE804FD4-8CC5-4570-80B3-FAA4FD4101DE}"/>
              </a:ext>
            </a:extLst>
          </p:cNvPr>
          <p:cNvSpPr/>
          <p:nvPr/>
        </p:nvSpPr>
        <p:spPr>
          <a:xfrm>
            <a:off x="4251215" y="2810018"/>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2" name="正方形/長方形 1301">
            <a:extLst>
              <a:ext uri="{FF2B5EF4-FFF2-40B4-BE49-F238E27FC236}">
                <a16:creationId xmlns:a16="http://schemas.microsoft.com/office/drawing/2014/main" id="{026D14B1-F2C8-401C-9316-325703AF6FBA}"/>
              </a:ext>
            </a:extLst>
          </p:cNvPr>
          <p:cNvSpPr/>
          <p:nvPr/>
        </p:nvSpPr>
        <p:spPr>
          <a:xfrm>
            <a:off x="4362450" y="2807494"/>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3" name="正方形/長方形 1302">
            <a:extLst>
              <a:ext uri="{FF2B5EF4-FFF2-40B4-BE49-F238E27FC236}">
                <a16:creationId xmlns:a16="http://schemas.microsoft.com/office/drawing/2014/main" id="{5C330FE8-C044-4933-BD40-51005CC12BBC}"/>
              </a:ext>
            </a:extLst>
          </p:cNvPr>
          <p:cNvSpPr/>
          <p:nvPr/>
        </p:nvSpPr>
        <p:spPr>
          <a:xfrm>
            <a:off x="4388607" y="2807631"/>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4" name="正方形/長方形 1303">
            <a:extLst>
              <a:ext uri="{FF2B5EF4-FFF2-40B4-BE49-F238E27FC236}">
                <a16:creationId xmlns:a16="http://schemas.microsoft.com/office/drawing/2014/main" id="{692FB5EF-A9BE-4229-884F-8C2C6FB2F1CF}"/>
              </a:ext>
            </a:extLst>
          </p:cNvPr>
          <p:cNvSpPr/>
          <p:nvPr/>
        </p:nvSpPr>
        <p:spPr>
          <a:xfrm>
            <a:off x="4414764" y="2777393"/>
            <a:ext cx="188500" cy="34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5" name="正方形/長方形 1304">
            <a:extLst>
              <a:ext uri="{FF2B5EF4-FFF2-40B4-BE49-F238E27FC236}">
                <a16:creationId xmlns:a16="http://schemas.microsoft.com/office/drawing/2014/main" id="{47B1C50E-7A3F-46AA-85C4-E3E72F41913B}"/>
              </a:ext>
            </a:extLst>
          </p:cNvPr>
          <p:cNvSpPr/>
          <p:nvPr/>
        </p:nvSpPr>
        <p:spPr>
          <a:xfrm>
            <a:off x="4445760" y="2812963"/>
            <a:ext cx="18819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6" name="正方形/長方形 1305">
            <a:extLst>
              <a:ext uri="{FF2B5EF4-FFF2-40B4-BE49-F238E27FC236}">
                <a16:creationId xmlns:a16="http://schemas.microsoft.com/office/drawing/2014/main" id="{41E1FBC3-DC5D-4827-8C2F-30F48DCAB808}"/>
              </a:ext>
            </a:extLst>
          </p:cNvPr>
          <p:cNvSpPr/>
          <p:nvPr/>
        </p:nvSpPr>
        <p:spPr>
          <a:xfrm>
            <a:off x="4490715" y="2836030"/>
            <a:ext cx="85550"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7" name="正方形/長方形 1306">
            <a:extLst>
              <a:ext uri="{FF2B5EF4-FFF2-40B4-BE49-F238E27FC236}">
                <a16:creationId xmlns:a16="http://schemas.microsoft.com/office/drawing/2014/main" id="{F2B29C51-5807-49A9-9611-D3CC33024E57}"/>
              </a:ext>
            </a:extLst>
          </p:cNvPr>
          <p:cNvSpPr/>
          <p:nvPr/>
        </p:nvSpPr>
        <p:spPr>
          <a:xfrm>
            <a:off x="4494710" y="2750126"/>
            <a:ext cx="2998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8" name="正方形/長方形 1307">
            <a:extLst>
              <a:ext uri="{FF2B5EF4-FFF2-40B4-BE49-F238E27FC236}">
                <a16:creationId xmlns:a16="http://schemas.microsoft.com/office/drawing/2014/main" id="{A7D4EF39-CED0-4A14-BBBC-CD4EEF31682F}"/>
              </a:ext>
            </a:extLst>
          </p:cNvPr>
          <p:cNvSpPr/>
          <p:nvPr/>
        </p:nvSpPr>
        <p:spPr>
          <a:xfrm>
            <a:off x="4901665" y="2702526"/>
            <a:ext cx="2998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9" name="正方形/長方形 1308">
            <a:extLst>
              <a:ext uri="{FF2B5EF4-FFF2-40B4-BE49-F238E27FC236}">
                <a16:creationId xmlns:a16="http://schemas.microsoft.com/office/drawing/2014/main" id="{7FC378EE-31FB-476C-A6D9-C5C76C9F5947}"/>
              </a:ext>
            </a:extLst>
          </p:cNvPr>
          <p:cNvSpPr/>
          <p:nvPr/>
        </p:nvSpPr>
        <p:spPr>
          <a:xfrm>
            <a:off x="4902731" y="2672796"/>
            <a:ext cx="52200" cy="290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0" name="正方形/長方形 1309">
            <a:extLst>
              <a:ext uri="{FF2B5EF4-FFF2-40B4-BE49-F238E27FC236}">
                <a16:creationId xmlns:a16="http://schemas.microsoft.com/office/drawing/2014/main" id="{8F536708-A08C-430E-8FBE-E82570975454}"/>
              </a:ext>
            </a:extLst>
          </p:cNvPr>
          <p:cNvSpPr/>
          <p:nvPr/>
        </p:nvSpPr>
        <p:spPr>
          <a:xfrm>
            <a:off x="5573022" y="2520767"/>
            <a:ext cx="62710" cy="659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1" name="正方形/長方形 1310">
            <a:extLst>
              <a:ext uri="{FF2B5EF4-FFF2-40B4-BE49-F238E27FC236}">
                <a16:creationId xmlns:a16="http://schemas.microsoft.com/office/drawing/2014/main" id="{5CB20478-E7BE-42E0-997A-99FDB6D34E40}"/>
              </a:ext>
            </a:extLst>
          </p:cNvPr>
          <p:cNvSpPr/>
          <p:nvPr/>
        </p:nvSpPr>
        <p:spPr>
          <a:xfrm>
            <a:off x="5820330" y="2181438"/>
            <a:ext cx="62710" cy="693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2" name="正方形/長方形 1311">
            <a:extLst>
              <a:ext uri="{FF2B5EF4-FFF2-40B4-BE49-F238E27FC236}">
                <a16:creationId xmlns:a16="http://schemas.microsoft.com/office/drawing/2014/main" id="{224A6721-F344-4905-B05B-A0A8C991724B}"/>
              </a:ext>
            </a:extLst>
          </p:cNvPr>
          <p:cNvSpPr/>
          <p:nvPr/>
        </p:nvSpPr>
        <p:spPr>
          <a:xfrm>
            <a:off x="5791708" y="2151116"/>
            <a:ext cx="65846" cy="29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3" name="正方形/長方形 1312">
            <a:extLst>
              <a:ext uri="{FF2B5EF4-FFF2-40B4-BE49-F238E27FC236}">
                <a16:creationId xmlns:a16="http://schemas.microsoft.com/office/drawing/2014/main" id="{FA4830F6-F251-4E35-81BC-E272D69BCF72}"/>
              </a:ext>
            </a:extLst>
          </p:cNvPr>
          <p:cNvSpPr/>
          <p:nvPr/>
        </p:nvSpPr>
        <p:spPr>
          <a:xfrm>
            <a:off x="5791843" y="2229598"/>
            <a:ext cx="32923" cy="277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4" name="正方形/長方形 1313">
            <a:extLst>
              <a:ext uri="{FF2B5EF4-FFF2-40B4-BE49-F238E27FC236}">
                <a16:creationId xmlns:a16="http://schemas.microsoft.com/office/drawing/2014/main" id="{2D92D9FF-5202-4196-B8F5-2898A709E112}"/>
              </a:ext>
            </a:extLst>
          </p:cNvPr>
          <p:cNvSpPr/>
          <p:nvPr/>
        </p:nvSpPr>
        <p:spPr>
          <a:xfrm>
            <a:off x="5868458" y="2208087"/>
            <a:ext cx="32923" cy="407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5" name="正方形/長方形 1314">
            <a:extLst>
              <a:ext uri="{FF2B5EF4-FFF2-40B4-BE49-F238E27FC236}">
                <a16:creationId xmlns:a16="http://schemas.microsoft.com/office/drawing/2014/main" id="{1AC991DD-7D09-460C-80EE-153319180E93}"/>
              </a:ext>
            </a:extLst>
          </p:cNvPr>
          <p:cNvSpPr/>
          <p:nvPr/>
        </p:nvSpPr>
        <p:spPr>
          <a:xfrm>
            <a:off x="4821206" y="2884844"/>
            <a:ext cx="82909" cy="378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6" name="正方形/長方形 1315">
            <a:extLst>
              <a:ext uri="{FF2B5EF4-FFF2-40B4-BE49-F238E27FC236}">
                <a16:creationId xmlns:a16="http://schemas.microsoft.com/office/drawing/2014/main" id="{BCD1BC58-5C57-49CA-9B98-FFE0AE41B123}"/>
              </a:ext>
            </a:extLst>
          </p:cNvPr>
          <p:cNvSpPr/>
          <p:nvPr/>
        </p:nvSpPr>
        <p:spPr>
          <a:xfrm>
            <a:off x="4872022" y="2913697"/>
            <a:ext cx="113955"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7" name="正方形/長方形 1316">
            <a:extLst>
              <a:ext uri="{FF2B5EF4-FFF2-40B4-BE49-F238E27FC236}">
                <a16:creationId xmlns:a16="http://schemas.microsoft.com/office/drawing/2014/main" id="{4DC81B97-6590-46E3-92CE-EDF839ADF053}"/>
              </a:ext>
            </a:extLst>
          </p:cNvPr>
          <p:cNvSpPr/>
          <p:nvPr/>
        </p:nvSpPr>
        <p:spPr>
          <a:xfrm>
            <a:off x="4927413" y="2949770"/>
            <a:ext cx="63288" cy="283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8" name="正方形/長方形 1317">
            <a:extLst>
              <a:ext uri="{FF2B5EF4-FFF2-40B4-BE49-F238E27FC236}">
                <a16:creationId xmlns:a16="http://schemas.microsoft.com/office/drawing/2014/main" id="{AD99521B-E838-4F14-941A-7F86E893185B}"/>
              </a:ext>
            </a:extLst>
          </p:cNvPr>
          <p:cNvSpPr/>
          <p:nvPr/>
        </p:nvSpPr>
        <p:spPr>
          <a:xfrm>
            <a:off x="4847109" y="2975686"/>
            <a:ext cx="89482"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9" name="正方形/長方形 1318">
            <a:extLst>
              <a:ext uri="{FF2B5EF4-FFF2-40B4-BE49-F238E27FC236}">
                <a16:creationId xmlns:a16="http://schemas.microsoft.com/office/drawing/2014/main" id="{026142BA-0253-486F-9711-4A2BF17F7068}"/>
              </a:ext>
            </a:extLst>
          </p:cNvPr>
          <p:cNvSpPr/>
          <p:nvPr/>
        </p:nvSpPr>
        <p:spPr>
          <a:xfrm>
            <a:off x="4791822" y="3023189"/>
            <a:ext cx="61743"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0" name="正方形/長方形 1319">
            <a:extLst>
              <a:ext uri="{FF2B5EF4-FFF2-40B4-BE49-F238E27FC236}">
                <a16:creationId xmlns:a16="http://schemas.microsoft.com/office/drawing/2014/main" id="{C899CBB8-155E-415F-A9E5-A25EE318DAE0}"/>
              </a:ext>
            </a:extLst>
          </p:cNvPr>
          <p:cNvSpPr/>
          <p:nvPr/>
        </p:nvSpPr>
        <p:spPr>
          <a:xfrm>
            <a:off x="4791810" y="3140840"/>
            <a:ext cx="133812"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1" name="正方形/長方形 1320">
            <a:extLst>
              <a:ext uri="{FF2B5EF4-FFF2-40B4-BE49-F238E27FC236}">
                <a16:creationId xmlns:a16="http://schemas.microsoft.com/office/drawing/2014/main" id="{B9C6CFB9-C3AD-4651-95A3-4EEE53683DA2}"/>
              </a:ext>
            </a:extLst>
          </p:cNvPr>
          <p:cNvSpPr/>
          <p:nvPr/>
        </p:nvSpPr>
        <p:spPr>
          <a:xfrm>
            <a:off x="4657858" y="2372139"/>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2" name="正方形/長方形 1321">
            <a:extLst>
              <a:ext uri="{FF2B5EF4-FFF2-40B4-BE49-F238E27FC236}">
                <a16:creationId xmlns:a16="http://schemas.microsoft.com/office/drawing/2014/main" id="{AE1CD077-1B33-4F72-9286-318B2126A34C}"/>
              </a:ext>
            </a:extLst>
          </p:cNvPr>
          <p:cNvSpPr/>
          <p:nvPr/>
        </p:nvSpPr>
        <p:spPr>
          <a:xfrm>
            <a:off x="4524680" y="2235899"/>
            <a:ext cx="76364"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3" name="正方形/長方形 1322">
            <a:extLst>
              <a:ext uri="{FF2B5EF4-FFF2-40B4-BE49-F238E27FC236}">
                <a16:creationId xmlns:a16="http://schemas.microsoft.com/office/drawing/2014/main" id="{671EC46B-77AA-4C42-8AD4-629F9A15E223}"/>
              </a:ext>
            </a:extLst>
          </p:cNvPr>
          <p:cNvSpPr/>
          <p:nvPr/>
        </p:nvSpPr>
        <p:spPr>
          <a:xfrm>
            <a:off x="4547969" y="2263913"/>
            <a:ext cx="61808"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4" name="正方形/長方形 1323">
            <a:extLst>
              <a:ext uri="{FF2B5EF4-FFF2-40B4-BE49-F238E27FC236}">
                <a16:creationId xmlns:a16="http://schemas.microsoft.com/office/drawing/2014/main" id="{E36EB3C3-ACB3-45D8-BF2D-A66B68ECCC21}"/>
              </a:ext>
            </a:extLst>
          </p:cNvPr>
          <p:cNvSpPr/>
          <p:nvPr/>
        </p:nvSpPr>
        <p:spPr>
          <a:xfrm>
            <a:off x="4519640" y="2290570"/>
            <a:ext cx="61808"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5" name="正方形/長方形 1324">
            <a:extLst>
              <a:ext uri="{FF2B5EF4-FFF2-40B4-BE49-F238E27FC236}">
                <a16:creationId xmlns:a16="http://schemas.microsoft.com/office/drawing/2014/main" id="{F426AAC3-73D5-422B-8CAF-436219784BDA}"/>
              </a:ext>
            </a:extLst>
          </p:cNvPr>
          <p:cNvSpPr/>
          <p:nvPr/>
        </p:nvSpPr>
        <p:spPr>
          <a:xfrm>
            <a:off x="4278428" y="2507665"/>
            <a:ext cx="88386"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6" name="正方形/長方形 1325">
            <a:extLst>
              <a:ext uri="{FF2B5EF4-FFF2-40B4-BE49-F238E27FC236}">
                <a16:creationId xmlns:a16="http://schemas.microsoft.com/office/drawing/2014/main" id="{5C1E412F-3E70-4712-9FD0-9D3400B2BB43}"/>
              </a:ext>
            </a:extLst>
          </p:cNvPr>
          <p:cNvSpPr/>
          <p:nvPr/>
        </p:nvSpPr>
        <p:spPr>
          <a:xfrm>
            <a:off x="4333587" y="2482347"/>
            <a:ext cx="52525"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7" name="正方形/長方形 1326">
            <a:extLst>
              <a:ext uri="{FF2B5EF4-FFF2-40B4-BE49-F238E27FC236}">
                <a16:creationId xmlns:a16="http://schemas.microsoft.com/office/drawing/2014/main" id="{E113CAEA-3759-49DA-A6DE-19E7AADC9D66}"/>
              </a:ext>
            </a:extLst>
          </p:cNvPr>
          <p:cNvSpPr/>
          <p:nvPr/>
        </p:nvSpPr>
        <p:spPr>
          <a:xfrm>
            <a:off x="4419501" y="2866031"/>
            <a:ext cx="2784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8" name="正方形/長方形 1327">
            <a:extLst>
              <a:ext uri="{FF2B5EF4-FFF2-40B4-BE49-F238E27FC236}">
                <a16:creationId xmlns:a16="http://schemas.microsoft.com/office/drawing/2014/main" id="{C3C5F5B4-38C9-40B0-9217-66D1DB178B9C}"/>
              </a:ext>
            </a:extLst>
          </p:cNvPr>
          <p:cNvSpPr/>
          <p:nvPr/>
        </p:nvSpPr>
        <p:spPr>
          <a:xfrm>
            <a:off x="4281739" y="3358658"/>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9" name="正方形/長方形 1328">
            <a:extLst>
              <a:ext uri="{FF2B5EF4-FFF2-40B4-BE49-F238E27FC236}">
                <a16:creationId xmlns:a16="http://schemas.microsoft.com/office/drawing/2014/main" id="{6B240BD9-3031-4F5F-B8AA-1555FE855DC3}"/>
              </a:ext>
            </a:extLst>
          </p:cNvPr>
          <p:cNvSpPr/>
          <p:nvPr/>
        </p:nvSpPr>
        <p:spPr>
          <a:xfrm>
            <a:off x="4253528" y="3385873"/>
            <a:ext cx="27849" cy="309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0" name="正方形/長方形 1329">
            <a:extLst>
              <a:ext uri="{FF2B5EF4-FFF2-40B4-BE49-F238E27FC236}">
                <a16:creationId xmlns:a16="http://schemas.microsoft.com/office/drawing/2014/main" id="{3A4E44BC-1254-4E91-8029-98EB3C4CDE38}"/>
              </a:ext>
            </a:extLst>
          </p:cNvPr>
          <p:cNvSpPr/>
          <p:nvPr/>
        </p:nvSpPr>
        <p:spPr>
          <a:xfrm>
            <a:off x="4360328" y="3494391"/>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1" name="正方形/長方形 1330">
            <a:extLst>
              <a:ext uri="{FF2B5EF4-FFF2-40B4-BE49-F238E27FC236}">
                <a16:creationId xmlns:a16="http://schemas.microsoft.com/office/drawing/2014/main" id="{BA331703-1050-47C6-B69F-8AD984D8B387}"/>
              </a:ext>
            </a:extLst>
          </p:cNvPr>
          <p:cNvSpPr/>
          <p:nvPr/>
        </p:nvSpPr>
        <p:spPr>
          <a:xfrm>
            <a:off x="4472248" y="3630124"/>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2" name="正方形/長方形 1331">
            <a:extLst>
              <a:ext uri="{FF2B5EF4-FFF2-40B4-BE49-F238E27FC236}">
                <a16:creationId xmlns:a16="http://schemas.microsoft.com/office/drawing/2014/main" id="{1EF47AC9-4C60-40F1-9DE0-D01E5C86E3DA}"/>
              </a:ext>
            </a:extLst>
          </p:cNvPr>
          <p:cNvSpPr/>
          <p:nvPr/>
        </p:nvSpPr>
        <p:spPr>
          <a:xfrm>
            <a:off x="4444076" y="3601544"/>
            <a:ext cx="27849" cy="55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3" name="正方形/長方形 1332">
            <a:extLst>
              <a:ext uri="{FF2B5EF4-FFF2-40B4-BE49-F238E27FC236}">
                <a16:creationId xmlns:a16="http://schemas.microsoft.com/office/drawing/2014/main" id="{BCE0A089-714D-4F8B-9291-52D9E7D9BCB8}"/>
              </a:ext>
            </a:extLst>
          </p:cNvPr>
          <p:cNvSpPr/>
          <p:nvPr/>
        </p:nvSpPr>
        <p:spPr>
          <a:xfrm>
            <a:off x="4336889" y="3549264"/>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4" name="正方形/長方形 1333">
            <a:extLst>
              <a:ext uri="{FF2B5EF4-FFF2-40B4-BE49-F238E27FC236}">
                <a16:creationId xmlns:a16="http://schemas.microsoft.com/office/drawing/2014/main" id="{CAC37D90-3661-49BD-B1A1-B4E13ECEEB4A}"/>
              </a:ext>
            </a:extLst>
          </p:cNvPr>
          <p:cNvSpPr/>
          <p:nvPr/>
        </p:nvSpPr>
        <p:spPr>
          <a:xfrm>
            <a:off x="4282485" y="3549455"/>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5" name="正方形/長方形 1334">
            <a:extLst>
              <a:ext uri="{FF2B5EF4-FFF2-40B4-BE49-F238E27FC236}">
                <a16:creationId xmlns:a16="http://schemas.microsoft.com/office/drawing/2014/main" id="{EF8A7DD2-CF5C-40D3-8FC3-2F7C7230AE54}"/>
              </a:ext>
            </a:extLst>
          </p:cNvPr>
          <p:cNvSpPr/>
          <p:nvPr/>
        </p:nvSpPr>
        <p:spPr>
          <a:xfrm>
            <a:off x="4227339" y="3548526"/>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6" name="正方形/長方形 1335">
            <a:extLst>
              <a:ext uri="{FF2B5EF4-FFF2-40B4-BE49-F238E27FC236}">
                <a16:creationId xmlns:a16="http://schemas.microsoft.com/office/drawing/2014/main" id="{7A34E271-944D-4953-9DE5-E1C7571D6101}"/>
              </a:ext>
            </a:extLst>
          </p:cNvPr>
          <p:cNvSpPr/>
          <p:nvPr/>
        </p:nvSpPr>
        <p:spPr>
          <a:xfrm>
            <a:off x="4523553" y="3711342"/>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7" name="正方形/長方形 1336">
            <a:extLst>
              <a:ext uri="{FF2B5EF4-FFF2-40B4-BE49-F238E27FC236}">
                <a16:creationId xmlns:a16="http://schemas.microsoft.com/office/drawing/2014/main" id="{6E1FE5BD-25B5-44B6-8818-891EF5D2E028}"/>
              </a:ext>
            </a:extLst>
          </p:cNvPr>
          <p:cNvSpPr/>
          <p:nvPr/>
        </p:nvSpPr>
        <p:spPr>
          <a:xfrm>
            <a:off x="4361209" y="3796437"/>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8" name="正方形/長方形 1337">
            <a:extLst>
              <a:ext uri="{FF2B5EF4-FFF2-40B4-BE49-F238E27FC236}">
                <a16:creationId xmlns:a16="http://schemas.microsoft.com/office/drawing/2014/main" id="{F4E9590C-008A-4DC3-A8EE-63BCF81AB444}"/>
              </a:ext>
            </a:extLst>
          </p:cNvPr>
          <p:cNvSpPr/>
          <p:nvPr/>
        </p:nvSpPr>
        <p:spPr>
          <a:xfrm>
            <a:off x="4226383" y="3762716"/>
            <a:ext cx="5515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9" name="正方形/長方形 1338">
            <a:extLst>
              <a:ext uri="{FF2B5EF4-FFF2-40B4-BE49-F238E27FC236}">
                <a16:creationId xmlns:a16="http://schemas.microsoft.com/office/drawing/2014/main" id="{B4618EEC-1004-4486-AAAA-D75B9ACF5D19}"/>
              </a:ext>
            </a:extLst>
          </p:cNvPr>
          <p:cNvSpPr/>
          <p:nvPr/>
        </p:nvSpPr>
        <p:spPr>
          <a:xfrm>
            <a:off x="4176484" y="3734315"/>
            <a:ext cx="5515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0" name="正方形/長方形 1339">
            <a:extLst>
              <a:ext uri="{FF2B5EF4-FFF2-40B4-BE49-F238E27FC236}">
                <a16:creationId xmlns:a16="http://schemas.microsoft.com/office/drawing/2014/main" id="{5C0E6696-EB06-4393-835D-A7212D17AFE1}"/>
              </a:ext>
            </a:extLst>
          </p:cNvPr>
          <p:cNvSpPr/>
          <p:nvPr/>
        </p:nvSpPr>
        <p:spPr>
          <a:xfrm>
            <a:off x="4006630" y="3743587"/>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1" name="正方形/長方形 1340">
            <a:extLst>
              <a:ext uri="{FF2B5EF4-FFF2-40B4-BE49-F238E27FC236}">
                <a16:creationId xmlns:a16="http://schemas.microsoft.com/office/drawing/2014/main" id="{62FB5EFE-EE74-40FF-BBF2-6C1587973150}"/>
              </a:ext>
            </a:extLst>
          </p:cNvPr>
          <p:cNvSpPr/>
          <p:nvPr/>
        </p:nvSpPr>
        <p:spPr>
          <a:xfrm>
            <a:off x="3742573" y="3876480"/>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2" name="正方形/長方形 1341">
            <a:extLst>
              <a:ext uri="{FF2B5EF4-FFF2-40B4-BE49-F238E27FC236}">
                <a16:creationId xmlns:a16="http://schemas.microsoft.com/office/drawing/2014/main" id="{941186CE-7038-45CF-B33D-F0F9043FC349}"/>
              </a:ext>
            </a:extLst>
          </p:cNvPr>
          <p:cNvSpPr/>
          <p:nvPr/>
        </p:nvSpPr>
        <p:spPr>
          <a:xfrm>
            <a:off x="3853022" y="3903816"/>
            <a:ext cx="50749" cy="3461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3" name="正方形/長方形 1342">
            <a:extLst>
              <a:ext uri="{FF2B5EF4-FFF2-40B4-BE49-F238E27FC236}">
                <a16:creationId xmlns:a16="http://schemas.microsoft.com/office/drawing/2014/main" id="{EBB4E5BA-DD02-487C-B7DB-90F7EB5DDC7C}"/>
              </a:ext>
            </a:extLst>
          </p:cNvPr>
          <p:cNvSpPr/>
          <p:nvPr/>
        </p:nvSpPr>
        <p:spPr>
          <a:xfrm>
            <a:off x="3869370" y="3939131"/>
            <a:ext cx="35524" cy="1647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4" name="正方形/長方形 1343">
            <a:extLst>
              <a:ext uri="{FF2B5EF4-FFF2-40B4-BE49-F238E27FC236}">
                <a16:creationId xmlns:a16="http://schemas.microsoft.com/office/drawing/2014/main" id="{8230819C-B23F-4E73-B569-A8382AE8CA0A}"/>
              </a:ext>
            </a:extLst>
          </p:cNvPr>
          <p:cNvSpPr/>
          <p:nvPr/>
        </p:nvSpPr>
        <p:spPr>
          <a:xfrm>
            <a:off x="3905356" y="3959618"/>
            <a:ext cx="25232" cy="527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5" name="正方形/長方形 1344">
            <a:extLst>
              <a:ext uri="{FF2B5EF4-FFF2-40B4-BE49-F238E27FC236}">
                <a16:creationId xmlns:a16="http://schemas.microsoft.com/office/drawing/2014/main" id="{0FC3E74E-D170-4413-8A88-E20D7F50644C}"/>
              </a:ext>
            </a:extLst>
          </p:cNvPr>
          <p:cNvSpPr/>
          <p:nvPr/>
        </p:nvSpPr>
        <p:spPr>
          <a:xfrm>
            <a:off x="3848580" y="4040485"/>
            <a:ext cx="25232" cy="1372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6" name="正方形/長方形 1345">
            <a:extLst>
              <a:ext uri="{FF2B5EF4-FFF2-40B4-BE49-F238E27FC236}">
                <a16:creationId xmlns:a16="http://schemas.microsoft.com/office/drawing/2014/main" id="{7ED41194-069A-493C-BA97-C0D0399DF760}"/>
              </a:ext>
            </a:extLst>
          </p:cNvPr>
          <p:cNvSpPr/>
          <p:nvPr/>
        </p:nvSpPr>
        <p:spPr>
          <a:xfrm>
            <a:off x="3716294" y="4231267"/>
            <a:ext cx="25232" cy="2264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7" name="正方形/長方形 1346">
            <a:extLst>
              <a:ext uri="{FF2B5EF4-FFF2-40B4-BE49-F238E27FC236}">
                <a16:creationId xmlns:a16="http://schemas.microsoft.com/office/drawing/2014/main" id="{F38E9F50-FAA3-471D-BC1A-5D6B45C4B962}"/>
              </a:ext>
            </a:extLst>
          </p:cNvPr>
          <p:cNvSpPr/>
          <p:nvPr/>
        </p:nvSpPr>
        <p:spPr>
          <a:xfrm>
            <a:off x="3633926" y="4368469"/>
            <a:ext cx="25232" cy="816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8" name="正方形/長方形 1347">
            <a:extLst>
              <a:ext uri="{FF2B5EF4-FFF2-40B4-BE49-F238E27FC236}">
                <a16:creationId xmlns:a16="http://schemas.microsoft.com/office/drawing/2014/main" id="{1A49259F-26EE-4BFC-A1FA-AA81C2180CFD}"/>
              </a:ext>
            </a:extLst>
          </p:cNvPr>
          <p:cNvSpPr/>
          <p:nvPr/>
        </p:nvSpPr>
        <p:spPr>
          <a:xfrm>
            <a:off x="3743388" y="4181473"/>
            <a:ext cx="25232" cy="559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9" name="正方形/長方形 1348">
            <a:extLst>
              <a:ext uri="{FF2B5EF4-FFF2-40B4-BE49-F238E27FC236}">
                <a16:creationId xmlns:a16="http://schemas.microsoft.com/office/drawing/2014/main" id="{CCC7BEE6-CB5B-4BEB-A841-29FB24BA93F6}"/>
              </a:ext>
            </a:extLst>
          </p:cNvPr>
          <p:cNvSpPr/>
          <p:nvPr/>
        </p:nvSpPr>
        <p:spPr>
          <a:xfrm>
            <a:off x="3825989" y="4071914"/>
            <a:ext cx="25232" cy="562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0" name="正方形/長方形 1349">
            <a:extLst>
              <a:ext uri="{FF2B5EF4-FFF2-40B4-BE49-F238E27FC236}">
                <a16:creationId xmlns:a16="http://schemas.microsoft.com/office/drawing/2014/main" id="{842DAEA3-537B-4276-B139-78A7DDEEA34B}"/>
              </a:ext>
            </a:extLst>
          </p:cNvPr>
          <p:cNvSpPr/>
          <p:nvPr/>
        </p:nvSpPr>
        <p:spPr>
          <a:xfrm>
            <a:off x="3802558" y="4071509"/>
            <a:ext cx="25232" cy="321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1" name="正方形/長方形 1350">
            <a:extLst>
              <a:ext uri="{FF2B5EF4-FFF2-40B4-BE49-F238E27FC236}">
                <a16:creationId xmlns:a16="http://schemas.microsoft.com/office/drawing/2014/main" id="{59DE3F93-B904-4923-B9C8-8B70A2E6587F}"/>
              </a:ext>
            </a:extLst>
          </p:cNvPr>
          <p:cNvSpPr/>
          <p:nvPr/>
        </p:nvSpPr>
        <p:spPr>
          <a:xfrm>
            <a:off x="3770565" y="4071510"/>
            <a:ext cx="3417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2" name="正方形/長方形 1351">
            <a:extLst>
              <a:ext uri="{FF2B5EF4-FFF2-40B4-BE49-F238E27FC236}">
                <a16:creationId xmlns:a16="http://schemas.microsoft.com/office/drawing/2014/main" id="{BE73CCF9-89BA-4D5E-8F00-2FA7AA3F0A1B}"/>
              </a:ext>
            </a:extLst>
          </p:cNvPr>
          <p:cNvSpPr/>
          <p:nvPr/>
        </p:nvSpPr>
        <p:spPr>
          <a:xfrm>
            <a:off x="3796258" y="4121692"/>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3" name="正方形/長方形 1352">
            <a:extLst>
              <a:ext uri="{FF2B5EF4-FFF2-40B4-BE49-F238E27FC236}">
                <a16:creationId xmlns:a16="http://schemas.microsoft.com/office/drawing/2014/main" id="{3291F1A1-28F2-4917-BD62-6C2DF0570DC8}"/>
              </a:ext>
            </a:extLst>
          </p:cNvPr>
          <p:cNvSpPr/>
          <p:nvPr/>
        </p:nvSpPr>
        <p:spPr>
          <a:xfrm>
            <a:off x="3768169" y="4150949"/>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4" name="正方形/長方形 1353">
            <a:extLst>
              <a:ext uri="{FF2B5EF4-FFF2-40B4-BE49-F238E27FC236}">
                <a16:creationId xmlns:a16="http://schemas.microsoft.com/office/drawing/2014/main" id="{73343E52-7D85-4667-AC18-F078539CB544}"/>
              </a:ext>
            </a:extLst>
          </p:cNvPr>
          <p:cNvSpPr/>
          <p:nvPr/>
        </p:nvSpPr>
        <p:spPr>
          <a:xfrm>
            <a:off x="3879873" y="4179242"/>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5" name="正方形/長方形 1354">
            <a:extLst>
              <a:ext uri="{FF2B5EF4-FFF2-40B4-BE49-F238E27FC236}">
                <a16:creationId xmlns:a16="http://schemas.microsoft.com/office/drawing/2014/main" id="{E9AF414E-1C66-4E59-A955-2A4A94FD6BF3}"/>
              </a:ext>
            </a:extLst>
          </p:cNvPr>
          <p:cNvSpPr/>
          <p:nvPr/>
        </p:nvSpPr>
        <p:spPr>
          <a:xfrm>
            <a:off x="3825183" y="4207909"/>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6" name="正方形/長方形 1355">
            <a:extLst>
              <a:ext uri="{FF2B5EF4-FFF2-40B4-BE49-F238E27FC236}">
                <a16:creationId xmlns:a16="http://schemas.microsoft.com/office/drawing/2014/main" id="{AEC13915-7EE6-43E6-8612-34582641DC6B}"/>
              </a:ext>
            </a:extLst>
          </p:cNvPr>
          <p:cNvSpPr/>
          <p:nvPr/>
        </p:nvSpPr>
        <p:spPr>
          <a:xfrm>
            <a:off x="3658646" y="4181516"/>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7" name="正方形/長方形 1356">
            <a:extLst>
              <a:ext uri="{FF2B5EF4-FFF2-40B4-BE49-F238E27FC236}">
                <a16:creationId xmlns:a16="http://schemas.microsoft.com/office/drawing/2014/main" id="{DC6AEEF0-B0E5-4B76-A478-D5503234897C}"/>
              </a:ext>
            </a:extLst>
          </p:cNvPr>
          <p:cNvSpPr/>
          <p:nvPr/>
        </p:nvSpPr>
        <p:spPr>
          <a:xfrm>
            <a:off x="3582946" y="4124526"/>
            <a:ext cx="50293" cy="53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8" name="正方形/長方形 1357">
            <a:extLst>
              <a:ext uri="{FF2B5EF4-FFF2-40B4-BE49-F238E27FC236}">
                <a16:creationId xmlns:a16="http://schemas.microsoft.com/office/drawing/2014/main" id="{0D81C748-5581-4921-B3CF-0D492F052A3E}"/>
              </a:ext>
            </a:extLst>
          </p:cNvPr>
          <p:cNvSpPr/>
          <p:nvPr/>
        </p:nvSpPr>
        <p:spPr>
          <a:xfrm>
            <a:off x="3603810" y="4176487"/>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9" name="正方形/長方形 1358">
            <a:extLst>
              <a:ext uri="{FF2B5EF4-FFF2-40B4-BE49-F238E27FC236}">
                <a16:creationId xmlns:a16="http://schemas.microsoft.com/office/drawing/2014/main" id="{BBFA49E5-5E1E-4AF0-A0B3-4AC31C03D91B}"/>
              </a:ext>
            </a:extLst>
          </p:cNvPr>
          <p:cNvSpPr/>
          <p:nvPr/>
        </p:nvSpPr>
        <p:spPr>
          <a:xfrm>
            <a:off x="3685388" y="4204351"/>
            <a:ext cx="30760" cy="5764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0" name="正方形/長方形 1359">
            <a:extLst>
              <a:ext uri="{FF2B5EF4-FFF2-40B4-BE49-F238E27FC236}">
                <a16:creationId xmlns:a16="http://schemas.microsoft.com/office/drawing/2014/main" id="{BC47289A-9023-4AC2-B4B3-75A02702495B}"/>
              </a:ext>
            </a:extLst>
          </p:cNvPr>
          <p:cNvSpPr/>
          <p:nvPr/>
        </p:nvSpPr>
        <p:spPr>
          <a:xfrm>
            <a:off x="3523531" y="4290835"/>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1" name="正方形/長方形 1360">
            <a:extLst>
              <a:ext uri="{FF2B5EF4-FFF2-40B4-BE49-F238E27FC236}">
                <a16:creationId xmlns:a16="http://schemas.microsoft.com/office/drawing/2014/main" id="{1E65B8D6-0EE7-484E-B352-4B84FE7FD29F}"/>
              </a:ext>
            </a:extLst>
          </p:cNvPr>
          <p:cNvSpPr/>
          <p:nvPr/>
        </p:nvSpPr>
        <p:spPr>
          <a:xfrm>
            <a:off x="3632787" y="4318601"/>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2" name="正方形/長方形 1361">
            <a:extLst>
              <a:ext uri="{FF2B5EF4-FFF2-40B4-BE49-F238E27FC236}">
                <a16:creationId xmlns:a16="http://schemas.microsoft.com/office/drawing/2014/main" id="{527D9BFE-4CC9-41F1-93AC-38E097863A7D}"/>
              </a:ext>
            </a:extLst>
          </p:cNvPr>
          <p:cNvSpPr/>
          <p:nvPr/>
        </p:nvSpPr>
        <p:spPr>
          <a:xfrm>
            <a:off x="3521575" y="4342779"/>
            <a:ext cx="84894"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3" name="正方形/長方形 1362">
            <a:extLst>
              <a:ext uri="{FF2B5EF4-FFF2-40B4-BE49-F238E27FC236}">
                <a16:creationId xmlns:a16="http://schemas.microsoft.com/office/drawing/2014/main" id="{4ADBA482-3901-467E-8353-7B148B82BA05}"/>
              </a:ext>
            </a:extLst>
          </p:cNvPr>
          <p:cNvSpPr/>
          <p:nvPr/>
        </p:nvSpPr>
        <p:spPr>
          <a:xfrm>
            <a:off x="3446042" y="4397602"/>
            <a:ext cx="112266" cy="55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4" name="正方形/長方形 1363">
            <a:extLst>
              <a:ext uri="{FF2B5EF4-FFF2-40B4-BE49-F238E27FC236}">
                <a16:creationId xmlns:a16="http://schemas.microsoft.com/office/drawing/2014/main" id="{AF578CBC-D0EF-4220-A3B2-8CF8B83CC163}"/>
              </a:ext>
            </a:extLst>
          </p:cNvPr>
          <p:cNvSpPr/>
          <p:nvPr/>
        </p:nvSpPr>
        <p:spPr>
          <a:xfrm>
            <a:off x="3226352" y="4316218"/>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5" name="正方形/長方形 1364">
            <a:extLst>
              <a:ext uri="{FF2B5EF4-FFF2-40B4-BE49-F238E27FC236}">
                <a16:creationId xmlns:a16="http://schemas.microsoft.com/office/drawing/2014/main" id="{05AA351B-E561-4453-8834-2B18B9D3E1D6}"/>
              </a:ext>
            </a:extLst>
          </p:cNvPr>
          <p:cNvSpPr/>
          <p:nvPr/>
        </p:nvSpPr>
        <p:spPr>
          <a:xfrm>
            <a:off x="3148043" y="4314358"/>
            <a:ext cx="50754" cy="389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6" name="正方形/長方形 1365">
            <a:extLst>
              <a:ext uri="{FF2B5EF4-FFF2-40B4-BE49-F238E27FC236}">
                <a16:creationId xmlns:a16="http://schemas.microsoft.com/office/drawing/2014/main" id="{D3B5B34B-EE94-4B89-819A-8067515EC262}"/>
              </a:ext>
            </a:extLst>
          </p:cNvPr>
          <p:cNvSpPr/>
          <p:nvPr/>
        </p:nvSpPr>
        <p:spPr>
          <a:xfrm>
            <a:off x="3093250" y="4122395"/>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7" name="正方形/長方形 1366">
            <a:extLst>
              <a:ext uri="{FF2B5EF4-FFF2-40B4-BE49-F238E27FC236}">
                <a16:creationId xmlns:a16="http://schemas.microsoft.com/office/drawing/2014/main" id="{DDD19CD8-92B7-447B-9395-F66199856C4D}"/>
              </a:ext>
            </a:extLst>
          </p:cNvPr>
          <p:cNvSpPr/>
          <p:nvPr/>
        </p:nvSpPr>
        <p:spPr>
          <a:xfrm>
            <a:off x="2766309" y="3769997"/>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8" name="正方形/長方形 1367">
            <a:extLst>
              <a:ext uri="{FF2B5EF4-FFF2-40B4-BE49-F238E27FC236}">
                <a16:creationId xmlns:a16="http://schemas.microsoft.com/office/drawing/2014/main" id="{2B53C8A6-DCE5-48D8-8CB6-0A46CEFDE912}"/>
              </a:ext>
            </a:extLst>
          </p:cNvPr>
          <p:cNvSpPr/>
          <p:nvPr/>
        </p:nvSpPr>
        <p:spPr>
          <a:xfrm>
            <a:off x="2739052" y="3731890"/>
            <a:ext cx="86282" cy="393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9" name="正方形/長方形 1368">
            <a:extLst>
              <a:ext uri="{FF2B5EF4-FFF2-40B4-BE49-F238E27FC236}">
                <a16:creationId xmlns:a16="http://schemas.microsoft.com/office/drawing/2014/main" id="{EB65948E-2A64-4619-A1D7-49536C1EA3D0}"/>
              </a:ext>
            </a:extLst>
          </p:cNvPr>
          <p:cNvSpPr/>
          <p:nvPr/>
        </p:nvSpPr>
        <p:spPr>
          <a:xfrm>
            <a:off x="3148542" y="4672183"/>
            <a:ext cx="108570" cy="786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0" name="正方形/長方形 1369">
            <a:extLst>
              <a:ext uri="{FF2B5EF4-FFF2-40B4-BE49-F238E27FC236}">
                <a16:creationId xmlns:a16="http://schemas.microsoft.com/office/drawing/2014/main" id="{21BCF71B-CD72-45DB-8769-84DDAE32EF2F}"/>
              </a:ext>
            </a:extLst>
          </p:cNvPr>
          <p:cNvSpPr/>
          <p:nvPr/>
        </p:nvSpPr>
        <p:spPr>
          <a:xfrm>
            <a:off x="3173426" y="4642430"/>
            <a:ext cx="83751" cy="319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1" name="正方形/長方形 1370">
            <a:extLst>
              <a:ext uri="{FF2B5EF4-FFF2-40B4-BE49-F238E27FC236}">
                <a16:creationId xmlns:a16="http://schemas.microsoft.com/office/drawing/2014/main" id="{62AB8CAF-FD00-4A7F-A961-B3582F63B6B1}"/>
              </a:ext>
            </a:extLst>
          </p:cNvPr>
          <p:cNvSpPr/>
          <p:nvPr/>
        </p:nvSpPr>
        <p:spPr>
          <a:xfrm>
            <a:off x="3202827" y="4615965"/>
            <a:ext cx="50754" cy="323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2" name="正方形/長方形 1371">
            <a:extLst>
              <a:ext uri="{FF2B5EF4-FFF2-40B4-BE49-F238E27FC236}">
                <a16:creationId xmlns:a16="http://schemas.microsoft.com/office/drawing/2014/main" id="{20E1FFF8-4F60-4271-9313-B2892067493F}"/>
              </a:ext>
            </a:extLst>
          </p:cNvPr>
          <p:cNvSpPr/>
          <p:nvPr/>
        </p:nvSpPr>
        <p:spPr>
          <a:xfrm>
            <a:off x="3225006" y="4590220"/>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3" name="正方形/長方形 1372">
            <a:extLst>
              <a:ext uri="{FF2B5EF4-FFF2-40B4-BE49-F238E27FC236}">
                <a16:creationId xmlns:a16="http://schemas.microsoft.com/office/drawing/2014/main" id="{28920357-7D06-4F17-A2B9-1A94B00B1C56}"/>
              </a:ext>
            </a:extLst>
          </p:cNvPr>
          <p:cNvSpPr/>
          <p:nvPr/>
        </p:nvSpPr>
        <p:spPr>
          <a:xfrm>
            <a:off x="3444949" y="4447525"/>
            <a:ext cx="52495" cy="600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4" name="正方形/長方形 1373">
            <a:extLst>
              <a:ext uri="{FF2B5EF4-FFF2-40B4-BE49-F238E27FC236}">
                <a16:creationId xmlns:a16="http://schemas.microsoft.com/office/drawing/2014/main" id="{5653CF5C-04FE-4331-9B75-B6BCE214C398}"/>
              </a:ext>
            </a:extLst>
          </p:cNvPr>
          <p:cNvSpPr/>
          <p:nvPr/>
        </p:nvSpPr>
        <p:spPr>
          <a:xfrm>
            <a:off x="3547814" y="4451349"/>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5" name="正方形/長方形 1374">
            <a:extLst>
              <a:ext uri="{FF2B5EF4-FFF2-40B4-BE49-F238E27FC236}">
                <a16:creationId xmlns:a16="http://schemas.microsoft.com/office/drawing/2014/main" id="{7DC6331F-51D7-4813-A447-86171BEFD073}"/>
              </a:ext>
            </a:extLst>
          </p:cNvPr>
          <p:cNvSpPr/>
          <p:nvPr/>
        </p:nvSpPr>
        <p:spPr>
          <a:xfrm>
            <a:off x="3579269" y="4478387"/>
            <a:ext cx="5190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6" name="正方形/長方形 1375">
            <a:extLst>
              <a:ext uri="{FF2B5EF4-FFF2-40B4-BE49-F238E27FC236}">
                <a16:creationId xmlns:a16="http://schemas.microsoft.com/office/drawing/2014/main" id="{78CA950A-8831-48EA-ABB3-D583793BE6C0}"/>
              </a:ext>
            </a:extLst>
          </p:cNvPr>
          <p:cNvSpPr/>
          <p:nvPr/>
        </p:nvSpPr>
        <p:spPr>
          <a:xfrm>
            <a:off x="3634237" y="4589956"/>
            <a:ext cx="5190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7" name="正方形/長方形 1376">
            <a:extLst>
              <a:ext uri="{FF2B5EF4-FFF2-40B4-BE49-F238E27FC236}">
                <a16:creationId xmlns:a16="http://schemas.microsoft.com/office/drawing/2014/main" id="{7C5D30D5-5AFC-44F4-B4FA-B44C6C312157}"/>
              </a:ext>
            </a:extLst>
          </p:cNvPr>
          <p:cNvSpPr/>
          <p:nvPr/>
        </p:nvSpPr>
        <p:spPr>
          <a:xfrm>
            <a:off x="3444704" y="4534869"/>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8" name="正方形/長方形 1377">
            <a:extLst>
              <a:ext uri="{FF2B5EF4-FFF2-40B4-BE49-F238E27FC236}">
                <a16:creationId xmlns:a16="http://schemas.microsoft.com/office/drawing/2014/main" id="{2E6BD8BC-1C97-4D2D-AA5D-61CB9779526E}"/>
              </a:ext>
            </a:extLst>
          </p:cNvPr>
          <p:cNvSpPr/>
          <p:nvPr/>
        </p:nvSpPr>
        <p:spPr>
          <a:xfrm>
            <a:off x="3468161" y="4591152"/>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9" name="正方形/長方形 1378">
            <a:extLst>
              <a:ext uri="{FF2B5EF4-FFF2-40B4-BE49-F238E27FC236}">
                <a16:creationId xmlns:a16="http://schemas.microsoft.com/office/drawing/2014/main" id="{71E189C1-5D8D-4BE7-9D73-7E3F6648195C}"/>
              </a:ext>
            </a:extLst>
          </p:cNvPr>
          <p:cNvSpPr/>
          <p:nvPr/>
        </p:nvSpPr>
        <p:spPr>
          <a:xfrm>
            <a:off x="3496381" y="4567520"/>
            <a:ext cx="86033" cy="254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0" name="正方形/長方形 1379">
            <a:extLst>
              <a:ext uri="{FF2B5EF4-FFF2-40B4-BE49-F238E27FC236}">
                <a16:creationId xmlns:a16="http://schemas.microsoft.com/office/drawing/2014/main" id="{876DAECD-4935-443C-BD16-362B828CD82B}"/>
              </a:ext>
            </a:extLst>
          </p:cNvPr>
          <p:cNvSpPr/>
          <p:nvPr/>
        </p:nvSpPr>
        <p:spPr>
          <a:xfrm>
            <a:off x="3445903" y="4504275"/>
            <a:ext cx="3006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1" name="正方形/長方形 1380">
            <a:extLst>
              <a:ext uri="{FF2B5EF4-FFF2-40B4-BE49-F238E27FC236}">
                <a16:creationId xmlns:a16="http://schemas.microsoft.com/office/drawing/2014/main" id="{7A7756BB-3A25-4138-9DFD-CFE80804EF8A}"/>
              </a:ext>
            </a:extLst>
          </p:cNvPr>
          <p:cNvSpPr/>
          <p:nvPr/>
        </p:nvSpPr>
        <p:spPr>
          <a:xfrm>
            <a:off x="3200233" y="4754118"/>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2" name="正方形/長方形 1381">
            <a:extLst>
              <a:ext uri="{FF2B5EF4-FFF2-40B4-BE49-F238E27FC236}">
                <a16:creationId xmlns:a16="http://schemas.microsoft.com/office/drawing/2014/main" id="{27D67177-F48C-484E-9C39-018E4FF716F4}"/>
              </a:ext>
            </a:extLst>
          </p:cNvPr>
          <p:cNvSpPr/>
          <p:nvPr/>
        </p:nvSpPr>
        <p:spPr>
          <a:xfrm>
            <a:off x="3250878" y="4725583"/>
            <a:ext cx="6325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3" name="正方形/長方形 1382">
            <a:extLst>
              <a:ext uri="{FF2B5EF4-FFF2-40B4-BE49-F238E27FC236}">
                <a16:creationId xmlns:a16="http://schemas.microsoft.com/office/drawing/2014/main" id="{7A3F7BA5-EFA6-4E82-9C84-019C74A8D4D9}"/>
              </a:ext>
            </a:extLst>
          </p:cNvPr>
          <p:cNvSpPr/>
          <p:nvPr/>
        </p:nvSpPr>
        <p:spPr>
          <a:xfrm>
            <a:off x="3229190" y="4780665"/>
            <a:ext cx="79695"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4" name="正方形/長方形 1383">
            <a:extLst>
              <a:ext uri="{FF2B5EF4-FFF2-40B4-BE49-F238E27FC236}">
                <a16:creationId xmlns:a16="http://schemas.microsoft.com/office/drawing/2014/main" id="{4444E8DE-CC83-476F-97FC-5A7F8FCFCD0C}"/>
              </a:ext>
            </a:extLst>
          </p:cNvPr>
          <p:cNvSpPr/>
          <p:nvPr/>
        </p:nvSpPr>
        <p:spPr>
          <a:xfrm>
            <a:off x="3282514" y="4831962"/>
            <a:ext cx="24705" cy="850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5" name="正方形/長方形 1384">
            <a:extLst>
              <a:ext uri="{FF2B5EF4-FFF2-40B4-BE49-F238E27FC236}">
                <a16:creationId xmlns:a16="http://schemas.microsoft.com/office/drawing/2014/main" id="{5E271222-1386-4595-BB09-263BE327E9EB}"/>
              </a:ext>
            </a:extLst>
          </p:cNvPr>
          <p:cNvSpPr/>
          <p:nvPr/>
        </p:nvSpPr>
        <p:spPr>
          <a:xfrm>
            <a:off x="3392139" y="5000231"/>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6" name="正方形/長方形 1385">
            <a:extLst>
              <a:ext uri="{FF2B5EF4-FFF2-40B4-BE49-F238E27FC236}">
                <a16:creationId xmlns:a16="http://schemas.microsoft.com/office/drawing/2014/main" id="{1BC440BF-51FC-43B0-B013-8BB9321C43C9}"/>
              </a:ext>
            </a:extLst>
          </p:cNvPr>
          <p:cNvSpPr/>
          <p:nvPr/>
        </p:nvSpPr>
        <p:spPr>
          <a:xfrm>
            <a:off x="3012863" y="4752580"/>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7" name="正方形/長方形 1386">
            <a:extLst>
              <a:ext uri="{FF2B5EF4-FFF2-40B4-BE49-F238E27FC236}">
                <a16:creationId xmlns:a16="http://schemas.microsoft.com/office/drawing/2014/main" id="{F1E8064D-6E9F-4769-8C69-53AE377EF2FE}"/>
              </a:ext>
            </a:extLst>
          </p:cNvPr>
          <p:cNvSpPr/>
          <p:nvPr/>
        </p:nvSpPr>
        <p:spPr>
          <a:xfrm>
            <a:off x="3013889" y="4699832"/>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8" name="正方形/長方形 1387">
            <a:extLst>
              <a:ext uri="{FF2B5EF4-FFF2-40B4-BE49-F238E27FC236}">
                <a16:creationId xmlns:a16="http://schemas.microsoft.com/office/drawing/2014/main" id="{02AEC2B6-35DA-4997-96DC-C6FDA723EBB2}"/>
              </a:ext>
            </a:extLst>
          </p:cNvPr>
          <p:cNvSpPr/>
          <p:nvPr/>
        </p:nvSpPr>
        <p:spPr>
          <a:xfrm>
            <a:off x="2931420" y="4755586"/>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9" name="正方形/長方形 1388">
            <a:extLst>
              <a:ext uri="{FF2B5EF4-FFF2-40B4-BE49-F238E27FC236}">
                <a16:creationId xmlns:a16="http://schemas.microsoft.com/office/drawing/2014/main" id="{280466D3-2001-4228-BD1B-10385A16431E}"/>
              </a:ext>
            </a:extLst>
          </p:cNvPr>
          <p:cNvSpPr/>
          <p:nvPr/>
        </p:nvSpPr>
        <p:spPr>
          <a:xfrm>
            <a:off x="2877412" y="4784346"/>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0" name="正方形/長方形 1389">
            <a:extLst>
              <a:ext uri="{FF2B5EF4-FFF2-40B4-BE49-F238E27FC236}">
                <a16:creationId xmlns:a16="http://schemas.microsoft.com/office/drawing/2014/main" id="{86587098-6ECA-4AF7-86E8-6C53A6372704}"/>
              </a:ext>
            </a:extLst>
          </p:cNvPr>
          <p:cNvSpPr/>
          <p:nvPr/>
        </p:nvSpPr>
        <p:spPr>
          <a:xfrm>
            <a:off x="2902540" y="4784133"/>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1" name="正方形/長方形 1390">
            <a:extLst>
              <a:ext uri="{FF2B5EF4-FFF2-40B4-BE49-F238E27FC236}">
                <a16:creationId xmlns:a16="http://schemas.microsoft.com/office/drawing/2014/main" id="{17F732B0-60FE-48EE-B9CC-9754CFE19E48}"/>
              </a:ext>
            </a:extLst>
          </p:cNvPr>
          <p:cNvSpPr/>
          <p:nvPr/>
        </p:nvSpPr>
        <p:spPr>
          <a:xfrm>
            <a:off x="2876704" y="475803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2" name="正方形/長方形 1391">
            <a:extLst>
              <a:ext uri="{FF2B5EF4-FFF2-40B4-BE49-F238E27FC236}">
                <a16:creationId xmlns:a16="http://schemas.microsoft.com/office/drawing/2014/main" id="{1CE8AAB6-4FFE-4345-BC08-8E3388277324}"/>
              </a:ext>
            </a:extLst>
          </p:cNvPr>
          <p:cNvSpPr/>
          <p:nvPr/>
        </p:nvSpPr>
        <p:spPr>
          <a:xfrm>
            <a:off x="2902350" y="472304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3" name="正方形/長方形 1392">
            <a:extLst>
              <a:ext uri="{FF2B5EF4-FFF2-40B4-BE49-F238E27FC236}">
                <a16:creationId xmlns:a16="http://schemas.microsoft.com/office/drawing/2014/main" id="{98C0CF03-B67F-4D40-AD65-A1316ED8089F}"/>
              </a:ext>
            </a:extLst>
          </p:cNvPr>
          <p:cNvSpPr/>
          <p:nvPr/>
        </p:nvSpPr>
        <p:spPr>
          <a:xfrm>
            <a:off x="2822684" y="492253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4" name="正方形/長方形 1393">
            <a:extLst>
              <a:ext uri="{FF2B5EF4-FFF2-40B4-BE49-F238E27FC236}">
                <a16:creationId xmlns:a16="http://schemas.microsoft.com/office/drawing/2014/main" id="{01B43E00-88A5-4ED5-9730-0AE23618E23C}"/>
              </a:ext>
            </a:extLst>
          </p:cNvPr>
          <p:cNvSpPr/>
          <p:nvPr/>
        </p:nvSpPr>
        <p:spPr>
          <a:xfrm>
            <a:off x="2822684" y="505815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5" name="正方形/長方形 1394">
            <a:extLst>
              <a:ext uri="{FF2B5EF4-FFF2-40B4-BE49-F238E27FC236}">
                <a16:creationId xmlns:a16="http://schemas.microsoft.com/office/drawing/2014/main" id="{96099B0D-B1E4-42DF-9BB4-E22EABBC84A6}"/>
              </a:ext>
            </a:extLst>
          </p:cNvPr>
          <p:cNvSpPr/>
          <p:nvPr/>
        </p:nvSpPr>
        <p:spPr>
          <a:xfrm>
            <a:off x="2798363" y="502687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6" name="正方形/長方形 1395">
            <a:extLst>
              <a:ext uri="{FF2B5EF4-FFF2-40B4-BE49-F238E27FC236}">
                <a16:creationId xmlns:a16="http://schemas.microsoft.com/office/drawing/2014/main" id="{AF486B1D-D0F0-4F3A-906B-8F578A386CC6}"/>
              </a:ext>
            </a:extLst>
          </p:cNvPr>
          <p:cNvSpPr/>
          <p:nvPr/>
        </p:nvSpPr>
        <p:spPr>
          <a:xfrm>
            <a:off x="2775041" y="5329100"/>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7" name="正方形/長方形 1396">
            <a:extLst>
              <a:ext uri="{FF2B5EF4-FFF2-40B4-BE49-F238E27FC236}">
                <a16:creationId xmlns:a16="http://schemas.microsoft.com/office/drawing/2014/main" id="{43B12674-D792-4853-9339-A5479A86D05F}"/>
              </a:ext>
            </a:extLst>
          </p:cNvPr>
          <p:cNvSpPr/>
          <p:nvPr/>
        </p:nvSpPr>
        <p:spPr>
          <a:xfrm>
            <a:off x="3066737" y="5330046"/>
            <a:ext cx="29352" cy="847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8" name="正方形/長方形 1397">
            <a:extLst>
              <a:ext uri="{FF2B5EF4-FFF2-40B4-BE49-F238E27FC236}">
                <a16:creationId xmlns:a16="http://schemas.microsoft.com/office/drawing/2014/main" id="{10378EDA-1054-480D-9461-1F3F7F1FE667}"/>
              </a:ext>
            </a:extLst>
          </p:cNvPr>
          <p:cNvSpPr/>
          <p:nvPr/>
        </p:nvSpPr>
        <p:spPr>
          <a:xfrm>
            <a:off x="3150207" y="5439562"/>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9" name="正方形/長方形 1398">
            <a:extLst>
              <a:ext uri="{FF2B5EF4-FFF2-40B4-BE49-F238E27FC236}">
                <a16:creationId xmlns:a16="http://schemas.microsoft.com/office/drawing/2014/main" id="{E69D2724-E62A-405D-8EFE-02E60FA1043A}"/>
              </a:ext>
            </a:extLst>
          </p:cNvPr>
          <p:cNvSpPr/>
          <p:nvPr/>
        </p:nvSpPr>
        <p:spPr>
          <a:xfrm>
            <a:off x="2389826" y="5600705"/>
            <a:ext cx="55989"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0" name="正方形/長方形 1399">
            <a:extLst>
              <a:ext uri="{FF2B5EF4-FFF2-40B4-BE49-F238E27FC236}">
                <a16:creationId xmlns:a16="http://schemas.microsoft.com/office/drawing/2014/main" id="{02EC23B0-4EC9-4953-9165-B32BC6DB0037}"/>
              </a:ext>
            </a:extLst>
          </p:cNvPr>
          <p:cNvSpPr/>
          <p:nvPr/>
        </p:nvSpPr>
        <p:spPr>
          <a:xfrm>
            <a:off x="3385022" y="5080329"/>
            <a:ext cx="147251"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1" name="正方形/長方形 1400">
            <a:extLst>
              <a:ext uri="{FF2B5EF4-FFF2-40B4-BE49-F238E27FC236}">
                <a16:creationId xmlns:a16="http://schemas.microsoft.com/office/drawing/2014/main" id="{C949D32C-C083-4887-B5C0-CF086FC43CAA}"/>
              </a:ext>
            </a:extLst>
          </p:cNvPr>
          <p:cNvSpPr/>
          <p:nvPr/>
        </p:nvSpPr>
        <p:spPr>
          <a:xfrm>
            <a:off x="3412518" y="5135730"/>
            <a:ext cx="169896"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2" name="正方形/長方形 1401">
            <a:extLst>
              <a:ext uri="{FF2B5EF4-FFF2-40B4-BE49-F238E27FC236}">
                <a16:creationId xmlns:a16="http://schemas.microsoft.com/office/drawing/2014/main" id="{170E1A1E-3847-44EA-B3FA-0F2A1F2ED015}"/>
              </a:ext>
            </a:extLst>
          </p:cNvPr>
          <p:cNvSpPr/>
          <p:nvPr/>
        </p:nvSpPr>
        <p:spPr>
          <a:xfrm>
            <a:off x="3527858" y="5109769"/>
            <a:ext cx="52984"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3" name="正方形/長方形 1402">
            <a:extLst>
              <a:ext uri="{FF2B5EF4-FFF2-40B4-BE49-F238E27FC236}">
                <a16:creationId xmlns:a16="http://schemas.microsoft.com/office/drawing/2014/main" id="{AE6882FE-45DF-4934-A967-238783B17D5D}"/>
              </a:ext>
            </a:extLst>
          </p:cNvPr>
          <p:cNvSpPr/>
          <p:nvPr/>
        </p:nvSpPr>
        <p:spPr>
          <a:xfrm>
            <a:off x="3411079" y="5190160"/>
            <a:ext cx="228361"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4" name="正方形/長方形 1403">
            <a:extLst>
              <a:ext uri="{FF2B5EF4-FFF2-40B4-BE49-F238E27FC236}">
                <a16:creationId xmlns:a16="http://schemas.microsoft.com/office/drawing/2014/main" id="{B06F4298-8776-4CEF-BE0B-E0AA8E33C401}"/>
              </a:ext>
            </a:extLst>
          </p:cNvPr>
          <p:cNvSpPr/>
          <p:nvPr/>
        </p:nvSpPr>
        <p:spPr>
          <a:xfrm>
            <a:off x="3581410" y="5166965"/>
            <a:ext cx="51386"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5" name="正方形/長方形 1404">
            <a:extLst>
              <a:ext uri="{FF2B5EF4-FFF2-40B4-BE49-F238E27FC236}">
                <a16:creationId xmlns:a16="http://schemas.microsoft.com/office/drawing/2014/main" id="{164FF2CF-9AF2-4D09-BA7B-5EA59FF87D66}"/>
              </a:ext>
            </a:extLst>
          </p:cNvPr>
          <p:cNvSpPr/>
          <p:nvPr/>
        </p:nvSpPr>
        <p:spPr>
          <a:xfrm>
            <a:off x="3578842" y="5217154"/>
            <a:ext cx="107211"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6" name="正方形/長方形 1405">
            <a:extLst>
              <a:ext uri="{FF2B5EF4-FFF2-40B4-BE49-F238E27FC236}">
                <a16:creationId xmlns:a16="http://schemas.microsoft.com/office/drawing/2014/main" id="{90CDDBFF-54B4-4D61-A4A7-A808D6C18346}"/>
              </a:ext>
            </a:extLst>
          </p:cNvPr>
          <p:cNvSpPr/>
          <p:nvPr/>
        </p:nvSpPr>
        <p:spPr>
          <a:xfrm>
            <a:off x="3442780" y="5220040"/>
            <a:ext cx="54678" cy="549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7" name="正方形/長方形 1406">
            <a:extLst>
              <a:ext uri="{FF2B5EF4-FFF2-40B4-BE49-F238E27FC236}">
                <a16:creationId xmlns:a16="http://schemas.microsoft.com/office/drawing/2014/main" id="{5250FC2F-2CE3-493C-9A22-A52249CE1415}"/>
              </a:ext>
            </a:extLst>
          </p:cNvPr>
          <p:cNvSpPr/>
          <p:nvPr/>
        </p:nvSpPr>
        <p:spPr>
          <a:xfrm>
            <a:off x="3498770" y="5221745"/>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8" name="正方形/長方形 1407">
            <a:extLst>
              <a:ext uri="{FF2B5EF4-FFF2-40B4-BE49-F238E27FC236}">
                <a16:creationId xmlns:a16="http://schemas.microsoft.com/office/drawing/2014/main" id="{005631B9-FB9F-4741-B1B5-ABAE21D29F08}"/>
              </a:ext>
            </a:extLst>
          </p:cNvPr>
          <p:cNvSpPr/>
          <p:nvPr/>
        </p:nvSpPr>
        <p:spPr>
          <a:xfrm>
            <a:off x="2982181" y="3029880"/>
            <a:ext cx="32260"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9" name="正方形/長方形 1408">
            <a:extLst>
              <a:ext uri="{FF2B5EF4-FFF2-40B4-BE49-F238E27FC236}">
                <a16:creationId xmlns:a16="http://schemas.microsoft.com/office/drawing/2014/main" id="{2DE9C52F-A7F8-4A78-A5F9-A71027B9A8A6}"/>
              </a:ext>
            </a:extLst>
          </p:cNvPr>
          <p:cNvSpPr/>
          <p:nvPr/>
        </p:nvSpPr>
        <p:spPr>
          <a:xfrm>
            <a:off x="3039480" y="3058782"/>
            <a:ext cx="82817" cy="283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0" name="正方形/長方形 1409">
            <a:extLst>
              <a:ext uri="{FF2B5EF4-FFF2-40B4-BE49-F238E27FC236}">
                <a16:creationId xmlns:a16="http://schemas.microsoft.com/office/drawing/2014/main" id="{9D6B2C60-8D7E-46AC-9C34-C13F90025D9D}"/>
              </a:ext>
            </a:extLst>
          </p:cNvPr>
          <p:cNvSpPr/>
          <p:nvPr/>
        </p:nvSpPr>
        <p:spPr>
          <a:xfrm>
            <a:off x="2900889" y="2922148"/>
            <a:ext cx="56115"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1" name="正方形/長方形 1410">
            <a:extLst>
              <a:ext uri="{FF2B5EF4-FFF2-40B4-BE49-F238E27FC236}">
                <a16:creationId xmlns:a16="http://schemas.microsoft.com/office/drawing/2014/main" id="{084CD828-13CE-46FF-810F-E94EDFDCAA71}"/>
              </a:ext>
            </a:extLst>
          </p:cNvPr>
          <p:cNvSpPr/>
          <p:nvPr/>
        </p:nvSpPr>
        <p:spPr>
          <a:xfrm rot="5400000">
            <a:off x="3062582" y="3000838"/>
            <a:ext cx="86958" cy="283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2" name="正方形/長方形 1411">
            <a:extLst>
              <a:ext uri="{FF2B5EF4-FFF2-40B4-BE49-F238E27FC236}">
                <a16:creationId xmlns:a16="http://schemas.microsoft.com/office/drawing/2014/main" id="{7ED9F474-DE65-4122-BE77-AD9216913992}"/>
              </a:ext>
            </a:extLst>
          </p:cNvPr>
          <p:cNvSpPr/>
          <p:nvPr/>
        </p:nvSpPr>
        <p:spPr>
          <a:xfrm>
            <a:off x="3118691" y="3030840"/>
            <a:ext cx="32260"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3" name="正方形/長方形 1412">
            <a:extLst>
              <a:ext uri="{FF2B5EF4-FFF2-40B4-BE49-F238E27FC236}">
                <a16:creationId xmlns:a16="http://schemas.microsoft.com/office/drawing/2014/main" id="{FA78A229-271B-482C-A126-2888B6DF3168}"/>
              </a:ext>
            </a:extLst>
          </p:cNvPr>
          <p:cNvSpPr/>
          <p:nvPr/>
        </p:nvSpPr>
        <p:spPr>
          <a:xfrm>
            <a:off x="3337800" y="2588332"/>
            <a:ext cx="27167" cy="550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7" name="正方形/長方形 1416">
            <a:extLst>
              <a:ext uri="{FF2B5EF4-FFF2-40B4-BE49-F238E27FC236}">
                <a16:creationId xmlns:a16="http://schemas.microsoft.com/office/drawing/2014/main" id="{3F9E11CF-D531-413B-8F54-1BD7FBC5504A}"/>
              </a:ext>
            </a:extLst>
          </p:cNvPr>
          <p:cNvSpPr/>
          <p:nvPr/>
        </p:nvSpPr>
        <p:spPr>
          <a:xfrm>
            <a:off x="2825011" y="2396262"/>
            <a:ext cx="27474" cy="357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8" name="正方形/長方形 1417">
            <a:extLst>
              <a:ext uri="{FF2B5EF4-FFF2-40B4-BE49-F238E27FC236}">
                <a16:creationId xmlns:a16="http://schemas.microsoft.com/office/drawing/2014/main" id="{AF6DC454-426E-4285-A5F1-8B9A4A7170C6}"/>
              </a:ext>
            </a:extLst>
          </p:cNvPr>
          <p:cNvSpPr/>
          <p:nvPr/>
        </p:nvSpPr>
        <p:spPr>
          <a:xfrm>
            <a:off x="4418458" y="2153742"/>
            <a:ext cx="82567" cy="190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9" name="正方形/長方形 1418">
            <a:extLst>
              <a:ext uri="{FF2B5EF4-FFF2-40B4-BE49-F238E27FC236}">
                <a16:creationId xmlns:a16="http://schemas.microsoft.com/office/drawing/2014/main" id="{354F5DEF-9587-483B-AD78-B65855CF2A47}"/>
              </a:ext>
            </a:extLst>
          </p:cNvPr>
          <p:cNvSpPr/>
          <p:nvPr/>
        </p:nvSpPr>
        <p:spPr>
          <a:xfrm>
            <a:off x="4412942" y="2370232"/>
            <a:ext cx="82567" cy="1096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0" name="正方形/長方形 1419">
            <a:extLst>
              <a:ext uri="{FF2B5EF4-FFF2-40B4-BE49-F238E27FC236}">
                <a16:creationId xmlns:a16="http://schemas.microsoft.com/office/drawing/2014/main" id="{B05C2392-D3C5-4BEB-B36B-A0E0E262664D}"/>
              </a:ext>
            </a:extLst>
          </p:cNvPr>
          <p:cNvSpPr/>
          <p:nvPr/>
        </p:nvSpPr>
        <p:spPr>
          <a:xfrm>
            <a:off x="4494470" y="2422215"/>
            <a:ext cx="28898" cy="591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1" name="正方形/長方形 1420">
            <a:extLst>
              <a:ext uri="{FF2B5EF4-FFF2-40B4-BE49-F238E27FC236}">
                <a16:creationId xmlns:a16="http://schemas.microsoft.com/office/drawing/2014/main" id="{867EFC24-20FF-4B72-944C-AF18E6E2EBDF}"/>
              </a:ext>
            </a:extLst>
          </p:cNvPr>
          <p:cNvSpPr/>
          <p:nvPr/>
        </p:nvSpPr>
        <p:spPr>
          <a:xfrm>
            <a:off x="4415568" y="2481988"/>
            <a:ext cx="25141" cy="305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2" name="正方形/長方形 1421">
            <a:extLst>
              <a:ext uri="{FF2B5EF4-FFF2-40B4-BE49-F238E27FC236}">
                <a16:creationId xmlns:a16="http://schemas.microsoft.com/office/drawing/2014/main" id="{A8DD728E-231B-4B58-AA57-2C85794A37BA}"/>
              </a:ext>
            </a:extLst>
          </p:cNvPr>
          <p:cNvSpPr/>
          <p:nvPr/>
        </p:nvSpPr>
        <p:spPr>
          <a:xfrm>
            <a:off x="4387550" y="2203834"/>
            <a:ext cx="33852" cy="2538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3" name="正方形/長方形 1422">
            <a:extLst>
              <a:ext uri="{FF2B5EF4-FFF2-40B4-BE49-F238E27FC236}">
                <a16:creationId xmlns:a16="http://schemas.microsoft.com/office/drawing/2014/main" id="{C4F621CD-D387-4293-A35B-5828DC119B6D}"/>
              </a:ext>
            </a:extLst>
          </p:cNvPr>
          <p:cNvSpPr/>
          <p:nvPr/>
        </p:nvSpPr>
        <p:spPr>
          <a:xfrm>
            <a:off x="4361381" y="2289095"/>
            <a:ext cx="33852" cy="139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4" name="正方形/長方形 1423">
            <a:extLst>
              <a:ext uri="{FF2B5EF4-FFF2-40B4-BE49-F238E27FC236}">
                <a16:creationId xmlns:a16="http://schemas.microsoft.com/office/drawing/2014/main" id="{BDE6EBCE-5B68-4AA4-88B4-16C9338895C5}"/>
              </a:ext>
            </a:extLst>
          </p:cNvPr>
          <p:cNvSpPr/>
          <p:nvPr/>
        </p:nvSpPr>
        <p:spPr>
          <a:xfrm>
            <a:off x="4418744" y="2341680"/>
            <a:ext cx="46000" cy="305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5" name="正方形/長方形 1424">
            <a:extLst>
              <a:ext uri="{FF2B5EF4-FFF2-40B4-BE49-F238E27FC236}">
                <a16:creationId xmlns:a16="http://schemas.microsoft.com/office/drawing/2014/main" id="{57B1C7AB-73D4-4FE3-8438-FB060E4089D8}"/>
              </a:ext>
            </a:extLst>
          </p:cNvPr>
          <p:cNvSpPr/>
          <p:nvPr/>
        </p:nvSpPr>
        <p:spPr>
          <a:xfrm>
            <a:off x="4794494" y="2372339"/>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6" name="正方形/長方形 1425">
            <a:extLst>
              <a:ext uri="{FF2B5EF4-FFF2-40B4-BE49-F238E27FC236}">
                <a16:creationId xmlns:a16="http://schemas.microsoft.com/office/drawing/2014/main" id="{86D48B97-3824-451F-8EDA-6A468439A86F}"/>
              </a:ext>
            </a:extLst>
          </p:cNvPr>
          <p:cNvSpPr/>
          <p:nvPr/>
        </p:nvSpPr>
        <p:spPr>
          <a:xfrm>
            <a:off x="4439006" y="2125138"/>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7" name="正方形/長方形 1426">
            <a:extLst>
              <a:ext uri="{FF2B5EF4-FFF2-40B4-BE49-F238E27FC236}">
                <a16:creationId xmlns:a16="http://schemas.microsoft.com/office/drawing/2014/main" id="{21E6AA4E-25FF-4B5E-A833-67E6970A46DD}"/>
              </a:ext>
            </a:extLst>
          </p:cNvPr>
          <p:cNvSpPr/>
          <p:nvPr/>
        </p:nvSpPr>
        <p:spPr>
          <a:xfrm>
            <a:off x="3144829" y="1517979"/>
            <a:ext cx="31144" cy="2504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8" name="正方形/長方形 1427">
            <a:extLst>
              <a:ext uri="{FF2B5EF4-FFF2-40B4-BE49-F238E27FC236}">
                <a16:creationId xmlns:a16="http://schemas.microsoft.com/office/drawing/2014/main" id="{D49892C9-4B22-4230-B2D7-D6EC2942D976}"/>
              </a:ext>
            </a:extLst>
          </p:cNvPr>
          <p:cNvSpPr/>
          <p:nvPr/>
        </p:nvSpPr>
        <p:spPr>
          <a:xfrm>
            <a:off x="3414588" y="2233202"/>
            <a:ext cx="31144" cy="851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9" name="正方形/長方形 1428">
            <a:extLst>
              <a:ext uri="{FF2B5EF4-FFF2-40B4-BE49-F238E27FC236}">
                <a16:creationId xmlns:a16="http://schemas.microsoft.com/office/drawing/2014/main" id="{67DD09C9-AAA1-4A5B-A882-41E1C7B321E0}"/>
              </a:ext>
            </a:extLst>
          </p:cNvPr>
          <p:cNvSpPr/>
          <p:nvPr/>
        </p:nvSpPr>
        <p:spPr>
          <a:xfrm>
            <a:off x="3443075" y="2262526"/>
            <a:ext cx="31144" cy="565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0" name="正方形/長方形 1429">
            <a:extLst>
              <a:ext uri="{FF2B5EF4-FFF2-40B4-BE49-F238E27FC236}">
                <a16:creationId xmlns:a16="http://schemas.microsoft.com/office/drawing/2014/main" id="{6119CFBA-30FF-44C1-87CE-800A9A6DBB96}"/>
              </a:ext>
            </a:extLst>
          </p:cNvPr>
          <p:cNvSpPr/>
          <p:nvPr/>
        </p:nvSpPr>
        <p:spPr>
          <a:xfrm>
            <a:off x="3473254" y="2285721"/>
            <a:ext cx="31144" cy="565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1" name="正方形/長方形 1430">
            <a:extLst>
              <a:ext uri="{FF2B5EF4-FFF2-40B4-BE49-F238E27FC236}">
                <a16:creationId xmlns:a16="http://schemas.microsoft.com/office/drawing/2014/main" id="{253D526E-4DD6-4F07-8D5E-57F0C12EF257}"/>
              </a:ext>
            </a:extLst>
          </p:cNvPr>
          <p:cNvSpPr/>
          <p:nvPr/>
        </p:nvSpPr>
        <p:spPr>
          <a:xfrm>
            <a:off x="3499925" y="2260301"/>
            <a:ext cx="29594" cy="869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2" name="正方形/長方形 1431">
            <a:extLst>
              <a:ext uri="{FF2B5EF4-FFF2-40B4-BE49-F238E27FC236}">
                <a16:creationId xmlns:a16="http://schemas.microsoft.com/office/drawing/2014/main" id="{FD247701-AF86-43BB-8D56-0764B6419C98}"/>
              </a:ext>
            </a:extLst>
          </p:cNvPr>
          <p:cNvSpPr/>
          <p:nvPr/>
        </p:nvSpPr>
        <p:spPr>
          <a:xfrm>
            <a:off x="3787876" y="1662911"/>
            <a:ext cx="166987" cy="531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3" name="正方形/長方形 1432">
            <a:extLst>
              <a:ext uri="{FF2B5EF4-FFF2-40B4-BE49-F238E27FC236}">
                <a16:creationId xmlns:a16="http://schemas.microsoft.com/office/drawing/2014/main" id="{863ECCB6-30DA-4846-A352-496873FD05EB}"/>
              </a:ext>
            </a:extLst>
          </p:cNvPr>
          <p:cNvSpPr/>
          <p:nvPr/>
        </p:nvSpPr>
        <p:spPr>
          <a:xfrm>
            <a:off x="3929802" y="1715024"/>
            <a:ext cx="48426" cy="531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4" name="正方形/長方形 1433">
            <a:extLst>
              <a:ext uri="{FF2B5EF4-FFF2-40B4-BE49-F238E27FC236}">
                <a16:creationId xmlns:a16="http://schemas.microsoft.com/office/drawing/2014/main" id="{5DB7CB88-D268-4030-A5B5-3D3AFF006271}"/>
              </a:ext>
            </a:extLst>
          </p:cNvPr>
          <p:cNvSpPr/>
          <p:nvPr/>
        </p:nvSpPr>
        <p:spPr>
          <a:xfrm>
            <a:off x="3851409" y="1709416"/>
            <a:ext cx="27603" cy="324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5" name="正方形/長方形 1434">
            <a:extLst>
              <a:ext uri="{FF2B5EF4-FFF2-40B4-BE49-F238E27FC236}">
                <a16:creationId xmlns:a16="http://schemas.microsoft.com/office/drawing/2014/main" id="{836517BA-0CD6-4FC9-8512-CC8897A9B3F1}"/>
              </a:ext>
            </a:extLst>
          </p:cNvPr>
          <p:cNvSpPr/>
          <p:nvPr/>
        </p:nvSpPr>
        <p:spPr>
          <a:xfrm>
            <a:off x="3846314" y="1796826"/>
            <a:ext cx="58445"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6" name="正方形/長方形 1435">
            <a:extLst>
              <a:ext uri="{FF2B5EF4-FFF2-40B4-BE49-F238E27FC236}">
                <a16:creationId xmlns:a16="http://schemas.microsoft.com/office/drawing/2014/main" id="{E2293D09-E621-435B-8C65-7B348C903BAD}"/>
              </a:ext>
            </a:extLst>
          </p:cNvPr>
          <p:cNvSpPr/>
          <p:nvPr/>
        </p:nvSpPr>
        <p:spPr>
          <a:xfrm>
            <a:off x="3874929" y="1767361"/>
            <a:ext cx="28054"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7" name="正方形/長方形 1436">
            <a:extLst>
              <a:ext uri="{FF2B5EF4-FFF2-40B4-BE49-F238E27FC236}">
                <a16:creationId xmlns:a16="http://schemas.microsoft.com/office/drawing/2014/main" id="{E0147795-129B-49B6-9052-F0AE61EDCD84}"/>
              </a:ext>
            </a:extLst>
          </p:cNvPr>
          <p:cNvSpPr/>
          <p:nvPr/>
        </p:nvSpPr>
        <p:spPr>
          <a:xfrm>
            <a:off x="3998714" y="1949226"/>
            <a:ext cx="58445"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8" name="正方形/長方形 1437">
            <a:extLst>
              <a:ext uri="{FF2B5EF4-FFF2-40B4-BE49-F238E27FC236}">
                <a16:creationId xmlns:a16="http://schemas.microsoft.com/office/drawing/2014/main" id="{66D2863E-22BB-46EA-AD0C-CCC7E9D33B7D}"/>
              </a:ext>
            </a:extLst>
          </p:cNvPr>
          <p:cNvSpPr/>
          <p:nvPr/>
        </p:nvSpPr>
        <p:spPr>
          <a:xfrm>
            <a:off x="2195136" y="5959055"/>
            <a:ext cx="55327" cy="64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9" name="正方形/長方形 1438">
            <a:extLst>
              <a:ext uri="{FF2B5EF4-FFF2-40B4-BE49-F238E27FC236}">
                <a16:creationId xmlns:a16="http://schemas.microsoft.com/office/drawing/2014/main" id="{369B451F-406E-487C-A513-522AE3CB40E1}"/>
              </a:ext>
            </a:extLst>
          </p:cNvPr>
          <p:cNvSpPr/>
          <p:nvPr/>
        </p:nvSpPr>
        <p:spPr>
          <a:xfrm>
            <a:off x="2201512" y="6008068"/>
            <a:ext cx="53199" cy="64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0" name="正方形/長方形 1439">
            <a:extLst>
              <a:ext uri="{FF2B5EF4-FFF2-40B4-BE49-F238E27FC236}">
                <a16:creationId xmlns:a16="http://schemas.microsoft.com/office/drawing/2014/main" id="{E1795269-2796-45D9-9620-3E0B256F28A3}"/>
              </a:ext>
            </a:extLst>
          </p:cNvPr>
          <p:cNvSpPr/>
          <p:nvPr/>
        </p:nvSpPr>
        <p:spPr>
          <a:xfrm>
            <a:off x="2335463" y="6165889"/>
            <a:ext cx="35462" cy="94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1" name="正方形/長方形 1440">
            <a:extLst>
              <a:ext uri="{FF2B5EF4-FFF2-40B4-BE49-F238E27FC236}">
                <a16:creationId xmlns:a16="http://schemas.microsoft.com/office/drawing/2014/main" id="{6293C3A5-841E-4A37-9184-851578800DEA}"/>
              </a:ext>
            </a:extLst>
          </p:cNvPr>
          <p:cNvSpPr/>
          <p:nvPr/>
        </p:nvSpPr>
        <p:spPr>
          <a:xfrm>
            <a:off x="2366952" y="6232559"/>
            <a:ext cx="35462" cy="329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2" name="正方形/長方形 1441">
            <a:extLst>
              <a:ext uri="{FF2B5EF4-FFF2-40B4-BE49-F238E27FC236}">
                <a16:creationId xmlns:a16="http://schemas.microsoft.com/office/drawing/2014/main" id="{D776344B-AC36-4A7F-9789-F639FDA62310}"/>
              </a:ext>
            </a:extLst>
          </p:cNvPr>
          <p:cNvSpPr/>
          <p:nvPr/>
        </p:nvSpPr>
        <p:spPr>
          <a:xfrm>
            <a:off x="5410430" y="3055411"/>
            <a:ext cx="60396"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3" name="正方形/長方形 1442">
            <a:extLst>
              <a:ext uri="{FF2B5EF4-FFF2-40B4-BE49-F238E27FC236}">
                <a16:creationId xmlns:a16="http://schemas.microsoft.com/office/drawing/2014/main" id="{3F882A6A-FC8C-4523-B628-6A35EB1C79AE}"/>
              </a:ext>
            </a:extLst>
          </p:cNvPr>
          <p:cNvSpPr/>
          <p:nvPr/>
        </p:nvSpPr>
        <p:spPr>
          <a:xfrm>
            <a:off x="5441448" y="3083459"/>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4" name="正方形/長方形 1443">
            <a:extLst>
              <a:ext uri="{FF2B5EF4-FFF2-40B4-BE49-F238E27FC236}">
                <a16:creationId xmlns:a16="http://schemas.microsoft.com/office/drawing/2014/main" id="{65EFFBC5-6CE9-4627-9D8C-C71986DD20E5}"/>
              </a:ext>
            </a:extLst>
          </p:cNvPr>
          <p:cNvSpPr/>
          <p:nvPr/>
        </p:nvSpPr>
        <p:spPr>
          <a:xfrm>
            <a:off x="5568152" y="3085383"/>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5" name="正方形/長方形 1444">
            <a:extLst>
              <a:ext uri="{FF2B5EF4-FFF2-40B4-BE49-F238E27FC236}">
                <a16:creationId xmlns:a16="http://schemas.microsoft.com/office/drawing/2014/main" id="{C9E855AC-F5C5-4D46-B7E4-69AC01B73138}"/>
              </a:ext>
            </a:extLst>
          </p:cNvPr>
          <p:cNvSpPr/>
          <p:nvPr/>
        </p:nvSpPr>
        <p:spPr>
          <a:xfrm>
            <a:off x="5600384" y="3328488"/>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6" name="正方形/長方形 1445">
            <a:extLst>
              <a:ext uri="{FF2B5EF4-FFF2-40B4-BE49-F238E27FC236}">
                <a16:creationId xmlns:a16="http://schemas.microsoft.com/office/drawing/2014/main" id="{6EFC2B14-8257-4D67-A5B6-C534A9B84B8F}"/>
              </a:ext>
            </a:extLst>
          </p:cNvPr>
          <p:cNvSpPr/>
          <p:nvPr/>
        </p:nvSpPr>
        <p:spPr>
          <a:xfrm>
            <a:off x="5549814" y="3110414"/>
            <a:ext cx="26719" cy="836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7" name="正方形/長方形 1446">
            <a:extLst>
              <a:ext uri="{FF2B5EF4-FFF2-40B4-BE49-F238E27FC236}">
                <a16:creationId xmlns:a16="http://schemas.microsoft.com/office/drawing/2014/main" id="{51FA578F-EA61-441B-8AB4-FB57D7BC6F82}"/>
              </a:ext>
            </a:extLst>
          </p:cNvPr>
          <p:cNvSpPr/>
          <p:nvPr/>
        </p:nvSpPr>
        <p:spPr>
          <a:xfrm>
            <a:off x="5576533" y="3138760"/>
            <a:ext cx="26719" cy="1120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8" name="正方形/長方形 1447">
            <a:extLst>
              <a:ext uri="{FF2B5EF4-FFF2-40B4-BE49-F238E27FC236}">
                <a16:creationId xmlns:a16="http://schemas.microsoft.com/office/drawing/2014/main" id="{2154EA3E-4535-4718-9E56-FE2142D7C636}"/>
              </a:ext>
            </a:extLst>
          </p:cNvPr>
          <p:cNvSpPr/>
          <p:nvPr/>
        </p:nvSpPr>
        <p:spPr>
          <a:xfrm>
            <a:off x="5602698" y="3161062"/>
            <a:ext cx="26719" cy="60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9" name="正方形/長方形 1448">
            <a:extLst>
              <a:ext uri="{FF2B5EF4-FFF2-40B4-BE49-F238E27FC236}">
                <a16:creationId xmlns:a16="http://schemas.microsoft.com/office/drawing/2014/main" id="{A313DB33-F350-4803-A6E6-EF746E36F18C}"/>
              </a:ext>
            </a:extLst>
          </p:cNvPr>
          <p:cNvSpPr/>
          <p:nvPr/>
        </p:nvSpPr>
        <p:spPr>
          <a:xfrm>
            <a:off x="6496369" y="294616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0" name="正方形/長方形 1449">
            <a:extLst>
              <a:ext uri="{FF2B5EF4-FFF2-40B4-BE49-F238E27FC236}">
                <a16:creationId xmlns:a16="http://schemas.microsoft.com/office/drawing/2014/main" id="{90417E98-3935-40B6-A55B-D92CCE4D9CE7}"/>
              </a:ext>
            </a:extLst>
          </p:cNvPr>
          <p:cNvSpPr/>
          <p:nvPr/>
        </p:nvSpPr>
        <p:spPr>
          <a:xfrm>
            <a:off x="6495508" y="307798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1" name="正方形/長方形 1450">
            <a:extLst>
              <a:ext uri="{FF2B5EF4-FFF2-40B4-BE49-F238E27FC236}">
                <a16:creationId xmlns:a16="http://schemas.microsoft.com/office/drawing/2014/main" id="{61AF69FF-64E1-4752-93BC-F642D38DAECA}"/>
              </a:ext>
            </a:extLst>
          </p:cNvPr>
          <p:cNvSpPr/>
          <p:nvPr/>
        </p:nvSpPr>
        <p:spPr>
          <a:xfrm>
            <a:off x="6523858" y="3104957"/>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2" name="正方形/長方形 1451">
            <a:extLst>
              <a:ext uri="{FF2B5EF4-FFF2-40B4-BE49-F238E27FC236}">
                <a16:creationId xmlns:a16="http://schemas.microsoft.com/office/drawing/2014/main" id="{828BA3B0-3FF6-47F1-B4CD-F653C92AB6DF}"/>
              </a:ext>
            </a:extLst>
          </p:cNvPr>
          <p:cNvSpPr/>
          <p:nvPr/>
        </p:nvSpPr>
        <p:spPr>
          <a:xfrm>
            <a:off x="5854701" y="3887526"/>
            <a:ext cx="93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3" name="正方形/長方形 1452">
            <a:extLst>
              <a:ext uri="{FF2B5EF4-FFF2-40B4-BE49-F238E27FC236}">
                <a16:creationId xmlns:a16="http://schemas.microsoft.com/office/drawing/2014/main" id="{C86BEEA1-0CF5-44B0-B442-30F67899CA57}"/>
              </a:ext>
            </a:extLst>
          </p:cNvPr>
          <p:cNvSpPr/>
          <p:nvPr/>
        </p:nvSpPr>
        <p:spPr>
          <a:xfrm>
            <a:off x="5946172" y="3901187"/>
            <a:ext cx="72995"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4" name="正方形/長方形 1453">
            <a:extLst>
              <a:ext uri="{FF2B5EF4-FFF2-40B4-BE49-F238E27FC236}">
                <a16:creationId xmlns:a16="http://schemas.microsoft.com/office/drawing/2014/main" id="{2B3D417D-53B6-470A-8B30-E84EF8ADB71B}"/>
              </a:ext>
            </a:extLst>
          </p:cNvPr>
          <p:cNvSpPr/>
          <p:nvPr/>
        </p:nvSpPr>
        <p:spPr>
          <a:xfrm>
            <a:off x="6004577" y="4176150"/>
            <a:ext cx="8175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5" name="正方形/長方形 1454">
            <a:extLst>
              <a:ext uri="{FF2B5EF4-FFF2-40B4-BE49-F238E27FC236}">
                <a16:creationId xmlns:a16="http://schemas.microsoft.com/office/drawing/2014/main" id="{33B2B7A8-0C0F-44F6-9795-F733341DA626}"/>
              </a:ext>
            </a:extLst>
          </p:cNvPr>
          <p:cNvSpPr/>
          <p:nvPr/>
        </p:nvSpPr>
        <p:spPr>
          <a:xfrm>
            <a:off x="6008594" y="4285760"/>
            <a:ext cx="164326"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6" name="正方形/長方形 1455">
            <a:extLst>
              <a:ext uri="{FF2B5EF4-FFF2-40B4-BE49-F238E27FC236}">
                <a16:creationId xmlns:a16="http://schemas.microsoft.com/office/drawing/2014/main" id="{69234328-A5AA-416B-BCDE-8B6066FAAE49}"/>
              </a:ext>
            </a:extLst>
          </p:cNvPr>
          <p:cNvSpPr/>
          <p:nvPr/>
        </p:nvSpPr>
        <p:spPr>
          <a:xfrm>
            <a:off x="6080717" y="4227560"/>
            <a:ext cx="67810"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7" name="正方形/長方形 1456">
            <a:extLst>
              <a:ext uri="{FF2B5EF4-FFF2-40B4-BE49-F238E27FC236}">
                <a16:creationId xmlns:a16="http://schemas.microsoft.com/office/drawing/2014/main" id="{754D05F9-B919-43BB-A867-03796F6C6825}"/>
              </a:ext>
            </a:extLst>
          </p:cNvPr>
          <p:cNvSpPr/>
          <p:nvPr/>
        </p:nvSpPr>
        <p:spPr>
          <a:xfrm>
            <a:off x="5841701" y="4452310"/>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8" name="正方形/長方形 1457">
            <a:extLst>
              <a:ext uri="{FF2B5EF4-FFF2-40B4-BE49-F238E27FC236}">
                <a16:creationId xmlns:a16="http://schemas.microsoft.com/office/drawing/2014/main" id="{192CDA4E-6EF4-477C-9F54-DBF214F279B4}"/>
              </a:ext>
            </a:extLst>
          </p:cNvPr>
          <p:cNvSpPr/>
          <p:nvPr/>
        </p:nvSpPr>
        <p:spPr>
          <a:xfrm>
            <a:off x="5928544" y="4450117"/>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9" name="正方形/長方形 1458">
            <a:extLst>
              <a:ext uri="{FF2B5EF4-FFF2-40B4-BE49-F238E27FC236}">
                <a16:creationId xmlns:a16="http://schemas.microsoft.com/office/drawing/2014/main" id="{0728F6BE-DAE0-4744-88B8-E052C4C0316D}"/>
              </a:ext>
            </a:extLst>
          </p:cNvPr>
          <p:cNvSpPr/>
          <p:nvPr/>
        </p:nvSpPr>
        <p:spPr>
          <a:xfrm>
            <a:off x="5890922" y="4480605"/>
            <a:ext cx="40850"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0" name="正方形/長方形 1459">
            <a:extLst>
              <a:ext uri="{FF2B5EF4-FFF2-40B4-BE49-F238E27FC236}">
                <a16:creationId xmlns:a16="http://schemas.microsoft.com/office/drawing/2014/main" id="{6B280E20-1E38-4A84-A63C-78E0782FA6B7}"/>
              </a:ext>
            </a:extLst>
          </p:cNvPr>
          <p:cNvSpPr/>
          <p:nvPr/>
        </p:nvSpPr>
        <p:spPr>
          <a:xfrm>
            <a:off x="6061120" y="4342263"/>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1" name="正方形/長方形 1460">
            <a:extLst>
              <a:ext uri="{FF2B5EF4-FFF2-40B4-BE49-F238E27FC236}">
                <a16:creationId xmlns:a16="http://schemas.microsoft.com/office/drawing/2014/main" id="{E4F57B22-B9A0-44EE-AFD1-F5CC864B1274}"/>
              </a:ext>
            </a:extLst>
          </p:cNvPr>
          <p:cNvSpPr/>
          <p:nvPr/>
        </p:nvSpPr>
        <p:spPr>
          <a:xfrm>
            <a:off x="6034076" y="4400612"/>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2" name="正方形/長方形 1461">
            <a:extLst>
              <a:ext uri="{FF2B5EF4-FFF2-40B4-BE49-F238E27FC236}">
                <a16:creationId xmlns:a16="http://schemas.microsoft.com/office/drawing/2014/main" id="{E1FAEE2D-014C-46AD-BACD-6B54D2D67950}"/>
              </a:ext>
            </a:extLst>
          </p:cNvPr>
          <p:cNvSpPr/>
          <p:nvPr/>
        </p:nvSpPr>
        <p:spPr>
          <a:xfrm>
            <a:off x="6061128" y="4371357"/>
            <a:ext cx="31336"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3" name="正方形/長方形 1462">
            <a:extLst>
              <a:ext uri="{FF2B5EF4-FFF2-40B4-BE49-F238E27FC236}">
                <a16:creationId xmlns:a16="http://schemas.microsoft.com/office/drawing/2014/main" id="{EDC0E0CD-DF3A-48CF-B67C-99911DBE7540}"/>
              </a:ext>
            </a:extLst>
          </p:cNvPr>
          <p:cNvSpPr/>
          <p:nvPr/>
        </p:nvSpPr>
        <p:spPr>
          <a:xfrm>
            <a:off x="5980703" y="445315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4" name="正方形/長方形 1463">
            <a:extLst>
              <a:ext uri="{FF2B5EF4-FFF2-40B4-BE49-F238E27FC236}">
                <a16:creationId xmlns:a16="http://schemas.microsoft.com/office/drawing/2014/main" id="{C69F23CF-DB82-457B-A29E-9719559D5239}"/>
              </a:ext>
            </a:extLst>
          </p:cNvPr>
          <p:cNvSpPr/>
          <p:nvPr/>
        </p:nvSpPr>
        <p:spPr>
          <a:xfrm>
            <a:off x="6009873" y="441886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5" name="正方形/長方形 1464">
            <a:extLst>
              <a:ext uri="{FF2B5EF4-FFF2-40B4-BE49-F238E27FC236}">
                <a16:creationId xmlns:a16="http://schemas.microsoft.com/office/drawing/2014/main" id="{71FFC2BF-6291-4934-941A-547CF9B5451B}"/>
              </a:ext>
            </a:extLst>
          </p:cNvPr>
          <p:cNvSpPr/>
          <p:nvPr/>
        </p:nvSpPr>
        <p:spPr>
          <a:xfrm>
            <a:off x="6142029" y="4339259"/>
            <a:ext cx="5089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6" name="正方形/長方形 1465">
            <a:extLst>
              <a:ext uri="{FF2B5EF4-FFF2-40B4-BE49-F238E27FC236}">
                <a16:creationId xmlns:a16="http://schemas.microsoft.com/office/drawing/2014/main" id="{22453C45-58EB-4F33-B1C1-9D5E202ABFE0}"/>
              </a:ext>
            </a:extLst>
          </p:cNvPr>
          <p:cNvSpPr/>
          <p:nvPr/>
        </p:nvSpPr>
        <p:spPr>
          <a:xfrm>
            <a:off x="6575898" y="4163866"/>
            <a:ext cx="50897" cy="42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7" name="正方形/長方形 1466">
            <a:extLst>
              <a:ext uri="{FF2B5EF4-FFF2-40B4-BE49-F238E27FC236}">
                <a16:creationId xmlns:a16="http://schemas.microsoft.com/office/drawing/2014/main" id="{07EDECAA-6A96-44A8-B4BE-40AB8FF9EF8B}"/>
              </a:ext>
            </a:extLst>
          </p:cNvPr>
          <p:cNvSpPr/>
          <p:nvPr/>
        </p:nvSpPr>
        <p:spPr>
          <a:xfrm>
            <a:off x="6602789" y="4207884"/>
            <a:ext cx="52933" cy="1598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8" name="正方形/長方形 1467">
            <a:extLst>
              <a:ext uri="{FF2B5EF4-FFF2-40B4-BE49-F238E27FC236}">
                <a16:creationId xmlns:a16="http://schemas.microsoft.com/office/drawing/2014/main" id="{2A5F3AE9-D116-4892-A404-21BE85EFDE84}"/>
              </a:ext>
            </a:extLst>
          </p:cNvPr>
          <p:cNvSpPr/>
          <p:nvPr/>
        </p:nvSpPr>
        <p:spPr>
          <a:xfrm>
            <a:off x="6602794" y="4369097"/>
            <a:ext cx="291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9" name="正方形/長方形 1468">
            <a:extLst>
              <a:ext uri="{FF2B5EF4-FFF2-40B4-BE49-F238E27FC236}">
                <a16:creationId xmlns:a16="http://schemas.microsoft.com/office/drawing/2014/main" id="{CC0C7A7D-36F6-4D79-9CB8-DEF9C0E41EE8}"/>
              </a:ext>
            </a:extLst>
          </p:cNvPr>
          <p:cNvSpPr/>
          <p:nvPr/>
        </p:nvSpPr>
        <p:spPr>
          <a:xfrm>
            <a:off x="6819199" y="4152030"/>
            <a:ext cx="539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0" name="正方形/長方形 1469">
            <a:extLst>
              <a:ext uri="{FF2B5EF4-FFF2-40B4-BE49-F238E27FC236}">
                <a16:creationId xmlns:a16="http://schemas.microsoft.com/office/drawing/2014/main" id="{AFF479F5-9471-4B1B-96FE-9E3562B07860}"/>
              </a:ext>
            </a:extLst>
          </p:cNvPr>
          <p:cNvSpPr/>
          <p:nvPr/>
        </p:nvSpPr>
        <p:spPr>
          <a:xfrm>
            <a:off x="6626913" y="4161467"/>
            <a:ext cx="30538" cy="209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1" name="正方形/長方形 1470">
            <a:extLst>
              <a:ext uri="{FF2B5EF4-FFF2-40B4-BE49-F238E27FC236}">
                <a16:creationId xmlns:a16="http://schemas.microsoft.com/office/drawing/2014/main" id="{8CF57264-D9B7-416C-94DE-2ABEE47197F8}"/>
              </a:ext>
            </a:extLst>
          </p:cNvPr>
          <p:cNvSpPr/>
          <p:nvPr/>
        </p:nvSpPr>
        <p:spPr>
          <a:xfrm>
            <a:off x="6708574" y="4532290"/>
            <a:ext cx="10718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2" name="正方形/長方形 1471">
            <a:extLst>
              <a:ext uri="{FF2B5EF4-FFF2-40B4-BE49-F238E27FC236}">
                <a16:creationId xmlns:a16="http://schemas.microsoft.com/office/drawing/2014/main" id="{B8A71431-4F92-447F-A74B-1FEF45E404C5}"/>
              </a:ext>
            </a:extLst>
          </p:cNvPr>
          <p:cNvSpPr/>
          <p:nvPr/>
        </p:nvSpPr>
        <p:spPr>
          <a:xfrm>
            <a:off x="6812510" y="4563398"/>
            <a:ext cx="59838"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3" name="正方形/長方形 1472">
            <a:extLst>
              <a:ext uri="{FF2B5EF4-FFF2-40B4-BE49-F238E27FC236}">
                <a16:creationId xmlns:a16="http://schemas.microsoft.com/office/drawing/2014/main" id="{4526CC12-B7BA-45EA-AF4B-323ECB9746EF}"/>
              </a:ext>
            </a:extLst>
          </p:cNvPr>
          <p:cNvSpPr/>
          <p:nvPr/>
        </p:nvSpPr>
        <p:spPr>
          <a:xfrm>
            <a:off x="6872352" y="4589349"/>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4" name="正方形/長方形 1473">
            <a:extLst>
              <a:ext uri="{FF2B5EF4-FFF2-40B4-BE49-F238E27FC236}">
                <a16:creationId xmlns:a16="http://schemas.microsoft.com/office/drawing/2014/main" id="{63A9D8D6-A62A-41FC-B83D-F4A6EA9AA7F8}"/>
              </a:ext>
            </a:extLst>
          </p:cNvPr>
          <p:cNvSpPr/>
          <p:nvPr/>
        </p:nvSpPr>
        <p:spPr>
          <a:xfrm>
            <a:off x="6817043" y="4646426"/>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5" name="正方形/長方形 1474">
            <a:extLst>
              <a:ext uri="{FF2B5EF4-FFF2-40B4-BE49-F238E27FC236}">
                <a16:creationId xmlns:a16="http://schemas.microsoft.com/office/drawing/2014/main" id="{436C136C-7D72-465C-94D2-DC216F8835FC}"/>
              </a:ext>
            </a:extLst>
          </p:cNvPr>
          <p:cNvSpPr/>
          <p:nvPr/>
        </p:nvSpPr>
        <p:spPr>
          <a:xfrm>
            <a:off x="6631180" y="4590565"/>
            <a:ext cx="77389"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6" name="正方形/長方形 1475">
            <a:extLst>
              <a:ext uri="{FF2B5EF4-FFF2-40B4-BE49-F238E27FC236}">
                <a16:creationId xmlns:a16="http://schemas.microsoft.com/office/drawing/2014/main" id="{2AF5432E-0193-49A8-9A67-E3ED046511D5}"/>
              </a:ext>
            </a:extLst>
          </p:cNvPr>
          <p:cNvSpPr/>
          <p:nvPr/>
        </p:nvSpPr>
        <p:spPr>
          <a:xfrm>
            <a:off x="6681133" y="4562595"/>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7" name="正方形/長方形 1476">
            <a:extLst>
              <a:ext uri="{FF2B5EF4-FFF2-40B4-BE49-F238E27FC236}">
                <a16:creationId xmlns:a16="http://schemas.microsoft.com/office/drawing/2014/main" id="{DA46C0BF-B884-49F9-979C-878F0ABA786A}"/>
              </a:ext>
            </a:extLst>
          </p:cNvPr>
          <p:cNvSpPr/>
          <p:nvPr/>
        </p:nvSpPr>
        <p:spPr>
          <a:xfrm>
            <a:off x="6766222" y="4672497"/>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8" name="正方形/長方形 1477">
            <a:extLst>
              <a:ext uri="{FF2B5EF4-FFF2-40B4-BE49-F238E27FC236}">
                <a16:creationId xmlns:a16="http://schemas.microsoft.com/office/drawing/2014/main" id="{14088C9D-EB2B-4C42-B646-B8C06372D5BE}"/>
              </a:ext>
            </a:extLst>
          </p:cNvPr>
          <p:cNvSpPr/>
          <p:nvPr/>
        </p:nvSpPr>
        <p:spPr>
          <a:xfrm>
            <a:off x="6686796" y="4672497"/>
            <a:ext cx="52349"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9" name="正方形/長方形 1478">
            <a:extLst>
              <a:ext uri="{FF2B5EF4-FFF2-40B4-BE49-F238E27FC236}">
                <a16:creationId xmlns:a16="http://schemas.microsoft.com/office/drawing/2014/main" id="{EEA1FFD3-9F03-4004-AD88-CB2FA8E791D5}"/>
              </a:ext>
            </a:extLst>
          </p:cNvPr>
          <p:cNvSpPr/>
          <p:nvPr/>
        </p:nvSpPr>
        <p:spPr>
          <a:xfrm>
            <a:off x="6551752" y="4673745"/>
            <a:ext cx="106268"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0" name="正方形/長方形 1479">
            <a:extLst>
              <a:ext uri="{FF2B5EF4-FFF2-40B4-BE49-F238E27FC236}">
                <a16:creationId xmlns:a16="http://schemas.microsoft.com/office/drawing/2014/main" id="{AA6BF19B-9C0F-42F7-9686-5CE80E4BA094}"/>
              </a:ext>
            </a:extLst>
          </p:cNvPr>
          <p:cNvSpPr/>
          <p:nvPr/>
        </p:nvSpPr>
        <p:spPr>
          <a:xfrm>
            <a:off x="6564015" y="4700194"/>
            <a:ext cx="56322" cy="312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1" name="正方形/長方形 1480">
            <a:extLst>
              <a:ext uri="{FF2B5EF4-FFF2-40B4-BE49-F238E27FC236}">
                <a16:creationId xmlns:a16="http://schemas.microsoft.com/office/drawing/2014/main" id="{0B2BCFFC-7842-4942-893E-D265EE176D9D}"/>
              </a:ext>
            </a:extLst>
          </p:cNvPr>
          <p:cNvSpPr/>
          <p:nvPr/>
        </p:nvSpPr>
        <p:spPr>
          <a:xfrm>
            <a:off x="6550389" y="4730218"/>
            <a:ext cx="56322" cy="515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2" name="正方形/長方形 1481">
            <a:extLst>
              <a:ext uri="{FF2B5EF4-FFF2-40B4-BE49-F238E27FC236}">
                <a16:creationId xmlns:a16="http://schemas.microsoft.com/office/drawing/2014/main" id="{6EE63790-5E4A-47CA-A375-C8C3F71F6E7A}"/>
              </a:ext>
            </a:extLst>
          </p:cNvPr>
          <p:cNvSpPr/>
          <p:nvPr/>
        </p:nvSpPr>
        <p:spPr>
          <a:xfrm>
            <a:off x="6546808" y="4779930"/>
            <a:ext cx="28161" cy="860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3" name="正方形/長方形 1482">
            <a:extLst>
              <a:ext uri="{FF2B5EF4-FFF2-40B4-BE49-F238E27FC236}">
                <a16:creationId xmlns:a16="http://schemas.microsoft.com/office/drawing/2014/main" id="{6FD3956F-D9B4-4F0B-9FA7-4884AB76B98C}"/>
              </a:ext>
            </a:extLst>
          </p:cNvPr>
          <p:cNvSpPr/>
          <p:nvPr/>
        </p:nvSpPr>
        <p:spPr>
          <a:xfrm>
            <a:off x="6522015" y="4827557"/>
            <a:ext cx="28161" cy="644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4" name="正方形/長方形 1483">
            <a:extLst>
              <a:ext uri="{FF2B5EF4-FFF2-40B4-BE49-F238E27FC236}">
                <a16:creationId xmlns:a16="http://schemas.microsoft.com/office/drawing/2014/main" id="{3B80A6B4-3812-4468-99FB-6EB017FCCDA1}"/>
              </a:ext>
            </a:extLst>
          </p:cNvPr>
          <p:cNvSpPr/>
          <p:nvPr/>
        </p:nvSpPr>
        <p:spPr>
          <a:xfrm>
            <a:off x="6602617" y="4617466"/>
            <a:ext cx="28161" cy="560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5" name="正方形/長方形 1484">
            <a:extLst>
              <a:ext uri="{FF2B5EF4-FFF2-40B4-BE49-F238E27FC236}">
                <a16:creationId xmlns:a16="http://schemas.microsoft.com/office/drawing/2014/main" id="{2534C158-1333-420E-B16A-51FEE764B095}"/>
              </a:ext>
            </a:extLst>
          </p:cNvPr>
          <p:cNvSpPr/>
          <p:nvPr/>
        </p:nvSpPr>
        <p:spPr>
          <a:xfrm>
            <a:off x="6574054" y="4645771"/>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6" name="正方形/長方形 1485">
            <a:extLst>
              <a:ext uri="{FF2B5EF4-FFF2-40B4-BE49-F238E27FC236}">
                <a16:creationId xmlns:a16="http://schemas.microsoft.com/office/drawing/2014/main" id="{A9D62181-ADBD-4DC5-A9E7-E93F93AAF221}"/>
              </a:ext>
            </a:extLst>
          </p:cNvPr>
          <p:cNvSpPr/>
          <p:nvPr/>
        </p:nvSpPr>
        <p:spPr>
          <a:xfrm>
            <a:off x="6601962" y="4694132"/>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7" name="正方形/長方形 1486">
            <a:extLst>
              <a:ext uri="{FF2B5EF4-FFF2-40B4-BE49-F238E27FC236}">
                <a16:creationId xmlns:a16="http://schemas.microsoft.com/office/drawing/2014/main" id="{68B9C92A-FCEE-4B60-B15B-76BF3788093A}"/>
              </a:ext>
            </a:extLst>
          </p:cNvPr>
          <p:cNvSpPr/>
          <p:nvPr/>
        </p:nvSpPr>
        <p:spPr>
          <a:xfrm>
            <a:off x="7738393" y="4258352"/>
            <a:ext cx="5466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8" name="正方形/長方形 1487">
            <a:extLst>
              <a:ext uri="{FF2B5EF4-FFF2-40B4-BE49-F238E27FC236}">
                <a16:creationId xmlns:a16="http://schemas.microsoft.com/office/drawing/2014/main" id="{A1742C29-3D55-443D-8005-F8F5E076FD6D}"/>
              </a:ext>
            </a:extLst>
          </p:cNvPr>
          <p:cNvSpPr/>
          <p:nvPr/>
        </p:nvSpPr>
        <p:spPr>
          <a:xfrm>
            <a:off x="7684545" y="4259685"/>
            <a:ext cx="54664" cy="52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9" name="正方形/長方形 1488">
            <a:extLst>
              <a:ext uri="{FF2B5EF4-FFF2-40B4-BE49-F238E27FC236}">
                <a16:creationId xmlns:a16="http://schemas.microsoft.com/office/drawing/2014/main" id="{C3D947FF-5F25-4A2F-A009-4EA8A6CB5E4D}"/>
              </a:ext>
            </a:extLst>
          </p:cNvPr>
          <p:cNvSpPr/>
          <p:nvPr/>
        </p:nvSpPr>
        <p:spPr>
          <a:xfrm>
            <a:off x="7787794" y="4313207"/>
            <a:ext cx="29519" cy="85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0" name="正方形/長方形 1489">
            <a:extLst>
              <a:ext uri="{FF2B5EF4-FFF2-40B4-BE49-F238E27FC236}">
                <a16:creationId xmlns:a16="http://schemas.microsoft.com/office/drawing/2014/main" id="{F9E4FEEF-9214-46AD-92F4-C4117B007733}"/>
              </a:ext>
            </a:extLst>
          </p:cNvPr>
          <p:cNvSpPr/>
          <p:nvPr/>
        </p:nvSpPr>
        <p:spPr>
          <a:xfrm>
            <a:off x="7844392" y="4479321"/>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1" name="正方形/長方形 1490">
            <a:extLst>
              <a:ext uri="{FF2B5EF4-FFF2-40B4-BE49-F238E27FC236}">
                <a16:creationId xmlns:a16="http://schemas.microsoft.com/office/drawing/2014/main" id="{EC007826-7866-47C9-B4E1-1F0C6A49864B}"/>
              </a:ext>
            </a:extLst>
          </p:cNvPr>
          <p:cNvSpPr/>
          <p:nvPr/>
        </p:nvSpPr>
        <p:spPr>
          <a:xfrm>
            <a:off x="7628341" y="4209372"/>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2" name="正方形/長方形 1491">
            <a:extLst>
              <a:ext uri="{FF2B5EF4-FFF2-40B4-BE49-F238E27FC236}">
                <a16:creationId xmlns:a16="http://schemas.microsoft.com/office/drawing/2014/main" id="{85FDFA0D-DD5F-4B7A-9538-8C241E10B330}"/>
              </a:ext>
            </a:extLst>
          </p:cNvPr>
          <p:cNvSpPr/>
          <p:nvPr/>
        </p:nvSpPr>
        <p:spPr>
          <a:xfrm>
            <a:off x="7654574" y="4261274"/>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3" name="正方形/長方形 1492">
            <a:extLst>
              <a:ext uri="{FF2B5EF4-FFF2-40B4-BE49-F238E27FC236}">
                <a16:creationId xmlns:a16="http://schemas.microsoft.com/office/drawing/2014/main" id="{29F5D873-53DC-4AED-ABF5-5C7604CB0861}"/>
              </a:ext>
            </a:extLst>
          </p:cNvPr>
          <p:cNvSpPr/>
          <p:nvPr/>
        </p:nvSpPr>
        <p:spPr>
          <a:xfrm>
            <a:off x="7708975" y="4313014"/>
            <a:ext cx="29519" cy="30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4" name="正方形/長方形 1493">
            <a:extLst>
              <a:ext uri="{FF2B5EF4-FFF2-40B4-BE49-F238E27FC236}">
                <a16:creationId xmlns:a16="http://schemas.microsoft.com/office/drawing/2014/main" id="{64228559-BE12-485F-A775-30AF99E940BE}"/>
              </a:ext>
            </a:extLst>
          </p:cNvPr>
          <p:cNvSpPr/>
          <p:nvPr/>
        </p:nvSpPr>
        <p:spPr>
          <a:xfrm>
            <a:off x="7655933" y="4339774"/>
            <a:ext cx="29519" cy="600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5" name="正方形/長方形 1494">
            <a:extLst>
              <a:ext uri="{FF2B5EF4-FFF2-40B4-BE49-F238E27FC236}">
                <a16:creationId xmlns:a16="http://schemas.microsoft.com/office/drawing/2014/main" id="{9E7C7B16-C844-4277-A924-5E304FEEFB41}"/>
              </a:ext>
            </a:extLst>
          </p:cNvPr>
          <p:cNvSpPr/>
          <p:nvPr/>
        </p:nvSpPr>
        <p:spPr>
          <a:xfrm>
            <a:off x="7679406" y="4402805"/>
            <a:ext cx="65684"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6" name="正方形/長方形 1495">
            <a:extLst>
              <a:ext uri="{FF2B5EF4-FFF2-40B4-BE49-F238E27FC236}">
                <a16:creationId xmlns:a16="http://schemas.microsoft.com/office/drawing/2014/main" id="{9824C8B2-7BDE-4378-8EBF-74B2798BCF1A}"/>
              </a:ext>
            </a:extLst>
          </p:cNvPr>
          <p:cNvSpPr/>
          <p:nvPr/>
        </p:nvSpPr>
        <p:spPr>
          <a:xfrm>
            <a:off x="7745961" y="4425639"/>
            <a:ext cx="17283"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7" name="正方形/長方形 1496">
            <a:extLst>
              <a:ext uri="{FF2B5EF4-FFF2-40B4-BE49-F238E27FC236}">
                <a16:creationId xmlns:a16="http://schemas.microsoft.com/office/drawing/2014/main" id="{63103B25-6F6C-40CB-9DE7-61A506F290C8}"/>
              </a:ext>
            </a:extLst>
          </p:cNvPr>
          <p:cNvSpPr/>
          <p:nvPr/>
        </p:nvSpPr>
        <p:spPr>
          <a:xfrm>
            <a:off x="7763271" y="4478579"/>
            <a:ext cx="24594" cy="844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8" name="正方形/長方形 1497">
            <a:extLst>
              <a:ext uri="{FF2B5EF4-FFF2-40B4-BE49-F238E27FC236}">
                <a16:creationId xmlns:a16="http://schemas.microsoft.com/office/drawing/2014/main" id="{2C603A81-D6F1-4D8C-9765-91B3D3029F2B}"/>
              </a:ext>
            </a:extLst>
          </p:cNvPr>
          <p:cNvSpPr/>
          <p:nvPr/>
        </p:nvSpPr>
        <p:spPr>
          <a:xfrm>
            <a:off x="7788237" y="4511363"/>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9" name="正方形/長方形 1498">
            <a:extLst>
              <a:ext uri="{FF2B5EF4-FFF2-40B4-BE49-F238E27FC236}">
                <a16:creationId xmlns:a16="http://schemas.microsoft.com/office/drawing/2014/main" id="{03B57FBD-17AD-4D90-AB7E-4AC6174A0748}"/>
              </a:ext>
            </a:extLst>
          </p:cNvPr>
          <p:cNvSpPr/>
          <p:nvPr/>
        </p:nvSpPr>
        <p:spPr>
          <a:xfrm>
            <a:off x="7712224" y="4534104"/>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0" name="正方形/長方形 1499">
            <a:extLst>
              <a:ext uri="{FF2B5EF4-FFF2-40B4-BE49-F238E27FC236}">
                <a16:creationId xmlns:a16="http://schemas.microsoft.com/office/drawing/2014/main" id="{F0A3C8D8-632A-4952-8A48-FB82A0AF0425}"/>
              </a:ext>
            </a:extLst>
          </p:cNvPr>
          <p:cNvSpPr/>
          <p:nvPr/>
        </p:nvSpPr>
        <p:spPr>
          <a:xfrm>
            <a:off x="7657654" y="4455500"/>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1" name="正方形/長方形 1500">
            <a:extLst>
              <a:ext uri="{FF2B5EF4-FFF2-40B4-BE49-F238E27FC236}">
                <a16:creationId xmlns:a16="http://schemas.microsoft.com/office/drawing/2014/main" id="{3D16BC68-E7EB-4CE7-A066-C5626F27F477}"/>
              </a:ext>
            </a:extLst>
          </p:cNvPr>
          <p:cNvSpPr/>
          <p:nvPr/>
        </p:nvSpPr>
        <p:spPr>
          <a:xfrm>
            <a:off x="7918061" y="3820698"/>
            <a:ext cx="59868" cy="3096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2" name="正方形/長方形 1501">
            <a:extLst>
              <a:ext uri="{FF2B5EF4-FFF2-40B4-BE49-F238E27FC236}">
                <a16:creationId xmlns:a16="http://schemas.microsoft.com/office/drawing/2014/main" id="{880EFA25-8ABE-49A6-A452-4BCAEDBC42B8}"/>
              </a:ext>
            </a:extLst>
          </p:cNvPr>
          <p:cNvSpPr/>
          <p:nvPr/>
        </p:nvSpPr>
        <p:spPr>
          <a:xfrm>
            <a:off x="8031388" y="2482492"/>
            <a:ext cx="48781" cy="360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3" name="正方形/長方形 1502">
            <a:extLst>
              <a:ext uri="{FF2B5EF4-FFF2-40B4-BE49-F238E27FC236}">
                <a16:creationId xmlns:a16="http://schemas.microsoft.com/office/drawing/2014/main" id="{800D0007-C2CA-4CF2-AF77-EC051C36FC5F}"/>
              </a:ext>
            </a:extLst>
          </p:cNvPr>
          <p:cNvSpPr/>
          <p:nvPr/>
        </p:nvSpPr>
        <p:spPr>
          <a:xfrm>
            <a:off x="8080609" y="248199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4" name="正方形/長方形 1503">
            <a:extLst>
              <a:ext uri="{FF2B5EF4-FFF2-40B4-BE49-F238E27FC236}">
                <a16:creationId xmlns:a16="http://schemas.microsoft.com/office/drawing/2014/main" id="{0BFD2921-CB51-4BBA-9AAC-BB68107BF165}"/>
              </a:ext>
            </a:extLst>
          </p:cNvPr>
          <p:cNvSpPr/>
          <p:nvPr/>
        </p:nvSpPr>
        <p:spPr>
          <a:xfrm>
            <a:off x="8106039" y="226277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5" name="正方形/長方形 1504">
            <a:extLst>
              <a:ext uri="{FF2B5EF4-FFF2-40B4-BE49-F238E27FC236}">
                <a16:creationId xmlns:a16="http://schemas.microsoft.com/office/drawing/2014/main" id="{C1508E0C-0BA5-41C0-B38B-B26B2993D1E6}"/>
              </a:ext>
            </a:extLst>
          </p:cNvPr>
          <p:cNvSpPr/>
          <p:nvPr/>
        </p:nvSpPr>
        <p:spPr>
          <a:xfrm>
            <a:off x="8081718" y="2428526"/>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6" name="正方形/長方形 1505">
            <a:extLst>
              <a:ext uri="{FF2B5EF4-FFF2-40B4-BE49-F238E27FC236}">
                <a16:creationId xmlns:a16="http://schemas.microsoft.com/office/drawing/2014/main" id="{C9969B40-225F-4EF8-9C10-2355F432E958}"/>
              </a:ext>
            </a:extLst>
          </p:cNvPr>
          <p:cNvSpPr/>
          <p:nvPr/>
        </p:nvSpPr>
        <p:spPr>
          <a:xfrm>
            <a:off x="8052266" y="2453303"/>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7" name="正方形/長方形 1506">
            <a:extLst>
              <a:ext uri="{FF2B5EF4-FFF2-40B4-BE49-F238E27FC236}">
                <a16:creationId xmlns:a16="http://schemas.microsoft.com/office/drawing/2014/main" id="{C532FD53-8D69-4BEB-8311-F2AEB05D7063}"/>
              </a:ext>
            </a:extLst>
          </p:cNvPr>
          <p:cNvSpPr/>
          <p:nvPr/>
        </p:nvSpPr>
        <p:spPr>
          <a:xfrm>
            <a:off x="7950308" y="231806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8" name="正方形/長方形 1507">
            <a:extLst>
              <a:ext uri="{FF2B5EF4-FFF2-40B4-BE49-F238E27FC236}">
                <a16:creationId xmlns:a16="http://schemas.microsoft.com/office/drawing/2014/main" id="{370A244C-C034-40EE-9640-EB210D5AF030}"/>
              </a:ext>
            </a:extLst>
          </p:cNvPr>
          <p:cNvSpPr/>
          <p:nvPr/>
        </p:nvSpPr>
        <p:spPr>
          <a:xfrm>
            <a:off x="7973223" y="2373240"/>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9" name="正方形/長方形 1508">
            <a:extLst>
              <a:ext uri="{FF2B5EF4-FFF2-40B4-BE49-F238E27FC236}">
                <a16:creationId xmlns:a16="http://schemas.microsoft.com/office/drawing/2014/main" id="{66702BB0-1A90-4FB3-8455-B0C5499F1C68}"/>
              </a:ext>
            </a:extLst>
          </p:cNvPr>
          <p:cNvSpPr/>
          <p:nvPr/>
        </p:nvSpPr>
        <p:spPr>
          <a:xfrm>
            <a:off x="7896246" y="2398418"/>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0" name="正方形/長方形 1509">
            <a:extLst>
              <a:ext uri="{FF2B5EF4-FFF2-40B4-BE49-F238E27FC236}">
                <a16:creationId xmlns:a16="http://schemas.microsoft.com/office/drawing/2014/main" id="{BAEC7F21-F2A5-45C4-9939-9907510534F7}"/>
              </a:ext>
            </a:extLst>
          </p:cNvPr>
          <p:cNvSpPr/>
          <p:nvPr/>
        </p:nvSpPr>
        <p:spPr>
          <a:xfrm>
            <a:off x="7841164" y="2524820"/>
            <a:ext cx="29756" cy="3796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1" name="正方形/長方形 1510">
            <a:extLst>
              <a:ext uri="{FF2B5EF4-FFF2-40B4-BE49-F238E27FC236}">
                <a16:creationId xmlns:a16="http://schemas.microsoft.com/office/drawing/2014/main" id="{A4C3A372-F260-4262-87CE-6D48425BD043}"/>
              </a:ext>
            </a:extLst>
          </p:cNvPr>
          <p:cNvSpPr/>
          <p:nvPr/>
        </p:nvSpPr>
        <p:spPr>
          <a:xfrm>
            <a:off x="7865688" y="2533830"/>
            <a:ext cx="29756" cy="3101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2" name="正方形/長方形 1511">
            <a:extLst>
              <a:ext uri="{FF2B5EF4-FFF2-40B4-BE49-F238E27FC236}">
                <a16:creationId xmlns:a16="http://schemas.microsoft.com/office/drawing/2014/main" id="{BC42F87A-F64F-445E-BCE4-E42EAADD4CEE}"/>
              </a:ext>
            </a:extLst>
          </p:cNvPr>
          <p:cNvSpPr/>
          <p:nvPr/>
        </p:nvSpPr>
        <p:spPr>
          <a:xfrm>
            <a:off x="7741803" y="1874159"/>
            <a:ext cx="75580" cy="102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3" name="正方形/長方形 1512">
            <a:extLst>
              <a:ext uri="{FF2B5EF4-FFF2-40B4-BE49-F238E27FC236}">
                <a16:creationId xmlns:a16="http://schemas.microsoft.com/office/drawing/2014/main" id="{DA60760B-CE21-4A9C-BBBA-F5B58232117C}"/>
              </a:ext>
            </a:extLst>
          </p:cNvPr>
          <p:cNvSpPr/>
          <p:nvPr/>
        </p:nvSpPr>
        <p:spPr>
          <a:xfrm>
            <a:off x="7817119" y="1904575"/>
            <a:ext cx="53056" cy="705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4" name="正方形/長方形 1513">
            <a:extLst>
              <a:ext uri="{FF2B5EF4-FFF2-40B4-BE49-F238E27FC236}">
                <a16:creationId xmlns:a16="http://schemas.microsoft.com/office/drawing/2014/main" id="{A26F8A68-7C0F-4BFD-8148-7EF0831D06F2}"/>
              </a:ext>
            </a:extLst>
          </p:cNvPr>
          <p:cNvSpPr/>
          <p:nvPr/>
        </p:nvSpPr>
        <p:spPr>
          <a:xfrm>
            <a:off x="7866171" y="1956169"/>
            <a:ext cx="53056" cy="881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5" name="正方形/長方形 1514">
            <a:extLst>
              <a:ext uri="{FF2B5EF4-FFF2-40B4-BE49-F238E27FC236}">
                <a16:creationId xmlns:a16="http://schemas.microsoft.com/office/drawing/2014/main" id="{4E262ED2-8040-48D4-9EFC-C7463CBF2303}"/>
              </a:ext>
            </a:extLst>
          </p:cNvPr>
          <p:cNvSpPr/>
          <p:nvPr/>
        </p:nvSpPr>
        <p:spPr>
          <a:xfrm>
            <a:off x="7707813" y="1907100"/>
            <a:ext cx="31673" cy="26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6" name="正方形/長方形 1515">
            <a:extLst>
              <a:ext uri="{FF2B5EF4-FFF2-40B4-BE49-F238E27FC236}">
                <a16:creationId xmlns:a16="http://schemas.microsoft.com/office/drawing/2014/main" id="{36A4A823-A2A9-4848-A8EB-B1CFD8B02DF5}"/>
              </a:ext>
            </a:extLst>
          </p:cNvPr>
          <p:cNvSpPr/>
          <p:nvPr/>
        </p:nvSpPr>
        <p:spPr>
          <a:xfrm>
            <a:off x="7898114" y="1908544"/>
            <a:ext cx="55428"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7" name="正方形/長方形 1516">
            <a:extLst>
              <a:ext uri="{FF2B5EF4-FFF2-40B4-BE49-F238E27FC236}">
                <a16:creationId xmlns:a16="http://schemas.microsoft.com/office/drawing/2014/main" id="{A5401F15-F3DC-4A3D-A566-45E8F1516603}"/>
              </a:ext>
            </a:extLst>
          </p:cNvPr>
          <p:cNvSpPr/>
          <p:nvPr/>
        </p:nvSpPr>
        <p:spPr>
          <a:xfrm>
            <a:off x="7917527" y="1932090"/>
            <a:ext cx="90348" cy="26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8" name="正方形/長方形 1517">
            <a:extLst>
              <a:ext uri="{FF2B5EF4-FFF2-40B4-BE49-F238E27FC236}">
                <a16:creationId xmlns:a16="http://schemas.microsoft.com/office/drawing/2014/main" id="{2A4C29FC-CDDF-427B-BFDA-57A6FAD21B9D}"/>
              </a:ext>
            </a:extLst>
          </p:cNvPr>
          <p:cNvSpPr/>
          <p:nvPr/>
        </p:nvSpPr>
        <p:spPr>
          <a:xfrm>
            <a:off x="7944009" y="1958593"/>
            <a:ext cx="65051"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9" name="正方形/長方形 1518">
            <a:extLst>
              <a:ext uri="{FF2B5EF4-FFF2-40B4-BE49-F238E27FC236}">
                <a16:creationId xmlns:a16="http://schemas.microsoft.com/office/drawing/2014/main" id="{02140896-590F-4615-A2C7-D62BA4CD043A}"/>
              </a:ext>
            </a:extLst>
          </p:cNvPr>
          <p:cNvSpPr/>
          <p:nvPr/>
        </p:nvSpPr>
        <p:spPr>
          <a:xfrm>
            <a:off x="8002981" y="1985902"/>
            <a:ext cx="59196"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0" name="正方形/長方形 1519">
            <a:extLst>
              <a:ext uri="{FF2B5EF4-FFF2-40B4-BE49-F238E27FC236}">
                <a16:creationId xmlns:a16="http://schemas.microsoft.com/office/drawing/2014/main" id="{271DA6CD-ED0B-40CF-A901-3F713952649B}"/>
              </a:ext>
            </a:extLst>
          </p:cNvPr>
          <p:cNvSpPr/>
          <p:nvPr/>
        </p:nvSpPr>
        <p:spPr>
          <a:xfrm>
            <a:off x="8115084" y="1991510"/>
            <a:ext cx="24862" cy="533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1" name="正方形/長方形 1520">
            <a:extLst>
              <a:ext uri="{FF2B5EF4-FFF2-40B4-BE49-F238E27FC236}">
                <a16:creationId xmlns:a16="http://schemas.microsoft.com/office/drawing/2014/main" id="{E75C08DA-0015-4C1E-BB45-4A3B9A7F80E3}"/>
              </a:ext>
            </a:extLst>
          </p:cNvPr>
          <p:cNvSpPr/>
          <p:nvPr/>
        </p:nvSpPr>
        <p:spPr>
          <a:xfrm>
            <a:off x="8009482" y="2098461"/>
            <a:ext cx="49227"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2" name="正方形/長方形 1521">
            <a:extLst>
              <a:ext uri="{FF2B5EF4-FFF2-40B4-BE49-F238E27FC236}">
                <a16:creationId xmlns:a16="http://schemas.microsoft.com/office/drawing/2014/main" id="{25792218-8D43-4BD4-869C-DA83D494EFCA}"/>
              </a:ext>
            </a:extLst>
          </p:cNvPr>
          <p:cNvSpPr/>
          <p:nvPr/>
        </p:nvSpPr>
        <p:spPr>
          <a:xfrm>
            <a:off x="7917634" y="2014896"/>
            <a:ext cx="35545" cy="243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3" name="正方形/長方形 1522">
            <a:extLst>
              <a:ext uri="{FF2B5EF4-FFF2-40B4-BE49-F238E27FC236}">
                <a16:creationId xmlns:a16="http://schemas.microsoft.com/office/drawing/2014/main" id="{12BDCB43-6C58-410D-A269-83549B29F0C8}"/>
              </a:ext>
            </a:extLst>
          </p:cNvPr>
          <p:cNvSpPr/>
          <p:nvPr/>
        </p:nvSpPr>
        <p:spPr>
          <a:xfrm>
            <a:off x="8115286" y="2094524"/>
            <a:ext cx="28959"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4" name="正方形/長方形 1523">
            <a:extLst>
              <a:ext uri="{FF2B5EF4-FFF2-40B4-BE49-F238E27FC236}">
                <a16:creationId xmlns:a16="http://schemas.microsoft.com/office/drawing/2014/main" id="{4E441037-E524-42AF-B9CE-DF487FE93CF3}"/>
              </a:ext>
            </a:extLst>
          </p:cNvPr>
          <p:cNvSpPr/>
          <p:nvPr/>
        </p:nvSpPr>
        <p:spPr>
          <a:xfrm>
            <a:off x="6543706" y="1906284"/>
            <a:ext cx="106268" cy="13208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5" name="正方形/長方形 1524">
            <a:extLst>
              <a:ext uri="{FF2B5EF4-FFF2-40B4-BE49-F238E27FC236}">
                <a16:creationId xmlns:a16="http://schemas.microsoft.com/office/drawing/2014/main" id="{1F5C274C-95A9-4EF9-9467-075F98621F53}"/>
              </a:ext>
            </a:extLst>
          </p:cNvPr>
          <p:cNvSpPr/>
          <p:nvPr/>
        </p:nvSpPr>
        <p:spPr>
          <a:xfrm>
            <a:off x="6648300" y="1985625"/>
            <a:ext cx="116895" cy="8453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6" name="正方形/長方形 1525">
            <a:extLst>
              <a:ext uri="{FF2B5EF4-FFF2-40B4-BE49-F238E27FC236}">
                <a16:creationId xmlns:a16="http://schemas.microsoft.com/office/drawing/2014/main" id="{588775DB-1310-490E-9AB3-C665EDD09BE1}"/>
              </a:ext>
            </a:extLst>
          </p:cNvPr>
          <p:cNvSpPr/>
          <p:nvPr/>
        </p:nvSpPr>
        <p:spPr>
          <a:xfrm>
            <a:off x="6709436" y="2069214"/>
            <a:ext cx="53819" cy="464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7" name="正方形/長方形 1526">
            <a:extLst>
              <a:ext uri="{FF2B5EF4-FFF2-40B4-BE49-F238E27FC236}">
                <a16:creationId xmlns:a16="http://schemas.microsoft.com/office/drawing/2014/main" id="{C81B10DD-F1FE-44D8-8BDB-6C69BE4D9657}"/>
              </a:ext>
            </a:extLst>
          </p:cNvPr>
          <p:cNvSpPr/>
          <p:nvPr/>
        </p:nvSpPr>
        <p:spPr>
          <a:xfrm>
            <a:off x="6572970" y="2023665"/>
            <a:ext cx="83897" cy="464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8" name="正方形/長方形 1527">
            <a:extLst>
              <a:ext uri="{FF2B5EF4-FFF2-40B4-BE49-F238E27FC236}">
                <a16:creationId xmlns:a16="http://schemas.microsoft.com/office/drawing/2014/main" id="{48367569-C20C-463F-9084-9238F278F6C8}"/>
              </a:ext>
            </a:extLst>
          </p:cNvPr>
          <p:cNvSpPr/>
          <p:nvPr/>
        </p:nvSpPr>
        <p:spPr>
          <a:xfrm>
            <a:off x="6654739" y="1935597"/>
            <a:ext cx="23491"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9" name="正方形/長方形 1528">
            <a:extLst>
              <a:ext uri="{FF2B5EF4-FFF2-40B4-BE49-F238E27FC236}">
                <a16:creationId xmlns:a16="http://schemas.microsoft.com/office/drawing/2014/main" id="{C1249E5B-6B21-4775-9B8E-BC8A020845A6}"/>
              </a:ext>
            </a:extLst>
          </p:cNvPr>
          <p:cNvSpPr/>
          <p:nvPr/>
        </p:nvSpPr>
        <p:spPr>
          <a:xfrm>
            <a:off x="6576566" y="1876053"/>
            <a:ext cx="23491"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0" name="正方形/長方形 1529">
            <a:extLst>
              <a:ext uri="{FF2B5EF4-FFF2-40B4-BE49-F238E27FC236}">
                <a16:creationId xmlns:a16="http://schemas.microsoft.com/office/drawing/2014/main" id="{D9986EA0-B22C-400C-9C1A-F6240FDFBC16}"/>
              </a:ext>
            </a:extLst>
          </p:cNvPr>
          <p:cNvSpPr/>
          <p:nvPr/>
        </p:nvSpPr>
        <p:spPr>
          <a:xfrm>
            <a:off x="7094055" y="179468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1" name="正方形/長方形 1530">
            <a:extLst>
              <a:ext uri="{FF2B5EF4-FFF2-40B4-BE49-F238E27FC236}">
                <a16:creationId xmlns:a16="http://schemas.microsoft.com/office/drawing/2014/main" id="{21A66830-C3C5-4A0B-AB8B-E32002588EE3}"/>
              </a:ext>
            </a:extLst>
          </p:cNvPr>
          <p:cNvSpPr/>
          <p:nvPr/>
        </p:nvSpPr>
        <p:spPr>
          <a:xfrm>
            <a:off x="7149115" y="1852002"/>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2" name="正方形/長方形 1531">
            <a:extLst>
              <a:ext uri="{FF2B5EF4-FFF2-40B4-BE49-F238E27FC236}">
                <a16:creationId xmlns:a16="http://schemas.microsoft.com/office/drawing/2014/main" id="{2C588D8E-0594-42FD-9C19-C7D60E28DFAA}"/>
              </a:ext>
            </a:extLst>
          </p:cNvPr>
          <p:cNvSpPr/>
          <p:nvPr/>
        </p:nvSpPr>
        <p:spPr>
          <a:xfrm>
            <a:off x="7202198" y="188331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3" name="正方形/長方形 1532">
            <a:extLst>
              <a:ext uri="{FF2B5EF4-FFF2-40B4-BE49-F238E27FC236}">
                <a16:creationId xmlns:a16="http://schemas.microsoft.com/office/drawing/2014/main" id="{E359F2EE-377F-43AA-A059-E68570FD4852}"/>
              </a:ext>
            </a:extLst>
          </p:cNvPr>
          <p:cNvSpPr/>
          <p:nvPr/>
        </p:nvSpPr>
        <p:spPr>
          <a:xfrm>
            <a:off x="7230415" y="1910170"/>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4" name="正方形/長方形 1533">
            <a:extLst>
              <a:ext uri="{FF2B5EF4-FFF2-40B4-BE49-F238E27FC236}">
                <a16:creationId xmlns:a16="http://schemas.microsoft.com/office/drawing/2014/main" id="{87501EA9-67ED-4E50-9096-4614FD494DA2}"/>
              </a:ext>
            </a:extLst>
          </p:cNvPr>
          <p:cNvSpPr/>
          <p:nvPr/>
        </p:nvSpPr>
        <p:spPr>
          <a:xfrm>
            <a:off x="7262551" y="1935005"/>
            <a:ext cx="71306"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5" name="正方形/長方形 1534">
            <a:extLst>
              <a:ext uri="{FF2B5EF4-FFF2-40B4-BE49-F238E27FC236}">
                <a16:creationId xmlns:a16="http://schemas.microsoft.com/office/drawing/2014/main" id="{CA2F350C-4286-4F0F-8B1D-2512BCE9F75A}"/>
              </a:ext>
            </a:extLst>
          </p:cNvPr>
          <p:cNvSpPr/>
          <p:nvPr/>
        </p:nvSpPr>
        <p:spPr>
          <a:xfrm rot="5400000">
            <a:off x="7339716" y="1896588"/>
            <a:ext cx="115136"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6" name="正方形/長方形 1535">
            <a:extLst>
              <a:ext uri="{FF2B5EF4-FFF2-40B4-BE49-F238E27FC236}">
                <a16:creationId xmlns:a16="http://schemas.microsoft.com/office/drawing/2014/main" id="{D3C5B286-6A5B-471D-9B44-CB401EA1FC32}"/>
              </a:ext>
            </a:extLst>
          </p:cNvPr>
          <p:cNvSpPr/>
          <p:nvPr/>
        </p:nvSpPr>
        <p:spPr>
          <a:xfrm rot="5400000">
            <a:off x="7409864" y="1875266"/>
            <a:ext cx="27633"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7" name="正方形/長方形 1536">
            <a:extLst>
              <a:ext uri="{FF2B5EF4-FFF2-40B4-BE49-F238E27FC236}">
                <a16:creationId xmlns:a16="http://schemas.microsoft.com/office/drawing/2014/main" id="{8FF83D09-38F9-412F-8591-3264310F7437}"/>
              </a:ext>
            </a:extLst>
          </p:cNvPr>
          <p:cNvSpPr/>
          <p:nvPr/>
        </p:nvSpPr>
        <p:spPr>
          <a:xfrm>
            <a:off x="7166542" y="1716031"/>
            <a:ext cx="81289"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8" name="正方形/長方形 1537">
            <a:extLst>
              <a:ext uri="{FF2B5EF4-FFF2-40B4-BE49-F238E27FC236}">
                <a16:creationId xmlns:a16="http://schemas.microsoft.com/office/drawing/2014/main" id="{954A2113-06FD-42E7-BD5C-97201604F304}"/>
              </a:ext>
            </a:extLst>
          </p:cNvPr>
          <p:cNvSpPr/>
          <p:nvPr/>
        </p:nvSpPr>
        <p:spPr>
          <a:xfrm>
            <a:off x="6926217" y="1627802"/>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9" name="正方形/長方形 1538">
            <a:extLst>
              <a:ext uri="{FF2B5EF4-FFF2-40B4-BE49-F238E27FC236}">
                <a16:creationId xmlns:a16="http://schemas.microsoft.com/office/drawing/2014/main" id="{1E73F1B6-CA1A-4800-A1E3-D011E580005C}"/>
              </a:ext>
            </a:extLst>
          </p:cNvPr>
          <p:cNvSpPr/>
          <p:nvPr/>
        </p:nvSpPr>
        <p:spPr>
          <a:xfrm>
            <a:off x="6958261" y="1683838"/>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0" name="正方形/長方形 1539">
            <a:extLst>
              <a:ext uri="{FF2B5EF4-FFF2-40B4-BE49-F238E27FC236}">
                <a16:creationId xmlns:a16="http://schemas.microsoft.com/office/drawing/2014/main" id="{5FC01E83-B2AF-4B7D-8B19-2D95EC71C78C}"/>
              </a:ext>
            </a:extLst>
          </p:cNvPr>
          <p:cNvSpPr/>
          <p:nvPr/>
        </p:nvSpPr>
        <p:spPr>
          <a:xfrm>
            <a:off x="6949384" y="1582620"/>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1" name="正方形/長方形 1540">
            <a:extLst>
              <a:ext uri="{FF2B5EF4-FFF2-40B4-BE49-F238E27FC236}">
                <a16:creationId xmlns:a16="http://schemas.microsoft.com/office/drawing/2014/main" id="{9F70C93E-C243-49A6-AA42-32FBB219B90C}"/>
              </a:ext>
            </a:extLst>
          </p:cNvPr>
          <p:cNvSpPr/>
          <p:nvPr/>
        </p:nvSpPr>
        <p:spPr>
          <a:xfrm>
            <a:off x="5791853" y="5761287"/>
            <a:ext cx="54120" cy="174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2" name="正方形/長方形 1541">
            <a:extLst>
              <a:ext uri="{FF2B5EF4-FFF2-40B4-BE49-F238E27FC236}">
                <a16:creationId xmlns:a16="http://schemas.microsoft.com/office/drawing/2014/main" id="{B8F4CFBD-821D-4299-B1EE-E7447158D10B}"/>
              </a:ext>
            </a:extLst>
          </p:cNvPr>
          <p:cNvSpPr/>
          <p:nvPr/>
        </p:nvSpPr>
        <p:spPr>
          <a:xfrm>
            <a:off x="5844842" y="5738453"/>
            <a:ext cx="54120" cy="57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3" name="正方形/長方形 1542">
            <a:extLst>
              <a:ext uri="{FF2B5EF4-FFF2-40B4-BE49-F238E27FC236}">
                <a16:creationId xmlns:a16="http://schemas.microsoft.com/office/drawing/2014/main" id="{06170DAC-93B5-406D-8A29-C3DA9010246D}"/>
              </a:ext>
            </a:extLst>
          </p:cNvPr>
          <p:cNvSpPr/>
          <p:nvPr/>
        </p:nvSpPr>
        <p:spPr>
          <a:xfrm>
            <a:off x="5846726" y="5789127"/>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4" name="正方形/長方形 1543">
            <a:extLst>
              <a:ext uri="{FF2B5EF4-FFF2-40B4-BE49-F238E27FC236}">
                <a16:creationId xmlns:a16="http://schemas.microsoft.com/office/drawing/2014/main" id="{C56B7AF6-F3EF-4FAC-A241-0B1B94A84CBD}"/>
              </a:ext>
            </a:extLst>
          </p:cNvPr>
          <p:cNvSpPr/>
          <p:nvPr/>
        </p:nvSpPr>
        <p:spPr>
          <a:xfrm>
            <a:off x="5819795" y="5936193"/>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5" name="正方形/長方形 1544">
            <a:extLst>
              <a:ext uri="{FF2B5EF4-FFF2-40B4-BE49-F238E27FC236}">
                <a16:creationId xmlns:a16="http://schemas.microsoft.com/office/drawing/2014/main" id="{1BFFF12B-A62C-4A2C-9DAD-B4AAE0BB620C}"/>
              </a:ext>
            </a:extLst>
          </p:cNvPr>
          <p:cNvSpPr/>
          <p:nvPr/>
        </p:nvSpPr>
        <p:spPr>
          <a:xfrm>
            <a:off x="5848454" y="5961068"/>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6" name="正方形/長方形 1545">
            <a:extLst>
              <a:ext uri="{FF2B5EF4-FFF2-40B4-BE49-F238E27FC236}">
                <a16:creationId xmlns:a16="http://schemas.microsoft.com/office/drawing/2014/main" id="{C883454F-66F5-4FCD-A7A2-258B47880234}"/>
              </a:ext>
            </a:extLst>
          </p:cNvPr>
          <p:cNvSpPr/>
          <p:nvPr/>
        </p:nvSpPr>
        <p:spPr>
          <a:xfrm>
            <a:off x="4929127" y="3272852"/>
            <a:ext cx="83503" cy="833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7" name="正方形/長方形 1546">
            <a:extLst>
              <a:ext uri="{FF2B5EF4-FFF2-40B4-BE49-F238E27FC236}">
                <a16:creationId xmlns:a16="http://schemas.microsoft.com/office/drawing/2014/main" id="{3B8AE775-9F02-42C5-B196-73FC8AD004F2}"/>
              </a:ext>
            </a:extLst>
          </p:cNvPr>
          <p:cNvSpPr/>
          <p:nvPr/>
        </p:nvSpPr>
        <p:spPr>
          <a:xfrm>
            <a:off x="4979027" y="3357090"/>
            <a:ext cx="83503" cy="1966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8" name="正方形/長方形 1547">
            <a:extLst>
              <a:ext uri="{FF2B5EF4-FFF2-40B4-BE49-F238E27FC236}">
                <a16:creationId xmlns:a16="http://schemas.microsoft.com/office/drawing/2014/main" id="{B6AB2739-ADCD-4ACE-A951-4EAF8637C968}"/>
              </a:ext>
            </a:extLst>
          </p:cNvPr>
          <p:cNvSpPr/>
          <p:nvPr/>
        </p:nvSpPr>
        <p:spPr>
          <a:xfrm>
            <a:off x="4956210" y="3520016"/>
            <a:ext cx="24216" cy="1651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9" name="正方形/長方形 1548">
            <a:extLst>
              <a:ext uri="{FF2B5EF4-FFF2-40B4-BE49-F238E27FC236}">
                <a16:creationId xmlns:a16="http://schemas.microsoft.com/office/drawing/2014/main" id="{6993F03C-E222-470D-AF33-D2E72FD412C2}"/>
              </a:ext>
            </a:extLst>
          </p:cNvPr>
          <p:cNvSpPr/>
          <p:nvPr/>
        </p:nvSpPr>
        <p:spPr>
          <a:xfrm>
            <a:off x="4978592" y="3549206"/>
            <a:ext cx="61365" cy="1371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0" name="正方形/長方形 1549">
            <a:extLst>
              <a:ext uri="{FF2B5EF4-FFF2-40B4-BE49-F238E27FC236}">
                <a16:creationId xmlns:a16="http://schemas.microsoft.com/office/drawing/2014/main" id="{B6EC15ED-D679-42B4-9198-DB0DA479F15D}"/>
              </a:ext>
            </a:extLst>
          </p:cNvPr>
          <p:cNvSpPr/>
          <p:nvPr/>
        </p:nvSpPr>
        <p:spPr>
          <a:xfrm>
            <a:off x="4927190" y="3735499"/>
            <a:ext cx="61365" cy="836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1" name="正方形/長方形 1550">
            <a:extLst>
              <a:ext uri="{FF2B5EF4-FFF2-40B4-BE49-F238E27FC236}">
                <a16:creationId xmlns:a16="http://schemas.microsoft.com/office/drawing/2014/main" id="{531A48B8-0183-4625-A17B-1FAEFF6B69DB}"/>
              </a:ext>
            </a:extLst>
          </p:cNvPr>
          <p:cNvSpPr/>
          <p:nvPr/>
        </p:nvSpPr>
        <p:spPr>
          <a:xfrm>
            <a:off x="4982411" y="3709730"/>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2" name="正方形/長方形 1551">
            <a:extLst>
              <a:ext uri="{FF2B5EF4-FFF2-40B4-BE49-F238E27FC236}">
                <a16:creationId xmlns:a16="http://schemas.microsoft.com/office/drawing/2014/main" id="{92E411A2-18B6-4910-B669-AEFB9CD2F693}"/>
              </a:ext>
            </a:extLst>
          </p:cNvPr>
          <p:cNvSpPr/>
          <p:nvPr/>
        </p:nvSpPr>
        <p:spPr>
          <a:xfrm>
            <a:off x="5007549" y="3686051"/>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3" name="正方形/長方形 1552">
            <a:extLst>
              <a:ext uri="{FF2B5EF4-FFF2-40B4-BE49-F238E27FC236}">
                <a16:creationId xmlns:a16="http://schemas.microsoft.com/office/drawing/2014/main" id="{6FAF183E-5397-452F-90DE-76561243735D}"/>
              </a:ext>
            </a:extLst>
          </p:cNvPr>
          <p:cNvSpPr/>
          <p:nvPr/>
        </p:nvSpPr>
        <p:spPr>
          <a:xfrm>
            <a:off x="4922863" y="3576602"/>
            <a:ext cx="33347" cy="1084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4" name="正方形/長方形 1553">
            <a:extLst>
              <a:ext uri="{FF2B5EF4-FFF2-40B4-BE49-F238E27FC236}">
                <a16:creationId xmlns:a16="http://schemas.microsoft.com/office/drawing/2014/main" id="{933B647B-7290-4D97-A2AA-311F26564FAF}"/>
              </a:ext>
            </a:extLst>
          </p:cNvPr>
          <p:cNvSpPr/>
          <p:nvPr/>
        </p:nvSpPr>
        <p:spPr>
          <a:xfrm>
            <a:off x="4771876" y="3902545"/>
            <a:ext cx="30012" cy="1225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5" name="正方形/長方形 1554">
            <a:extLst>
              <a:ext uri="{FF2B5EF4-FFF2-40B4-BE49-F238E27FC236}">
                <a16:creationId xmlns:a16="http://schemas.microsoft.com/office/drawing/2014/main" id="{96815ABE-422E-481E-A967-05E2116791B9}"/>
              </a:ext>
            </a:extLst>
          </p:cNvPr>
          <p:cNvSpPr/>
          <p:nvPr/>
        </p:nvSpPr>
        <p:spPr>
          <a:xfrm>
            <a:off x="4801988" y="3928632"/>
            <a:ext cx="25415" cy="106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6" name="正方形/長方形 1555">
            <a:extLst>
              <a:ext uri="{FF2B5EF4-FFF2-40B4-BE49-F238E27FC236}">
                <a16:creationId xmlns:a16="http://schemas.microsoft.com/office/drawing/2014/main" id="{EB884459-A4D8-4318-B137-101B7722BC73}"/>
              </a:ext>
            </a:extLst>
          </p:cNvPr>
          <p:cNvSpPr/>
          <p:nvPr/>
        </p:nvSpPr>
        <p:spPr>
          <a:xfrm>
            <a:off x="4927240" y="3818321"/>
            <a:ext cx="25415" cy="5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7" name="正方形/長方形 1556">
            <a:extLst>
              <a:ext uri="{FF2B5EF4-FFF2-40B4-BE49-F238E27FC236}">
                <a16:creationId xmlns:a16="http://schemas.microsoft.com/office/drawing/2014/main" id="{B8051568-39EC-4FBE-860E-A58B07D78425}"/>
              </a:ext>
            </a:extLst>
          </p:cNvPr>
          <p:cNvSpPr/>
          <p:nvPr/>
        </p:nvSpPr>
        <p:spPr>
          <a:xfrm>
            <a:off x="4956145" y="3814633"/>
            <a:ext cx="25415" cy="353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8" name="正方形/長方形 1557">
            <a:extLst>
              <a:ext uri="{FF2B5EF4-FFF2-40B4-BE49-F238E27FC236}">
                <a16:creationId xmlns:a16="http://schemas.microsoft.com/office/drawing/2014/main" id="{F5E92868-8F85-4713-A428-C5EBED0C6BF7}"/>
              </a:ext>
            </a:extLst>
          </p:cNvPr>
          <p:cNvSpPr/>
          <p:nvPr/>
        </p:nvSpPr>
        <p:spPr>
          <a:xfrm>
            <a:off x="4876510" y="3889006"/>
            <a:ext cx="48948" cy="403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9" name="正方形/長方形 1558">
            <a:extLst>
              <a:ext uri="{FF2B5EF4-FFF2-40B4-BE49-F238E27FC236}">
                <a16:creationId xmlns:a16="http://schemas.microsoft.com/office/drawing/2014/main" id="{2230403D-729A-4E13-9407-0DAAD1C91C8A}"/>
              </a:ext>
            </a:extLst>
          </p:cNvPr>
          <p:cNvSpPr/>
          <p:nvPr/>
        </p:nvSpPr>
        <p:spPr>
          <a:xfrm>
            <a:off x="4658155" y="3987755"/>
            <a:ext cx="45747" cy="31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0" name="正方形/長方形 1559">
            <a:extLst>
              <a:ext uri="{FF2B5EF4-FFF2-40B4-BE49-F238E27FC236}">
                <a16:creationId xmlns:a16="http://schemas.microsoft.com/office/drawing/2014/main" id="{B93B5B53-3736-4C3E-A8C1-CEB203962D1E}"/>
              </a:ext>
            </a:extLst>
          </p:cNvPr>
          <p:cNvSpPr/>
          <p:nvPr/>
        </p:nvSpPr>
        <p:spPr>
          <a:xfrm>
            <a:off x="4706645" y="3907852"/>
            <a:ext cx="26991" cy="764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1" name="正方形/長方形 1560">
            <a:extLst>
              <a:ext uri="{FF2B5EF4-FFF2-40B4-BE49-F238E27FC236}">
                <a16:creationId xmlns:a16="http://schemas.microsoft.com/office/drawing/2014/main" id="{22CA565A-D59E-4B94-AC51-A77216BAB70E}"/>
              </a:ext>
            </a:extLst>
          </p:cNvPr>
          <p:cNvSpPr/>
          <p:nvPr/>
        </p:nvSpPr>
        <p:spPr>
          <a:xfrm>
            <a:off x="4729976" y="3927128"/>
            <a:ext cx="44153"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2" name="正方形/長方形 1561">
            <a:extLst>
              <a:ext uri="{FF2B5EF4-FFF2-40B4-BE49-F238E27FC236}">
                <a16:creationId xmlns:a16="http://schemas.microsoft.com/office/drawing/2014/main" id="{B2C5311F-1C82-4623-B47D-2A911760BEC0}"/>
              </a:ext>
            </a:extLst>
          </p:cNvPr>
          <p:cNvSpPr/>
          <p:nvPr/>
        </p:nvSpPr>
        <p:spPr>
          <a:xfrm>
            <a:off x="4685818" y="4015560"/>
            <a:ext cx="76786"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3" name="正方形/長方形 1562">
            <a:extLst>
              <a:ext uri="{FF2B5EF4-FFF2-40B4-BE49-F238E27FC236}">
                <a16:creationId xmlns:a16="http://schemas.microsoft.com/office/drawing/2014/main" id="{609C6406-9426-4EF4-9B52-7CBD26AA6AC0}"/>
              </a:ext>
            </a:extLst>
          </p:cNvPr>
          <p:cNvSpPr/>
          <p:nvPr/>
        </p:nvSpPr>
        <p:spPr>
          <a:xfrm>
            <a:off x="4733152" y="3992782"/>
            <a:ext cx="45466"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4" name="正方形/長方形 1563">
            <a:extLst>
              <a:ext uri="{FF2B5EF4-FFF2-40B4-BE49-F238E27FC236}">
                <a16:creationId xmlns:a16="http://schemas.microsoft.com/office/drawing/2014/main" id="{87957796-BC8D-41FE-AC39-ECD939FD030E}"/>
              </a:ext>
            </a:extLst>
          </p:cNvPr>
          <p:cNvSpPr/>
          <p:nvPr/>
        </p:nvSpPr>
        <p:spPr>
          <a:xfrm>
            <a:off x="4708930" y="4041278"/>
            <a:ext cx="59106" cy="53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5" name="正方形/長方形 1564">
            <a:extLst>
              <a:ext uri="{FF2B5EF4-FFF2-40B4-BE49-F238E27FC236}">
                <a16:creationId xmlns:a16="http://schemas.microsoft.com/office/drawing/2014/main" id="{7B582C97-28F2-45BD-ADE8-28EBEA6A96CB}"/>
              </a:ext>
            </a:extLst>
          </p:cNvPr>
          <p:cNvSpPr/>
          <p:nvPr/>
        </p:nvSpPr>
        <p:spPr>
          <a:xfrm>
            <a:off x="4660752" y="4041752"/>
            <a:ext cx="27906" cy="31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7" name="正方形/長方形 1566">
            <a:extLst>
              <a:ext uri="{FF2B5EF4-FFF2-40B4-BE49-F238E27FC236}">
                <a16:creationId xmlns:a16="http://schemas.microsoft.com/office/drawing/2014/main" id="{7629824D-A37A-4B94-BC73-AB564F76978E}"/>
              </a:ext>
            </a:extLst>
          </p:cNvPr>
          <p:cNvSpPr/>
          <p:nvPr/>
        </p:nvSpPr>
        <p:spPr>
          <a:xfrm>
            <a:off x="5113481" y="5303927"/>
            <a:ext cx="8502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8" name="正方形/長方形 1567">
            <a:extLst>
              <a:ext uri="{FF2B5EF4-FFF2-40B4-BE49-F238E27FC236}">
                <a16:creationId xmlns:a16="http://schemas.microsoft.com/office/drawing/2014/main" id="{D24C122E-4347-45D9-8D48-A18DA12C8A77}"/>
              </a:ext>
            </a:extLst>
          </p:cNvPr>
          <p:cNvSpPr/>
          <p:nvPr/>
        </p:nvSpPr>
        <p:spPr>
          <a:xfrm>
            <a:off x="5139141" y="5415524"/>
            <a:ext cx="217028"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9" name="正方形/長方形 1568">
            <a:extLst>
              <a:ext uri="{FF2B5EF4-FFF2-40B4-BE49-F238E27FC236}">
                <a16:creationId xmlns:a16="http://schemas.microsoft.com/office/drawing/2014/main" id="{DADFE138-50B0-4EE4-8142-09DB15B0B50D}"/>
              </a:ext>
            </a:extLst>
          </p:cNvPr>
          <p:cNvSpPr/>
          <p:nvPr/>
        </p:nvSpPr>
        <p:spPr>
          <a:xfrm>
            <a:off x="5191633" y="5329245"/>
            <a:ext cx="69449" cy="286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0" name="正方形/長方形 1569">
            <a:extLst>
              <a:ext uri="{FF2B5EF4-FFF2-40B4-BE49-F238E27FC236}">
                <a16:creationId xmlns:a16="http://schemas.microsoft.com/office/drawing/2014/main" id="{57281A51-7A9F-4F99-8B2E-CAA4F80C36FD}"/>
              </a:ext>
            </a:extLst>
          </p:cNvPr>
          <p:cNvSpPr/>
          <p:nvPr/>
        </p:nvSpPr>
        <p:spPr>
          <a:xfrm>
            <a:off x="5189253" y="5358383"/>
            <a:ext cx="117106" cy="27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1" name="正方形/長方形 1570">
            <a:extLst>
              <a:ext uri="{FF2B5EF4-FFF2-40B4-BE49-F238E27FC236}">
                <a16:creationId xmlns:a16="http://schemas.microsoft.com/office/drawing/2014/main" id="{755CC831-3D9C-4068-9F8D-72814A111B9C}"/>
              </a:ext>
            </a:extLst>
          </p:cNvPr>
          <p:cNvSpPr/>
          <p:nvPr/>
        </p:nvSpPr>
        <p:spPr>
          <a:xfrm>
            <a:off x="5198358" y="5385274"/>
            <a:ext cx="14568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2" name="正方形/長方形 1571">
            <a:extLst>
              <a:ext uri="{FF2B5EF4-FFF2-40B4-BE49-F238E27FC236}">
                <a16:creationId xmlns:a16="http://schemas.microsoft.com/office/drawing/2014/main" id="{9119C3CB-7475-4914-B39E-043531E7150C}"/>
              </a:ext>
            </a:extLst>
          </p:cNvPr>
          <p:cNvSpPr/>
          <p:nvPr/>
        </p:nvSpPr>
        <p:spPr>
          <a:xfrm>
            <a:off x="5278290" y="5520909"/>
            <a:ext cx="83038"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3" name="正方形/長方形 1572">
            <a:extLst>
              <a:ext uri="{FF2B5EF4-FFF2-40B4-BE49-F238E27FC236}">
                <a16:creationId xmlns:a16="http://schemas.microsoft.com/office/drawing/2014/main" id="{C5516F97-D983-4170-AC7F-B4B414BFDD31}"/>
              </a:ext>
            </a:extLst>
          </p:cNvPr>
          <p:cNvSpPr/>
          <p:nvPr/>
        </p:nvSpPr>
        <p:spPr>
          <a:xfrm>
            <a:off x="5300850" y="5548015"/>
            <a:ext cx="63109"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4" name="正方形/長方形 1573">
            <a:extLst>
              <a:ext uri="{FF2B5EF4-FFF2-40B4-BE49-F238E27FC236}">
                <a16:creationId xmlns:a16="http://schemas.microsoft.com/office/drawing/2014/main" id="{F457C78C-8257-4DD2-BD3F-8040F8B4A66C}"/>
              </a:ext>
            </a:extLst>
          </p:cNvPr>
          <p:cNvSpPr/>
          <p:nvPr/>
        </p:nvSpPr>
        <p:spPr>
          <a:xfrm>
            <a:off x="5304611" y="5573360"/>
            <a:ext cx="5513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5" name="正方形/長方形 1574">
            <a:extLst>
              <a:ext uri="{FF2B5EF4-FFF2-40B4-BE49-F238E27FC236}">
                <a16:creationId xmlns:a16="http://schemas.microsoft.com/office/drawing/2014/main" id="{3149D293-5F15-48AC-84BF-9683D4E367B3}"/>
              </a:ext>
            </a:extLst>
          </p:cNvPr>
          <p:cNvSpPr/>
          <p:nvPr/>
        </p:nvSpPr>
        <p:spPr>
          <a:xfrm>
            <a:off x="5308091" y="5602076"/>
            <a:ext cx="22603"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6" name="正方形/長方形 1575">
            <a:extLst>
              <a:ext uri="{FF2B5EF4-FFF2-40B4-BE49-F238E27FC236}">
                <a16:creationId xmlns:a16="http://schemas.microsoft.com/office/drawing/2014/main" id="{9AF5ECB6-1BE6-4FFC-8F79-0541B8981C7A}"/>
              </a:ext>
            </a:extLst>
          </p:cNvPr>
          <p:cNvSpPr/>
          <p:nvPr/>
        </p:nvSpPr>
        <p:spPr>
          <a:xfrm>
            <a:off x="5278272" y="5630469"/>
            <a:ext cx="5513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7" name="正方形/長方形 1576">
            <a:extLst>
              <a:ext uri="{FF2B5EF4-FFF2-40B4-BE49-F238E27FC236}">
                <a16:creationId xmlns:a16="http://schemas.microsoft.com/office/drawing/2014/main" id="{4DC35455-DC88-448D-9D5E-AAF4982B254B}"/>
              </a:ext>
            </a:extLst>
          </p:cNvPr>
          <p:cNvSpPr/>
          <p:nvPr/>
        </p:nvSpPr>
        <p:spPr>
          <a:xfrm>
            <a:off x="5135996" y="5522571"/>
            <a:ext cx="11550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8" name="正方形/長方形 1577">
            <a:extLst>
              <a:ext uri="{FF2B5EF4-FFF2-40B4-BE49-F238E27FC236}">
                <a16:creationId xmlns:a16="http://schemas.microsoft.com/office/drawing/2014/main" id="{8C927C9B-A5C4-49BD-B855-6F39F2023D34}"/>
              </a:ext>
            </a:extLst>
          </p:cNvPr>
          <p:cNvSpPr/>
          <p:nvPr/>
        </p:nvSpPr>
        <p:spPr>
          <a:xfrm>
            <a:off x="4914978" y="5217553"/>
            <a:ext cx="125054"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9" name="正方形/長方形 1578">
            <a:extLst>
              <a:ext uri="{FF2B5EF4-FFF2-40B4-BE49-F238E27FC236}">
                <a16:creationId xmlns:a16="http://schemas.microsoft.com/office/drawing/2014/main" id="{C5B7FB0D-AE26-4475-B887-1BDD4A4F596F}"/>
              </a:ext>
            </a:extLst>
          </p:cNvPr>
          <p:cNvSpPr/>
          <p:nvPr/>
        </p:nvSpPr>
        <p:spPr>
          <a:xfrm>
            <a:off x="4951952" y="5243635"/>
            <a:ext cx="112547"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0" name="正方形/長方形 1579">
            <a:extLst>
              <a:ext uri="{FF2B5EF4-FFF2-40B4-BE49-F238E27FC236}">
                <a16:creationId xmlns:a16="http://schemas.microsoft.com/office/drawing/2014/main" id="{1D32857D-5538-4043-BFD8-C717C67162CF}"/>
              </a:ext>
            </a:extLst>
          </p:cNvPr>
          <p:cNvSpPr/>
          <p:nvPr/>
        </p:nvSpPr>
        <p:spPr>
          <a:xfrm>
            <a:off x="5008225" y="5272355"/>
            <a:ext cx="112547"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1" name="正方形/長方形 1580">
            <a:extLst>
              <a:ext uri="{FF2B5EF4-FFF2-40B4-BE49-F238E27FC236}">
                <a16:creationId xmlns:a16="http://schemas.microsoft.com/office/drawing/2014/main" id="{33086FF5-90CA-41B8-82D4-639C1420CC02}"/>
              </a:ext>
            </a:extLst>
          </p:cNvPr>
          <p:cNvSpPr/>
          <p:nvPr/>
        </p:nvSpPr>
        <p:spPr>
          <a:xfrm>
            <a:off x="5062855" y="5216132"/>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2" name="正方形/長方形 1581">
            <a:extLst>
              <a:ext uri="{FF2B5EF4-FFF2-40B4-BE49-F238E27FC236}">
                <a16:creationId xmlns:a16="http://schemas.microsoft.com/office/drawing/2014/main" id="{059AA40A-44A7-42CE-811B-8DF3BF8955E5}"/>
              </a:ext>
            </a:extLst>
          </p:cNvPr>
          <p:cNvSpPr/>
          <p:nvPr/>
        </p:nvSpPr>
        <p:spPr>
          <a:xfrm>
            <a:off x="5085449" y="5300233"/>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3" name="正方形/長方形 1582">
            <a:extLst>
              <a:ext uri="{FF2B5EF4-FFF2-40B4-BE49-F238E27FC236}">
                <a16:creationId xmlns:a16="http://schemas.microsoft.com/office/drawing/2014/main" id="{4521E2FB-47D4-4AB2-AAE7-D5ACD05DFD4D}"/>
              </a:ext>
            </a:extLst>
          </p:cNvPr>
          <p:cNvSpPr/>
          <p:nvPr/>
        </p:nvSpPr>
        <p:spPr>
          <a:xfrm>
            <a:off x="5171043" y="5552213"/>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4" name="正方形/長方形 1583">
            <a:extLst>
              <a:ext uri="{FF2B5EF4-FFF2-40B4-BE49-F238E27FC236}">
                <a16:creationId xmlns:a16="http://schemas.microsoft.com/office/drawing/2014/main" id="{C7D5ECCB-53CF-4A3E-B2C5-355B899215F9}"/>
              </a:ext>
            </a:extLst>
          </p:cNvPr>
          <p:cNvSpPr/>
          <p:nvPr/>
        </p:nvSpPr>
        <p:spPr>
          <a:xfrm>
            <a:off x="5151684" y="5578996"/>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5" name="正方形/長方形 1584">
            <a:extLst>
              <a:ext uri="{FF2B5EF4-FFF2-40B4-BE49-F238E27FC236}">
                <a16:creationId xmlns:a16="http://schemas.microsoft.com/office/drawing/2014/main" id="{B6445639-6688-4CD2-8021-6A5F0618DA68}"/>
              </a:ext>
            </a:extLst>
          </p:cNvPr>
          <p:cNvSpPr/>
          <p:nvPr/>
        </p:nvSpPr>
        <p:spPr>
          <a:xfrm>
            <a:off x="5607857" y="5490659"/>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6" name="正方形/長方形 1585">
            <a:extLst>
              <a:ext uri="{FF2B5EF4-FFF2-40B4-BE49-F238E27FC236}">
                <a16:creationId xmlns:a16="http://schemas.microsoft.com/office/drawing/2014/main" id="{91B58858-F56E-4004-BA1A-5A5867AF5CE6}"/>
              </a:ext>
            </a:extLst>
          </p:cNvPr>
          <p:cNvSpPr/>
          <p:nvPr/>
        </p:nvSpPr>
        <p:spPr>
          <a:xfrm>
            <a:off x="5496185" y="5823945"/>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7" name="正方形/長方形 1586">
            <a:extLst>
              <a:ext uri="{FF2B5EF4-FFF2-40B4-BE49-F238E27FC236}">
                <a16:creationId xmlns:a16="http://schemas.microsoft.com/office/drawing/2014/main" id="{AB0391BE-A7D9-4B9D-B46D-7C8E9F770B67}"/>
              </a:ext>
            </a:extLst>
          </p:cNvPr>
          <p:cNvSpPr/>
          <p:nvPr/>
        </p:nvSpPr>
        <p:spPr>
          <a:xfrm>
            <a:off x="5361470" y="5845510"/>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8" name="正方形/長方形 1587">
            <a:extLst>
              <a:ext uri="{FF2B5EF4-FFF2-40B4-BE49-F238E27FC236}">
                <a16:creationId xmlns:a16="http://schemas.microsoft.com/office/drawing/2014/main" id="{096E5DB7-8C55-4139-9B75-70589CCC4D72}"/>
              </a:ext>
            </a:extLst>
          </p:cNvPr>
          <p:cNvSpPr/>
          <p:nvPr/>
        </p:nvSpPr>
        <p:spPr>
          <a:xfrm>
            <a:off x="8431290" y="2148366"/>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9" name="正方形/長方形 1588">
            <a:extLst>
              <a:ext uri="{FF2B5EF4-FFF2-40B4-BE49-F238E27FC236}">
                <a16:creationId xmlns:a16="http://schemas.microsoft.com/office/drawing/2014/main" id="{97C54403-4297-4FA0-885B-60825D3BCEE4}"/>
              </a:ext>
            </a:extLst>
          </p:cNvPr>
          <p:cNvSpPr/>
          <p:nvPr/>
        </p:nvSpPr>
        <p:spPr>
          <a:xfrm>
            <a:off x="8545982" y="2178372"/>
            <a:ext cx="41972" cy="1379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0" name="正方形/長方形 1589">
            <a:extLst>
              <a:ext uri="{FF2B5EF4-FFF2-40B4-BE49-F238E27FC236}">
                <a16:creationId xmlns:a16="http://schemas.microsoft.com/office/drawing/2014/main" id="{1AE4222B-3143-4EA2-9A61-9502125A1345}"/>
              </a:ext>
            </a:extLst>
          </p:cNvPr>
          <p:cNvSpPr/>
          <p:nvPr/>
        </p:nvSpPr>
        <p:spPr>
          <a:xfrm>
            <a:off x="8435472" y="2202953"/>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1" name="正方形/長方形 1590">
            <a:extLst>
              <a:ext uri="{FF2B5EF4-FFF2-40B4-BE49-F238E27FC236}">
                <a16:creationId xmlns:a16="http://schemas.microsoft.com/office/drawing/2014/main" id="{1A304363-7B8E-4D9E-8829-F83884200925}"/>
              </a:ext>
            </a:extLst>
          </p:cNvPr>
          <p:cNvSpPr/>
          <p:nvPr/>
        </p:nvSpPr>
        <p:spPr>
          <a:xfrm>
            <a:off x="8576279" y="2272434"/>
            <a:ext cx="20994" cy="673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2" name="正方形/長方形 1591">
            <a:extLst>
              <a:ext uri="{FF2B5EF4-FFF2-40B4-BE49-F238E27FC236}">
                <a16:creationId xmlns:a16="http://schemas.microsoft.com/office/drawing/2014/main" id="{1EB1D9F0-6F2E-4459-853C-D1C46E6691D7}"/>
              </a:ext>
            </a:extLst>
          </p:cNvPr>
          <p:cNvSpPr/>
          <p:nvPr/>
        </p:nvSpPr>
        <p:spPr>
          <a:xfrm>
            <a:off x="6467851" y="2097116"/>
            <a:ext cx="138860" cy="1536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3" name="正方形/長方形 1592">
            <a:extLst>
              <a:ext uri="{FF2B5EF4-FFF2-40B4-BE49-F238E27FC236}">
                <a16:creationId xmlns:a16="http://schemas.microsoft.com/office/drawing/2014/main" id="{A6574E87-2436-4A0D-9DF1-17D152518A7D}"/>
              </a:ext>
            </a:extLst>
          </p:cNvPr>
          <p:cNvSpPr/>
          <p:nvPr/>
        </p:nvSpPr>
        <p:spPr>
          <a:xfrm>
            <a:off x="6358804" y="2096510"/>
            <a:ext cx="90949" cy="11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4" name="正方形/長方形 1593">
            <a:extLst>
              <a:ext uri="{FF2B5EF4-FFF2-40B4-BE49-F238E27FC236}">
                <a16:creationId xmlns:a16="http://schemas.microsoft.com/office/drawing/2014/main" id="{66676B6C-848F-40D1-AC21-656EA087792E}"/>
              </a:ext>
            </a:extLst>
          </p:cNvPr>
          <p:cNvSpPr/>
          <p:nvPr/>
        </p:nvSpPr>
        <p:spPr>
          <a:xfrm>
            <a:off x="6384027" y="2207227"/>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5" name="正方形/長方形 1594">
            <a:extLst>
              <a:ext uri="{FF2B5EF4-FFF2-40B4-BE49-F238E27FC236}">
                <a16:creationId xmlns:a16="http://schemas.microsoft.com/office/drawing/2014/main" id="{E27D1258-A210-4C94-BB0C-DCCE443C3642}"/>
              </a:ext>
            </a:extLst>
          </p:cNvPr>
          <p:cNvSpPr/>
          <p:nvPr/>
        </p:nvSpPr>
        <p:spPr>
          <a:xfrm>
            <a:off x="6284012" y="2126440"/>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6" name="正方形/長方形 1595">
            <a:extLst>
              <a:ext uri="{FF2B5EF4-FFF2-40B4-BE49-F238E27FC236}">
                <a16:creationId xmlns:a16="http://schemas.microsoft.com/office/drawing/2014/main" id="{52D0F1BC-B998-4D9C-A080-A688D6CB8629}"/>
              </a:ext>
            </a:extLst>
          </p:cNvPr>
          <p:cNvSpPr/>
          <p:nvPr/>
        </p:nvSpPr>
        <p:spPr>
          <a:xfrm>
            <a:off x="6280585" y="2153201"/>
            <a:ext cx="846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7" name="正方形/長方形 1596">
            <a:extLst>
              <a:ext uri="{FF2B5EF4-FFF2-40B4-BE49-F238E27FC236}">
                <a16:creationId xmlns:a16="http://schemas.microsoft.com/office/drawing/2014/main" id="{DDAE6E8C-C1B6-4472-BD41-55ACE2FF5D94}"/>
              </a:ext>
            </a:extLst>
          </p:cNvPr>
          <p:cNvSpPr/>
          <p:nvPr/>
        </p:nvSpPr>
        <p:spPr>
          <a:xfrm>
            <a:off x="6435119" y="2234064"/>
            <a:ext cx="42319"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8" name="正方形/長方形 1597">
            <a:extLst>
              <a:ext uri="{FF2B5EF4-FFF2-40B4-BE49-F238E27FC236}">
                <a16:creationId xmlns:a16="http://schemas.microsoft.com/office/drawing/2014/main" id="{0982B779-9DD8-4D15-8127-4FEA3792A3B9}"/>
              </a:ext>
            </a:extLst>
          </p:cNvPr>
          <p:cNvSpPr/>
          <p:nvPr/>
        </p:nvSpPr>
        <p:spPr>
          <a:xfrm>
            <a:off x="6494892" y="2250213"/>
            <a:ext cx="554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9" name="正方形/長方形 1598">
            <a:extLst>
              <a:ext uri="{FF2B5EF4-FFF2-40B4-BE49-F238E27FC236}">
                <a16:creationId xmlns:a16="http://schemas.microsoft.com/office/drawing/2014/main" id="{67FAC8AD-BF15-4504-9A74-9837B3561825}"/>
              </a:ext>
            </a:extLst>
          </p:cNvPr>
          <p:cNvSpPr/>
          <p:nvPr/>
        </p:nvSpPr>
        <p:spPr>
          <a:xfrm>
            <a:off x="6521753" y="2264635"/>
            <a:ext cx="34926" cy="511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0" name="正方形/長方形 1599">
            <a:extLst>
              <a:ext uri="{FF2B5EF4-FFF2-40B4-BE49-F238E27FC236}">
                <a16:creationId xmlns:a16="http://schemas.microsoft.com/office/drawing/2014/main" id="{D22B00E0-307F-4F8D-947E-027E09BF45D2}"/>
              </a:ext>
            </a:extLst>
          </p:cNvPr>
          <p:cNvSpPr/>
          <p:nvPr/>
        </p:nvSpPr>
        <p:spPr>
          <a:xfrm>
            <a:off x="6497496" y="2276920"/>
            <a:ext cx="26195" cy="191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1" name="正方形/長方形 1600">
            <a:extLst>
              <a:ext uri="{FF2B5EF4-FFF2-40B4-BE49-F238E27FC236}">
                <a16:creationId xmlns:a16="http://schemas.microsoft.com/office/drawing/2014/main" id="{1BB874F4-3F43-477B-9545-92A5C6ED8E15}"/>
              </a:ext>
            </a:extLst>
          </p:cNvPr>
          <p:cNvSpPr/>
          <p:nvPr/>
        </p:nvSpPr>
        <p:spPr>
          <a:xfrm>
            <a:off x="6445386" y="2150238"/>
            <a:ext cx="24756" cy="622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2" name="正方形/長方形 1601">
            <a:extLst>
              <a:ext uri="{FF2B5EF4-FFF2-40B4-BE49-F238E27FC236}">
                <a16:creationId xmlns:a16="http://schemas.microsoft.com/office/drawing/2014/main" id="{76B1C48C-2EAA-403F-AFBC-E140F39EA42B}"/>
              </a:ext>
            </a:extLst>
          </p:cNvPr>
          <p:cNvSpPr/>
          <p:nvPr/>
        </p:nvSpPr>
        <p:spPr>
          <a:xfrm>
            <a:off x="6409305" y="2042163"/>
            <a:ext cx="62755"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3" name="正方形/長方形 1602">
            <a:extLst>
              <a:ext uri="{FF2B5EF4-FFF2-40B4-BE49-F238E27FC236}">
                <a16:creationId xmlns:a16="http://schemas.microsoft.com/office/drawing/2014/main" id="{41DD7CCA-725D-42CD-8091-C24A5946FFDE}"/>
              </a:ext>
            </a:extLst>
          </p:cNvPr>
          <p:cNvSpPr/>
          <p:nvPr/>
        </p:nvSpPr>
        <p:spPr>
          <a:xfrm>
            <a:off x="6388559" y="2069214"/>
            <a:ext cx="131786"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4" name="正方形/長方形 1603">
            <a:extLst>
              <a:ext uri="{FF2B5EF4-FFF2-40B4-BE49-F238E27FC236}">
                <a16:creationId xmlns:a16="http://schemas.microsoft.com/office/drawing/2014/main" id="{F5D93AB0-2208-4512-9EE9-63FC1C8FCA1D}"/>
              </a:ext>
            </a:extLst>
          </p:cNvPr>
          <p:cNvSpPr/>
          <p:nvPr/>
        </p:nvSpPr>
        <p:spPr>
          <a:xfrm>
            <a:off x="6279802" y="2175479"/>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5" name="正方形/長方形 1604">
            <a:extLst>
              <a:ext uri="{FF2B5EF4-FFF2-40B4-BE49-F238E27FC236}">
                <a16:creationId xmlns:a16="http://schemas.microsoft.com/office/drawing/2014/main" id="{3BEE6E20-D831-4BC9-8D1B-1A1D2BF94ECC}"/>
              </a:ext>
            </a:extLst>
          </p:cNvPr>
          <p:cNvSpPr/>
          <p:nvPr/>
        </p:nvSpPr>
        <p:spPr>
          <a:xfrm>
            <a:off x="6476752" y="2230393"/>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6" name="正方形/長方形 1605">
            <a:extLst>
              <a:ext uri="{FF2B5EF4-FFF2-40B4-BE49-F238E27FC236}">
                <a16:creationId xmlns:a16="http://schemas.microsoft.com/office/drawing/2014/main" id="{FF6A3014-E9AB-4796-A5B9-34D761D9309E}"/>
              </a:ext>
            </a:extLst>
          </p:cNvPr>
          <p:cNvSpPr/>
          <p:nvPr/>
        </p:nvSpPr>
        <p:spPr>
          <a:xfrm>
            <a:off x="6740793" y="2562069"/>
            <a:ext cx="73600"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7" name="正方形/長方形 1606">
            <a:extLst>
              <a:ext uri="{FF2B5EF4-FFF2-40B4-BE49-F238E27FC236}">
                <a16:creationId xmlns:a16="http://schemas.microsoft.com/office/drawing/2014/main" id="{1BA50A7E-67ED-4BEC-A801-28086A34AA4E}"/>
              </a:ext>
            </a:extLst>
          </p:cNvPr>
          <p:cNvSpPr/>
          <p:nvPr/>
        </p:nvSpPr>
        <p:spPr>
          <a:xfrm>
            <a:off x="6787339" y="2533010"/>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8" name="正方形/長方形 1607">
            <a:extLst>
              <a:ext uri="{FF2B5EF4-FFF2-40B4-BE49-F238E27FC236}">
                <a16:creationId xmlns:a16="http://schemas.microsoft.com/office/drawing/2014/main" id="{D4BC50E4-590F-4F98-95A7-BAE6E8338574}"/>
              </a:ext>
            </a:extLst>
          </p:cNvPr>
          <p:cNvSpPr/>
          <p:nvPr/>
        </p:nvSpPr>
        <p:spPr>
          <a:xfrm>
            <a:off x="6739145" y="2588735"/>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9" name="正方形/長方形 1608">
            <a:extLst>
              <a:ext uri="{FF2B5EF4-FFF2-40B4-BE49-F238E27FC236}">
                <a16:creationId xmlns:a16="http://schemas.microsoft.com/office/drawing/2014/main" id="{A54DD759-4707-4E46-8AE0-5AFE50B7DFFB}"/>
              </a:ext>
            </a:extLst>
          </p:cNvPr>
          <p:cNvSpPr/>
          <p:nvPr/>
        </p:nvSpPr>
        <p:spPr>
          <a:xfrm>
            <a:off x="7065856" y="1712362"/>
            <a:ext cx="20829" cy="1090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0" name="正方形/長方形 1609">
            <a:extLst>
              <a:ext uri="{FF2B5EF4-FFF2-40B4-BE49-F238E27FC236}">
                <a16:creationId xmlns:a16="http://schemas.microsoft.com/office/drawing/2014/main" id="{041485B0-7F55-404C-BC71-F26BD45A6938}"/>
              </a:ext>
            </a:extLst>
          </p:cNvPr>
          <p:cNvSpPr/>
          <p:nvPr/>
        </p:nvSpPr>
        <p:spPr>
          <a:xfrm>
            <a:off x="5871864" y="3939574"/>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1" name="正方形/長方形 1610">
            <a:extLst>
              <a:ext uri="{FF2B5EF4-FFF2-40B4-BE49-F238E27FC236}">
                <a16:creationId xmlns:a16="http://schemas.microsoft.com/office/drawing/2014/main" id="{1449D941-6283-4540-84B3-C93161756CFF}"/>
              </a:ext>
            </a:extLst>
          </p:cNvPr>
          <p:cNvSpPr/>
          <p:nvPr/>
        </p:nvSpPr>
        <p:spPr>
          <a:xfrm>
            <a:off x="5873245" y="4015817"/>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2" name="正方形/長方形 1611">
            <a:extLst>
              <a:ext uri="{FF2B5EF4-FFF2-40B4-BE49-F238E27FC236}">
                <a16:creationId xmlns:a16="http://schemas.microsoft.com/office/drawing/2014/main" id="{AB2A6D66-A5AB-4EB4-9AEB-91E462DB9006}"/>
              </a:ext>
            </a:extLst>
          </p:cNvPr>
          <p:cNvSpPr/>
          <p:nvPr/>
        </p:nvSpPr>
        <p:spPr>
          <a:xfrm>
            <a:off x="5981020" y="4072961"/>
            <a:ext cx="29563" cy="469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3" name="正方形/長方形 1612">
            <a:extLst>
              <a:ext uri="{FF2B5EF4-FFF2-40B4-BE49-F238E27FC236}">
                <a16:creationId xmlns:a16="http://schemas.microsoft.com/office/drawing/2014/main" id="{681CC94B-D142-4B4D-9B6D-C418F0A23973}"/>
              </a:ext>
            </a:extLst>
          </p:cNvPr>
          <p:cNvSpPr/>
          <p:nvPr/>
        </p:nvSpPr>
        <p:spPr>
          <a:xfrm>
            <a:off x="7736215" y="6139592"/>
            <a:ext cx="58321" cy="461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4" name="正方形/長方形 1613">
            <a:extLst>
              <a:ext uri="{FF2B5EF4-FFF2-40B4-BE49-F238E27FC236}">
                <a16:creationId xmlns:a16="http://schemas.microsoft.com/office/drawing/2014/main" id="{BA78BD97-D01B-496A-87B9-07447DF7EFB6}"/>
              </a:ext>
            </a:extLst>
          </p:cNvPr>
          <p:cNvSpPr/>
          <p:nvPr/>
        </p:nvSpPr>
        <p:spPr>
          <a:xfrm>
            <a:off x="8844176" y="4925989"/>
            <a:ext cx="55175"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5" name="正方形/長方形 1614">
            <a:extLst>
              <a:ext uri="{FF2B5EF4-FFF2-40B4-BE49-F238E27FC236}">
                <a16:creationId xmlns:a16="http://schemas.microsoft.com/office/drawing/2014/main" id="{246380FF-7F0B-41A3-A4D3-B4C0AD75363D}"/>
              </a:ext>
            </a:extLst>
          </p:cNvPr>
          <p:cNvSpPr/>
          <p:nvPr/>
        </p:nvSpPr>
        <p:spPr>
          <a:xfrm>
            <a:off x="8707911" y="5055069"/>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6" name="正方形/長方形 1615">
            <a:extLst>
              <a:ext uri="{FF2B5EF4-FFF2-40B4-BE49-F238E27FC236}">
                <a16:creationId xmlns:a16="http://schemas.microsoft.com/office/drawing/2014/main" id="{AE1D5377-45E1-4933-8FBD-DD17AAF485A3}"/>
              </a:ext>
            </a:extLst>
          </p:cNvPr>
          <p:cNvSpPr/>
          <p:nvPr/>
        </p:nvSpPr>
        <p:spPr>
          <a:xfrm>
            <a:off x="8759535" y="4999160"/>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7" name="正方形/長方形 1616">
            <a:extLst>
              <a:ext uri="{FF2B5EF4-FFF2-40B4-BE49-F238E27FC236}">
                <a16:creationId xmlns:a16="http://schemas.microsoft.com/office/drawing/2014/main" id="{207ED3ED-93A1-4C2A-98ED-8DD16F895428}"/>
              </a:ext>
            </a:extLst>
          </p:cNvPr>
          <p:cNvSpPr/>
          <p:nvPr/>
        </p:nvSpPr>
        <p:spPr>
          <a:xfrm>
            <a:off x="8815193" y="4975984"/>
            <a:ext cx="30838"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8" name="正方形/長方形 1617">
            <a:extLst>
              <a:ext uri="{FF2B5EF4-FFF2-40B4-BE49-F238E27FC236}">
                <a16:creationId xmlns:a16="http://schemas.microsoft.com/office/drawing/2014/main" id="{AF4FD992-83D6-4C3A-8B7D-B5305FF378F6}"/>
              </a:ext>
            </a:extLst>
          </p:cNvPr>
          <p:cNvSpPr/>
          <p:nvPr/>
        </p:nvSpPr>
        <p:spPr>
          <a:xfrm>
            <a:off x="8888535" y="4831058"/>
            <a:ext cx="39717" cy="2016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9" name="正方形/長方形 1618">
            <a:extLst>
              <a:ext uri="{FF2B5EF4-FFF2-40B4-BE49-F238E27FC236}">
                <a16:creationId xmlns:a16="http://schemas.microsoft.com/office/drawing/2014/main" id="{174E24BB-C948-4BF3-AD48-42F23E2C7649}"/>
              </a:ext>
            </a:extLst>
          </p:cNvPr>
          <p:cNvSpPr/>
          <p:nvPr/>
        </p:nvSpPr>
        <p:spPr>
          <a:xfrm>
            <a:off x="8926769" y="4828940"/>
            <a:ext cx="44524"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0" name="正方形/長方形 1619">
            <a:extLst>
              <a:ext uri="{FF2B5EF4-FFF2-40B4-BE49-F238E27FC236}">
                <a16:creationId xmlns:a16="http://schemas.microsoft.com/office/drawing/2014/main" id="{07E4F0FD-8D1B-4FC6-AE97-6B4AD5C908A2}"/>
              </a:ext>
            </a:extLst>
          </p:cNvPr>
          <p:cNvSpPr/>
          <p:nvPr/>
        </p:nvSpPr>
        <p:spPr>
          <a:xfrm>
            <a:off x="8924372" y="4896779"/>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1" name="正方形/長方形 1620">
            <a:extLst>
              <a:ext uri="{FF2B5EF4-FFF2-40B4-BE49-F238E27FC236}">
                <a16:creationId xmlns:a16="http://schemas.microsoft.com/office/drawing/2014/main" id="{A94E1E70-F928-4E82-8214-5A678DE83463}"/>
              </a:ext>
            </a:extLst>
          </p:cNvPr>
          <p:cNvSpPr/>
          <p:nvPr/>
        </p:nvSpPr>
        <p:spPr>
          <a:xfrm>
            <a:off x="8861494" y="4894086"/>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2" name="正方形/長方形 1621">
            <a:extLst>
              <a:ext uri="{FF2B5EF4-FFF2-40B4-BE49-F238E27FC236}">
                <a16:creationId xmlns:a16="http://schemas.microsoft.com/office/drawing/2014/main" id="{3D22C6FB-3145-4DD4-AEE4-B7808A00E313}"/>
              </a:ext>
            </a:extLst>
          </p:cNvPr>
          <p:cNvSpPr/>
          <p:nvPr/>
        </p:nvSpPr>
        <p:spPr>
          <a:xfrm>
            <a:off x="8760092" y="5081457"/>
            <a:ext cx="34567" cy="339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3" name="正方形/長方形 1622">
            <a:extLst>
              <a:ext uri="{FF2B5EF4-FFF2-40B4-BE49-F238E27FC236}">
                <a16:creationId xmlns:a16="http://schemas.microsoft.com/office/drawing/2014/main" id="{73223CDD-8E4A-48E4-8B67-3A8356884744}"/>
              </a:ext>
            </a:extLst>
          </p:cNvPr>
          <p:cNvSpPr/>
          <p:nvPr/>
        </p:nvSpPr>
        <p:spPr>
          <a:xfrm>
            <a:off x="8602780" y="5517612"/>
            <a:ext cx="79258" cy="1159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4" name="正方形/長方形 1623">
            <a:extLst>
              <a:ext uri="{FF2B5EF4-FFF2-40B4-BE49-F238E27FC236}">
                <a16:creationId xmlns:a16="http://schemas.microsoft.com/office/drawing/2014/main" id="{99F85443-10ED-470F-9078-941B68A9B94E}"/>
              </a:ext>
            </a:extLst>
          </p:cNvPr>
          <p:cNvSpPr/>
          <p:nvPr/>
        </p:nvSpPr>
        <p:spPr>
          <a:xfrm>
            <a:off x="8628656" y="5490707"/>
            <a:ext cx="57066" cy="289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5" name="正方形/長方形 1624">
            <a:extLst>
              <a:ext uri="{FF2B5EF4-FFF2-40B4-BE49-F238E27FC236}">
                <a16:creationId xmlns:a16="http://schemas.microsoft.com/office/drawing/2014/main" id="{9BBC7F4D-C79C-4316-A26A-7BDDF572D180}"/>
              </a:ext>
            </a:extLst>
          </p:cNvPr>
          <p:cNvSpPr/>
          <p:nvPr/>
        </p:nvSpPr>
        <p:spPr>
          <a:xfrm>
            <a:off x="8628171" y="5634286"/>
            <a:ext cx="47517" cy="301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6" name="正方形/長方形 1625">
            <a:extLst>
              <a:ext uri="{FF2B5EF4-FFF2-40B4-BE49-F238E27FC236}">
                <a16:creationId xmlns:a16="http://schemas.microsoft.com/office/drawing/2014/main" id="{13ACD87B-85A2-4AD9-B1AD-64ADFF5CD1B1}"/>
              </a:ext>
            </a:extLst>
          </p:cNvPr>
          <p:cNvSpPr/>
          <p:nvPr/>
        </p:nvSpPr>
        <p:spPr>
          <a:xfrm flipH="1">
            <a:off x="8379679" y="5938914"/>
            <a:ext cx="21739" cy="1554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7" name="正方形/長方形 1626">
            <a:extLst>
              <a:ext uri="{FF2B5EF4-FFF2-40B4-BE49-F238E27FC236}">
                <a16:creationId xmlns:a16="http://schemas.microsoft.com/office/drawing/2014/main" id="{175E38A1-4C21-4C3C-868B-7A54BC8D0358}"/>
              </a:ext>
            </a:extLst>
          </p:cNvPr>
          <p:cNvSpPr/>
          <p:nvPr/>
        </p:nvSpPr>
        <p:spPr>
          <a:xfrm flipH="1">
            <a:off x="8411430" y="5906042"/>
            <a:ext cx="41521" cy="271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8" name="正方形/長方形 1627">
            <a:extLst>
              <a:ext uri="{FF2B5EF4-FFF2-40B4-BE49-F238E27FC236}">
                <a16:creationId xmlns:a16="http://schemas.microsoft.com/office/drawing/2014/main" id="{51BCA21A-8A14-4CA8-9A1B-90782523D8B9}"/>
              </a:ext>
            </a:extLst>
          </p:cNvPr>
          <p:cNvSpPr/>
          <p:nvPr/>
        </p:nvSpPr>
        <p:spPr>
          <a:xfrm flipH="1">
            <a:off x="8436244" y="5878775"/>
            <a:ext cx="41521" cy="264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9" name="正方形/長方形 1628">
            <a:extLst>
              <a:ext uri="{FF2B5EF4-FFF2-40B4-BE49-F238E27FC236}">
                <a16:creationId xmlns:a16="http://schemas.microsoft.com/office/drawing/2014/main" id="{D49937C6-7713-439C-81D4-5AD1BCA876E4}"/>
              </a:ext>
            </a:extLst>
          </p:cNvPr>
          <p:cNvSpPr/>
          <p:nvPr/>
        </p:nvSpPr>
        <p:spPr>
          <a:xfrm flipH="1">
            <a:off x="8401418" y="5934301"/>
            <a:ext cx="41521" cy="261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0" name="正方形/長方形 1629">
            <a:extLst>
              <a:ext uri="{FF2B5EF4-FFF2-40B4-BE49-F238E27FC236}">
                <a16:creationId xmlns:a16="http://schemas.microsoft.com/office/drawing/2014/main" id="{422028E5-C6F1-4A60-A9F6-C6289E5D975D}"/>
              </a:ext>
            </a:extLst>
          </p:cNvPr>
          <p:cNvSpPr/>
          <p:nvPr/>
        </p:nvSpPr>
        <p:spPr>
          <a:xfrm>
            <a:off x="8787074" y="3933231"/>
            <a:ext cx="111822"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1" name="正方形/長方形 1630">
            <a:extLst>
              <a:ext uri="{FF2B5EF4-FFF2-40B4-BE49-F238E27FC236}">
                <a16:creationId xmlns:a16="http://schemas.microsoft.com/office/drawing/2014/main" id="{59F4E905-DA7F-4731-BF51-2640A26C6AEE}"/>
              </a:ext>
            </a:extLst>
          </p:cNvPr>
          <p:cNvSpPr/>
          <p:nvPr/>
        </p:nvSpPr>
        <p:spPr>
          <a:xfrm>
            <a:off x="8978075" y="3794889"/>
            <a:ext cx="83078" cy="13650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2" name="正方形/長方形 1631">
            <a:extLst>
              <a:ext uri="{FF2B5EF4-FFF2-40B4-BE49-F238E27FC236}">
                <a16:creationId xmlns:a16="http://schemas.microsoft.com/office/drawing/2014/main" id="{475E8BE8-0E6A-45C9-9D94-2E430CBC9334}"/>
              </a:ext>
            </a:extLst>
          </p:cNvPr>
          <p:cNvSpPr/>
          <p:nvPr/>
        </p:nvSpPr>
        <p:spPr>
          <a:xfrm>
            <a:off x="8707182" y="4068344"/>
            <a:ext cx="168314" cy="59070"/>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3" name="正方形/長方形 1632">
            <a:extLst>
              <a:ext uri="{FF2B5EF4-FFF2-40B4-BE49-F238E27FC236}">
                <a16:creationId xmlns:a16="http://schemas.microsoft.com/office/drawing/2014/main" id="{EFC625F0-A550-4A22-A779-6071498EB7A7}"/>
              </a:ext>
            </a:extLst>
          </p:cNvPr>
          <p:cNvSpPr/>
          <p:nvPr/>
        </p:nvSpPr>
        <p:spPr>
          <a:xfrm>
            <a:off x="8761089" y="3986148"/>
            <a:ext cx="137541"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4" name="正方形/長方形 1633">
            <a:extLst>
              <a:ext uri="{FF2B5EF4-FFF2-40B4-BE49-F238E27FC236}">
                <a16:creationId xmlns:a16="http://schemas.microsoft.com/office/drawing/2014/main" id="{E5250661-2633-4AD4-A556-5FF64F27BB10}"/>
              </a:ext>
            </a:extLst>
          </p:cNvPr>
          <p:cNvSpPr/>
          <p:nvPr/>
        </p:nvSpPr>
        <p:spPr>
          <a:xfrm>
            <a:off x="8732615" y="4042585"/>
            <a:ext cx="137541" cy="251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5" name="正方形/長方形 1634">
            <a:extLst>
              <a:ext uri="{FF2B5EF4-FFF2-40B4-BE49-F238E27FC236}">
                <a16:creationId xmlns:a16="http://schemas.microsoft.com/office/drawing/2014/main" id="{61EA64AC-3076-4CA1-9C3B-C2CA2AAD1D0A}"/>
              </a:ext>
            </a:extLst>
          </p:cNvPr>
          <p:cNvSpPr/>
          <p:nvPr/>
        </p:nvSpPr>
        <p:spPr>
          <a:xfrm>
            <a:off x="8894039" y="4124079"/>
            <a:ext cx="55884" cy="284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6" name="正方形/長方形 1635">
            <a:extLst>
              <a:ext uri="{FF2B5EF4-FFF2-40B4-BE49-F238E27FC236}">
                <a16:creationId xmlns:a16="http://schemas.microsoft.com/office/drawing/2014/main" id="{EEAD64C5-5172-4C5D-B42A-0DF787B7B547}"/>
              </a:ext>
            </a:extLst>
          </p:cNvPr>
          <p:cNvSpPr/>
          <p:nvPr/>
        </p:nvSpPr>
        <p:spPr>
          <a:xfrm>
            <a:off x="8872544" y="4099049"/>
            <a:ext cx="106538" cy="259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7" name="正方形/長方形 1636">
            <a:extLst>
              <a:ext uri="{FF2B5EF4-FFF2-40B4-BE49-F238E27FC236}">
                <a16:creationId xmlns:a16="http://schemas.microsoft.com/office/drawing/2014/main" id="{901A4A5A-0DE3-40BC-BB7A-64B31C6680CF}"/>
              </a:ext>
            </a:extLst>
          </p:cNvPr>
          <p:cNvSpPr/>
          <p:nvPr/>
        </p:nvSpPr>
        <p:spPr>
          <a:xfrm>
            <a:off x="8888537" y="4072472"/>
            <a:ext cx="99080"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8" name="正方形/長方形 1637">
            <a:extLst>
              <a:ext uri="{FF2B5EF4-FFF2-40B4-BE49-F238E27FC236}">
                <a16:creationId xmlns:a16="http://schemas.microsoft.com/office/drawing/2014/main" id="{2B4FE126-8520-4DD3-B077-AC25DC7235AB}"/>
              </a:ext>
            </a:extLst>
          </p:cNvPr>
          <p:cNvSpPr/>
          <p:nvPr/>
        </p:nvSpPr>
        <p:spPr>
          <a:xfrm>
            <a:off x="8916750" y="4043831"/>
            <a:ext cx="94126"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9" name="正方形/長方形 1638">
            <a:extLst>
              <a:ext uri="{FF2B5EF4-FFF2-40B4-BE49-F238E27FC236}">
                <a16:creationId xmlns:a16="http://schemas.microsoft.com/office/drawing/2014/main" id="{18F61F1A-E217-4C6B-9C8B-7FD027476BC6}"/>
              </a:ext>
            </a:extLst>
          </p:cNvPr>
          <p:cNvSpPr/>
          <p:nvPr/>
        </p:nvSpPr>
        <p:spPr>
          <a:xfrm>
            <a:off x="8920135" y="4015259"/>
            <a:ext cx="10920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0" name="正方形/長方形 1639">
            <a:extLst>
              <a:ext uri="{FF2B5EF4-FFF2-40B4-BE49-F238E27FC236}">
                <a16:creationId xmlns:a16="http://schemas.microsoft.com/office/drawing/2014/main" id="{72718506-E45F-41A3-9DED-C019FDC6448A}"/>
              </a:ext>
            </a:extLst>
          </p:cNvPr>
          <p:cNvSpPr/>
          <p:nvPr/>
        </p:nvSpPr>
        <p:spPr>
          <a:xfrm>
            <a:off x="8947646" y="3986756"/>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1" name="正方形/長方形 1640">
            <a:extLst>
              <a:ext uri="{FF2B5EF4-FFF2-40B4-BE49-F238E27FC236}">
                <a16:creationId xmlns:a16="http://schemas.microsoft.com/office/drawing/2014/main" id="{B6722313-DF7B-4803-9A30-96EA44B2978B}"/>
              </a:ext>
            </a:extLst>
          </p:cNvPr>
          <p:cNvSpPr/>
          <p:nvPr/>
        </p:nvSpPr>
        <p:spPr>
          <a:xfrm>
            <a:off x="8944916" y="3958729"/>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2" name="正方形/長方形 1641">
            <a:extLst>
              <a:ext uri="{FF2B5EF4-FFF2-40B4-BE49-F238E27FC236}">
                <a16:creationId xmlns:a16="http://schemas.microsoft.com/office/drawing/2014/main" id="{5C38F68C-5AC7-48EB-8500-5EFD4794690A}"/>
              </a:ext>
            </a:extLst>
          </p:cNvPr>
          <p:cNvSpPr/>
          <p:nvPr/>
        </p:nvSpPr>
        <p:spPr>
          <a:xfrm>
            <a:off x="8950842" y="3931993"/>
            <a:ext cx="14218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3" name="正方形/長方形 1642">
            <a:extLst>
              <a:ext uri="{FF2B5EF4-FFF2-40B4-BE49-F238E27FC236}">
                <a16:creationId xmlns:a16="http://schemas.microsoft.com/office/drawing/2014/main" id="{07E75F5A-B2FE-449A-9B48-B4EB576A95FD}"/>
              </a:ext>
            </a:extLst>
          </p:cNvPr>
          <p:cNvSpPr/>
          <p:nvPr/>
        </p:nvSpPr>
        <p:spPr>
          <a:xfrm>
            <a:off x="9134815" y="3907111"/>
            <a:ext cx="867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4" name="正方形/長方形 1643">
            <a:extLst>
              <a:ext uri="{FF2B5EF4-FFF2-40B4-BE49-F238E27FC236}">
                <a16:creationId xmlns:a16="http://schemas.microsoft.com/office/drawing/2014/main" id="{0C4406F5-6381-4902-B776-24942C427F6E}"/>
              </a:ext>
            </a:extLst>
          </p:cNvPr>
          <p:cNvSpPr/>
          <p:nvPr/>
        </p:nvSpPr>
        <p:spPr>
          <a:xfrm>
            <a:off x="9058290" y="3877669"/>
            <a:ext cx="133567"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5" name="正方形/長方形 1644">
            <a:extLst>
              <a:ext uri="{FF2B5EF4-FFF2-40B4-BE49-F238E27FC236}">
                <a16:creationId xmlns:a16="http://schemas.microsoft.com/office/drawing/2014/main" id="{44CBB32B-3662-479D-AFE5-9B5D81506243}"/>
              </a:ext>
            </a:extLst>
          </p:cNvPr>
          <p:cNvSpPr/>
          <p:nvPr/>
        </p:nvSpPr>
        <p:spPr>
          <a:xfrm>
            <a:off x="9062127" y="3905509"/>
            <a:ext cx="5264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6" name="正方形/長方形 1645">
            <a:extLst>
              <a:ext uri="{FF2B5EF4-FFF2-40B4-BE49-F238E27FC236}">
                <a16:creationId xmlns:a16="http://schemas.microsoft.com/office/drawing/2014/main" id="{AFF515B7-313B-4928-B970-C1A75A6D32ED}"/>
              </a:ext>
            </a:extLst>
          </p:cNvPr>
          <p:cNvSpPr/>
          <p:nvPr/>
        </p:nvSpPr>
        <p:spPr>
          <a:xfrm>
            <a:off x="8841305" y="3905288"/>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7" name="正方形/長方形 1646">
            <a:extLst>
              <a:ext uri="{FF2B5EF4-FFF2-40B4-BE49-F238E27FC236}">
                <a16:creationId xmlns:a16="http://schemas.microsoft.com/office/drawing/2014/main" id="{304F572E-3748-482D-BC06-8459EE45722A}"/>
              </a:ext>
            </a:extLst>
          </p:cNvPr>
          <p:cNvSpPr/>
          <p:nvPr/>
        </p:nvSpPr>
        <p:spPr>
          <a:xfrm>
            <a:off x="8843959" y="3877023"/>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8" name="正方形/長方形 1647">
            <a:extLst>
              <a:ext uri="{FF2B5EF4-FFF2-40B4-BE49-F238E27FC236}">
                <a16:creationId xmlns:a16="http://schemas.microsoft.com/office/drawing/2014/main" id="{E0B5F267-AE75-4FBF-8C08-EF13926E81DC}"/>
              </a:ext>
            </a:extLst>
          </p:cNvPr>
          <p:cNvSpPr/>
          <p:nvPr/>
        </p:nvSpPr>
        <p:spPr>
          <a:xfrm>
            <a:off x="8865194" y="3850096"/>
            <a:ext cx="621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9" name="正方形/長方形 1648">
            <a:extLst>
              <a:ext uri="{FF2B5EF4-FFF2-40B4-BE49-F238E27FC236}">
                <a16:creationId xmlns:a16="http://schemas.microsoft.com/office/drawing/2014/main" id="{B2AC318A-EBF7-4C87-9681-12C04B9339D2}"/>
              </a:ext>
            </a:extLst>
          </p:cNvPr>
          <p:cNvSpPr/>
          <p:nvPr/>
        </p:nvSpPr>
        <p:spPr>
          <a:xfrm>
            <a:off x="8866712" y="3822643"/>
            <a:ext cx="354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0" name="正方形/長方形 1649">
            <a:extLst>
              <a:ext uri="{FF2B5EF4-FFF2-40B4-BE49-F238E27FC236}">
                <a16:creationId xmlns:a16="http://schemas.microsoft.com/office/drawing/2014/main" id="{D8EC3E6D-CF93-4446-9C5B-FD1B8FC8BA48}"/>
              </a:ext>
            </a:extLst>
          </p:cNvPr>
          <p:cNvSpPr/>
          <p:nvPr/>
        </p:nvSpPr>
        <p:spPr>
          <a:xfrm>
            <a:off x="8894292" y="3794221"/>
            <a:ext cx="8247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1" name="正方形/長方形 1650">
            <a:extLst>
              <a:ext uri="{FF2B5EF4-FFF2-40B4-BE49-F238E27FC236}">
                <a16:creationId xmlns:a16="http://schemas.microsoft.com/office/drawing/2014/main" id="{F71BA4A7-7A8C-41EA-9DD1-CB251FF30B14}"/>
              </a:ext>
            </a:extLst>
          </p:cNvPr>
          <p:cNvSpPr/>
          <p:nvPr/>
        </p:nvSpPr>
        <p:spPr>
          <a:xfrm>
            <a:off x="8947652" y="3822643"/>
            <a:ext cx="368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2" name="正方形/長方形 1651">
            <a:extLst>
              <a:ext uri="{FF2B5EF4-FFF2-40B4-BE49-F238E27FC236}">
                <a16:creationId xmlns:a16="http://schemas.microsoft.com/office/drawing/2014/main" id="{E595043B-44AD-4950-9FEE-A90B50899BF5}"/>
              </a:ext>
            </a:extLst>
          </p:cNvPr>
          <p:cNvSpPr/>
          <p:nvPr/>
        </p:nvSpPr>
        <p:spPr>
          <a:xfrm>
            <a:off x="9061867" y="3849382"/>
            <a:ext cx="508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3" name="正方形/長方形 1652">
            <a:extLst>
              <a:ext uri="{FF2B5EF4-FFF2-40B4-BE49-F238E27FC236}">
                <a16:creationId xmlns:a16="http://schemas.microsoft.com/office/drawing/2014/main" id="{CBF7F948-6D03-4FA8-A4A4-86F100A1F1D0}"/>
              </a:ext>
            </a:extLst>
          </p:cNvPr>
          <p:cNvSpPr/>
          <p:nvPr/>
        </p:nvSpPr>
        <p:spPr>
          <a:xfrm>
            <a:off x="9061862" y="3822773"/>
            <a:ext cx="7642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4" name="正方形/長方形 1653">
            <a:extLst>
              <a:ext uri="{FF2B5EF4-FFF2-40B4-BE49-F238E27FC236}">
                <a16:creationId xmlns:a16="http://schemas.microsoft.com/office/drawing/2014/main" id="{86426ADA-6E27-4461-897D-575867B262E9}"/>
              </a:ext>
            </a:extLst>
          </p:cNvPr>
          <p:cNvSpPr/>
          <p:nvPr/>
        </p:nvSpPr>
        <p:spPr>
          <a:xfrm>
            <a:off x="8865498" y="3741436"/>
            <a:ext cx="166607"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5" name="正方形/長方形 1654">
            <a:extLst>
              <a:ext uri="{FF2B5EF4-FFF2-40B4-BE49-F238E27FC236}">
                <a16:creationId xmlns:a16="http://schemas.microsoft.com/office/drawing/2014/main" id="{D5CC7491-BEF5-4995-AD51-DEA42DBC9050}"/>
              </a:ext>
            </a:extLst>
          </p:cNvPr>
          <p:cNvSpPr/>
          <p:nvPr/>
        </p:nvSpPr>
        <p:spPr>
          <a:xfrm>
            <a:off x="8923362" y="3766598"/>
            <a:ext cx="1099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6" name="正方形/長方形 1655">
            <a:extLst>
              <a:ext uri="{FF2B5EF4-FFF2-40B4-BE49-F238E27FC236}">
                <a16:creationId xmlns:a16="http://schemas.microsoft.com/office/drawing/2014/main" id="{A64ACF35-B188-4374-9306-707E6D7CBA1E}"/>
              </a:ext>
            </a:extLst>
          </p:cNvPr>
          <p:cNvSpPr/>
          <p:nvPr/>
        </p:nvSpPr>
        <p:spPr>
          <a:xfrm>
            <a:off x="9064029" y="3797546"/>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7" name="正方形/長方形 1656">
            <a:extLst>
              <a:ext uri="{FF2B5EF4-FFF2-40B4-BE49-F238E27FC236}">
                <a16:creationId xmlns:a16="http://schemas.microsoft.com/office/drawing/2014/main" id="{F2B91A3E-EA2B-4219-A22D-258ABEA72906}"/>
              </a:ext>
            </a:extLst>
          </p:cNvPr>
          <p:cNvSpPr/>
          <p:nvPr/>
        </p:nvSpPr>
        <p:spPr>
          <a:xfrm>
            <a:off x="9143782" y="3852618"/>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8" name="正方形/長方形 1657">
            <a:extLst>
              <a:ext uri="{FF2B5EF4-FFF2-40B4-BE49-F238E27FC236}">
                <a16:creationId xmlns:a16="http://schemas.microsoft.com/office/drawing/2014/main" id="{49D53164-2306-45FE-B239-835F53E988B9}"/>
              </a:ext>
            </a:extLst>
          </p:cNvPr>
          <p:cNvSpPr/>
          <p:nvPr/>
        </p:nvSpPr>
        <p:spPr>
          <a:xfrm>
            <a:off x="9162156" y="3409660"/>
            <a:ext cx="191024" cy="4706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9" name="正方形/長方形 1658">
            <a:extLst>
              <a:ext uri="{FF2B5EF4-FFF2-40B4-BE49-F238E27FC236}">
                <a16:creationId xmlns:a16="http://schemas.microsoft.com/office/drawing/2014/main" id="{66413000-2DA1-40D3-A442-33ADAC9EEB5E}"/>
              </a:ext>
            </a:extLst>
          </p:cNvPr>
          <p:cNvSpPr/>
          <p:nvPr/>
        </p:nvSpPr>
        <p:spPr>
          <a:xfrm>
            <a:off x="9339887" y="3526046"/>
            <a:ext cx="177652" cy="4010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0" name="正方形/長方形 1659">
            <a:extLst>
              <a:ext uri="{FF2B5EF4-FFF2-40B4-BE49-F238E27FC236}">
                <a16:creationId xmlns:a16="http://schemas.microsoft.com/office/drawing/2014/main" id="{337EDD1B-CF9F-4173-AE82-A16E46929C9B}"/>
              </a:ext>
            </a:extLst>
          </p:cNvPr>
          <p:cNvSpPr/>
          <p:nvPr/>
        </p:nvSpPr>
        <p:spPr>
          <a:xfrm>
            <a:off x="8312717" y="2151896"/>
            <a:ext cx="115888" cy="5325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1" name="正方形/長方形 1660">
            <a:extLst>
              <a:ext uri="{FF2B5EF4-FFF2-40B4-BE49-F238E27FC236}">
                <a16:creationId xmlns:a16="http://schemas.microsoft.com/office/drawing/2014/main" id="{F8D98AE0-8B14-4A66-AEF9-7D3C6476CB21}"/>
              </a:ext>
            </a:extLst>
          </p:cNvPr>
          <p:cNvSpPr/>
          <p:nvPr/>
        </p:nvSpPr>
        <p:spPr>
          <a:xfrm>
            <a:off x="8421801" y="2265095"/>
            <a:ext cx="115888" cy="4793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2" name="正方形/長方形 1661">
            <a:extLst>
              <a:ext uri="{FF2B5EF4-FFF2-40B4-BE49-F238E27FC236}">
                <a16:creationId xmlns:a16="http://schemas.microsoft.com/office/drawing/2014/main" id="{E4F30C61-CFE9-47B7-A21B-7BCA0889F28E}"/>
              </a:ext>
            </a:extLst>
          </p:cNvPr>
          <p:cNvSpPr/>
          <p:nvPr/>
        </p:nvSpPr>
        <p:spPr>
          <a:xfrm>
            <a:off x="8498558" y="2687673"/>
            <a:ext cx="153125" cy="3847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3" name="正方形/長方形 1662">
            <a:extLst>
              <a:ext uri="{FF2B5EF4-FFF2-40B4-BE49-F238E27FC236}">
                <a16:creationId xmlns:a16="http://schemas.microsoft.com/office/drawing/2014/main" id="{9E15571C-BE2C-44B2-AD11-4201B1305B81}"/>
              </a:ext>
            </a:extLst>
          </p:cNvPr>
          <p:cNvSpPr/>
          <p:nvPr/>
        </p:nvSpPr>
        <p:spPr>
          <a:xfrm>
            <a:off x="8379474" y="3063130"/>
            <a:ext cx="36572" cy="244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4" name="正方形/長方形 1663">
            <a:extLst>
              <a:ext uri="{FF2B5EF4-FFF2-40B4-BE49-F238E27FC236}">
                <a16:creationId xmlns:a16="http://schemas.microsoft.com/office/drawing/2014/main" id="{10C444BE-5D37-45A0-B470-8CC78F1391BE}"/>
              </a:ext>
            </a:extLst>
          </p:cNvPr>
          <p:cNvSpPr/>
          <p:nvPr/>
        </p:nvSpPr>
        <p:spPr>
          <a:xfrm rot="5400000">
            <a:off x="7448426" y="2052707"/>
            <a:ext cx="185060" cy="2109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5" name="正方形/長方形 1664">
            <a:extLst>
              <a:ext uri="{FF2B5EF4-FFF2-40B4-BE49-F238E27FC236}">
                <a16:creationId xmlns:a16="http://schemas.microsoft.com/office/drawing/2014/main" id="{128F4FD5-2411-4A33-AF15-E010BE3738F2}"/>
              </a:ext>
            </a:extLst>
          </p:cNvPr>
          <p:cNvSpPr/>
          <p:nvPr/>
        </p:nvSpPr>
        <p:spPr>
          <a:xfrm>
            <a:off x="7489992" y="2038274"/>
            <a:ext cx="90832" cy="2815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6" name="正方形/長方形 1665">
            <a:extLst>
              <a:ext uri="{FF2B5EF4-FFF2-40B4-BE49-F238E27FC236}">
                <a16:creationId xmlns:a16="http://schemas.microsoft.com/office/drawing/2014/main" id="{97B3A01A-4AFB-4A3F-B4AC-777837B75051}"/>
              </a:ext>
            </a:extLst>
          </p:cNvPr>
          <p:cNvSpPr/>
          <p:nvPr/>
        </p:nvSpPr>
        <p:spPr>
          <a:xfrm rot="5400000">
            <a:off x="7424169" y="2193019"/>
            <a:ext cx="87468" cy="1631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7" name="正方形/長方形 1666">
            <a:extLst>
              <a:ext uri="{FF2B5EF4-FFF2-40B4-BE49-F238E27FC236}">
                <a16:creationId xmlns:a16="http://schemas.microsoft.com/office/drawing/2014/main" id="{DF99D358-5739-4A42-BBC6-9CAA3A3403B5}"/>
              </a:ext>
            </a:extLst>
          </p:cNvPr>
          <p:cNvSpPr/>
          <p:nvPr/>
        </p:nvSpPr>
        <p:spPr>
          <a:xfrm rot="5400000">
            <a:off x="7274815" y="2259065"/>
            <a:ext cx="83112" cy="1403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8" name="正方形/長方形 1667">
            <a:extLst>
              <a:ext uri="{FF2B5EF4-FFF2-40B4-BE49-F238E27FC236}">
                <a16:creationId xmlns:a16="http://schemas.microsoft.com/office/drawing/2014/main" id="{0FDA5385-3810-4451-9FCB-0B86347865B6}"/>
              </a:ext>
            </a:extLst>
          </p:cNvPr>
          <p:cNvSpPr/>
          <p:nvPr/>
        </p:nvSpPr>
        <p:spPr>
          <a:xfrm rot="5400000">
            <a:off x="7352327" y="2239337"/>
            <a:ext cx="48885" cy="48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9" name="正方形/長方形 1668">
            <a:extLst>
              <a:ext uri="{FF2B5EF4-FFF2-40B4-BE49-F238E27FC236}">
                <a16:creationId xmlns:a16="http://schemas.microsoft.com/office/drawing/2014/main" id="{33853A92-D00E-4AF2-910E-327631792B34}"/>
              </a:ext>
            </a:extLst>
          </p:cNvPr>
          <p:cNvSpPr/>
          <p:nvPr/>
        </p:nvSpPr>
        <p:spPr>
          <a:xfrm rot="5400000">
            <a:off x="6805226" y="2637978"/>
            <a:ext cx="83112" cy="1588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0" name="正方形/長方形 1669">
            <a:extLst>
              <a:ext uri="{FF2B5EF4-FFF2-40B4-BE49-F238E27FC236}">
                <a16:creationId xmlns:a16="http://schemas.microsoft.com/office/drawing/2014/main" id="{E7AC5903-711C-4409-A2C7-7AC120CB0959}"/>
              </a:ext>
            </a:extLst>
          </p:cNvPr>
          <p:cNvSpPr/>
          <p:nvPr/>
        </p:nvSpPr>
        <p:spPr>
          <a:xfrm rot="5400000">
            <a:off x="6843094" y="2539558"/>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1" name="正方形/長方形 1670">
            <a:extLst>
              <a:ext uri="{FF2B5EF4-FFF2-40B4-BE49-F238E27FC236}">
                <a16:creationId xmlns:a16="http://schemas.microsoft.com/office/drawing/2014/main" id="{D26BDFDC-3F45-4E52-9D60-ADAC967D61CF}"/>
              </a:ext>
            </a:extLst>
          </p:cNvPr>
          <p:cNvSpPr/>
          <p:nvPr/>
        </p:nvSpPr>
        <p:spPr>
          <a:xfrm rot="5400000">
            <a:off x="6869522" y="2459154"/>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2" name="正方形/長方形 1671">
            <a:extLst>
              <a:ext uri="{FF2B5EF4-FFF2-40B4-BE49-F238E27FC236}">
                <a16:creationId xmlns:a16="http://schemas.microsoft.com/office/drawing/2014/main" id="{C0E57ED3-E663-4B06-AA8F-F742DCAF2B22}"/>
              </a:ext>
            </a:extLst>
          </p:cNvPr>
          <p:cNvSpPr/>
          <p:nvPr/>
        </p:nvSpPr>
        <p:spPr>
          <a:xfrm rot="5400000">
            <a:off x="6942523" y="2462234"/>
            <a:ext cx="28864" cy="736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3" name="正方形/長方形 1672">
            <a:extLst>
              <a:ext uri="{FF2B5EF4-FFF2-40B4-BE49-F238E27FC236}">
                <a16:creationId xmlns:a16="http://schemas.microsoft.com/office/drawing/2014/main" id="{DC3F8E7F-9428-48C7-994F-2A300676F7AB}"/>
              </a:ext>
            </a:extLst>
          </p:cNvPr>
          <p:cNvSpPr/>
          <p:nvPr/>
        </p:nvSpPr>
        <p:spPr>
          <a:xfrm>
            <a:off x="6428309" y="3409660"/>
            <a:ext cx="290160" cy="2184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4" name="正方形/長方形 1673">
            <a:extLst>
              <a:ext uri="{FF2B5EF4-FFF2-40B4-BE49-F238E27FC236}">
                <a16:creationId xmlns:a16="http://schemas.microsoft.com/office/drawing/2014/main" id="{118E51C3-EA94-4AA0-B7D3-9F755F16C799}"/>
              </a:ext>
            </a:extLst>
          </p:cNvPr>
          <p:cNvSpPr/>
          <p:nvPr/>
        </p:nvSpPr>
        <p:spPr>
          <a:xfrm>
            <a:off x="6331135" y="3496581"/>
            <a:ext cx="102702"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5" name="正方形/長方形 1674">
            <a:extLst>
              <a:ext uri="{FF2B5EF4-FFF2-40B4-BE49-F238E27FC236}">
                <a16:creationId xmlns:a16="http://schemas.microsoft.com/office/drawing/2014/main" id="{C532A3A2-0330-4DA0-B8DA-9292D09F8C24}"/>
              </a:ext>
            </a:extLst>
          </p:cNvPr>
          <p:cNvSpPr/>
          <p:nvPr/>
        </p:nvSpPr>
        <p:spPr>
          <a:xfrm>
            <a:off x="6719314" y="3501675"/>
            <a:ext cx="106810"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6" name="正方形/長方形 1675">
            <a:extLst>
              <a:ext uri="{FF2B5EF4-FFF2-40B4-BE49-F238E27FC236}">
                <a16:creationId xmlns:a16="http://schemas.microsoft.com/office/drawing/2014/main" id="{FA4C18C6-50A3-444F-B03C-81FC25F3624C}"/>
              </a:ext>
            </a:extLst>
          </p:cNvPr>
          <p:cNvSpPr/>
          <p:nvPr/>
        </p:nvSpPr>
        <p:spPr>
          <a:xfrm>
            <a:off x="6281752" y="2917301"/>
            <a:ext cx="8117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7" name="正方形/長方形 1676">
            <a:extLst>
              <a:ext uri="{FF2B5EF4-FFF2-40B4-BE49-F238E27FC236}">
                <a16:creationId xmlns:a16="http://schemas.microsoft.com/office/drawing/2014/main" id="{D1297F2F-3B05-490A-A8B8-65CEB9131A7E}"/>
              </a:ext>
            </a:extLst>
          </p:cNvPr>
          <p:cNvSpPr/>
          <p:nvPr/>
        </p:nvSpPr>
        <p:spPr>
          <a:xfrm>
            <a:off x="6297854" y="2950401"/>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8" name="正方形/長方形 1677">
            <a:extLst>
              <a:ext uri="{FF2B5EF4-FFF2-40B4-BE49-F238E27FC236}">
                <a16:creationId xmlns:a16="http://schemas.microsoft.com/office/drawing/2014/main" id="{5D80B49C-54AC-47A4-9D30-8ED95E820F52}"/>
              </a:ext>
            </a:extLst>
          </p:cNvPr>
          <p:cNvSpPr/>
          <p:nvPr/>
        </p:nvSpPr>
        <p:spPr>
          <a:xfrm>
            <a:off x="6299724" y="298107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9" name="正方形/長方形 1678">
            <a:extLst>
              <a:ext uri="{FF2B5EF4-FFF2-40B4-BE49-F238E27FC236}">
                <a16:creationId xmlns:a16="http://schemas.microsoft.com/office/drawing/2014/main" id="{61498380-8D75-43D1-B483-19B673697D56}"/>
              </a:ext>
            </a:extLst>
          </p:cNvPr>
          <p:cNvSpPr/>
          <p:nvPr/>
        </p:nvSpPr>
        <p:spPr>
          <a:xfrm>
            <a:off x="6299723" y="301057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0" name="正方形/長方形 1679">
            <a:extLst>
              <a:ext uri="{FF2B5EF4-FFF2-40B4-BE49-F238E27FC236}">
                <a16:creationId xmlns:a16="http://schemas.microsoft.com/office/drawing/2014/main" id="{C6F9ABFA-BB74-4CD0-848C-B4A41267BA49}"/>
              </a:ext>
            </a:extLst>
          </p:cNvPr>
          <p:cNvSpPr/>
          <p:nvPr/>
        </p:nvSpPr>
        <p:spPr>
          <a:xfrm>
            <a:off x="6329031" y="3041075"/>
            <a:ext cx="12706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1" name="正方形/長方形 1680">
            <a:extLst>
              <a:ext uri="{FF2B5EF4-FFF2-40B4-BE49-F238E27FC236}">
                <a16:creationId xmlns:a16="http://schemas.microsoft.com/office/drawing/2014/main" id="{B849F67C-3546-429B-B2FC-AB448A2E9DA2}"/>
              </a:ext>
            </a:extLst>
          </p:cNvPr>
          <p:cNvSpPr/>
          <p:nvPr/>
        </p:nvSpPr>
        <p:spPr>
          <a:xfrm>
            <a:off x="6330161" y="3075042"/>
            <a:ext cx="16391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2" name="正方形/長方形 1681">
            <a:extLst>
              <a:ext uri="{FF2B5EF4-FFF2-40B4-BE49-F238E27FC236}">
                <a16:creationId xmlns:a16="http://schemas.microsoft.com/office/drawing/2014/main" id="{3BDDA559-8C3A-4B5C-A0FC-475B813F5673}"/>
              </a:ext>
            </a:extLst>
          </p:cNvPr>
          <p:cNvSpPr/>
          <p:nvPr/>
        </p:nvSpPr>
        <p:spPr>
          <a:xfrm>
            <a:off x="6323288" y="3103558"/>
            <a:ext cx="201620"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3" name="正方形/長方形 1682">
            <a:extLst>
              <a:ext uri="{FF2B5EF4-FFF2-40B4-BE49-F238E27FC236}">
                <a16:creationId xmlns:a16="http://schemas.microsoft.com/office/drawing/2014/main" id="{63305829-6096-438C-9B0E-1CA6CDDD45D6}"/>
              </a:ext>
            </a:extLst>
          </p:cNvPr>
          <p:cNvSpPr/>
          <p:nvPr/>
        </p:nvSpPr>
        <p:spPr>
          <a:xfrm>
            <a:off x="6322832" y="3135963"/>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4" name="正方形/長方形 1683">
            <a:extLst>
              <a:ext uri="{FF2B5EF4-FFF2-40B4-BE49-F238E27FC236}">
                <a16:creationId xmlns:a16="http://schemas.microsoft.com/office/drawing/2014/main" id="{4DFFEA52-0DB5-4B9A-837E-1E07FA974D8F}"/>
              </a:ext>
            </a:extLst>
          </p:cNvPr>
          <p:cNvSpPr/>
          <p:nvPr/>
        </p:nvSpPr>
        <p:spPr>
          <a:xfrm>
            <a:off x="6326590" y="3165342"/>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5" name="正方形/長方形 1684">
            <a:extLst>
              <a:ext uri="{FF2B5EF4-FFF2-40B4-BE49-F238E27FC236}">
                <a16:creationId xmlns:a16="http://schemas.microsoft.com/office/drawing/2014/main" id="{F1D492B0-4BD4-434A-86C5-0D2037DD7281}"/>
              </a:ext>
            </a:extLst>
          </p:cNvPr>
          <p:cNvSpPr/>
          <p:nvPr/>
        </p:nvSpPr>
        <p:spPr>
          <a:xfrm>
            <a:off x="6377660" y="3196293"/>
            <a:ext cx="12278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6" name="正方形/長方形 1685">
            <a:extLst>
              <a:ext uri="{FF2B5EF4-FFF2-40B4-BE49-F238E27FC236}">
                <a16:creationId xmlns:a16="http://schemas.microsoft.com/office/drawing/2014/main" id="{28CEA5EA-883B-4DFF-B397-FCD24F2BB9F4}"/>
              </a:ext>
            </a:extLst>
          </p:cNvPr>
          <p:cNvSpPr/>
          <p:nvPr/>
        </p:nvSpPr>
        <p:spPr>
          <a:xfrm>
            <a:off x="6382686" y="3228176"/>
            <a:ext cx="115445"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7" name="正方形/長方形 1686">
            <a:extLst>
              <a:ext uri="{FF2B5EF4-FFF2-40B4-BE49-F238E27FC236}">
                <a16:creationId xmlns:a16="http://schemas.microsoft.com/office/drawing/2014/main" id="{A17E25E0-1224-4882-85D4-73E9FA614F46}"/>
              </a:ext>
            </a:extLst>
          </p:cNvPr>
          <p:cNvSpPr/>
          <p:nvPr/>
        </p:nvSpPr>
        <p:spPr>
          <a:xfrm>
            <a:off x="6386182" y="3257886"/>
            <a:ext cx="111982"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8" name="正方形/長方形 1687">
            <a:extLst>
              <a:ext uri="{FF2B5EF4-FFF2-40B4-BE49-F238E27FC236}">
                <a16:creationId xmlns:a16="http://schemas.microsoft.com/office/drawing/2014/main" id="{49D9F976-072B-4BC9-BBE8-34528822EBFC}"/>
              </a:ext>
            </a:extLst>
          </p:cNvPr>
          <p:cNvSpPr/>
          <p:nvPr/>
        </p:nvSpPr>
        <p:spPr>
          <a:xfrm>
            <a:off x="6545662" y="3244552"/>
            <a:ext cx="120962" cy="562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9" name="正方形/長方形 1688">
            <a:extLst>
              <a:ext uri="{FF2B5EF4-FFF2-40B4-BE49-F238E27FC236}">
                <a16:creationId xmlns:a16="http://schemas.microsoft.com/office/drawing/2014/main" id="{61325707-E3DD-4EB9-9878-444E78556DFE}"/>
              </a:ext>
            </a:extLst>
          </p:cNvPr>
          <p:cNvSpPr/>
          <p:nvPr/>
        </p:nvSpPr>
        <p:spPr>
          <a:xfrm>
            <a:off x="6411995" y="3290418"/>
            <a:ext cx="181494" cy="1274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0" name="正方形/長方形 1689">
            <a:extLst>
              <a:ext uri="{FF2B5EF4-FFF2-40B4-BE49-F238E27FC236}">
                <a16:creationId xmlns:a16="http://schemas.microsoft.com/office/drawing/2014/main" id="{ACFCE684-78AC-4F20-BF69-17F7B5E1F41D}"/>
              </a:ext>
            </a:extLst>
          </p:cNvPr>
          <p:cNvSpPr/>
          <p:nvPr/>
        </p:nvSpPr>
        <p:spPr>
          <a:xfrm>
            <a:off x="6578943" y="3357547"/>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1" name="正方形/長方形 1690">
            <a:extLst>
              <a:ext uri="{FF2B5EF4-FFF2-40B4-BE49-F238E27FC236}">
                <a16:creationId xmlns:a16="http://schemas.microsoft.com/office/drawing/2014/main" id="{2410D61C-75E3-48A5-8B29-7FB0784CF6B7}"/>
              </a:ext>
            </a:extLst>
          </p:cNvPr>
          <p:cNvSpPr/>
          <p:nvPr/>
        </p:nvSpPr>
        <p:spPr>
          <a:xfrm>
            <a:off x="6718458" y="3464506"/>
            <a:ext cx="6981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2" name="正方形/長方形 1691">
            <a:extLst>
              <a:ext uri="{FF2B5EF4-FFF2-40B4-BE49-F238E27FC236}">
                <a16:creationId xmlns:a16="http://schemas.microsoft.com/office/drawing/2014/main" id="{C5C69DEA-8AEF-4C59-9BA0-D45930D6374A}"/>
              </a:ext>
            </a:extLst>
          </p:cNvPr>
          <p:cNvSpPr/>
          <p:nvPr/>
        </p:nvSpPr>
        <p:spPr>
          <a:xfrm>
            <a:off x="6619339" y="338445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3" name="正方形/長方形 1692">
            <a:extLst>
              <a:ext uri="{FF2B5EF4-FFF2-40B4-BE49-F238E27FC236}">
                <a16:creationId xmlns:a16="http://schemas.microsoft.com/office/drawing/2014/main" id="{D27D13BA-5A83-4D4B-8BDE-ACFA90408BDC}"/>
              </a:ext>
            </a:extLst>
          </p:cNvPr>
          <p:cNvSpPr/>
          <p:nvPr/>
        </p:nvSpPr>
        <p:spPr>
          <a:xfrm>
            <a:off x="6383851" y="346339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4" name="正方形/長方形 1693">
            <a:extLst>
              <a:ext uri="{FF2B5EF4-FFF2-40B4-BE49-F238E27FC236}">
                <a16:creationId xmlns:a16="http://schemas.microsoft.com/office/drawing/2014/main" id="{1D19C9BB-B821-4538-AF30-37682BEB1EA1}"/>
              </a:ext>
            </a:extLst>
          </p:cNvPr>
          <p:cNvSpPr/>
          <p:nvPr/>
        </p:nvSpPr>
        <p:spPr>
          <a:xfrm>
            <a:off x="6305720" y="352340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5" name="正方形/長方形 1694">
            <a:extLst>
              <a:ext uri="{FF2B5EF4-FFF2-40B4-BE49-F238E27FC236}">
                <a16:creationId xmlns:a16="http://schemas.microsoft.com/office/drawing/2014/main" id="{5F60919C-C5A3-4903-BA8D-0E5496B62774}"/>
              </a:ext>
            </a:extLst>
          </p:cNvPr>
          <p:cNvSpPr/>
          <p:nvPr/>
        </p:nvSpPr>
        <p:spPr>
          <a:xfrm>
            <a:off x="6276869" y="357525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6" name="正方形/長方形 1695">
            <a:extLst>
              <a:ext uri="{FF2B5EF4-FFF2-40B4-BE49-F238E27FC236}">
                <a16:creationId xmlns:a16="http://schemas.microsoft.com/office/drawing/2014/main" id="{3732F85D-5A1D-425C-882E-F6CD3D00F61C}"/>
              </a:ext>
            </a:extLst>
          </p:cNvPr>
          <p:cNvSpPr/>
          <p:nvPr/>
        </p:nvSpPr>
        <p:spPr>
          <a:xfrm flipV="1">
            <a:off x="6218356" y="3599759"/>
            <a:ext cx="235673" cy="20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7" name="正方形/長方形 1696">
            <a:extLst>
              <a:ext uri="{FF2B5EF4-FFF2-40B4-BE49-F238E27FC236}">
                <a16:creationId xmlns:a16="http://schemas.microsoft.com/office/drawing/2014/main" id="{62084327-F7F3-4820-A2EB-F05E65B2ACFD}"/>
              </a:ext>
            </a:extLst>
          </p:cNvPr>
          <p:cNvSpPr/>
          <p:nvPr/>
        </p:nvSpPr>
        <p:spPr>
          <a:xfrm>
            <a:off x="5925006" y="2792877"/>
            <a:ext cx="24612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8" name="正方形/長方形 1697">
            <a:extLst>
              <a:ext uri="{FF2B5EF4-FFF2-40B4-BE49-F238E27FC236}">
                <a16:creationId xmlns:a16="http://schemas.microsoft.com/office/drawing/2014/main" id="{FF990616-93A7-4A50-91CF-4F6B923968C7}"/>
              </a:ext>
            </a:extLst>
          </p:cNvPr>
          <p:cNvSpPr/>
          <p:nvPr/>
        </p:nvSpPr>
        <p:spPr>
          <a:xfrm>
            <a:off x="6282643" y="2792877"/>
            <a:ext cx="205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9" name="正方形/長方形 1698">
            <a:extLst>
              <a:ext uri="{FF2B5EF4-FFF2-40B4-BE49-F238E27FC236}">
                <a16:creationId xmlns:a16="http://schemas.microsoft.com/office/drawing/2014/main" id="{6D2528BC-F101-4419-82EE-2CF870B9A3E9}"/>
              </a:ext>
            </a:extLst>
          </p:cNvPr>
          <p:cNvSpPr/>
          <p:nvPr/>
        </p:nvSpPr>
        <p:spPr>
          <a:xfrm>
            <a:off x="6277779" y="2848251"/>
            <a:ext cx="13362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0" name="正方形/長方形 1699">
            <a:extLst>
              <a:ext uri="{FF2B5EF4-FFF2-40B4-BE49-F238E27FC236}">
                <a16:creationId xmlns:a16="http://schemas.microsoft.com/office/drawing/2014/main" id="{3484BD13-5337-4274-80A9-99E0FDD3EC03}"/>
              </a:ext>
            </a:extLst>
          </p:cNvPr>
          <p:cNvSpPr/>
          <p:nvPr/>
        </p:nvSpPr>
        <p:spPr>
          <a:xfrm>
            <a:off x="6409315" y="2844799"/>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1" name="正方形/長方形 1700">
            <a:extLst>
              <a:ext uri="{FF2B5EF4-FFF2-40B4-BE49-F238E27FC236}">
                <a16:creationId xmlns:a16="http://schemas.microsoft.com/office/drawing/2014/main" id="{FDEBACFF-1889-489E-BDE3-016A24DA3828}"/>
              </a:ext>
            </a:extLst>
          </p:cNvPr>
          <p:cNvSpPr/>
          <p:nvPr/>
        </p:nvSpPr>
        <p:spPr>
          <a:xfrm>
            <a:off x="6361744" y="2896275"/>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2" name="正方形/長方形 1701">
            <a:extLst>
              <a:ext uri="{FF2B5EF4-FFF2-40B4-BE49-F238E27FC236}">
                <a16:creationId xmlns:a16="http://schemas.microsoft.com/office/drawing/2014/main" id="{351ABD95-623B-436D-8155-0E9132781CB4}"/>
              </a:ext>
            </a:extLst>
          </p:cNvPr>
          <p:cNvSpPr/>
          <p:nvPr/>
        </p:nvSpPr>
        <p:spPr>
          <a:xfrm>
            <a:off x="6088437" y="3000822"/>
            <a:ext cx="165133"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3" name="正方形/長方形 1702">
            <a:extLst>
              <a:ext uri="{FF2B5EF4-FFF2-40B4-BE49-F238E27FC236}">
                <a16:creationId xmlns:a16="http://schemas.microsoft.com/office/drawing/2014/main" id="{EF52DAA5-4F03-4B69-807F-28D84FC2EDE0}"/>
              </a:ext>
            </a:extLst>
          </p:cNvPr>
          <p:cNvSpPr/>
          <p:nvPr/>
        </p:nvSpPr>
        <p:spPr>
          <a:xfrm>
            <a:off x="6116367" y="3331603"/>
            <a:ext cx="298887"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4" name="正方形/長方形 1703">
            <a:extLst>
              <a:ext uri="{FF2B5EF4-FFF2-40B4-BE49-F238E27FC236}">
                <a16:creationId xmlns:a16="http://schemas.microsoft.com/office/drawing/2014/main" id="{E82F8B28-68F6-49E6-A8F3-A125C2E83BE0}"/>
              </a:ext>
            </a:extLst>
          </p:cNvPr>
          <p:cNvSpPr/>
          <p:nvPr/>
        </p:nvSpPr>
        <p:spPr>
          <a:xfrm>
            <a:off x="6112616" y="3441626"/>
            <a:ext cx="197024" cy="1338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5" name="正方形/長方形 1704">
            <a:extLst>
              <a:ext uri="{FF2B5EF4-FFF2-40B4-BE49-F238E27FC236}">
                <a16:creationId xmlns:a16="http://schemas.microsoft.com/office/drawing/2014/main" id="{153FE0C8-55E8-4D91-8E6B-135A1E8CCB83}"/>
              </a:ext>
            </a:extLst>
          </p:cNvPr>
          <p:cNvSpPr/>
          <p:nvPr/>
        </p:nvSpPr>
        <p:spPr>
          <a:xfrm>
            <a:off x="6117173" y="2895860"/>
            <a:ext cx="133796" cy="105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6" name="正方形/長方形 1705">
            <a:extLst>
              <a:ext uri="{FF2B5EF4-FFF2-40B4-BE49-F238E27FC236}">
                <a16:creationId xmlns:a16="http://schemas.microsoft.com/office/drawing/2014/main" id="{6419BC80-DD4F-48A3-A2D5-3B2149DB56D0}"/>
              </a:ext>
            </a:extLst>
          </p:cNvPr>
          <p:cNvSpPr/>
          <p:nvPr/>
        </p:nvSpPr>
        <p:spPr>
          <a:xfrm>
            <a:off x="5924524" y="2838187"/>
            <a:ext cx="21904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7" name="正方形/長方形 1706">
            <a:extLst>
              <a:ext uri="{FF2B5EF4-FFF2-40B4-BE49-F238E27FC236}">
                <a16:creationId xmlns:a16="http://schemas.microsoft.com/office/drawing/2014/main" id="{5ABA6020-3495-4486-A203-04EF11747219}"/>
              </a:ext>
            </a:extLst>
          </p:cNvPr>
          <p:cNvSpPr/>
          <p:nvPr/>
        </p:nvSpPr>
        <p:spPr>
          <a:xfrm>
            <a:off x="5899508" y="2813415"/>
            <a:ext cx="21905"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8" name="正方形/長方形 1707">
            <a:extLst>
              <a:ext uri="{FF2B5EF4-FFF2-40B4-BE49-F238E27FC236}">
                <a16:creationId xmlns:a16="http://schemas.microsoft.com/office/drawing/2014/main" id="{7491BECA-3633-43A7-A3A0-CE76796D5D79}"/>
              </a:ext>
            </a:extLst>
          </p:cNvPr>
          <p:cNvSpPr/>
          <p:nvPr/>
        </p:nvSpPr>
        <p:spPr>
          <a:xfrm>
            <a:off x="6170873" y="2860422"/>
            <a:ext cx="50601" cy="3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9" name="正方形/長方形 1708">
            <a:extLst>
              <a:ext uri="{FF2B5EF4-FFF2-40B4-BE49-F238E27FC236}">
                <a16:creationId xmlns:a16="http://schemas.microsoft.com/office/drawing/2014/main" id="{F8F9E475-8860-49C6-9A0E-361F0D8548FC}"/>
              </a:ext>
            </a:extLst>
          </p:cNvPr>
          <p:cNvSpPr/>
          <p:nvPr/>
        </p:nvSpPr>
        <p:spPr>
          <a:xfrm>
            <a:off x="6091078" y="3113691"/>
            <a:ext cx="137060" cy="83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0" name="正方形/長方形 1709">
            <a:extLst>
              <a:ext uri="{FF2B5EF4-FFF2-40B4-BE49-F238E27FC236}">
                <a16:creationId xmlns:a16="http://schemas.microsoft.com/office/drawing/2014/main" id="{D13A4AEB-2F56-4B90-AB39-D6EAFAE632FE}"/>
              </a:ext>
            </a:extLst>
          </p:cNvPr>
          <p:cNvSpPr/>
          <p:nvPr/>
        </p:nvSpPr>
        <p:spPr>
          <a:xfrm>
            <a:off x="6119020" y="3193756"/>
            <a:ext cx="128836" cy="141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1" name="正方形/長方形 1710">
            <a:extLst>
              <a:ext uri="{FF2B5EF4-FFF2-40B4-BE49-F238E27FC236}">
                <a16:creationId xmlns:a16="http://schemas.microsoft.com/office/drawing/2014/main" id="{29D7E0C9-99D5-4B70-846F-704C3ED6219F}"/>
              </a:ext>
            </a:extLst>
          </p:cNvPr>
          <p:cNvSpPr/>
          <p:nvPr/>
        </p:nvSpPr>
        <p:spPr>
          <a:xfrm>
            <a:off x="6247755" y="3243327"/>
            <a:ext cx="112087" cy="894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2" name="正方形/長方形 1711">
            <a:extLst>
              <a:ext uri="{FF2B5EF4-FFF2-40B4-BE49-F238E27FC236}">
                <a16:creationId xmlns:a16="http://schemas.microsoft.com/office/drawing/2014/main" id="{6080EFFD-720C-45AE-ABC0-BB13EC511EF5}"/>
              </a:ext>
            </a:extLst>
          </p:cNvPr>
          <p:cNvSpPr/>
          <p:nvPr/>
        </p:nvSpPr>
        <p:spPr>
          <a:xfrm>
            <a:off x="6252210" y="3053529"/>
            <a:ext cx="56044" cy="1152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3" name="正方形/長方形 1712">
            <a:extLst>
              <a:ext uri="{FF2B5EF4-FFF2-40B4-BE49-F238E27FC236}">
                <a16:creationId xmlns:a16="http://schemas.microsoft.com/office/drawing/2014/main" id="{62C9D34D-F40C-48B7-B343-069AFF815618}"/>
              </a:ext>
            </a:extLst>
          </p:cNvPr>
          <p:cNvSpPr/>
          <p:nvPr/>
        </p:nvSpPr>
        <p:spPr>
          <a:xfrm>
            <a:off x="6303204" y="3110710"/>
            <a:ext cx="25220" cy="1433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4" name="正方形/長方形 1713">
            <a:extLst>
              <a:ext uri="{FF2B5EF4-FFF2-40B4-BE49-F238E27FC236}">
                <a16:creationId xmlns:a16="http://schemas.microsoft.com/office/drawing/2014/main" id="{92AC558A-01D8-486D-9A43-7326318EE98D}"/>
              </a:ext>
            </a:extLst>
          </p:cNvPr>
          <p:cNvSpPr/>
          <p:nvPr/>
        </p:nvSpPr>
        <p:spPr>
          <a:xfrm>
            <a:off x="6301107" y="3447985"/>
            <a:ext cx="25220" cy="730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5" name="正方形/長方形 1714">
            <a:extLst>
              <a:ext uri="{FF2B5EF4-FFF2-40B4-BE49-F238E27FC236}">
                <a16:creationId xmlns:a16="http://schemas.microsoft.com/office/drawing/2014/main" id="{0EA39D89-23B2-4801-9C21-01DF88EDF7E6}"/>
              </a:ext>
            </a:extLst>
          </p:cNvPr>
          <p:cNvSpPr/>
          <p:nvPr/>
        </p:nvSpPr>
        <p:spPr>
          <a:xfrm>
            <a:off x="6327537" y="3441210"/>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6" name="正方形/長方形 1715">
            <a:extLst>
              <a:ext uri="{FF2B5EF4-FFF2-40B4-BE49-F238E27FC236}">
                <a16:creationId xmlns:a16="http://schemas.microsoft.com/office/drawing/2014/main" id="{31F85CDB-BC84-4016-95A7-B6F4BE720616}"/>
              </a:ext>
            </a:extLst>
          </p:cNvPr>
          <p:cNvSpPr/>
          <p:nvPr/>
        </p:nvSpPr>
        <p:spPr>
          <a:xfrm>
            <a:off x="6369290" y="3409009"/>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7" name="正方形/長方形 1716">
            <a:extLst>
              <a:ext uri="{FF2B5EF4-FFF2-40B4-BE49-F238E27FC236}">
                <a16:creationId xmlns:a16="http://schemas.microsoft.com/office/drawing/2014/main" id="{EACDDA2C-5155-4C93-A896-FD367B8221BA}"/>
              </a:ext>
            </a:extLst>
          </p:cNvPr>
          <p:cNvSpPr/>
          <p:nvPr/>
        </p:nvSpPr>
        <p:spPr>
          <a:xfrm>
            <a:off x="8454128" y="4941620"/>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8" name="正方形/長方形 1717">
            <a:extLst>
              <a:ext uri="{FF2B5EF4-FFF2-40B4-BE49-F238E27FC236}">
                <a16:creationId xmlns:a16="http://schemas.microsoft.com/office/drawing/2014/main" id="{FB467654-39DD-4A25-974D-8CB501BF0FEF}"/>
              </a:ext>
            </a:extLst>
          </p:cNvPr>
          <p:cNvSpPr/>
          <p:nvPr/>
        </p:nvSpPr>
        <p:spPr>
          <a:xfrm>
            <a:off x="8396810" y="5104316"/>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9" name="正方形/長方形 1718">
            <a:extLst>
              <a:ext uri="{FF2B5EF4-FFF2-40B4-BE49-F238E27FC236}">
                <a16:creationId xmlns:a16="http://schemas.microsoft.com/office/drawing/2014/main" id="{F834E1F6-E52B-4F11-934D-7F758FF65A30}"/>
              </a:ext>
            </a:extLst>
          </p:cNvPr>
          <p:cNvSpPr/>
          <p:nvPr/>
        </p:nvSpPr>
        <p:spPr>
          <a:xfrm>
            <a:off x="8602780" y="5130207"/>
            <a:ext cx="192629"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0" name="正方形/長方形 1719">
            <a:extLst>
              <a:ext uri="{FF2B5EF4-FFF2-40B4-BE49-F238E27FC236}">
                <a16:creationId xmlns:a16="http://schemas.microsoft.com/office/drawing/2014/main" id="{28888AAD-7B53-4BC3-BB5B-E05B1848D24F}"/>
              </a:ext>
            </a:extLst>
          </p:cNvPr>
          <p:cNvSpPr/>
          <p:nvPr/>
        </p:nvSpPr>
        <p:spPr>
          <a:xfrm>
            <a:off x="8400372" y="5232379"/>
            <a:ext cx="306810"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1" name="正方形/長方形 1720">
            <a:extLst>
              <a:ext uri="{FF2B5EF4-FFF2-40B4-BE49-F238E27FC236}">
                <a16:creationId xmlns:a16="http://schemas.microsoft.com/office/drawing/2014/main" id="{F29937AF-1CDA-418C-A8B3-67D2472D3876}"/>
              </a:ext>
            </a:extLst>
          </p:cNvPr>
          <p:cNvSpPr/>
          <p:nvPr/>
        </p:nvSpPr>
        <p:spPr>
          <a:xfrm>
            <a:off x="8694242" y="5237901"/>
            <a:ext cx="45719" cy="6890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2" name="正方形/長方形 1721">
            <a:extLst>
              <a:ext uri="{FF2B5EF4-FFF2-40B4-BE49-F238E27FC236}">
                <a16:creationId xmlns:a16="http://schemas.microsoft.com/office/drawing/2014/main" id="{82C46C50-32AB-4DFC-9DB3-42BE9A706FD5}"/>
              </a:ext>
            </a:extLst>
          </p:cNvPr>
          <p:cNvSpPr/>
          <p:nvPr/>
        </p:nvSpPr>
        <p:spPr>
          <a:xfrm>
            <a:off x="8382890" y="5170351"/>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3" name="正方形/長方形 1722">
            <a:extLst>
              <a:ext uri="{FF2B5EF4-FFF2-40B4-BE49-F238E27FC236}">
                <a16:creationId xmlns:a16="http://schemas.microsoft.com/office/drawing/2014/main" id="{3220E2AC-7971-4A27-8E46-74FAEAE06C77}"/>
              </a:ext>
            </a:extLst>
          </p:cNvPr>
          <p:cNvSpPr/>
          <p:nvPr/>
        </p:nvSpPr>
        <p:spPr>
          <a:xfrm>
            <a:off x="8535290" y="5317036"/>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4" name="正方形/長方形 1723">
            <a:extLst>
              <a:ext uri="{FF2B5EF4-FFF2-40B4-BE49-F238E27FC236}">
                <a16:creationId xmlns:a16="http://schemas.microsoft.com/office/drawing/2014/main" id="{EF64D380-AFCA-48EA-BDC6-E6D610FA8BAF}"/>
              </a:ext>
            </a:extLst>
          </p:cNvPr>
          <p:cNvSpPr/>
          <p:nvPr/>
        </p:nvSpPr>
        <p:spPr>
          <a:xfrm>
            <a:off x="8358754" y="5277800"/>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5" name="正方形/長方形 1724">
            <a:extLst>
              <a:ext uri="{FF2B5EF4-FFF2-40B4-BE49-F238E27FC236}">
                <a16:creationId xmlns:a16="http://schemas.microsoft.com/office/drawing/2014/main" id="{8A9BF5F5-45F5-4CB8-8850-B3D19E3E1A50}"/>
              </a:ext>
            </a:extLst>
          </p:cNvPr>
          <p:cNvSpPr/>
          <p:nvPr/>
        </p:nvSpPr>
        <p:spPr>
          <a:xfrm>
            <a:off x="8378646" y="5246905"/>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6" name="正方形/長方形 1725">
            <a:extLst>
              <a:ext uri="{FF2B5EF4-FFF2-40B4-BE49-F238E27FC236}">
                <a16:creationId xmlns:a16="http://schemas.microsoft.com/office/drawing/2014/main" id="{D957DAA5-DA3E-42D1-A678-EE71BBB628CF}"/>
              </a:ext>
            </a:extLst>
          </p:cNvPr>
          <p:cNvSpPr/>
          <p:nvPr/>
        </p:nvSpPr>
        <p:spPr>
          <a:xfrm>
            <a:off x="7055706" y="4617753"/>
            <a:ext cx="5135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7" name="正方形/長方形 1726">
            <a:extLst>
              <a:ext uri="{FF2B5EF4-FFF2-40B4-BE49-F238E27FC236}">
                <a16:creationId xmlns:a16="http://schemas.microsoft.com/office/drawing/2014/main" id="{080EAE4B-7F6B-4A6C-A2EF-F1786D39D8A6}"/>
              </a:ext>
            </a:extLst>
          </p:cNvPr>
          <p:cNvSpPr/>
          <p:nvPr/>
        </p:nvSpPr>
        <p:spPr>
          <a:xfrm>
            <a:off x="7330559" y="4534131"/>
            <a:ext cx="164349" cy="30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8" name="正方形/長方形 1727">
            <a:extLst>
              <a:ext uri="{FF2B5EF4-FFF2-40B4-BE49-F238E27FC236}">
                <a16:creationId xmlns:a16="http://schemas.microsoft.com/office/drawing/2014/main" id="{7F522CCD-1CF1-4892-8C81-5D312E8AEB73}"/>
              </a:ext>
            </a:extLst>
          </p:cNvPr>
          <p:cNvSpPr/>
          <p:nvPr/>
        </p:nvSpPr>
        <p:spPr>
          <a:xfrm>
            <a:off x="7301235" y="4560019"/>
            <a:ext cx="221871" cy="371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9" name="正方形/長方形 1728">
            <a:extLst>
              <a:ext uri="{FF2B5EF4-FFF2-40B4-BE49-F238E27FC236}">
                <a16:creationId xmlns:a16="http://schemas.microsoft.com/office/drawing/2014/main" id="{B37E18A5-911F-425C-911D-29192F0789F9}"/>
              </a:ext>
            </a:extLst>
          </p:cNvPr>
          <p:cNvSpPr/>
          <p:nvPr/>
        </p:nvSpPr>
        <p:spPr>
          <a:xfrm>
            <a:off x="7112349" y="4588351"/>
            <a:ext cx="437086"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0" name="正方形/長方形 1729">
            <a:extLst>
              <a:ext uri="{FF2B5EF4-FFF2-40B4-BE49-F238E27FC236}">
                <a16:creationId xmlns:a16="http://schemas.microsoft.com/office/drawing/2014/main" id="{F0A14CCE-ED60-42B4-A6EE-BCCB464A7D85}"/>
              </a:ext>
            </a:extLst>
          </p:cNvPr>
          <p:cNvSpPr/>
          <p:nvPr/>
        </p:nvSpPr>
        <p:spPr>
          <a:xfrm>
            <a:off x="8084336" y="4428452"/>
            <a:ext cx="83046" cy="312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1" name="正方形/長方形 1730">
            <a:extLst>
              <a:ext uri="{FF2B5EF4-FFF2-40B4-BE49-F238E27FC236}">
                <a16:creationId xmlns:a16="http://schemas.microsoft.com/office/drawing/2014/main" id="{5AD22438-75C3-4C2A-A9E9-57AA99F8E1E3}"/>
              </a:ext>
            </a:extLst>
          </p:cNvPr>
          <p:cNvSpPr/>
          <p:nvPr/>
        </p:nvSpPr>
        <p:spPr>
          <a:xfrm>
            <a:off x="8053919" y="4454038"/>
            <a:ext cx="108803"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2" name="正方形/長方形 1731">
            <a:extLst>
              <a:ext uri="{FF2B5EF4-FFF2-40B4-BE49-F238E27FC236}">
                <a16:creationId xmlns:a16="http://schemas.microsoft.com/office/drawing/2014/main" id="{DFAF613C-2B51-4518-90A3-C61FD3DA7206}"/>
              </a:ext>
            </a:extLst>
          </p:cNvPr>
          <p:cNvSpPr/>
          <p:nvPr/>
        </p:nvSpPr>
        <p:spPr>
          <a:xfrm>
            <a:off x="8058522" y="4491013"/>
            <a:ext cx="87042" cy="209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3" name="正方形/長方形 1732">
            <a:extLst>
              <a:ext uri="{FF2B5EF4-FFF2-40B4-BE49-F238E27FC236}">
                <a16:creationId xmlns:a16="http://schemas.microsoft.com/office/drawing/2014/main" id="{9E5EABCB-57EE-4C63-BB52-739AB94D2B1A}"/>
              </a:ext>
            </a:extLst>
          </p:cNvPr>
          <p:cNvSpPr/>
          <p:nvPr/>
        </p:nvSpPr>
        <p:spPr>
          <a:xfrm>
            <a:off x="7847274" y="4534295"/>
            <a:ext cx="16060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4" name="正方形/長方形 1733">
            <a:extLst>
              <a:ext uri="{FF2B5EF4-FFF2-40B4-BE49-F238E27FC236}">
                <a16:creationId xmlns:a16="http://schemas.microsoft.com/office/drawing/2014/main" id="{92B6D5F5-51E0-4E40-80E3-2C1E89D242A8}"/>
              </a:ext>
            </a:extLst>
          </p:cNvPr>
          <p:cNvSpPr/>
          <p:nvPr/>
        </p:nvSpPr>
        <p:spPr>
          <a:xfrm>
            <a:off x="8060780" y="4537950"/>
            <a:ext cx="1043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5" name="正方形/長方形 1734">
            <a:extLst>
              <a:ext uri="{FF2B5EF4-FFF2-40B4-BE49-F238E27FC236}">
                <a16:creationId xmlns:a16="http://schemas.microsoft.com/office/drawing/2014/main" id="{D0C1B0DE-881B-41C0-B114-150060CC2895}"/>
              </a:ext>
            </a:extLst>
          </p:cNvPr>
          <p:cNvSpPr/>
          <p:nvPr/>
        </p:nvSpPr>
        <p:spPr>
          <a:xfrm>
            <a:off x="7006411" y="4728578"/>
            <a:ext cx="37785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6" name="正方形/長方形 1735">
            <a:extLst>
              <a:ext uri="{FF2B5EF4-FFF2-40B4-BE49-F238E27FC236}">
                <a16:creationId xmlns:a16="http://schemas.microsoft.com/office/drawing/2014/main" id="{4B88B587-F674-4E8B-B5BA-2F372BB3104A}"/>
              </a:ext>
            </a:extLst>
          </p:cNvPr>
          <p:cNvSpPr/>
          <p:nvPr/>
        </p:nvSpPr>
        <p:spPr>
          <a:xfrm>
            <a:off x="7490306" y="4719771"/>
            <a:ext cx="248087"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7" name="正方形/長方形 1736">
            <a:extLst>
              <a:ext uri="{FF2B5EF4-FFF2-40B4-BE49-F238E27FC236}">
                <a16:creationId xmlns:a16="http://schemas.microsoft.com/office/drawing/2014/main" id="{7FAA5A4B-71C0-4613-B0B4-2DBB554C2FD6}"/>
              </a:ext>
            </a:extLst>
          </p:cNvPr>
          <p:cNvSpPr/>
          <p:nvPr/>
        </p:nvSpPr>
        <p:spPr>
          <a:xfrm>
            <a:off x="7734334" y="5225671"/>
            <a:ext cx="623896"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8" name="正方形/長方形 1737">
            <a:extLst>
              <a:ext uri="{FF2B5EF4-FFF2-40B4-BE49-F238E27FC236}">
                <a16:creationId xmlns:a16="http://schemas.microsoft.com/office/drawing/2014/main" id="{D816CA2F-8E42-4B0F-B722-B3CB4C06504D}"/>
              </a:ext>
            </a:extLst>
          </p:cNvPr>
          <p:cNvSpPr/>
          <p:nvPr/>
        </p:nvSpPr>
        <p:spPr>
          <a:xfrm>
            <a:off x="7568885" y="4645197"/>
            <a:ext cx="160601"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9" name="正方形/長方形 1738">
            <a:extLst>
              <a:ext uri="{FF2B5EF4-FFF2-40B4-BE49-F238E27FC236}">
                <a16:creationId xmlns:a16="http://schemas.microsoft.com/office/drawing/2014/main" id="{FCE798B1-9306-461A-89F6-22E86BC86A48}"/>
              </a:ext>
            </a:extLst>
          </p:cNvPr>
          <p:cNvSpPr/>
          <p:nvPr/>
        </p:nvSpPr>
        <p:spPr>
          <a:xfrm>
            <a:off x="7724117" y="4642361"/>
            <a:ext cx="173997"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0" name="正方形/長方形 1739">
            <a:extLst>
              <a:ext uri="{FF2B5EF4-FFF2-40B4-BE49-F238E27FC236}">
                <a16:creationId xmlns:a16="http://schemas.microsoft.com/office/drawing/2014/main" id="{B7E375C1-8F23-4BA7-B633-D7F716EB3004}"/>
              </a:ext>
            </a:extLst>
          </p:cNvPr>
          <p:cNvSpPr/>
          <p:nvPr/>
        </p:nvSpPr>
        <p:spPr>
          <a:xfrm>
            <a:off x="8166100" y="4642754"/>
            <a:ext cx="214974" cy="142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1" name="正方形/長方形 1740">
            <a:extLst>
              <a:ext uri="{FF2B5EF4-FFF2-40B4-BE49-F238E27FC236}">
                <a16:creationId xmlns:a16="http://schemas.microsoft.com/office/drawing/2014/main" id="{08959BD6-91F3-4F84-83C7-99821F0BC28E}"/>
              </a:ext>
            </a:extLst>
          </p:cNvPr>
          <p:cNvSpPr/>
          <p:nvPr/>
        </p:nvSpPr>
        <p:spPr>
          <a:xfrm>
            <a:off x="8223128" y="4780353"/>
            <a:ext cx="135932" cy="113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2" name="正方形/長方形 1741">
            <a:extLst>
              <a:ext uri="{FF2B5EF4-FFF2-40B4-BE49-F238E27FC236}">
                <a16:creationId xmlns:a16="http://schemas.microsoft.com/office/drawing/2014/main" id="{25074F60-C4D7-4388-823B-77C93B100C16}"/>
              </a:ext>
            </a:extLst>
          </p:cNvPr>
          <p:cNvSpPr/>
          <p:nvPr/>
        </p:nvSpPr>
        <p:spPr>
          <a:xfrm>
            <a:off x="8222340" y="4894858"/>
            <a:ext cx="54348" cy="3344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3" name="正方形/長方形 1742">
            <a:extLst>
              <a:ext uri="{FF2B5EF4-FFF2-40B4-BE49-F238E27FC236}">
                <a16:creationId xmlns:a16="http://schemas.microsoft.com/office/drawing/2014/main" id="{526C36D0-AFBE-4684-8598-1BE66AE1A57A}"/>
              </a:ext>
            </a:extLst>
          </p:cNvPr>
          <p:cNvSpPr/>
          <p:nvPr/>
        </p:nvSpPr>
        <p:spPr>
          <a:xfrm>
            <a:off x="8274760" y="499707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4" name="正方形/長方形 1743">
            <a:extLst>
              <a:ext uri="{FF2B5EF4-FFF2-40B4-BE49-F238E27FC236}">
                <a16:creationId xmlns:a16="http://schemas.microsoft.com/office/drawing/2014/main" id="{E5FA7CB3-D563-473E-8E4F-8DD5D1DA4B0F}"/>
              </a:ext>
            </a:extLst>
          </p:cNvPr>
          <p:cNvSpPr/>
          <p:nvPr/>
        </p:nvSpPr>
        <p:spPr>
          <a:xfrm>
            <a:off x="8304736" y="5052272"/>
            <a:ext cx="76895" cy="1812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5" name="正方形/長方形 1744">
            <a:extLst>
              <a:ext uri="{FF2B5EF4-FFF2-40B4-BE49-F238E27FC236}">
                <a16:creationId xmlns:a16="http://schemas.microsoft.com/office/drawing/2014/main" id="{2823E2A7-D0AF-4D7E-A3B9-2AA4CC23A600}"/>
              </a:ext>
            </a:extLst>
          </p:cNvPr>
          <p:cNvSpPr/>
          <p:nvPr/>
        </p:nvSpPr>
        <p:spPr>
          <a:xfrm>
            <a:off x="8191214" y="499386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6" name="正方形/長方形 1745">
            <a:extLst>
              <a:ext uri="{FF2B5EF4-FFF2-40B4-BE49-F238E27FC236}">
                <a16:creationId xmlns:a16="http://schemas.microsoft.com/office/drawing/2014/main" id="{2F79D578-2105-4EB4-8400-F8C52D056F0C}"/>
              </a:ext>
            </a:extLst>
          </p:cNvPr>
          <p:cNvSpPr/>
          <p:nvPr/>
        </p:nvSpPr>
        <p:spPr>
          <a:xfrm>
            <a:off x="8166551" y="5084186"/>
            <a:ext cx="29293" cy="1502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7" name="正方形/長方形 1746">
            <a:extLst>
              <a:ext uri="{FF2B5EF4-FFF2-40B4-BE49-F238E27FC236}">
                <a16:creationId xmlns:a16="http://schemas.microsoft.com/office/drawing/2014/main" id="{5CA2C651-4D1C-4126-B826-A72EAB93A0CF}"/>
              </a:ext>
            </a:extLst>
          </p:cNvPr>
          <p:cNvSpPr/>
          <p:nvPr/>
        </p:nvSpPr>
        <p:spPr>
          <a:xfrm>
            <a:off x="8141510" y="5134486"/>
            <a:ext cx="27828" cy="991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8" name="正方形/長方形 1747">
            <a:extLst>
              <a:ext uri="{FF2B5EF4-FFF2-40B4-BE49-F238E27FC236}">
                <a16:creationId xmlns:a16="http://schemas.microsoft.com/office/drawing/2014/main" id="{2837ABEC-71C8-4AEA-8B64-E668CFEB95E6}"/>
              </a:ext>
            </a:extLst>
          </p:cNvPr>
          <p:cNvSpPr/>
          <p:nvPr/>
        </p:nvSpPr>
        <p:spPr>
          <a:xfrm>
            <a:off x="8118614" y="5165270"/>
            <a:ext cx="27828" cy="610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9" name="正方形/長方形 1748">
            <a:extLst>
              <a:ext uri="{FF2B5EF4-FFF2-40B4-BE49-F238E27FC236}">
                <a16:creationId xmlns:a16="http://schemas.microsoft.com/office/drawing/2014/main" id="{B8D3DB8A-266B-40D1-82ED-64BC3245AD2E}"/>
              </a:ext>
            </a:extLst>
          </p:cNvPr>
          <p:cNvSpPr/>
          <p:nvPr/>
        </p:nvSpPr>
        <p:spPr>
          <a:xfrm>
            <a:off x="8086815" y="5193627"/>
            <a:ext cx="27828" cy="396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0" name="正方形/長方形 1749">
            <a:extLst>
              <a:ext uri="{FF2B5EF4-FFF2-40B4-BE49-F238E27FC236}">
                <a16:creationId xmlns:a16="http://schemas.microsoft.com/office/drawing/2014/main" id="{FDC88B1C-E2B9-4FD6-903D-352D58151606}"/>
              </a:ext>
            </a:extLst>
          </p:cNvPr>
          <p:cNvSpPr/>
          <p:nvPr/>
        </p:nvSpPr>
        <p:spPr>
          <a:xfrm>
            <a:off x="7791541" y="5140338"/>
            <a:ext cx="30514" cy="878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1" name="正方形/長方形 1750">
            <a:extLst>
              <a:ext uri="{FF2B5EF4-FFF2-40B4-BE49-F238E27FC236}">
                <a16:creationId xmlns:a16="http://schemas.microsoft.com/office/drawing/2014/main" id="{B99939D9-7860-4A8E-AEB4-2093590722FF}"/>
              </a:ext>
            </a:extLst>
          </p:cNvPr>
          <p:cNvSpPr/>
          <p:nvPr/>
        </p:nvSpPr>
        <p:spPr>
          <a:xfrm>
            <a:off x="7818825" y="5108590"/>
            <a:ext cx="30514" cy="1177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2" name="正方形/長方形 1751">
            <a:extLst>
              <a:ext uri="{FF2B5EF4-FFF2-40B4-BE49-F238E27FC236}">
                <a16:creationId xmlns:a16="http://schemas.microsoft.com/office/drawing/2014/main" id="{42B95A8E-9E5B-4D4C-83E7-9379DCB6B976}"/>
              </a:ext>
            </a:extLst>
          </p:cNvPr>
          <p:cNvSpPr/>
          <p:nvPr/>
        </p:nvSpPr>
        <p:spPr>
          <a:xfrm>
            <a:off x="7841164" y="5026377"/>
            <a:ext cx="30514" cy="2036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3" name="正方形/長方形 1752">
            <a:extLst>
              <a:ext uri="{FF2B5EF4-FFF2-40B4-BE49-F238E27FC236}">
                <a16:creationId xmlns:a16="http://schemas.microsoft.com/office/drawing/2014/main" id="{1F33A499-1F39-4EAC-A563-AF984016208E}"/>
              </a:ext>
            </a:extLst>
          </p:cNvPr>
          <p:cNvSpPr/>
          <p:nvPr/>
        </p:nvSpPr>
        <p:spPr>
          <a:xfrm>
            <a:off x="7867097" y="4719141"/>
            <a:ext cx="30514" cy="50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4" name="正方形/長方形 1753">
            <a:extLst>
              <a:ext uri="{FF2B5EF4-FFF2-40B4-BE49-F238E27FC236}">
                <a16:creationId xmlns:a16="http://schemas.microsoft.com/office/drawing/2014/main" id="{2D416520-91FB-4864-A721-25BA1D743354}"/>
              </a:ext>
            </a:extLst>
          </p:cNvPr>
          <p:cNvSpPr/>
          <p:nvPr/>
        </p:nvSpPr>
        <p:spPr>
          <a:xfrm>
            <a:off x="7895655" y="4837447"/>
            <a:ext cx="87037" cy="3869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5" name="正方形/長方形 1754">
            <a:extLst>
              <a:ext uri="{FF2B5EF4-FFF2-40B4-BE49-F238E27FC236}">
                <a16:creationId xmlns:a16="http://schemas.microsoft.com/office/drawing/2014/main" id="{B8C2E9FB-BC27-4228-A052-3CC8870FEC7F}"/>
              </a:ext>
            </a:extLst>
          </p:cNvPr>
          <p:cNvSpPr/>
          <p:nvPr/>
        </p:nvSpPr>
        <p:spPr>
          <a:xfrm>
            <a:off x="7973510" y="5028551"/>
            <a:ext cx="40037" cy="1857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6" name="正方形/長方形 1755">
            <a:extLst>
              <a:ext uri="{FF2B5EF4-FFF2-40B4-BE49-F238E27FC236}">
                <a16:creationId xmlns:a16="http://schemas.microsoft.com/office/drawing/2014/main" id="{EB390AAC-AFD6-45B9-A353-3CF679228480}"/>
              </a:ext>
            </a:extLst>
          </p:cNvPr>
          <p:cNvSpPr/>
          <p:nvPr/>
        </p:nvSpPr>
        <p:spPr>
          <a:xfrm>
            <a:off x="8009131" y="4973386"/>
            <a:ext cx="50447" cy="1968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7" name="正方形/長方形 1756">
            <a:extLst>
              <a:ext uri="{FF2B5EF4-FFF2-40B4-BE49-F238E27FC236}">
                <a16:creationId xmlns:a16="http://schemas.microsoft.com/office/drawing/2014/main" id="{38A7BB5C-3A8D-49BC-B025-1412ABB2678D}"/>
              </a:ext>
            </a:extLst>
          </p:cNvPr>
          <p:cNvSpPr/>
          <p:nvPr/>
        </p:nvSpPr>
        <p:spPr>
          <a:xfrm>
            <a:off x="8053226" y="4782124"/>
            <a:ext cx="63942" cy="3563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8" name="正方形/長方形 1757">
            <a:extLst>
              <a:ext uri="{FF2B5EF4-FFF2-40B4-BE49-F238E27FC236}">
                <a16:creationId xmlns:a16="http://schemas.microsoft.com/office/drawing/2014/main" id="{C2B42451-58FC-46B9-A8E6-600F316EB6D0}"/>
              </a:ext>
            </a:extLst>
          </p:cNvPr>
          <p:cNvSpPr/>
          <p:nvPr/>
        </p:nvSpPr>
        <p:spPr>
          <a:xfrm>
            <a:off x="8113799" y="4703124"/>
            <a:ext cx="57548" cy="1818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9" name="正方形/長方形 1758">
            <a:extLst>
              <a:ext uri="{FF2B5EF4-FFF2-40B4-BE49-F238E27FC236}">
                <a16:creationId xmlns:a16="http://schemas.microsoft.com/office/drawing/2014/main" id="{19D2DD91-814B-49F4-83F2-93A79C143AA0}"/>
              </a:ext>
            </a:extLst>
          </p:cNvPr>
          <p:cNvSpPr/>
          <p:nvPr/>
        </p:nvSpPr>
        <p:spPr>
          <a:xfrm>
            <a:off x="7030283" y="4683838"/>
            <a:ext cx="351474" cy="464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0" name="正方形/長方形 1759">
            <a:extLst>
              <a:ext uri="{FF2B5EF4-FFF2-40B4-BE49-F238E27FC236}">
                <a16:creationId xmlns:a16="http://schemas.microsoft.com/office/drawing/2014/main" id="{C5060515-7277-4162-94A8-96E7EF323AAD}"/>
              </a:ext>
            </a:extLst>
          </p:cNvPr>
          <p:cNvSpPr/>
          <p:nvPr/>
        </p:nvSpPr>
        <p:spPr>
          <a:xfrm>
            <a:off x="7438220" y="4685552"/>
            <a:ext cx="126531" cy="380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1" name="正方形/長方形 1760">
            <a:extLst>
              <a:ext uri="{FF2B5EF4-FFF2-40B4-BE49-F238E27FC236}">
                <a16:creationId xmlns:a16="http://schemas.microsoft.com/office/drawing/2014/main" id="{08046AD0-9F5D-43D2-8F19-A1BFAB6862C5}"/>
              </a:ext>
            </a:extLst>
          </p:cNvPr>
          <p:cNvSpPr/>
          <p:nvPr/>
        </p:nvSpPr>
        <p:spPr>
          <a:xfrm>
            <a:off x="7813376" y="4601224"/>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2" name="正方形/長方形 1761">
            <a:extLst>
              <a:ext uri="{FF2B5EF4-FFF2-40B4-BE49-F238E27FC236}">
                <a16:creationId xmlns:a16="http://schemas.microsoft.com/office/drawing/2014/main" id="{4BCB896D-4626-4C80-A191-4FC640C417EA}"/>
              </a:ext>
            </a:extLst>
          </p:cNvPr>
          <p:cNvSpPr/>
          <p:nvPr/>
        </p:nvSpPr>
        <p:spPr>
          <a:xfrm>
            <a:off x="7980064" y="4614191"/>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3" name="正方形/長方形 1762">
            <a:extLst>
              <a:ext uri="{FF2B5EF4-FFF2-40B4-BE49-F238E27FC236}">
                <a16:creationId xmlns:a16="http://schemas.microsoft.com/office/drawing/2014/main" id="{C8BC3117-EB64-4A66-99D5-22CF7CF41549}"/>
              </a:ext>
            </a:extLst>
          </p:cNvPr>
          <p:cNvSpPr/>
          <p:nvPr/>
        </p:nvSpPr>
        <p:spPr>
          <a:xfrm>
            <a:off x="8156596" y="4562963"/>
            <a:ext cx="9743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4" name="正方形/長方形 1763">
            <a:extLst>
              <a:ext uri="{FF2B5EF4-FFF2-40B4-BE49-F238E27FC236}">
                <a16:creationId xmlns:a16="http://schemas.microsoft.com/office/drawing/2014/main" id="{F58D7F25-E6F6-45C0-BF7F-245333853A04}"/>
              </a:ext>
            </a:extLst>
          </p:cNvPr>
          <p:cNvSpPr/>
          <p:nvPr/>
        </p:nvSpPr>
        <p:spPr>
          <a:xfrm>
            <a:off x="8146987" y="4610106"/>
            <a:ext cx="13863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5" name="正方形/長方形 1764">
            <a:extLst>
              <a:ext uri="{FF2B5EF4-FFF2-40B4-BE49-F238E27FC236}">
                <a16:creationId xmlns:a16="http://schemas.microsoft.com/office/drawing/2014/main" id="{49EEBBAA-7AB2-4B4B-AA86-7EB7284731EE}"/>
              </a:ext>
            </a:extLst>
          </p:cNvPr>
          <p:cNvSpPr/>
          <p:nvPr/>
        </p:nvSpPr>
        <p:spPr>
          <a:xfrm>
            <a:off x="7324683" y="4905902"/>
            <a:ext cx="41712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6" name="正方形/長方形 1765">
            <a:extLst>
              <a:ext uri="{FF2B5EF4-FFF2-40B4-BE49-F238E27FC236}">
                <a16:creationId xmlns:a16="http://schemas.microsoft.com/office/drawing/2014/main" id="{D6AD33EB-EC53-4DD0-AF34-9D49CFC6AE8F}"/>
              </a:ext>
            </a:extLst>
          </p:cNvPr>
          <p:cNvSpPr/>
          <p:nvPr/>
        </p:nvSpPr>
        <p:spPr>
          <a:xfrm>
            <a:off x="6982952" y="4890749"/>
            <a:ext cx="25954" cy="1338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7" name="正方形/長方形 1766">
            <a:extLst>
              <a:ext uri="{FF2B5EF4-FFF2-40B4-BE49-F238E27FC236}">
                <a16:creationId xmlns:a16="http://schemas.microsoft.com/office/drawing/2014/main" id="{28035AF9-0A77-41BF-8139-7FA04B9643EA}"/>
              </a:ext>
            </a:extLst>
          </p:cNvPr>
          <p:cNvSpPr/>
          <p:nvPr/>
        </p:nvSpPr>
        <p:spPr>
          <a:xfrm>
            <a:off x="7007116" y="4908264"/>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8" name="正方形/長方形 1767">
            <a:extLst>
              <a:ext uri="{FF2B5EF4-FFF2-40B4-BE49-F238E27FC236}">
                <a16:creationId xmlns:a16="http://schemas.microsoft.com/office/drawing/2014/main" id="{EC6E029D-5780-4A2C-888E-EF7622D4E935}"/>
              </a:ext>
            </a:extLst>
          </p:cNvPr>
          <p:cNvSpPr/>
          <p:nvPr/>
        </p:nvSpPr>
        <p:spPr>
          <a:xfrm>
            <a:off x="7167346" y="4910167"/>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9" name="正方形/長方形 1768">
            <a:extLst>
              <a:ext uri="{FF2B5EF4-FFF2-40B4-BE49-F238E27FC236}">
                <a16:creationId xmlns:a16="http://schemas.microsoft.com/office/drawing/2014/main" id="{898ECD0C-D3D1-4BBE-9D65-F9C14F82E566}"/>
              </a:ext>
            </a:extLst>
          </p:cNvPr>
          <p:cNvSpPr/>
          <p:nvPr/>
        </p:nvSpPr>
        <p:spPr>
          <a:xfrm>
            <a:off x="7307688" y="4905801"/>
            <a:ext cx="25954" cy="9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0" name="正方形/長方形 1769">
            <a:extLst>
              <a:ext uri="{FF2B5EF4-FFF2-40B4-BE49-F238E27FC236}">
                <a16:creationId xmlns:a16="http://schemas.microsoft.com/office/drawing/2014/main" id="{A052D3AC-5D83-4D79-A18F-5C3DA7F8FC4C}"/>
              </a:ext>
            </a:extLst>
          </p:cNvPr>
          <p:cNvSpPr/>
          <p:nvPr/>
        </p:nvSpPr>
        <p:spPr>
          <a:xfrm>
            <a:off x="7442908" y="4831750"/>
            <a:ext cx="45779"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1" name="正方形/長方形 1770">
            <a:extLst>
              <a:ext uri="{FF2B5EF4-FFF2-40B4-BE49-F238E27FC236}">
                <a16:creationId xmlns:a16="http://schemas.microsoft.com/office/drawing/2014/main" id="{D92FC68F-9E9D-46E1-A9AE-617C1CBFBF32}"/>
              </a:ext>
            </a:extLst>
          </p:cNvPr>
          <p:cNvSpPr/>
          <p:nvPr/>
        </p:nvSpPr>
        <p:spPr>
          <a:xfrm>
            <a:off x="7735237" y="4718169"/>
            <a:ext cx="113050"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2" name="正方形/長方形 1771">
            <a:extLst>
              <a:ext uri="{FF2B5EF4-FFF2-40B4-BE49-F238E27FC236}">
                <a16:creationId xmlns:a16="http://schemas.microsoft.com/office/drawing/2014/main" id="{F2BF6792-4682-4B50-A169-7FCA55D1DF10}"/>
              </a:ext>
            </a:extLst>
          </p:cNvPr>
          <p:cNvSpPr/>
          <p:nvPr/>
        </p:nvSpPr>
        <p:spPr>
          <a:xfrm>
            <a:off x="7840408" y="4774173"/>
            <a:ext cx="29599" cy="2341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3" name="正方形/長方形 1772">
            <a:extLst>
              <a:ext uri="{FF2B5EF4-FFF2-40B4-BE49-F238E27FC236}">
                <a16:creationId xmlns:a16="http://schemas.microsoft.com/office/drawing/2014/main" id="{15C66BC2-2A0B-48B8-B2B3-B5DBBEF6F2A0}"/>
              </a:ext>
            </a:extLst>
          </p:cNvPr>
          <p:cNvSpPr/>
          <p:nvPr/>
        </p:nvSpPr>
        <p:spPr>
          <a:xfrm>
            <a:off x="7899350" y="464577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4" name="正方形/長方形 1773">
            <a:extLst>
              <a:ext uri="{FF2B5EF4-FFF2-40B4-BE49-F238E27FC236}">
                <a16:creationId xmlns:a16="http://schemas.microsoft.com/office/drawing/2014/main" id="{AC89054E-3228-4B9E-8480-901ADFF603CC}"/>
              </a:ext>
            </a:extLst>
          </p:cNvPr>
          <p:cNvSpPr/>
          <p:nvPr/>
        </p:nvSpPr>
        <p:spPr>
          <a:xfrm>
            <a:off x="7894604" y="472803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5" name="正方形/長方形 1774">
            <a:extLst>
              <a:ext uri="{FF2B5EF4-FFF2-40B4-BE49-F238E27FC236}">
                <a16:creationId xmlns:a16="http://schemas.microsoft.com/office/drawing/2014/main" id="{A45E079F-905E-4785-87D7-813146EDBF1F}"/>
              </a:ext>
            </a:extLst>
          </p:cNvPr>
          <p:cNvSpPr/>
          <p:nvPr/>
        </p:nvSpPr>
        <p:spPr>
          <a:xfrm>
            <a:off x="7844312" y="4713742"/>
            <a:ext cx="28415"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6" name="正方形/長方形 1775">
            <a:extLst>
              <a:ext uri="{FF2B5EF4-FFF2-40B4-BE49-F238E27FC236}">
                <a16:creationId xmlns:a16="http://schemas.microsoft.com/office/drawing/2014/main" id="{C7D48842-B963-4F12-9CF7-FA760BA3673B}"/>
              </a:ext>
            </a:extLst>
          </p:cNvPr>
          <p:cNvSpPr/>
          <p:nvPr/>
        </p:nvSpPr>
        <p:spPr>
          <a:xfrm>
            <a:off x="7925985" y="4673282"/>
            <a:ext cx="52568"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7" name="正方形/長方形 1776">
            <a:extLst>
              <a:ext uri="{FF2B5EF4-FFF2-40B4-BE49-F238E27FC236}">
                <a16:creationId xmlns:a16="http://schemas.microsoft.com/office/drawing/2014/main" id="{CB08A1C0-C233-43D2-8036-DAE76AFE384B}"/>
              </a:ext>
            </a:extLst>
          </p:cNvPr>
          <p:cNvSpPr/>
          <p:nvPr/>
        </p:nvSpPr>
        <p:spPr>
          <a:xfrm>
            <a:off x="8006761" y="4656212"/>
            <a:ext cx="52568" cy="1010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8" name="正方形/長方形 1777">
            <a:extLst>
              <a:ext uri="{FF2B5EF4-FFF2-40B4-BE49-F238E27FC236}">
                <a16:creationId xmlns:a16="http://schemas.microsoft.com/office/drawing/2014/main" id="{58E2E434-519C-4D73-8C39-67B93CD01EFB}"/>
              </a:ext>
            </a:extLst>
          </p:cNvPr>
          <p:cNvSpPr/>
          <p:nvPr/>
        </p:nvSpPr>
        <p:spPr>
          <a:xfrm>
            <a:off x="7920733" y="4750082"/>
            <a:ext cx="33871" cy="626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9" name="正方形/長方形 1778">
            <a:extLst>
              <a:ext uri="{FF2B5EF4-FFF2-40B4-BE49-F238E27FC236}">
                <a16:creationId xmlns:a16="http://schemas.microsoft.com/office/drawing/2014/main" id="{7374092A-C0D4-4103-80D1-3AEFEC3731C6}"/>
              </a:ext>
            </a:extLst>
          </p:cNvPr>
          <p:cNvSpPr/>
          <p:nvPr/>
        </p:nvSpPr>
        <p:spPr>
          <a:xfrm>
            <a:off x="7954230" y="4719085"/>
            <a:ext cx="48749" cy="1190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0" name="正方形/長方形 1779">
            <a:extLst>
              <a:ext uri="{FF2B5EF4-FFF2-40B4-BE49-F238E27FC236}">
                <a16:creationId xmlns:a16="http://schemas.microsoft.com/office/drawing/2014/main" id="{199F31D7-CB76-41AC-84CF-AFE8D789B318}"/>
              </a:ext>
            </a:extLst>
          </p:cNvPr>
          <p:cNvSpPr/>
          <p:nvPr/>
        </p:nvSpPr>
        <p:spPr>
          <a:xfrm>
            <a:off x="8083920" y="4511280"/>
            <a:ext cx="54869"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1" name="正方形/長方形 1780">
            <a:extLst>
              <a:ext uri="{FF2B5EF4-FFF2-40B4-BE49-F238E27FC236}">
                <a16:creationId xmlns:a16="http://schemas.microsoft.com/office/drawing/2014/main" id="{4E0F1030-363C-4AAC-9BC3-51380ED3375D}"/>
              </a:ext>
            </a:extLst>
          </p:cNvPr>
          <p:cNvSpPr/>
          <p:nvPr/>
        </p:nvSpPr>
        <p:spPr>
          <a:xfrm>
            <a:off x="8005745" y="4566078"/>
            <a:ext cx="54869" cy="340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2" name="正方形/長方形 1781">
            <a:extLst>
              <a:ext uri="{FF2B5EF4-FFF2-40B4-BE49-F238E27FC236}">
                <a16:creationId xmlns:a16="http://schemas.microsoft.com/office/drawing/2014/main" id="{CDEA40EF-3605-4532-BE21-E7412EFACA1A}"/>
              </a:ext>
            </a:extLst>
          </p:cNvPr>
          <p:cNvSpPr/>
          <p:nvPr/>
        </p:nvSpPr>
        <p:spPr>
          <a:xfrm>
            <a:off x="7924310" y="4507477"/>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3" name="正方形/長方形 1782">
            <a:extLst>
              <a:ext uri="{FF2B5EF4-FFF2-40B4-BE49-F238E27FC236}">
                <a16:creationId xmlns:a16="http://schemas.microsoft.com/office/drawing/2014/main" id="{FE35FCCD-6BC5-40F9-9FB4-0C9AA00AD353}"/>
              </a:ext>
            </a:extLst>
          </p:cNvPr>
          <p:cNvSpPr/>
          <p:nvPr/>
        </p:nvSpPr>
        <p:spPr>
          <a:xfrm>
            <a:off x="8218385" y="4532271"/>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4" name="正方形/長方形 1783">
            <a:extLst>
              <a:ext uri="{FF2B5EF4-FFF2-40B4-BE49-F238E27FC236}">
                <a16:creationId xmlns:a16="http://schemas.microsoft.com/office/drawing/2014/main" id="{DCD1C394-D567-472C-8B89-F57726371362}"/>
              </a:ext>
            </a:extLst>
          </p:cNvPr>
          <p:cNvSpPr/>
          <p:nvPr/>
        </p:nvSpPr>
        <p:spPr>
          <a:xfrm>
            <a:off x="8328099" y="4614865"/>
            <a:ext cx="53087"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5" name="正方形/長方形 1784">
            <a:extLst>
              <a:ext uri="{FF2B5EF4-FFF2-40B4-BE49-F238E27FC236}">
                <a16:creationId xmlns:a16="http://schemas.microsoft.com/office/drawing/2014/main" id="{95AFCD16-949E-4B88-9282-DF93C89D56DF}"/>
              </a:ext>
            </a:extLst>
          </p:cNvPr>
          <p:cNvSpPr/>
          <p:nvPr/>
        </p:nvSpPr>
        <p:spPr>
          <a:xfrm>
            <a:off x="7816313" y="4563253"/>
            <a:ext cx="37813" cy="368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6" name="正方形/長方形 1785">
            <a:extLst>
              <a:ext uri="{FF2B5EF4-FFF2-40B4-BE49-F238E27FC236}">
                <a16:creationId xmlns:a16="http://schemas.microsoft.com/office/drawing/2014/main" id="{6388DE21-104E-4B6A-98EC-C9FACA9E1BCE}"/>
              </a:ext>
            </a:extLst>
          </p:cNvPr>
          <p:cNvSpPr/>
          <p:nvPr/>
        </p:nvSpPr>
        <p:spPr>
          <a:xfrm>
            <a:off x="7953143" y="4602811"/>
            <a:ext cx="191712"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7" name="正方形/長方形 1786">
            <a:extLst>
              <a:ext uri="{FF2B5EF4-FFF2-40B4-BE49-F238E27FC236}">
                <a16:creationId xmlns:a16="http://schemas.microsoft.com/office/drawing/2014/main" id="{F985C392-9252-44AF-A1DD-7E8BD8137F64}"/>
              </a:ext>
            </a:extLst>
          </p:cNvPr>
          <p:cNvSpPr/>
          <p:nvPr/>
        </p:nvSpPr>
        <p:spPr>
          <a:xfrm>
            <a:off x="8034084" y="4653511"/>
            <a:ext cx="109146"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8" name="正方形/長方形 1787">
            <a:extLst>
              <a:ext uri="{FF2B5EF4-FFF2-40B4-BE49-F238E27FC236}">
                <a16:creationId xmlns:a16="http://schemas.microsoft.com/office/drawing/2014/main" id="{31A4C448-4943-4F51-A31F-E8257EFC6550}"/>
              </a:ext>
            </a:extLst>
          </p:cNvPr>
          <p:cNvSpPr/>
          <p:nvPr/>
        </p:nvSpPr>
        <p:spPr>
          <a:xfrm>
            <a:off x="8086823" y="4726675"/>
            <a:ext cx="33835" cy="54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9" name="正方形/長方形 1788">
            <a:extLst>
              <a:ext uri="{FF2B5EF4-FFF2-40B4-BE49-F238E27FC236}">
                <a16:creationId xmlns:a16="http://schemas.microsoft.com/office/drawing/2014/main" id="{EE17B3C7-5EC1-498D-AE19-EA3063209BC3}"/>
              </a:ext>
            </a:extLst>
          </p:cNvPr>
          <p:cNvSpPr/>
          <p:nvPr/>
        </p:nvSpPr>
        <p:spPr>
          <a:xfrm>
            <a:off x="8164251" y="4779359"/>
            <a:ext cx="33835" cy="927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0" name="正方形/長方形 1789">
            <a:extLst>
              <a:ext uri="{FF2B5EF4-FFF2-40B4-BE49-F238E27FC236}">
                <a16:creationId xmlns:a16="http://schemas.microsoft.com/office/drawing/2014/main" id="{00334E44-4AC0-40B8-96A6-77B61B541A66}"/>
              </a:ext>
            </a:extLst>
          </p:cNvPr>
          <p:cNvSpPr/>
          <p:nvPr/>
        </p:nvSpPr>
        <p:spPr>
          <a:xfrm>
            <a:off x="8023986" y="4772281"/>
            <a:ext cx="33835" cy="1469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1" name="正方形/長方形 1790">
            <a:extLst>
              <a:ext uri="{FF2B5EF4-FFF2-40B4-BE49-F238E27FC236}">
                <a16:creationId xmlns:a16="http://schemas.microsoft.com/office/drawing/2014/main" id="{4A012BDD-2377-40DC-9937-B00137BCE81D}"/>
              </a:ext>
            </a:extLst>
          </p:cNvPr>
          <p:cNvSpPr/>
          <p:nvPr/>
        </p:nvSpPr>
        <p:spPr>
          <a:xfrm>
            <a:off x="8116848" y="4879605"/>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2" name="正方形/長方形 1791">
            <a:extLst>
              <a:ext uri="{FF2B5EF4-FFF2-40B4-BE49-F238E27FC236}">
                <a16:creationId xmlns:a16="http://schemas.microsoft.com/office/drawing/2014/main" id="{3AD35050-1540-41ED-8102-E18501EAFECE}"/>
              </a:ext>
            </a:extLst>
          </p:cNvPr>
          <p:cNvSpPr/>
          <p:nvPr/>
        </p:nvSpPr>
        <p:spPr>
          <a:xfrm>
            <a:off x="7737420" y="4865300"/>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3" name="正方形/長方形 1792">
            <a:extLst>
              <a:ext uri="{FF2B5EF4-FFF2-40B4-BE49-F238E27FC236}">
                <a16:creationId xmlns:a16="http://schemas.microsoft.com/office/drawing/2014/main" id="{8457DD31-E37B-4EF1-978B-DE89A6737C1B}"/>
              </a:ext>
            </a:extLst>
          </p:cNvPr>
          <p:cNvSpPr/>
          <p:nvPr/>
        </p:nvSpPr>
        <p:spPr>
          <a:xfrm>
            <a:off x="7736017" y="4783985"/>
            <a:ext cx="32482" cy="513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4" name="正方形/長方形 1793">
            <a:extLst>
              <a:ext uri="{FF2B5EF4-FFF2-40B4-BE49-F238E27FC236}">
                <a16:creationId xmlns:a16="http://schemas.microsoft.com/office/drawing/2014/main" id="{003B3F3A-9B02-41DA-9C51-6AE8DC818891}"/>
              </a:ext>
            </a:extLst>
          </p:cNvPr>
          <p:cNvSpPr/>
          <p:nvPr/>
        </p:nvSpPr>
        <p:spPr>
          <a:xfrm>
            <a:off x="7810349" y="4784971"/>
            <a:ext cx="32482" cy="579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5" name="正方形/長方形 1794">
            <a:extLst>
              <a:ext uri="{FF2B5EF4-FFF2-40B4-BE49-F238E27FC236}">
                <a16:creationId xmlns:a16="http://schemas.microsoft.com/office/drawing/2014/main" id="{D6E9952E-724D-4741-8B5D-6044CC7FCD53}"/>
              </a:ext>
            </a:extLst>
          </p:cNvPr>
          <p:cNvSpPr/>
          <p:nvPr/>
        </p:nvSpPr>
        <p:spPr>
          <a:xfrm>
            <a:off x="7810349" y="4972131"/>
            <a:ext cx="32482" cy="584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6" name="正方形/長方形 1795">
            <a:extLst>
              <a:ext uri="{FF2B5EF4-FFF2-40B4-BE49-F238E27FC236}">
                <a16:creationId xmlns:a16="http://schemas.microsoft.com/office/drawing/2014/main" id="{A573503D-3DEA-40AA-B3F7-807A0BF4109B}"/>
              </a:ext>
            </a:extLst>
          </p:cNvPr>
          <p:cNvSpPr/>
          <p:nvPr/>
        </p:nvSpPr>
        <p:spPr>
          <a:xfrm>
            <a:off x="7791375" y="4999701"/>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7" name="正方形/長方形 1796">
            <a:extLst>
              <a:ext uri="{FF2B5EF4-FFF2-40B4-BE49-F238E27FC236}">
                <a16:creationId xmlns:a16="http://schemas.microsoft.com/office/drawing/2014/main" id="{260C0A4E-09ED-41B0-9D77-052DECF529EE}"/>
              </a:ext>
            </a:extLst>
          </p:cNvPr>
          <p:cNvSpPr/>
          <p:nvPr/>
        </p:nvSpPr>
        <p:spPr>
          <a:xfrm>
            <a:off x="8030475" y="4944672"/>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8" name="正方形/長方形 1797">
            <a:extLst>
              <a:ext uri="{FF2B5EF4-FFF2-40B4-BE49-F238E27FC236}">
                <a16:creationId xmlns:a16="http://schemas.microsoft.com/office/drawing/2014/main" id="{77B4555A-CB8D-44CC-94C1-C0554838EB1F}"/>
              </a:ext>
            </a:extLst>
          </p:cNvPr>
          <p:cNvSpPr/>
          <p:nvPr/>
        </p:nvSpPr>
        <p:spPr>
          <a:xfrm>
            <a:off x="7976358" y="4920924"/>
            <a:ext cx="32482" cy="514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9" name="正方形/長方形 1798">
            <a:extLst>
              <a:ext uri="{FF2B5EF4-FFF2-40B4-BE49-F238E27FC236}">
                <a16:creationId xmlns:a16="http://schemas.microsoft.com/office/drawing/2014/main" id="{FB254224-8858-42EE-8A58-4E4F5A6964CF}"/>
              </a:ext>
            </a:extLst>
          </p:cNvPr>
          <p:cNvSpPr/>
          <p:nvPr/>
        </p:nvSpPr>
        <p:spPr>
          <a:xfrm>
            <a:off x="7976994" y="4837900"/>
            <a:ext cx="45800"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0" name="正方形/長方形 1799">
            <a:extLst>
              <a:ext uri="{FF2B5EF4-FFF2-40B4-BE49-F238E27FC236}">
                <a16:creationId xmlns:a16="http://schemas.microsoft.com/office/drawing/2014/main" id="{D0F10BEE-717A-4794-977A-6864A1B70246}"/>
              </a:ext>
            </a:extLst>
          </p:cNvPr>
          <p:cNvSpPr/>
          <p:nvPr/>
        </p:nvSpPr>
        <p:spPr>
          <a:xfrm>
            <a:off x="8141664" y="4674436"/>
            <a:ext cx="30953" cy="248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1" name="正方形/長方形 1800">
            <a:extLst>
              <a:ext uri="{FF2B5EF4-FFF2-40B4-BE49-F238E27FC236}">
                <a16:creationId xmlns:a16="http://schemas.microsoft.com/office/drawing/2014/main" id="{15108266-F565-4E61-B0F5-77E523F9A8ED}"/>
              </a:ext>
            </a:extLst>
          </p:cNvPr>
          <p:cNvSpPr/>
          <p:nvPr/>
        </p:nvSpPr>
        <p:spPr>
          <a:xfrm>
            <a:off x="8002423" y="4759514"/>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2" name="正方形/長方形 1801">
            <a:extLst>
              <a:ext uri="{FF2B5EF4-FFF2-40B4-BE49-F238E27FC236}">
                <a16:creationId xmlns:a16="http://schemas.microsoft.com/office/drawing/2014/main" id="{DDD9ABAC-E9C5-49F2-B5E1-38B00272B396}"/>
              </a:ext>
            </a:extLst>
          </p:cNvPr>
          <p:cNvSpPr/>
          <p:nvPr/>
        </p:nvSpPr>
        <p:spPr>
          <a:xfrm>
            <a:off x="7972026" y="4703138"/>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3" name="正方形/長方形 1802">
            <a:extLst>
              <a:ext uri="{FF2B5EF4-FFF2-40B4-BE49-F238E27FC236}">
                <a16:creationId xmlns:a16="http://schemas.microsoft.com/office/drawing/2014/main" id="{CBBD4EE3-0D09-40A3-BC93-845165F0061A}"/>
              </a:ext>
            </a:extLst>
          </p:cNvPr>
          <p:cNvSpPr/>
          <p:nvPr/>
        </p:nvSpPr>
        <p:spPr>
          <a:xfrm>
            <a:off x="8055778" y="4695325"/>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4" name="正方形/長方形 1803">
            <a:extLst>
              <a:ext uri="{FF2B5EF4-FFF2-40B4-BE49-F238E27FC236}">
                <a16:creationId xmlns:a16="http://schemas.microsoft.com/office/drawing/2014/main" id="{1DA0F89F-5271-44C7-B3E9-BA106058C220}"/>
              </a:ext>
            </a:extLst>
          </p:cNvPr>
          <p:cNvSpPr/>
          <p:nvPr/>
        </p:nvSpPr>
        <p:spPr>
          <a:xfrm>
            <a:off x="7980064" y="4651877"/>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5" name="正方形/長方形 1804">
            <a:extLst>
              <a:ext uri="{FF2B5EF4-FFF2-40B4-BE49-F238E27FC236}">
                <a16:creationId xmlns:a16="http://schemas.microsoft.com/office/drawing/2014/main" id="{045CBEBC-F4E8-404A-B735-DA5C8CD3BC92}"/>
              </a:ext>
            </a:extLst>
          </p:cNvPr>
          <p:cNvSpPr/>
          <p:nvPr/>
        </p:nvSpPr>
        <p:spPr>
          <a:xfrm>
            <a:off x="7785889" y="4616839"/>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6" name="正方形/長方形 1805">
            <a:extLst>
              <a:ext uri="{FF2B5EF4-FFF2-40B4-BE49-F238E27FC236}">
                <a16:creationId xmlns:a16="http://schemas.microsoft.com/office/drawing/2014/main" id="{3021743B-12C4-49F8-A8B9-C784A427229B}"/>
              </a:ext>
            </a:extLst>
          </p:cNvPr>
          <p:cNvSpPr/>
          <p:nvPr/>
        </p:nvSpPr>
        <p:spPr>
          <a:xfrm>
            <a:off x="7738393" y="4614998"/>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7" name="正方形/長方形 1806">
            <a:extLst>
              <a:ext uri="{FF2B5EF4-FFF2-40B4-BE49-F238E27FC236}">
                <a16:creationId xmlns:a16="http://schemas.microsoft.com/office/drawing/2014/main" id="{24597766-0559-4C23-BEA2-FE8A5973B959}"/>
              </a:ext>
            </a:extLst>
          </p:cNvPr>
          <p:cNvSpPr/>
          <p:nvPr/>
        </p:nvSpPr>
        <p:spPr>
          <a:xfrm>
            <a:off x="7035469" y="4643589"/>
            <a:ext cx="23524" cy="414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8" name="正方形/長方形 1807">
            <a:extLst>
              <a:ext uri="{FF2B5EF4-FFF2-40B4-BE49-F238E27FC236}">
                <a16:creationId xmlns:a16="http://schemas.microsoft.com/office/drawing/2014/main" id="{AD483523-B885-4609-90D8-B791B2D2F101}"/>
              </a:ext>
            </a:extLst>
          </p:cNvPr>
          <p:cNvSpPr/>
          <p:nvPr/>
        </p:nvSpPr>
        <p:spPr>
          <a:xfrm>
            <a:off x="7435494" y="4780452"/>
            <a:ext cx="30953" cy="352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9" name="正方形/長方形 1808">
            <a:extLst>
              <a:ext uri="{FF2B5EF4-FFF2-40B4-BE49-F238E27FC236}">
                <a16:creationId xmlns:a16="http://schemas.microsoft.com/office/drawing/2014/main" id="{2592084E-B5AF-4619-80DA-732AF1F92826}"/>
              </a:ext>
            </a:extLst>
          </p:cNvPr>
          <p:cNvSpPr/>
          <p:nvPr/>
        </p:nvSpPr>
        <p:spPr>
          <a:xfrm>
            <a:off x="7381798" y="4677758"/>
            <a:ext cx="61596" cy="2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0" name="正方形/長方形 1809">
            <a:extLst>
              <a:ext uri="{FF2B5EF4-FFF2-40B4-BE49-F238E27FC236}">
                <a16:creationId xmlns:a16="http://schemas.microsoft.com/office/drawing/2014/main" id="{CEE164C7-E5BF-4F77-BDB9-964D207826DB}"/>
              </a:ext>
            </a:extLst>
          </p:cNvPr>
          <p:cNvSpPr/>
          <p:nvPr/>
        </p:nvSpPr>
        <p:spPr>
          <a:xfrm>
            <a:off x="7384252" y="4889194"/>
            <a:ext cx="55474"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1" name="正方形/長方形 1810">
            <a:extLst>
              <a:ext uri="{FF2B5EF4-FFF2-40B4-BE49-F238E27FC236}">
                <a16:creationId xmlns:a16="http://schemas.microsoft.com/office/drawing/2014/main" id="{5F142E16-AE98-4A88-95FC-F46354D4C305}"/>
              </a:ext>
            </a:extLst>
          </p:cNvPr>
          <p:cNvSpPr/>
          <p:nvPr/>
        </p:nvSpPr>
        <p:spPr>
          <a:xfrm>
            <a:off x="8114724" y="4979087"/>
            <a:ext cx="31715"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2" name="正方形/長方形 1811">
            <a:extLst>
              <a:ext uri="{FF2B5EF4-FFF2-40B4-BE49-F238E27FC236}">
                <a16:creationId xmlns:a16="http://schemas.microsoft.com/office/drawing/2014/main" id="{A1103631-FE29-42E7-A3E5-844FEA16AC07}"/>
              </a:ext>
            </a:extLst>
          </p:cNvPr>
          <p:cNvSpPr/>
          <p:nvPr/>
        </p:nvSpPr>
        <p:spPr>
          <a:xfrm flipH="1" flipV="1">
            <a:off x="8148047" y="4912510"/>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3" name="正方形/長方形 1812">
            <a:extLst>
              <a:ext uri="{FF2B5EF4-FFF2-40B4-BE49-F238E27FC236}">
                <a16:creationId xmlns:a16="http://schemas.microsoft.com/office/drawing/2014/main" id="{64D7F25F-AACA-4D5F-A315-45F1EAD5D6AA}"/>
              </a:ext>
            </a:extLst>
          </p:cNvPr>
          <p:cNvSpPr/>
          <p:nvPr/>
        </p:nvSpPr>
        <p:spPr>
          <a:xfrm flipH="1" flipV="1">
            <a:off x="8113276" y="5028708"/>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4" name="正方形/長方形 1813">
            <a:extLst>
              <a:ext uri="{FF2B5EF4-FFF2-40B4-BE49-F238E27FC236}">
                <a16:creationId xmlns:a16="http://schemas.microsoft.com/office/drawing/2014/main" id="{E1E64D89-8A2C-47C1-B67D-BA25097EBB5D}"/>
              </a:ext>
            </a:extLst>
          </p:cNvPr>
          <p:cNvSpPr/>
          <p:nvPr/>
        </p:nvSpPr>
        <p:spPr>
          <a:xfrm flipH="1" flipV="1">
            <a:off x="8374092" y="5099596"/>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5" name="正方形/長方形 1814">
            <a:extLst>
              <a:ext uri="{FF2B5EF4-FFF2-40B4-BE49-F238E27FC236}">
                <a16:creationId xmlns:a16="http://schemas.microsoft.com/office/drawing/2014/main" id="{6FB57DAC-1DAB-4F6A-8545-834D33784DFC}"/>
              </a:ext>
            </a:extLst>
          </p:cNvPr>
          <p:cNvSpPr/>
          <p:nvPr/>
        </p:nvSpPr>
        <p:spPr>
          <a:xfrm flipH="1" flipV="1">
            <a:off x="8374472" y="5195305"/>
            <a:ext cx="23197" cy="477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6" name="正方形/長方形 1815">
            <a:extLst>
              <a:ext uri="{FF2B5EF4-FFF2-40B4-BE49-F238E27FC236}">
                <a16:creationId xmlns:a16="http://schemas.microsoft.com/office/drawing/2014/main" id="{276B0389-2590-48A0-BDA7-C67706DC6822}"/>
              </a:ext>
            </a:extLst>
          </p:cNvPr>
          <p:cNvSpPr/>
          <p:nvPr/>
        </p:nvSpPr>
        <p:spPr>
          <a:xfrm flipH="1" flipV="1">
            <a:off x="8350996" y="5236186"/>
            <a:ext cx="28478" cy="390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7" name="正方形/長方形 1816">
            <a:extLst>
              <a:ext uri="{FF2B5EF4-FFF2-40B4-BE49-F238E27FC236}">
                <a16:creationId xmlns:a16="http://schemas.microsoft.com/office/drawing/2014/main" id="{C149E67F-9FA2-4849-B2DA-FFA44ED251D6}"/>
              </a:ext>
            </a:extLst>
          </p:cNvPr>
          <p:cNvSpPr/>
          <p:nvPr/>
        </p:nvSpPr>
        <p:spPr>
          <a:xfrm flipH="1" flipV="1">
            <a:off x="8758596" y="5272117"/>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8" name="正方形/長方形 1817">
            <a:extLst>
              <a:ext uri="{FF2B5EF4-FFF2-40B4-BE49-F238E27FC236}">
                <a16:creationId xmlns:a16="http://schemas.microsoft.com/office/drawing/2014/main" id="{920B5B2C-A80D-4EEB-BCAE-324535EC5A6D}"/>
              </a:ext>
            </a:extLst>
          </p:cNvPr>
          <p:cNvSpPr/>
          <p:nvPr/>
        </p:nvSpPr>
        <p:spPr>
          <a:xfrm flipH="1" flipV="1">
            <a:off x="8707182" y="5327614"/>
            <a:ext cx="28478" cy="900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9" name="正方形/長方形 1818">
            <a:extLst>
              <a:ext uri="{FF2B5EF4-FFF2-40B4-BE49-F238E27FC236}">
                <a16:creationId xmlns:a16="http://schemas.microsoft.com/office/drawing/2014/main" id="{46ADDC25-1484-4F05-BD62-16E0C7CA41AD}"/>
              </a:ext>
            </a:extLst>
          </p:cNvPr>
          <p:cNvSpPr/>
          <p:nvPr/>
        </p:nvSpPr>
        <p:spPr>
          <a:xfrm flipH="1" flipV="1">
            <a:off x="8727924" y="5344192"/>
            <a:ext cx="28478" cy="596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0" name="正方形/長方形 1819">
            <a:extLst>
              <a:ext uri="{FF2B5EF4-FFF2-40B4-BE49-F238E27FC236}">
                <a16:creationId xmlns:a16="http://schemas.microsoft.com/office/drawing/2014/main" id="{BA89E92F-FDB5-4B92-B8AA-DBC8A5A4FD44}"/>
              </a:ext>
            </a:extLst>
          </p:cNvPr>
          <p:cNvSpPr/>
          <p:nvPr/>
        </p:nvSpPr>
        <p:spPr>
          <a:xfrm>
            <a:off x="7734373" y="5055268"/>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1" name="正方形/長方形 1820">
            <a:extLst>
              <a:ext uri="{FF2B5EF4-FFF2-40B4-BE49-F238E27FC236}">
                <a16:creationId xmlns:a16="http://schemas.microsoft.com/office/drawing/2014/main" id="{425667DA-F061-4D88-824C-9FCFAC67C2B4}"/>
              </a:ext>
            </a:extLst>
          </p:cNvPr>
          <p:cNvSpPr/>
          <p:nvPr/>
        </p:nvSpPr>
        <p:spPr>
          <a:xfrm>
            <a:off x="3927894" y="5052925"/>
            <a:ext cx="85702" cy="1268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2" name="正方形/長方形 1821">
            <a:extLst>
              <a:ext uri="{FF2B5EF4-FFF2-40B4-BE49-F238E27FC236}">
                <a16:creationId xmlns:a16="http://schemas.microsoft.com/office/drawing/2014/main" id="{9ED40A44-616B-4298-98B1-BF0196F30647}"/>
              </a:ext>
            </a:extLst>
          </p:cNvPr>
          <p:cNvSpPr/>
          <p:nvPr/>
        </p:nvSpPr>
        <p:spPr>
          <a:xfrm>
            <a:off x="4013870" y="5132685"/>
            <a:ext cx="31782" cy="295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3" name="正方形/長方形 1822">
            <a:extLst>
              <a:ext uri="{FF2B5EF4-FFF2-40B4-BE49-F238E27FC236}">
                <a16:creationId xmlns:a16="http://schemas.microsoft.com/office/drawing/2014/main" id="{8743DF52-0898-44A3-8F5D-EB82C307F13C}"/>
              </a:ext>
            </a:extLst>
          </p:cNvPr>
          <p:cNvSpPr/>
          <p:nvPr/>
        </p:nvSpPr>
        <p:spPr>
          <a:xfrm>
            <a:off x="3872722" y="5166249"/>
            <a:ext cx="47993"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4" name="正方形/長方形 1823">
            <a:extLst>
              <a:ext uri="{FF2B5EF4-FFF2-40B4-BE49-F238E27FC236}">
                <a16:creationId xmlns:a16="http://schemas.microsoft.com/office/drawing/2014/main" id="{4FA2A610-AB18-424B-B61D-76D806479801}"/>
              </a:ext>
            </a:extLst>
          </p:cNvPr>
          <p:cNvSpPr/>
          <p:nvPr/>
        </p:nvSpPr>
        <p:spPr>
          <a:xfrm>
            <a:off x="3917972" y="5162036"/>
            <a:ext cx="42714" cy="420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5" name="正方形/長方形 1824">
            <a:extLst>
              <a:ext uri="{FF2B5EF4-FFF2-40B4-BE49-F238E27FC236}">
                <a16:creationId xmlns:a16="http://schemas.microsoft.com/office/drawing/2014/main" id="{300C4C7D-0AD5-4F23-8C46-4C9967AEA3A4}"/>
              </a:ext>
            </a:extLst>
          </p:cNvPr>
          <p:cNvSpPr/>
          <p:nvPr/>
        </p:nvSpPr>
        <p:spPr>
          <a:xfrm>
            <a:off x="3872062" y="5204113"/>
            <a:ext cx="57664" cy="325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6" name="正方形/長方形 1825">
            <a:extLst>
              <a:ext uri="{FF2B5EF4-FFF2-40B4-BE49-F238E27FC236}">
                <a16:creationId xmlns:a16="http://schemas.microsoft.com/office/drawing/2014/main" id="{CEF6D1A4-2A44-490B-9319-B3885489907C}"/>
              </a:ext>
            </a:extLst>
          </p:cNvPr>
          <p:cNvSpPr/>
          <p:nvPr/>
        </p:nvSpPr>
        <p:spPr>
          <a:xfrm>
            <a:off x="2531186" y="6337047"/>
            <a:ext cx="45719" cy="2259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7" name="正方形/長方形 1826">
            <a:extLst>
              <a:ext uri="{FF2B5EF4-FFF2-40B4-BE49-F238E27FC236}">
                <a16:creationId xmlns:a16="http://schemas.microsoft.com/office/drawing/2014/main" id="{1D4EBE1C-F388-4E32-BB1A-B092F1C1A54D}"/>
              </a:ext>
            </a:extLst>
          </p:cNvPr>
          <p:cNvSpPr/>
          <p:nvPr/>
        </p:nvSpPr>
        <p:spPr>
          <a:xfrm>
            <a:off x="2575142" y="6475138"/>
            <a:ext cx="67740" cy="128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8" name="正方形/長方形 1827">
            <a:extLst>
              <a:ext uri="{FF2B5EF4-FFF2-40B4-BE49-F238E27FC236}">
                <a16:creationId xmlns:a16="http://schemas.microsoft.com/office/drawing/2014/main" id="{47E1FBDB-7CC1-4FCD-8ABF-74E182047C84}"/>
              </a:ext>
            </a:extLst>
          </p:cNvPr>
          <p:cNvSpPr/>
          <p:nvPr/>
        </p:nvSpPr>
        <p:spPr>
          <a:xfrm>
            <a:off x="2684541" y="6529172"/>
            <a:ext cx="35416" cy="618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9" name="正方形/長方形 1828">
            <a:extLst>
              <a:ext uri="{FF2B5EF4-FFF2-40B4-BE49-F238E27FC236}">
                <a16:creationId xmlns:a16="http://schemas.microsoft.com/office/drawing/2014/main" id="{BC92AFA7-4688-4EB0-AA5F-382B4B4B3E29}"/>
              </a:ext>
            </a:extLst>
          </p:cNvPr>
          <p:cNvSpPr/>
          <p:nvPr/>
        </p:nvSpPr>
        <p:spPr>
          <a:xfrm>
            <a:off x="2622158" y="6566368"/>
            <a:ext cx="63285" cy="568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0" name="正方形/長方形 1829">
            <a:extLst>
              <a:ext uri="{FF2B5EF4-FFF2-40B4-BE49-F238E27FC236}">
                <a16:creationId xmlns:a16="http://schemas.microsoft.com/office/drawing/2014/main" id="{B266BF79-C93F-4BDD-B13D-3225B3DD8760}"/>
              </a:ext>
            </a:extLst>
          </p:cNvPr>
          <p:cNvSpPr/>
          <p:nvPr/>
        </p:nvSpPr>
        <p:spPr>
          <a:xfrm>
            <a:off x="2736675" y="6615007"/>
            <a:ext cx="67740" cy="10386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1" name="正方形/長方形 1830">
            <a:extLst>
              <a:ext uri="{FF2B5EF4-FFF2-40B4-BE49-F238E27FC236}">
                <a16:creationId xmlns:a16="http://schemas.microsoft.com/office/drawing/2014/main" id="{886776E6-3704-4511-A90B-D2EE9AE88350}"/>
              </a:ext>
            </a:extLst>
          </p:cNvPr>
          <p:cNvSpPr/>
          <p:nvPr/>
        </p:nvSpPr>
        <p:spPr>
          <a:xfrm>
            <a:off x="2629190" y="6640941"/>
            <a:ext cx="109861" cy="734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2" name="正方形/長方形 1831">
            <a:extLst>
              <a:ext uri="{FF2B5EF4-FFF2-40B4-BE49-F238E27FC236}">
                <a16:creationId xmlns:a16="http://schemas.microsoft.com/office/drawing/2014/main" id="{997E2AC0-6DC0-475A-8E23-AB0F30676B96}"/>
              </a:ext>
            </a:extLst>
          </p:cNvPr>
          <p:cNvSpPr/>
          <p:nvPr/>
        </p:nvSpPr>
        <p:spPr>
          <a:xfrm>
            <a:off x="2573071" y="6597995"/>
            <a:ext cx="95579" cy="43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3" name="正方形/長方形 1832">
            <a:extLst>
              <a:ext uri="{FF2B5EF4-FFF2-40B4-BE49-F238E27FC236}">
                <a16:creationId xmlns:a16="http://schemas.microsoft.com/office/drawing/2014/main" id="{BA52366C-415B-43B5-AA3A-20594840BC90}"/>
              </a:ext>
            </a:extLst>
          </p:cNvPr>
          <p:cNvSpPr/>
          <p:nvPr/>
        </p:nvSpPr>
        <p:spPr>
          <a:xfrm>
            <a:off x="2548307" y="6550377"/>
            <a:ext cx="95579" cy="43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838" name="図 1837">
            <a:extLst>
              <a:ext uri="{FF2B5EF4-FFF2-40B4-BE49-F238E27FC236}">
                <a16:creationId xmlns:a16="http://schemas.microsoft.com/office/drawing/2014/main" id="{FE2926AC-C14B-49A0-9065-4AD51DF28840}"/>
              </a:ext>
            </a:extLst>
          </p:cNvPr>
          <p:cNvPicPr>
            <a:picLocks noChangeAspect="1"/>
          </p:cNvPicPr>
          <p:nvPr/>
        </p:nvPicPr>
        <p:blipFill rotWithShape="1">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1425874" y="890794"/>
            <a:ext cx="8398313" cy="5863435"/>
          </a:xfrm>
          <a:prstGeom prst="rect">
            <a:avLst/>
          </a:prstGeom>
        </p:spPr>
      </p:pic>
      <p:sp>
        <p:nvSpPr>
          <p:cNvPr id="1150" name="正方形/長方形 1149">
            <a:extLst>
              <a:ext uri="{FF2B5EF4-FFF2-40B4-BE49-F238E27FC236}">
                <a16:creationId xmlns:a16="http://schemas.microsoft.com/office/drawing/2014/main" id="{7887B520-A9FC-4007-A3AE-6E33CB3FCFAA}"/>
              </a:ext>
            </a:extLst>
          </p:cNvPr>
          <p:cNvSpPr/>
          <p:nvPr/>
        </p:nvSpPr>
        <p:spPr>
          <a:xfrm>
            <a:off x="2164999" y="2447079"/>
            <a:ext cx="120777" cy="1211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1" name="正方形/長方形 1150">
            <a:extLst>
              <a:ext uri="{FF2B5EF4-FFF2-40B4-BE49-F238E27FC236}">
                <a16:creationId xmlns:a16="http://schemas.microsoft.com/office/drawing/2014/main" id="{F4A9C28D-6F40-4389-AF71-20991557A3B0}"/>
              </a:ext>
            </a:extLst>
          </p:cNvPr>
          <p:cNvSpPr/>
          <p:nvPr/>
        </p:nvSpPr>
        <p:spPr>
          <a:xfrm>
            <a:off x="2225387" y="1978866"/>
            <a:ext cx="297096" cy="1211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2" name="正方形/長方形 1151">
            <a:extLst>
              <a:ext uri="{FF2B5EF4-FFF2-40B4-BE49-F238E27FC236}">
                <a16:creationId xmlns:a16="http://schemas.microsoft.com/office/drawing/2014/main" id="{3A972BAC-E498-450F-94C4-DED21E1463CF}"/>
              </a:ext>
            </a:extLst>
          </p:cNvPr>
          <p:cNvSpPr/>
          <p:nvPr/>
        </p:nvSpPr>
        <p:spPr>
          <a:xfrm flipH="1">
            <a:off x="2319091" y="1906348"/>
            <a:ext cx="132415" cy="777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4" name="正方形/長方形 1153">
            <a:extLst>
              <a:ext uri="{FF2B5EF4-FFF2-40B4-BE49-F238E27FC236}">
                <a16:creationId xmlns:a16="http://schemas.microsoft.com/office/drawing/2014/main" id="{73006EAF-5DE1-4812-B82D-00DB1F130AF5}"/>
              </a:ext>
            </a:extLst>
          </p:cNvPr>
          <p:cNvSpPr/>
          <p:nvPr/>
        </p:nvSpPr>
        <p:spPr>
          <a:xfrm flipH="1">
            <a:off x="2485779" y="2169448"/>
            <a:ext cx="49708" cy="1061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4" name="正方形/長方形 1413">
            <a:extLst>
              <a:ext uri="{FF2B5EF4-FFF2-40B4-BE49-F238E27FC236}">
                <a16:creationId xmlns:a16="http://schemas.microsoft.com/office/drawing/2014/main" id="{EA5F777D-20F6-4A1D-930A-9790EDCA171A}"/>
              </a:ext>
            </a:extLst>
          </p:cNvPr>
          <p:cNvSpPr/>
          <p:nvPr/>
        </p:nvSpPr>
        <p:spPr>
          <a:xfrm>
            <a:off x="2307172" y="2782856"/>
            <a:ext cx="57237"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5" name="正方形/長方形 1414">
            <a:extLst>
              <a:ext uri="{FF2B5EF4-FFF2-40B4-BE49-F238E27FC236}">
                <a16:creationId xmlns:a16="http://schemas.microsoft.com/office/drawing/2014/main" id="{C8ECA924-8927-4C9B-8DBE-8111700F954C}"/>
              </a:ext>
            </a:extLst>
          </p:cNvPr>
          <p:cNvSpPr/>
          <p:nvPr/>
        </p:nvSpPr>
        <p:spPr>
          <a:xfrm>
            <a:off x="2366794" y="3414560"/>
            <a:ext cx="28046"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1" name="正方形/長方形 1">
            <a:extLst>
              <a:ext uri="{FF2B5EF4-FFF2-40B4-BE49-F238E27FC236}">
                <a16:creationId xmlns:a16="http://schemas.microsoft.com/office/drawing/2014/main" id="{65EEA154-3A7D-454A-ABA3-08373D61DF74}"/>
              </a:ext>
            </a:extLst>
          </p:cNvPr>
          <p:cNvSpPr/>
          <p:nvPr/>
        </p:nvSpPr>
        <p:spPr>
          <a:xfrm>
            <a:off x="1717040" y="91183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a:extLst>
              <a:ext uri="{FF2B5EF4-FFF2-40B4-BE49-F238E27FC236}">
                <a16:creationId xmlns:a16="http://schemas.microsoft.com/office/drawing/2014/main" id="{9283018A-E17B-4CAA-BD45-80F607289D55}"/>
              </a:ext>
            </a:extLst>
          </p:cNvPr>
          <p:cNvSpPr/>
          <p:nvPr/>
        </p:nvSpPr>
        <p:spPr>
          <a:xfrm>
            <a:off x="79943" y="861046"/>
            <a:ext cx="1845810" cy="2338116"/>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テキスト ボックス 25">
            <a:extLst>
              <a:ext uri="{FF2B5EF4-FFF2-40B4-BE49-F238E27FC236}">
                <a16:creationId xmlns:a16="http://schemas.microsoft.com/office/drawing/2014/main" id="{D9CFDBD1-D16B-4B04-B3D0-7B6E37FA612D}"/>
              </a:ext>
            </a:extLst>
          </p:cNvPr>
          <p:cNvSpPr txBox="1"/>
          <p:nvPr/>
        </p:nvSpPr>
        <p:spPr>
          <a:xfrm>
            <a:off x="81813" y="84254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28" name="正方形/長方形 27">
            <a:extLst>
              <a:ext uri="{FF2B5EF4-FFF2-40B4-BE49-F238E27FC236}">
                <a16:creationId xmlns:a16="http://schemas.microsoft.com/office/drawing/2014/main" id="{5BAB656E-2A6A-43C4-A9D4-BB977C537234}"/>
              </a:ext>
            </a:extLst>
          </p:cNvPr>
          <p:cNvSpPr/>
          <p:nvPr/>
        </p:nvSpPr>
        <p:spPr>
          <a:xfrm>
            <a:off x="158622" y="2063341"/>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正方形/長方形 29">
            <a:extLst>
              <a:ext uri="{FF2B5EF4-FFF2-40B4-BE49-F238E27FC236}">
                <a16:creationId xmlns:a16="http://schemas.microsoft.com/office/drawing/2014/main" id="{013E128D-1450-4713-806F-5E85511DDB1A}"/>
              </a:ext>
            </a:extLst>
          </p:cNvPr>
          <p:cNvSpPr/>
          <p:nvPr/>
        </p:nvSpPr>
        <p:spPr>
          <a:xfrm>
            <a:off x="155901" y="2291146"/>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 name="正方形/長方形 34">
            <a:extLst>
              <a:ext uri="{FF2B5EF4-FFF2-40B4-BE49-F238E27FC236}">
                <a16:creationId xmlns:a16="http://schemas.microsoft.com/office/drawing/2014/main" id="{7FDD2B38-FDE2-4522-96E8-0F8015666771}"/>
              </a:ext>
            </a:extLst>
          </p:cNvPr>
          <p:cNvSpPr/>
          <p:nvPr/>
        </p:nvSpPr>
        <p:spPr>
          <a:xfrm>
            <a:off x="138367" y="1351335"/>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 name="正方形/長方形 35">
            <a:extLst>
              <a:ext uri="{FF2B5EF4-FFF2-40B4-BE49-F238E27FC236}">
                <a16:creationId xmlns:a16="http://schemas.microsoft.com/office/drawing/2014/main" id="{FCBC6D77-4B2F-461D-9E8C-959202A39DC7}"/>
              </a:ext>
            </a:extLst>
          </p:cNvPr>
          <p:cNvSpPr/>
          <p:nvPr/>
        </p:nvSpPr>
        <p:spPr>
          <a:xfrm>
            <a:off x="136553" y="1576307"/>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正方形/長方形 36">
            <a:extLst>
              <a:ext uri="{FF2B5EF4-FFF2-40B4-BE49-F238E27FC236}">
                <a16:creationId xmlns:a16="http://schemas.microsoft.com/office/drawing/2014/main" id="{23DDBEC4-A5C3-4072-8CE7-53DAC8D545E7}"/>
              </a:ext>
            </a:extLst>
          </p:cNvPr>
          <p:cNvSpPr/>
          <p:nvPr/>
        </p:nvSpPr>
        <p:spPr>
          <a:xfrm>
            <a:off x="141996" y="1801278"/>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a:extLst>
              <a:ext uri="{FF2B5EF4-FFF2-40B4-BE49-F238E27FC236}">
                <a16:creationId xmlns:a16="http://schemas.microsoft.com/office/drawing/2014/main" id="{EC9365B4-9F0C-47EF-B512-3098DEAE509F}"/>
              </a:ext>
            </a:extLst>
          </p:cNvPr>
          <p:cNvSpPr/>
          <p:nvPr/>
        </p:nvSpPr>
        <p:spPr>
          <a:xfrm>
            <a:off x="141089" y="1111850"/>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正方形/長方形 39">
            <a:extLst>
              <a:ext uri="{FF2B5EF4-FFF2-40B4-BE49-F238E27FC236}">
                <a16:creationId xmlns:a16="http://schemas.microsoft.com/office/drawing/2014/main" id="{2979703E-3E5B-488B-83FD-3ADEB7B58C81}"/>
              </a:ext>
            </a:extLst>
          </p:cNvPr>
          <p:cNvSpPr/>
          <p:nvPr/>
        </p:nvSpPr>
        <p:spPr>
          <a:xfrm>
            <a:off x="155900" y="2538195"/>
            <a:ext cx="344963" cy="150921"/>
          </a:xfrm>
          <a:prstGeom prst="rect">
            <a:avLst/>
          </a:prstGeom>
          <a:noFill/>
          <a:ln w="34925">
            <a:solidFill>
              <a:srgbClr val="FF33CC"/>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2" name="直線コネクタ 41">
            <a:extLst>
              <a:ext uri="{FF2B5EF4-FFF2-40B4-BE49-F238E27FC236}">
                <a16:creationId xmlns:a16="http://schemas.microsoft.com/office/drawing/2014/main" id="{4116AC78-6832-4A6C-811F-B9FE08672748}"/>
              </a:ext>
            </a:extLst>
          </p:cNvPr>
          <p:cNvCxnSpPr/>
          <p:nvPr/>
        </p:nvCxnSpPr>
        <p:spPr>
          <a:xfrm>
            <a:off x="155900" y="2884237"/>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4FE01D82-5E87-4C1E-994F-FFAD1A865F39}"/>
              </a:ext>
            </a:extLst>
          </p:cNvPr>
          <p:cNvSpPr txBox="1"/>
          <p:nvPr/>
        </p:nvSpPr>
        <p:spPr>
          <a:xfrm>
            <a:off x="460715" y="2769588"/>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1416" name="正方形/長方形 1415">
            <a:extLst>
              <a:ext uri="{FF2B5EF4-FFF2-40B4-BE49-F238E27FC236}">
                <a16:creationId xmlns:a16="http://schemas.microsoft.com/office/drawing/2014/main" id="{F2C82B48-3DA7-4987-97AF-FF92905E9315}"/>
              </a:ext>
            </a:extLst>
          </p:cNvPr>
          <p:cNvSpPr/>
          <p:nvPr/>
        </p:nvSpPr>
        <p:spPr>
          <a:xfrm>
            <a:off x="1850397" y="2945322"/>
            <a:ext cx="30946"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テキスト ボックス 26">
            <a:extLst>
              <a:ext uri="{FF2B5EF4-FFF2-40B4-BE49-F238E27FC236}">
                <a16:creationId xmlns:a16="http://schemas.microsoft.com/office/drawing/2014/main" id="{49D60368-DE4C-4F7D-AD91-876EF1091253}"/>
              </a:ext>
            </a:extLst>
          </p:cNvPr>
          <p:cNvSpPr txBox="1"/>
          <p:nvPr/>
        </p:nvSpPr>
        <p:spPr>
          <a:xfrm>
            <a:off x="460024" y="2022111"/>
            <a:ext cx="1720790" cy="230832"/>
          </a:xfrm>
          <a:prstGeom prst="rect">
            <a:avLst/>
          </a:prstGeom>
          <a:noFill/>
        </p:spPr>
        <p:txBody>
          <a:bodyPr wrap="square" rtlCol="0">
            <a:spAutoFit/>
          </a:bodyPr>
          <a:lstStyle/>
          <a:p>
            <a:r>
              <a:rPr kumimoji="1" lang="ja-JP" altLang="en-US" sz="900" b="1" dirty="0"/>
              <a:t>山地災害危険地区（山腹）</a:t>
            </a:r>
          </a:p>
        </p:txBody>
      </p:sp>
      <p:sp>
        <p:nvSpPr>
          <p:cNvPr id="29" name="テキスト ボックス 28">
            <a:extLst>
              <a:ext uri="{FF2B5EF4-FFF2-40B4-BE49-F238E27FC236}">
                <a16:creationId xmlns:a16="http://schemas.microsoft.com/office/drawing/2014/main" id="{8026D9BF-3BE6-4387-9AE7-9D033B6D5B68}"/>
              </a:ext>
            </a:extLst>
          </p:cNvPr>
          <p:cNvSpPr txBox="1"/>
          <p:nvPr/>
        </p:nvSpPr>
        <p:spPr>
          <a:xfrm>
            <a:off x="448989" y="2258229"/>
            <a:ext cx="1720789" cy="230832"/>
          </a:xfrm>
          <a:prstGeom prst="rect">
            <a:avLst/>
          </a:prstGeom>
          <a:noFill/>
        </p:spPr>
        <p:txBody>
          <a:bodyPr wrap="square" rtlCol="0">
            <a:spAutoFit/>
          </a:bodyPr>
          <a:lstStyle/>
          <a:p>
            <a:r>
              <a:rPr kumimoji="1" lang="ja-JP" altLang="en-US" sz="900" b="1" dirty="0"/>
              <a:t>山地災害危険地区（渓流）</a:t>
            </a:r>
          </a:p>
        </p:txBody>
      </p:sp>
      <p:sp>
        <p:nvSpPr>
          <p:cNvPr id="31" name="テキスト ボックス 30">
            <a:extLst>
              <a:ext uri="{FF2B5EF4-FFF2-40B4-BE49-F238E27FC236}">
                <a16:creationId xmlns:a16="http://schemas.microsoft.com/office/drawing/2014/main" id="{69A31A2F-FD7C-40D3-8CEF-B9ABEEE3E719}"/>
              </a:ext>
            </a:extLst>
          </p:cNvPr>
          <p:cNvSpPr txBox="1"/>
          <p:nvPr/>
        </p:nvSpPr>
        <p:spPr>
          <a:xfrm>
            <a:off x="440490" y="1079155"/>
            <a:ext cx="1015662" cy="246221"/>
          </a:xfrm>
          <a:prstGeom prst="rect">
            <a:avLst/>
          </a:prstGeom>
          <a:noFill/>
        </p:spPr>
        <p:txBody>
          <a:bodyPr wrap="square" rtlCol="0">
            <a:spAutoFit/>
          </a:bodyPr>
          <a:lstStyle/>
          <a:p>
            <a:r>
              <a:rPr kumimoji="1" lang="ja-JP" altLang="en-US" sz="1000" b="1" dirty="0"/>
              <a:t>①資源循環林</a:t>
            </a:r>
          </a:p>
        </p:txBody>
      </p:sp>
      <p:sp>
        <p:nvSpPr>
          <p:cNvPr id="32" name="テキスト ボックス 31">
            <a:extLst>
              <a:ext uri="{FF2B5EF4-FFF2-40B4-BE49-F238E27FC236}">
                <a16:creationId xmlns:a16="http://schemas.microsoft.com/office/drawing/2014/main" id="{D3F01B12-1D4A-4F0A-A9C4-FB7E6B948759}"/>
              </a:ext>
            </a:extLst>
          </p:cNvPr>
          <p:cNvSpPr txBox="1"/>
          <p:nvPr/>
        </p:nvSpPr>
        <p:spPr>
          <a:xfrm>
            <a:off x="432176" y="1312403"/>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33" name="テキスト ボックス 32">
            <a:extLst>
              <a:ext uri="{FF2B5EF4-FFF2-40B4-BE49-F238E27FC236}">
                <a16:creationId xmlns:a16="http://schemas.microsoft.com/office/drawing/2014/main" id="{F010CA63-1D68-46F6-99AA-A8783EADFD64}"/>
              </a:ext>
            </a:extLst>
          </p:cNvPr>
          <p:cNvSpPr txBox="1"/>
          <p:nvPr/>
        </p:nvSpPr>
        <p:spPr>
          <a:xfrm>
            <a:off x="440489" y="1537686"/>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34" name="テキスト ボックス 33">
            <a:extLst>
              <a:ext uri="{FF2B5EF4-FFF2-40B4-BE49-F238E27FC236}">
                <a16:creationId xmlns:a16="http://schemas.microsoft.com/office/drawing/2014/main" id="{73A9D45C-5168-4A28-9FE4-493314D34CDE}"/>
              </a:ext>
            </a:extLst>
          </p:cNvPr>
          <p:cNvSpPr txBox="1"/>
          <p:nvPr/>
        </p:nvSpPr>
        <p:spPr>
          <a:xfrm>
            <a:off x="437768" y="1760048"/>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39" name="テキスト ボックス 38">
            <a:extLst>
              <a:ext uri="{FF2B5EF4-FFF2-40B4-BE49-F238E27FC236}">
                <a16:creationId xmlns:a16="http://schemas.microsoft.com/office/drawing/2014/main" id="{810D51E0-B838-4E8D-AE32-9CAF48D74F9F}"/>
              </a:ext>
            </a:extLst>
          </p:cNvPr>
          <p:cNvSpPr txBox="1"/>
          <p:nvPr/>
        </p:nvSpPr>
        <p:spPr>
          <a:xfrm>
            <a:off x="460025" y="2489061"/>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cxnSp>
        <p:nvCxnSpPr>
          <p:cNvPr id="3" name="直線コネクタ 2">
            <a:extLst>
              <a:ext uri="{FF2B5EF4-FFF2-40B4-BE49-F238E27FC236}">
                <a16:creationId xmlns:a16="http://schemas.microsoft.com/office/drawing/2014/main" id="{CB23D2DE-E7A3-46C3-9C14-038FD361386F}"/>
              </a:ext>
            </a:extLst>
          </p:cNvPr>
          <p:cNvCxnSpPr>
            <a:cxnSpLocks/>
          </p:cNvCxnSpPr>
          <p:nvPr/>
        </p:nvCxnSpPr>
        <p:spPr>
          <a:xfrm>
            <a:off x="155900" y="2594606"/>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23" name="直線コネクタ 922">
            <a:extLst>
              <a:ext uri="{FF2B5EF4-FFF2-40B4-BE49-F238E27FC236}">
                <a16:creationId xmlns:a16="http://schemas.microsoft.com/office/drawing/2014/main" id="{1AFFC5D1-5F12-40B3-8942-7734D940441D}"/>
              </a:ext>
            </a:extLst>
          </p:cNvPr>
          <p:cNvCxnSpPr>
            <a:cxnSpLocks/>
            <a:endCxn id="40" idx="0"/>
          </p:cNvCxnSpPr>
          <p:nvPr/>
        </p:nvCxnSpPr>
        <p:spPr>
          <a:xfrm flipV="1">
            <a:off x="328382" y="2538195"/>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26" name="直線コネクタ 925">
            <a:extLst>
              <a:ext uri="{FF2B5EF4-FFF2-40B4-BE49-F238E27FC236}">
                <a16:creationId xmlns:a16="http://schemas.microsoft.com/office/drawing/2014/main" id="{CF1BC1FE-FD93-41C3-A23D-3C5EA21C6A0D}"/>
              </a:ext>
            </a:extLst>
          </p:cNvPr>
          <p:cNvCxnSpPr>
            <a:cxnSpLocks/>
          </p:cNvCxnSpPr>
          <p:nvPr/>
        </p:nvCxnSpPr>
        <p:spPr>
          <a:xfrm flipV="1">
            <a:off x="408392" y="2542313"/>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27" name="直線コネクタ 926">
            <a:extLst>
              <a:ext uri="{FF2B5EF4-FFF2-40B4-BE49-F238E27FC236}">
                <a16:creationId xmlns:a16="http://schemas.microsoft.com/office/drawing/2014/main" id="{CCD84DB6-3AC5-4797-ADB3-9C319B12F7CE}"/>
              </a:ext>
            </a:extLst>
          </p:cNvPr>
          <p:cNvCxnSpPr>
            <a:cxnSpLocks/>
          </p:cNvCxnSpPr>
          <p:nvPr/>
        </p:nvCxnSpPr>
        <p:spPr>
          <a:xfrm flipV="1">
            <a:off x="252182" y="2535700"/>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28" name="直線コネクタ 927">
            <a:extLst>
              <a:ext uri="{FF2B5EF4-FFF2-40B4-BE49-F238E27FC236}">
                <a16:creationId xmlns:a16="http://schemas.microsoft.com/office/drawing/2014/main" id="{7812D02A-BD1C-485E-B972-B02D68D6A1C4}"/>
              </a:ext>
            </a:extLst>
          </p:cNvPr>
          <p:cNvCxnSpPr>
            <a:cxnSpLocks/>
          </p:cNvCxnSpPr>
          <p:nvPr/>
        </p:nvCxnSpPr>
        <p:spPr>
          <a:xfrm>
            <a:off x="151383" y="2634959"/>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sp>
        <p:nvSpPr>
          <p:cNvPr id="917" name="正方形/長方形 916">
            <a:extLst>
              <a:ext uri="{FF2B5EF4-FFF2-40B4-BE49-F238E27FC236}">
                <a16:creationId xmlns:a16="http://schemas.microsoft.com/office/drawing/2014/main" id="{9E3D6879-E80F-48CE-91EF-D545FBE5FEEC}"/>
              </a:ext>
            </a:extLst>
          </p:cNvPr>
          <p:cNvSpPr/>
          <p:nvPr/>
        </p:nvSpPr>
        <p:spPr>
          <a:xfrm>
            <a:off x="6011123" y="3438844"/>
            <a:ext cx="107758" cy="1770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8" name="正方形/長方形 917">
            <a:extLst>
              <a:ext uri="{FF2B5EF4-FFF2-40B4-BE49-F238E27FC236}">
                <a16:creationId xmlns:a16="http://schemas.microsoft.com/office/drawing/2014/main" id="{760BAA4E-3685-4DBD-9956-843030486D1C}"/>
              </a:ext>
            </a:extLst>
          </p:cNvPr>
          <p:cNvSpPr/>
          <p:nvPr/>
        </p:nvSpPr>
        <p:spPr>
          <a:xfrm>
            <a:off x="6117407" y="3568762"/>
            <a:ext cx="107758" cy="524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9" name="正方形/長方形 918">
            <a:extLst>
              <a:ext uri="{FF2B5EF4-FFF2-40B4-BE49-F238E27FC236}">
                <a16:creationId xmlns:a16="http://schemas.microsoft.com/office/drawing/2014/main" id="{9D4BEF59-8B0E-4BAC-89FF-68090D5C68A9}"/>
              </a:ext>
            </a:extLst>
          </p:cNvPr>
          <p:cNvSpPr/>
          <p:nvPr/>
        </p:nvSpPr>
        <p:spPr>
          <a:xfrm>
            <a:off x="6088366" y="3301582"/>
            <a:ext cx="32327" cy="385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0" name="正方形/長方形 919">
            <a:extLst>
              <a:ext uri="{FF2B5EF4-FFF2-40B4-BE49-F238E27FC236}">
                <a16:creationId xmlns:a16="http://schemas.microsoft.com/office/drawing/2014/main" id="{AD59AC2A-4FFF-4A7F-92CB-0631F1F9F3C9}"/>
              </a:ext>
            </a:extLst>
          </p:cNvPr>
          <p:cNvSpPr/>
          <p:nvPr/>
        </p:nvSpPr>
        <p:spPr>
          <a:xfrm>
            <a:off x="6222959" y="3575454"/>
            <a:ext cx="57112" cy="272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1" name="正方形/長方形 920">
            <a:extLst>
              <a:ext uri="{FF2B5EF4-FFF2-40B4-BE49-F238E27FC236}">
                <a16:creationId xmlns:a16="http://schemas.microsoft.com/office/drawing/2014/main" id="{9FBB568F-5000-48ED-901E-8D839E298263}"/>
              </a:ext>
            </a:extLst>
          </p:cNvPr>
          <p:cNvSpPr/>
          <p:nvPr/>
        </p:nvSpPr>
        <p:spPr>
          <a:xfrm>
            <a:off x="6089313" y="3355091"/>
            <a:ext cx="29095" cy="849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2" name="正方形/長方形 921">
            <a:extLst>
              <a:ext uri="{FF2B5EF4-FFF2-40B4-BE49-F238E27FC236}">
                <a16:creationId xmlns:a16="http://schemas.microsoft.com/office/drawing/2014/main" id="{2DCE083B-C38D-410B-AC8C-49CD3725DD57}"/>
              </a:ext>
            </a:extLst>
          </p:cNvPr>
          <p:cNvSpPr/>
          <p:nvPr/>
        </p:nvSpPr>
        <p:spPr>
          <a:xfrm>
            <a:off x="5924829" y="2518863"/>
            <a:ext cx="92672" cy="2779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4" name="正方形/長方形 923">
            <a:extLst>
              <a:ext uri="{FF2B5EF4-FFF2-40B4-BE49-F238E27FC236}">
                <a16:creationId xmlns:a16="http://schemas.microsoft.com/office/drawing/2014/main" id="{A02893F0-DBC3-41F1-AAF2-5CF039DFB159}"/>
              </a:ext>
            </a:extLst>
          </p:cNvPr>
          <p:cNvSpPr/>
          <p:nvPr/>
        </p:nvSpPr>
        <p:spPr>
          <a:xfrm>
            <a:off x="5897072" y="2516824"/>
            <a:ext cx="34289" cy="444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5" name="正方形/長方形 924">
            <a:extLst>
              <a:ext uri="{FF2B5EF4-FFF2-40B4-BE49-F238E27FC236}">
                <a16:creationId xmlns:a16="http://schemas.microsoft.com/office/drawing/2014/main" id="{54AC00AD-FBED-4F29-A791-23260BC517EE}"/>
              </a:ext>
            </a:extLst>
          </p:cNvPr>
          <p:cNvSpPr/>
          <p:nvPr/>
        </p:nvSpPr>
        <p:spPr>
          <a:xfrm>
            <a:off x="5903370" y="2646169"/>
            <a:ext cx="34289" cy="444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9" name="正方形/長方形 928">
            <a:extLst>
              <a:ext uri="{FF2B5EF4-FFF2-40B4-BE49-F238E27FC236}">
                <a16:creationId xmlns:a16="http://schemas.microsoft.com/office/drawing/2014/main" id="{1141F00A-8CF7-46D4-9698-99B1970BF8E7}"/>
              </a:ext>
            </a:extLst>
          </p:cNvPr>
          <p:cNvSpPr/>
          <p:nvPr/>
        </p:nvSpPr>
        <p:spPr>
          <a:xfrm>
            <a:off x="5899973" y="2706280"/>
            <a:ext cx="29489" cy="444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0" name="テキスト ボックス 929">
            <a:extLst>
              <a:ext uri="{FF2B5EF4-FFF2-40B4-BE49-F238E27FC236}">
                <a16:creationId xmlns:a16="http://schemas.microsoft.com/office/drawing/2014/main" id="{7F6BC613-35B4-457A-B3F3-6C8D886884AC}"/>
              </a:ext>
            </a:extLst>
          </p:cNvPr>
          <p:cNvSpPr txBox="1"/>
          <p:nvPr/>
        </p:nvSpPr>
        <p:spPr>
          <a:xfrm>
            <a:off x="8577316" y="3558847"/>
            <a:ext cx="580288" cy="245516"/>
          </a:xfrm>
          <a:prstGeom prst="rect">
            <a:avLst/>
          </a:prstGeom>
          <a:noFill/>
        </p:spPr>
        <p:txBody>
          <a:bodyPr wrap="square" rtlCol="0">
            <a:spAutoFit/>
          </a:bodyPr>
          <a:lstStyle/>
          <a:p>
            <a:pPr>
              <a:lnSpc>
                <a:spcPts val="1100"/>
              </a:lnSpc>
            </a:pPr>
            <a:r>
              <a:rPr kumimoji="1" lang="en-US" altLang="ja-JP" sz="1400" b="1" dirty="0"/>
              <a:t>K-80</a:t>
            </a:r>
          </a:p>
        </p:txBody>
      </p:sp>
      <p:sp>
        <p:nvSpPr>
          <p:cNvPr id="931" name="テキスト ボックス 930">
            <a:extLst>
              <a:ext uri="{FF2B5EF4-FFF2-40B4-BE49-F238E27FC236}">
                <a16:creationId xmlns:a16="http://schemas.microsoft.com/office/drawing/2014/main" id="{7C981765-7328-41BF-AA33-AB6F95302867}"/>
              </a:ext>
            </a:extLst>
          </p:cNvPr>
          <p:cNvSpPr txBox="1"/>
          <p:nvPr/>
        </p:nvSpPr>
        <p:spPr>
          <a:xfrm>
            <a:off x="7852672" y="3546739"/>
            <a:ext cx="580288" cy="245516"/>
          </a:xfrm>
          <a:prstGeom prst="rect">
            <a:avLst/>
          </a:prstGeom>
          <a:noFill/>
        </p:spPr>
        <p:txBody>
          <a:bodyPr wrap="square" rtlCol="0">
            <a:spAutoFit/>
          </a:bodyPr>
          <a:lstStyle/>
          <a:p>
            <a:pPr>
              <a:lnSpc>
                <a:spcPts val="1100"/>
              </a:lnSpc>
            </a:pPr>
            <a:r>
              <a:rPr kumimoji="1" lang="en-US" altLang="ja-JP" sz="1400" b="1" dirty="0"/>
              <a:t>K-79</a:t>
            </a:r>
          </a:p>
        </p:txBody>
      </p:sp>
      <p:sp>
        <p:nvSpPr>
          <p:cNvPr id="932" name="テキスト ボックス 931">
            <a:extLst>
              <a:ext uri="{FF2B5EF4-FFF2-40B4-BE49-F238E27FC236}">
                <a16:creationId xmlns:a16="http://schemas.microsoft.com/office/drawing/2014/main" id="{D0C4D819-249D-4974-8142-20D577DB28BC}"/>
              </a:ext>
            </a:extLst>
          </p:cNvPr>
          <p:cNvSpPr txBox="1"/>
          <p:nvPr/>
        </p:nvSpPr>
        <p:spPr>
          <a:xfrm>
            <a:off x="5744644" y="3874715"/>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-53</a:t>
            </a:r>
          </a:p>
        </p:txBody>
      </p:sp>
      <p:sp>
        <p:nvSpPr>
          <p:cNvPr id="933" name="テキスト ボックス 932">
            <a:extLst>
              <a:ext uri="{FF2B5EF4-FFF2-40B4-BE49-F238E27FC236}">
                <a16:creationId xmlns:a16="http://schemas.microsoft.com/office/drawing/2014/main" id="{6A52A8C0-CC51-432B-87CC-61AB8FCBBF33}"/>
              </a:ext>
            </a:extLst>
          </p:cNvPr>
          <p:cNvSpPr txBox="1"/>
          <p:nvPr/>
        </p:nvSpPr>
        <p:spPr>
          <a:xfrm>
            <a:off x="6073316" y="4317010"/>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-80</a:t>
            </a:r>
          </a:p>
        </p:txBody>
      </p:sp>
      <p:sp>
        <p:nvSpPr>
          <p:cNvPr id="934" name="テキスト ボックス 933">
            <a:extLst>
              <a:ext uri="{FF2B5EF4-FFF2-40B4-BE49-F238E27FC236}">
                <a16:creationId xmlns:a16="http://schemas.microsoft.com/office/drawing/2014/main" id="{9BC2DCED-5727-4616-B2B2-6846FE4C630C}"/>
              </a:ext>
            </a:extLst>
          </p:cNvPr>
          <p:cNvSpPr txBox="1"/>
          <p:nvPr/>
        </p:nvSpPr>
        <p:spPr>
          <a:xfrm>
            <a:off x="4004252" y="2444467"/>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-50</a:t>
            </a:r>
          </a:p>
        </p:txBody>
      </p:sp>
      <p:sp>
        <p:nvSpPr>
          <p:cNvPr id="935" name="テキスト ボックス 934">
            <a:extLst>
              <a:ext uri="{FF2B5EF4-FFF2-40B4-BE49-F238E27FC236}">
                <a16:creationId xmlns:a16="http://schemas.microsoft.com/office/drawing/2014/main" id="{F6534D60-8D25-4CCE-AE53-4EB5AF50DB5C}"/>
              </a:ext>
            </a:extLst>
          </p:cNvPr>
          <p:cNvSpPr txBox="1"/>
          <p:nvPr/>
        </p:nvSpPr>
        <p:spPr>
          <a:xfrm>
            <a:off x="4300016" y="2900502"/>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-54</a:t>
            </a:r>
          </a:p>
        </p:txBody>
      </p:sp>
      <p:sp>
        <p:nvSpPr>
          <p:cNvPr id="937" name="テキスト ボックス 936">
            <a:extLst>
              <a:ext uri="{FF2B5EF4-FFF2-40B4-BE49-F238E27FC236}">
                <a16:creationId xmlns:a16="http://schemas.microsoft.com/office/drawing/2014/main" id="{B2A66106-9ECF-4828-9D60-20A9DA66E26A}"/>
              </a:ext>
            </a:extLst>
          </p:cNvPr>
          <p:cNvSpPr txBox="1"/>
          <p:nvPr/>
        </p:nvSpPr>
        <p:spPr>
          <a:xfrm>
            <a:off x="4124930" y="5007206"/>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-55</a:t>
            </a:r>
          </a:p>
        </p:txBody>
      </p:sp>
      <p:sp>
        <p:nvSpPr>
          <p:cNvPr id="938" name="テキスト ボックス 937">
            <a:extLst>
              <a:ext uri="{FF2B5EF4-FFF2-40B4-BE49-F238E27FC236}">
                <a16:creationId xmlns:a16="http://schemas.microsoft.com/office/drawing/2014/main" id="{2993C1DF-F82E-448D-83B8-9045C352B7BD}"/>
              </a:ext>
            </a:extLst>
          </p:cNvPr>
          <p:cNvSpPr txBox="1"/>
          <p:nvPr/>
        </p:nvSpPr>
        <p:spPr>
          <a:xfrm>
            <a:off x="3867301" y="3407887"/>
            <a:ext cx="580288" cy="245516"/>
          </a:xfrm>
          <a:prstGeom prst="rect">
            <a:avLst/>
          </a:prstGeom>
          <a:noFill/>
        </p:spPr>
        <p:txBody>
          <a:bodyPr wrap="square" rtlCol="0">
            <a:spAutoFit/>
          </a:bodyPr>
          <a:lstStyle/>
          <a:p>
            <a:pPr>
              <a:lnSpc>
                <a:spcPts val="1100"/>
              </a:lnSpc>
            </a:pPr>
            <a:r>
              <a:rPr kumimoji="1" lang="en-US" altLang="ja-JP" sz="1400" b="1" dirty="0"/>
              <a:t>K-78</a:t>
            </a:r>
          </a:p>
        </p:txBody>
      </p:sp>
      <p:sp>
        <p:nvSpPr>
          <p:cNvPr id="939" name="テキスト ボックス 938">
            <a:extLst>
              <a:ext uri="{FF2B5EF4-FFF2-40B4-BE49-F238E27FC236}">
                <a16:creationId xmlns:a16="http://schemas.microsoft.com/office/drawing/2014/main" id="{B8CCC43C-17CA-42BE-BAE3-83673A084A78}"/>
              </a:ext>
            </a:extLst>
          </p:cNvPr>
          <p:cNvSpPr txBox="1"/>
          <p:nvPr/>
        </p:nvSpPr>
        <p:spPr>
          <a:xfrm>
            <a:off x="3249601" y="5191686"/>
            <a:ext cx="580288" cy="245516"/>
          </a:xfrm>
          <a:prstGeom prst="rect">
            <a:avLst/>
          </a:prstGeom>
          <a:noFill/>
        </p:spPr>
        <p:txBody>
          <a:bodyPr wrap="square" rtlCol="0">
            <a:spAutoFit/>
          </a:bodyPr>
          <a:lstStyle/>
          <a:p>
            <a:pPr>
              <a:lnSpc>
                <a:spcPts val="1100"/>
              </a:lnSpc>
            </a:pPr>
            <a:r>
              <a:rPr kumimoji="1" lang="en-US" altLang="ja-JP" sz="1400" b="1" dirty="0"/>
              <a:t>K-77</a:t>
            </a:r>
          </a:p>
        </p:txBody>
      </p:sp>
      <p:sp>
        <p:nvSpPr>
          <p:cNvPr id="940" name="テキスト ボックス 939">
            <a:extLst>
              <a:ext uri="{FF2B5EF4-FFF2-40B4-BE49-F238E27FC236}">
                <a16:creationId xmlns:a16="http://schemas.microsoft.com/office/drawing/2014/main" id="{2C349D6C-EABB-4EDF-B7AB-400D72666CFF}"/>
              </a:ext>
            </a:extLst>
          </p:cNvPr>
          <p:cNvSpPr txBox="1"/>
          <p:nvPr/>
        </p:nvSpPr>
        <p:spPr>
          <a:xfrm>
            <a:off x="2495346" y="6348212"/>
            <a:ext cx="580288" cy="245516"/>
          </a:xfrm>
          <a:prstGeom prst="rect">
            <a:avLst/>
          </a:prstGeom>
          <a:noFill/>
        </p:spPr>
        <p:txBody>
          <a:bodyPr wrap="square" rtlCol="0">
            <a:spAutoFit/>
          </a:bodyPr>
          <a:lstStyle/>
          <a:p>
            <a:pPr>
              <a:lnSpc>
                <a:spcPts val="1100"/>
              </a:lnSpc>
            </a:pPr>
            <a:r>
              <a:rPr kumimoji="1" lang="en-US" altLang="ja-JP" sz="1400" b="1" dirty="0"/>
              <a:t>K-76</a:t>
            </a:r>
          </a:p>
        </p:txBody>
      </p:sp>
      <p:sp>
        <p:nvSpPr>
          <p:cNvPr id="941" name="テキスト ボックス 940">
            <a:extLst>
              <a:ext uri="{FF2B5EF4-FFF2-40B4-BE49-F238E27FC236}">
                <a16:creationId xmlns:a16="http://schemas.microsoft.com/office/drawing/2014/main" id="{B8BCBCB5-282F-41BE-9A1F-E8B89B738108}"/>
              </a:ext>
            </a:extLst>
          </p:cNvPr>
          <p:cNvSpPr txBox="1"/>
          <p:nvPr/>
        </p:nvSpPr>
        <p:spPr>
          <a:xfrm>
            <a:off x="3249601" y="1020393"/>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-49</a:t>
            </a:r>
          </a:p>
        </p:txBody>
      </p:sp>
    </p:spTree>
    <p:extLst>
      <p:ext uri="{BB962C8B-B14F-4D97-AF65-F5344CB8AC3E}">
        <p14:creationId xmlns:p14="http://schemas.microsoft.com/office/powerpoint/2010/main" val="16459445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a:extLst>
              <a:ext uri="{FF2B5EF4-FFF2-40B4-BE49-F238E27FC236}">
                <a16:creationId xmlns:a16="http://schemas.microsoft.com/office/drawing/2014/main" id="{412BFBCC-428D-4287-A881-3E8F16122CDC}"/>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61748B2E-256F-40D1-A365-FF5760E37078}"/>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673C92AF-9B41-420E-87BF-A053D3DB6EDB}"/>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　 （林班でゾーニングを検討）</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363BE3CF-9337-49E9-99C7-34461643B97D}"/>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6EC37DD8-0CA5-4594-A5F6-A395199D37BF}"/>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311B88E9-1F0F-4B50-A221-FF05BE3B4BC2}"/>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44" name="テキスト ボックス 43">
            <a:extLst>
              <a:ext uri="{FF2B5EF4-FFF2-40B4-BE49-F238E27FC236}">
                <a16:creationId xmlns:a16="http://schemas.microsoft.com/office/drawing/2014/main" id="{8BD7E3C6-A49E-4AD9-81EE-BF8612377D3D}"/>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46" name="スライド番号プレースホルダー 10">
            <a:extLst>
              <a:ext uri="{FF2B5EF4-FFF2-40B4-BE49-F238E27FC236}">
                <a16:creationId xmlns:a16="http://schemas.microsoft.com/office/drawing/2014/main" id="{E4B38C48-612F-4B6E-A64C-2091ED788818}"/>
              </a:ext>
            </a:extLst>
          </p:cNvPr>
          <p:cNvSpPr>
            <a:spLocks noGrp="1"/>
          </p:cNvSpPr>
          <p:nvPr>
            <p:ph type="sldNum" sz="quarter" idx="12"/>
          </p:nvPr>
        </p:nvSpPr>
        <p:spPr>
          <a:xfrm>
            <a:off x="6996113" y="6244592"/>
            <a:ext cx="2228850" cy="365125"/>
          </a:xfrm>
        </p:spPr>
        <p:txBody>
          <a:bodyPr/>
          <a:lstStyle/>
          <a:p>
            <a:fld id="{D2D8002D-B5B0-4BAC-B1F6-782DDCCE6D9C}" type="slidenum">
              <a:rPr kumimoji="1" lang="ja-JP" altLang="en-US" sz="2000" b="1"/>
              <a:t>11</a:t>
            </a:fld>
            <a:endParaRPr kumimoji="1" lang="ja-JP" altLang="en-US" sz="2000" b="1" dirty="0"/>
          </a:p>
        </p:txBody>
      </p:sp>
      <p:pic>
        <p:nvPicPr>
          <p:cNvPr id="45" name="図 44">
            <a:extLst>
              <a:ext uri="{FF2B5EF4-FFF2-40B4-BE49-F238E27FC236}">
                <a16:creationId xmlns:a16="http://schemas.microsoft.com/office/drawing/2014/main" id="{AEA8274A-A12B-4A36-B2CC-50DADCB5B25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30140" y="894582"/>
            <a:ext cx="8415676" cy="5907033"/>
          </a:xfrm>
          <a:prstGeom prst="rect">
            <a:avLst/>
          </a:prstGeom>
        </p:spPr>
      </p:pic>
      <p:sp>
        <p:nvSpPr>
          <p:cNvPr id="53" name="正方形/長方形 52">
            <a:extLst>
              <a:ext uri="{FF2B5EF4-FFF2-40B4-BE49-F238E27FC236}">
                <a16:creationId xmlns:a16="http://schemas.microsoft.com/office/drawing/2014/main" id="{8F4EEDEF-EADC-4A2C-8B70-BDCDBC9D5681}"/>
              </a:ext>
            </a:extLst>
          </p:cNvPr>
          <p:cNvSpPr/>
          <p:nvPr/>
        </p:nvSpPr>
        <p:spPr>
          <a:xfrm>
            <a:off x="5732209" y="3891603"/>
            <a:ext cx="123762" cy="105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正方形/長方形 53">
            <a:extLst>
              <a:ext uri="{FF2B5EF4-FFF2-40B4-BE49-F238E27FC236}">
                <a16:creationId xmlns:a16="http://schemas.microsoft.com/office/drawing/2014/main" id="{AA76D359-F1DA-419C-ABA0-04A718BBB3AD}"/>
              </a:ext>
            </a:extLst>
          </p:cNvPr>
          <p:cNvSpPr/>
          <p:nvPr/>
        </p:nvSpPr>
        <p:spPr>
          <a:xfrm>
            <a:off x="5379784" y="3728394"/>
            <a:ext cx="123762" cy="1355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正方形/長方形 54">
            <a:extLst>
              <a:ext uri="{FF2B5EF4-FFF2-40B4-BE49-F238E27FC236}">
                <a16:creationId xmlns:a16="http://schemas.microsoft.com/office/drawing/2014/main" id="{7D4CAFDF-DBE7-4DD2-BF96-838741A153D9}"/>
              </a:ext>
            </a:extLst>
          </p:cNvPr>
          <p:cNvSpPr/>
          <p:nvPr/>
        </p:nvSpPr>
        <p:spPr>
          <a:xfrm>
            <a:off x="5515188" y="4180293"/>
            <a:ext cx="664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正方形/長方形 55">
            <a:extLst>
              <a:ext uri="{FF2B5EF4-FFF2-40B4-BE49-F238E27FC236}">
                <a16:creationId xmlns:a16="http://schemas.microsoft.com/office/drawing/2014/main" id="{275E2B24-9B69-4B1F-80C1-CC2DE93D9BDB}"/>
              </a:ext>
            </a:extLst>
          </p:cNvPr>
          <p:cNvSpPr/>
          <p:nvPr/>
        </p:nvSpPr>
        <p:spPr>
          <a:xfrm>
            <a:off x="5328562" y="4054208"/>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 name="正方形/長方形 56">
            <a:extLst>
              <a:ext uri="{FF2B5EF4-FFF2-40B4-BE49-F238E27FC236}">
                <a16:creationId xmlns:a16="http://schemas.microsoft.com/office/drawing/2014/main" id="{87AE1EAA-348B-43D7-8B3C-6DD8F2059000}"/>
              </a:ext>
            </a:extLst>
          </p:cNvPr>
          <p:cNvSpPr/>
          <p:nvPr/>
        </p:nvSpPr>
        <p:spPr>
          <a:xfrm>
            <a:off x="5301944" y="4070779"/>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正方形/長方形 57">
            <a:extLst>
              <a:ext uri="{FF2B5EF4-FFF2-40B4-BE49-F238E27FC236}">
                <a16:creationId xmlns:a16="http://schemas.microsoft.com/office/drawing/2014/main" id="{0683EE98-4B5D-4036-B93C-3DC1AF595454}"/>
              </a:ext>
            </a:extLst>
          </p:cNvPr>
          <p:cNvSpPr/>
          <p:nvPr/>
        </p:nvSpPr>
        <p:spPr>
          <a:xfrm>
            <a:off x="5279084" y="4098191"/>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 name="正方形/長方形 58">
            <a:extLst>
              <a:ext uri="{FF2B5EF4-FFF2-40B4-BE49-F238E27FC236}">
                <a16:creationId xmlns:a16="http://schemas.microsoft.com/office/drawing/2014/main" id="{C480C3EB-5D0F-478A-88CF-93658672B45B}"/>
              </a:ext>
            </a:extLst>
          </p:cNvPr>
          <p:cNvSpPr/>
          <p:nvPr/>
        </p:nvSpPr>
        <p:spPr>
          <a:xfrm>
            <a:off x="6381750" y="2454275"/>
            <a:ext cx="59056" cy="739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a:extLst>
              <a:ext uri="{FF2B5EF4-FFF2-40B4-BE49-F238E27FC236}">
                <a16:creationId xmlns:a16="http://schemas.microsoft.com/office/drawing/2014/main" id="{8297B3B4-4BD0-4C2E-AE6C-1424F6A0C0D1}"/>
              </a:ext>
            </a:extLst>
          </p:cNvPr>
          <p:cNvSpPr/>
          <p:nvPr/>
        </p:nvSpPr>
        <p:spPr>
          <a:xfrm>
            <a:off x="6332220" y="2270986"/>
            <a:ext cx="49530"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正方形/長方形 60">
            <a:extLst>
              <a:ext uri="{FF2B5EF4-FFF2-40B4-BE49-F238E27FC236}">
                <a16:creationId xmlns:a16="http://schemas.microsoft.com/office/drawing/2014/main" id="{7509AC40-42F3-4441-91B1-3508D87E7BA3}"/>
              </a:ext>
            </a:extLst>
          </p:cNvPr>
          <p:cNvSpPr/>
          <p:nvPr/>
        </p:nvSpPr>
        <p:spPr>
          <a:xfrm>
            <a:off x="6280785" y="2212341"/>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 name="正方形/長方形 61">
            <a:extLst>
              <a:ext uri="{FF2B5EF4-FFF2-40B4-BE49-F238E27FC236}">
                <a16:creationId xmlns:a16="http://schemas.microsoft.com/office/drawing/2014/main" id="{02C8F6C5-A926-40E6-8DF2-498EBF18F522}"/>
              </a:ext>
            </a:extLst>
          </p:cNvPr>
          <p:cNvSpPr/>
          <p:nvPr/>
        </p:nvSpPr>
        <p:spPr>
          <a:xfrm>
            <a:off x="6653995" y="2202406"/>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正方形/長方形 62">
            <a:extLst>
              <a:ext uri="{FF2B5EF4-FFF2-40B4-BE49-F238E27FC236}">
                <a16:creationId xmlns:a16="http://schemas.microsoft.com/office/drawing/2014/main" id="{FB3A686B-45B0-4E3C-8F19-00FD892A3153}"/>
              </a:ext>
            </a:extLst>
          </p:cNvPr>
          <p:cNvSpPr/>
          <p:nvPr/>
        </p:nvSpPr>
        <p:spPr>
          <a:xfrm>
            <a:off x="6892120" y="1903318"/>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a:extLst>
              <a:ext uri="{FF2B5EF4-FFF2-40B4-BE49-F238E27FC236}">
                <a16:creationId xmlns:a16="http://schemas.microsoft.com/office/drawing/2014/main" id="{0C845E16-204E-463D-9AC4-F4DD5E73D95F}"/>
              </a:ext>
            </a:extLst>
          </p:cNvPr>
          <p:cNvSpPr/>
          <p:nvPr/>
        </p:nvSpPr>
        <p:spPr>
          <a:xfrm>
            <a:off x="6974762" y="1966176"/>
            <a:ext cx="66845" cy="861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a:extLst>
              <a:ext uri="{FF2B5EF4-FFF2-40B4-BE49-F238E27FC236}">
                <a16:creationId xmlns:a16="http://schemas.microsoft.com/office/drawing/2014/main" id="{66E4A918-A0F3-45BA-AC99-D4BD259714A8}"/>
              </a:ext>
            </a:extLst>
          </p:cNvPr>
          <p:cNvSpPr/>
          <p:nvPr/>
        </p:nvSpPr>
        <p:spPr>
          <a:xfrm>
            <a:off x="7017769" y="1915914"/>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正方形/長方形 65">
            <a:extLst>
              <a:ext uri="{FF2B5EF4-FFF2-40B4-BE49-F238E27FC236}">
                <a16:creationId xmlns:a16="http://schemas.microsoft.com/office/drawing/2014/main" id="{F77F61A8-FA81-44C4-8445-EC94837332B0}"/>
              </a:ext>
            </a:extLst>
          </p:cNvPr>
          <p:cNvSpPr/>
          <p:nvPr/>
        </p:nvSpPr>
        <p:spPr>
          <a:xfrm>
            <a:off x="7518865" y="1712014"/>
            <a:ext cx="160190"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正方形/長方形 66">
            <a:extLst>
              <a:ext uri="{FF2B5EF4-FFF2-40B4-BE49-F238E27FC236}">
                <a16:creationId xmlns:a16="http://schemas.microsoft.com/office/drawing/2014/main" id="{4BA32BF4-657E-4190-BAC7-CD81ED0647E5}"/>
              </a:ext>
            </a:extLst>
          </p:cNvPr>
          <p:cNvSpPr/>
          <p:nvPr/>
        </p:nvSpPr>
        <p:spPr>
          <a:xfrm>
            <a:off x="7353580" y="1670104"/>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正方形/長方形 67">
            <a:extLst>
              <a:ext uri="{FF2B5EF4-FFF2-40B4-BE49-F238E27FC236}">
                <a16:creationId xmlns:a16="http://schemas.microsoft.com/office/drawing/2014/main" id="{B2297BFE-37C8-4CB2-8E9A-E9B0FE2BFBA5}"/>
              </a:ext>
            </a:extLst>
          </p:cNvPr>
          <p:cNvSpPr/>
          <p:nvPr/>
        </p:nvSpPr>
        <p:spPr>
          <a:xfrm>
            <a:off x="7435495" y="1462164"/>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正方形/長方形 68">
            <a:extLst>
              <a:ext uri="{FF2B5EF4-FFF2-40B4-BE49-F238E27FC236}">
                <a16:creationId xmlns:a16="http://schemas.microsoft.com/office/drawing/2014/main" id="{09BB9049-75AA-484A-9FBF-C41C4DDA3507}"/>
              </a:ext>
            </a:extLst>
          </p:cNvPr>
          <p:cNvSpPr/>
          <p:nvPr/>
        </p:nvSpPr>
        <p:spPr>
          <a:xfrm>
            <a:off x="7598960" y="1336632"/>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正方形/長方形 69">
            <a:extLst>
              <a:ext uri="{FF2B5EF4-FFF2-40B4-BE49-F238E27FC236}">
                <a16:creationId xmlns:a16="http://schemas.microsoft.com/office/drawing/2014/main" id="{0A5CD589-325F-4493-B63E-6456F131341D}"/>
              </a:ext>
            </a:extLst>
          </p:cNvPr>
          <p:cNvSpPr/>
          <p:nvPr/>
        </p:nvSpPr>
        <p:spPr>
          <a:xfrm>
            <a:off x="7549483" y="1299473"/>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 name="正方形/長方形 70">
            <a:extLst>
              <a:ext uri="{FF2B5EF4-FFF2-40B4-BE49-F238E27FC236}">
                <a16:creationId xmlns:a16="http://schemas.microsoft.com/office/drawing/2014/main" id="{A742B7EA-4C50-4F3B-9B4E-94066626A09B}"/>
              </a:ext>
            </a:extLst>
          </p:cNvPr>
          <p:cNvSpPr/>
          <p:nvPr/>
        </p:nvSpPr>
        <p:spPr>
          <a:xfrm>
            <a:off x="7812373" y="1231740"/>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正方形/長方形 71">
            <a:extLst>
              <a:ext uri="{FF2B5EF4-FFF2-40B4-BE49-F238E27FC236}">
                <a16:creationId xmlns:a16="http://schemas.microsoft.com/office/drawing/2014/main" id="{DE56D159-DA31-4FA5-9B18-5B0C9355B104}"/>
              </a:ext>
            </a:extLst>
          </p:cNvPr>
          <p:cNvSpPr/>
          <p:nvPr/>
        </p:nvSpPr>
        <p:spPr>
          <a:xfrm>
            <a:off x="7947628" y="1394898"/>
            <a:ext cx="59087" cy="7873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正方形/長方形 72">
            <a:extLst>
              <a:ext uri="{FF2B5EF4-FFF2-40B4-BE49-F238E27FC236}">
                <a16:creationId xmlns:a16="http://schemas.microsoft.com/office/drawing/2014/main" id="{721CA3E0-2659-4C2C-BE15-70A35994B8DB}"/>
              </a:ext>
            </a:extLst>
          </p:cNvPr>
          <p:cNvSpPr/>
          <p:nvPr/>
        </p:nvSpPr>
        <p:spPr>
          <a:xfrm>
            <a:off x="7975266" y="1452086"/>
            <a:ext cx="59087" cy="672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 name="正方形/長方形 73">
            <a:extLst>
              <a:ext uri="{FF2B5EF4-FFF2-40B4-BE49-F238E27FC236}">
                <a16:creationId xmlns:a16="http://schemas.microsoft.com/office/drawing/2014/main" id="{496BFF6F-2922-42BF-BF2A-721BB0FC0E19}"/>
              </a:ext>
            </a:extLst>
          </p:cNvPr>
          <p:cNvSpPr/>
          <p:nvPr/>
        </p:nvSpPr>
        <p:spPr>
          <a:xfrm>
            <a:off x="7975266" y="1517446"/>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正方形/長方形 74">
            <a:extLst>
              <a:ext uri="{FF2B5EF4-FFF2-40B4-BE49-F238E27FC236}">
                <a16:creationId xmlns:a16="http://schemas.microsoft.com/office/drawing/2014/main" id="{46BD6665-8EBD-40B3-9AD8-7B610876EC11}"/>
              </a:ext>
            </a:extLst>
          </p:cNvPr>
          <p:cNvSpPr/>
          <p:nvPr/>
        </p:nvSpPr>
        <p:spPr>
          <a:xfrm rot="5400000">
            <a:off x="8011784" y="1538992"/>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 name="正方形/長方形 75">
            <a:extLst>
              <a:ext uri="{FF2B5EF4-FFF2-40B4-BE49-F238E27FC236}">
                <a16:creationId xmlns:a16="http://schemas.microsoft.com/office/drawing/2014/main" id="{3935780C-5D58-4F36-9C4E-82B77108C998}"/>
              </a:ext>
            </a:extLst>
          </p:cNvPr>
          <p:cNvSpPr/>
          <p:nvPr/>
        </p:nvSpPr>
        <p:spPr>
          <a:xfrm rot="5400000">
            <a:off x="7996867" y="1564753"/>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正方形/長方形 76">
            <a:extLst>
              <a:ext uri="{FF2B5EF4-FFF2-40B4-BE49-F238E27FC236}">
                <a16:creationId xmlns:a16="http://schemas.microsoft.com/office/drawing/2014/main" id="{33571E92-BD87-4785-962E-8E9EB130D8B2}"/>
              </a:ext>
            </a:extLst>
          </p:cNvPr>
          <p:cNvSpPr/>
          <p:nvPr/>
        </p:nvSpPr>
        <p:spPr>
          <a:xfrm rot="5400000">
            <a:off x="7648278" y="1565040"/>
            <a:ext cx="324142" cy="431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34695021-FEFD-4F51-9730-3B57A3027FA1}"/>
              </a:ext>
            </a:extLst>
          </p:cNvPr>
          <p:cNvSpPr/>
          <p:nvPr/>
        </p:nvSpPr>
        <p:spPr>
          <a:xfrm rot="5400000">
            <a:off x="7607324" y="1518775"/>
            <a:ext cx="346834" cy="443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CCCC31C1-BF46-4327-A60E-EA82D948D915}"/>
              </a:ext>
            </a:extLst>
          </p:cNvPr>
          <p:cNvSpPr/>
          <p:nvPr/>
        </p:nvSpPr>
        <p:spPr>
          <a:xfrm rot="5400000">
            <a:off x="7728613" y="1369759"/>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正方形/長方形 79">
            <a:extLst>
              <a:ext uri="{FF2B5EF4-FFF2-40B4-BE49-F238E27FC236}">
                <a16:creationId xmlns:a16="http://schemas.microsoft.com/office/drawing/2014/main" id="{4146D902-BCE5-43CD-A9DA-4D20BA6CCE4F}"/>
              </a:ext>
            </a:extLst>
          </p:cNvPr>
          <p:cNvSpPr/>
          <p:nvPr/>
        </p:nvSpPr>
        <p:spPr>
          <a:xfrm rot="5400000">
            <a:off x="7718198" y="1495251"/>
            <a:ext cx="78954" cy="466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正方形/長方形 80">
            <a:extLst>
              <a:ext uri="{FF2B5EF4-FFF2-40B4-BE49-F238E27FC236}">
                <a16:creationId xmlns:a16="http://schemas.microsoft.com/office/drawing/2014/main" id="{A173232A-104A-40CB-98FB-A9381ED843C5}"/>
              </a:ext>
            </a:extLst>
          </p:cNvPr>
          <p:cNvSpPr/>
          <p:nvPr/>
        </p:nvSpPr>
        <p:spPr>
          <a:xfrm>
            <a:off x="5869000" y="3972087"/>
            <a:ext cx="45719" cy="5018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正方形/長方形 81">
            <a:extLst>
              <a:ext uri="{FF2B5EF4-FFF2-40B4-BE49-F238E27FC236}">
                <a16:creationId xmlns:a16="http://schemas.microsoft.com/office/drawing/2014/main" id="{83ACF5B9-97BE-4BF3-AA02-5CA87760818D}"/>
              </a:ext>
            </a:extLst>
          </p:cNvPr>
          <p:cNvSpPr/>
          <p:nvPr/>
        </p:nvSpPr>
        <p:spPr>
          <a:xfrm>
            <a:off x="5893422" y="3972086"/>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正方形/長方形 82">
            <a:extLst>
              <a:ext uri="{FF2B5EF4-FFF2-40B4-BE49-F238E27FC236}">
                <a16:creationId xmlns:a16="http://schemas.microsoft.com/office/drawing/2014/main" id="{7FF9826F-0709-475A-967C-C39715247941}"/>
              </a:ext>
            </a:extLst>
          </p:cNvPr>
          <p:cNvSpPr/>
          <p:nvPr/>
        </p:nvSpPr>
        <p:spPr>
          <a:xfrm>
            <a:off x="5729829" y="4442142"/>
            <a:ext cx="1237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AE864892-2E62-42F7-BC12-5ADF19EDA6B9}"/>
              </a:ext>
            </a:extLst>
          </p:cNvPr>
          <p:cNvSpPr/>
          <p:nvPr/>
        </p:nvSpPr>
        <p:spPr>
          <a:xfrm>
            <a:off x="5893422" y="4049685"/>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正方形/長方形 84">
            <a:extLst>
              <a:ext uri="{FF2B5EF4-FFF2-40B4-BE49-F238E27FC236}">
                <a16:creationId xmlns:a16="http://schemas.microsoft.com/office/drawing/2014/main" id="{FE75C003-E3A7-4F5B-A48B-02A86972E9C5}"/>
              </a:ext>
            </a:extLst>
          </p:cNvPr>
          <p:cNvSpPr/>
          <p:nvPr/>
        </p:nvSpPr>
        <p:spPr>
          <a:xfrm>
            <a:off x="5705091" y="441704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正方形/長方形 85">
            <a:extLst>
              <a:ext uri="{FF2B5EF4-FFF2-40B4-BE49-F238E27FC236}">
                <a16:creationId xmlns:a16="http://schemas.microsoft.com/office/drawing/2014/main" id="{55A2C275-596B-4B9B-9F8E-6D77DBD6A88F}"/>
              </a:ext>
            </a:extLst>
          </p:cNvPr>
          <p:cNvSpPr/>
          <p:nvPr/>
        </p:nvSpPr>
        <p:spPr>
          <a:xfrm>
            <a:off x="5351421" y="4282466"/>
            <a:ext cx="63542" cy="539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 name="正方形/長方形 86">
            <a:extLst>
              <a:ext uri="{FF2B5EF4-FFF2-40B4-BE49-F238E27FC236}">
                <a16:creationId xmlns:a16="http://schemas.microsoft.com/office/drawing/2014/main" id="{6BDD48C3-87AF-4156-8DDD-AFFDE0D01313}"/>
              </a:ext>
            </a:extLst>
          </p:cNvPr>
          <p:cNvSpPr/>
          <p:nvPr/>
        </p:nvSpPr>
        <p:spPr>
          <a:xfrm>
            <a:off x="6115050" y="4175531"/>
            <a:ext cx="14097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正方形/長方形 87">
            <a:extLst>
              <a:ext uri="{FF2B5EF4-FFF2-40B4-BE49-F238E27FC236}">
                <a16:creationId xmlns:a16="http://schemas.microsoft.com/office/drawing/2014/main" id="{00611441-22EF-434F-B286-60B3559F9785}"/>
              </a:ext>
            </a:extLst>
          </p:cNvPr>
          <p:cNvSpPr/>
          <p:nvPr/>
        </p:nvSpPr>
        <p:spPr>
          <a:xfrm>
            <a:off x="6711623" y="4175531"/>
            <a:ext cx="108278" cy="2917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正方形/長方形 88">
            <a:extLst>
              <a:ext uri="{FF2B5EF4-FFF2-40B4-BE49-F238E27FC236}">
                <a16:creationId xmlns:a16="http://schemas.microsoft.com/office/drawing/2014/main" id="{F5140F1C-0A7C-4FE9-934B-AECF857064E3}"/>
              </a:ext>
            </a:extLst>
          </p:cNvPr>
          <p:cNvSpPr/>
          <p:nvPr/>
        </p:nvSpPr>
        <p:spPr>
          <a:xfrm>
            <a:off x="6817566" y="4353084"/>
            <a:ext cx="161957"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正方形/長方形 89">
            <a:extLst>
              <a:ext uri="{FF2B5EF4-FFF2-40B4-BE49-F238E27FC236}">
                <a16:creationId xmlns:a16="http://schemas.microsoft.com/office/drawing/2014/main" id="{5A30F815-BA4B-444D-9D40-2744FD55E390}"/>
              </a:ext>
            </a:extLst>
          </p:cNvPr>
          <p:cNvSpPr/>
          <p:nvPr/>
        </p:nvSpPr>
        <p:spPr>
          <a:xfrm>
            <a:off x="7081560" y="447948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正方形/長方形 90">
            <a:extLst>
              <a:ext uri="{FF2B5EF4-FFF2-40B4-BE49-F238E27FC236}">
                <a16:creationId xmlns:a16="http://schemas.microsoft.com/office/drawing/2014/main" id="{CD539A52-8062-43D1-B67A-0C97D7C6AA26}"/>
              </a:ext>
            </a:extLst>
          </p:cNvPr>
          <p:cNvSpPr/>
          <p:nvPr/>
        </p:nvSpPr>
        <p:spPr>
          <a:xfrm>
            <a:off x="7058700" y="437170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B89270B2-3A8D-42D0-AC89-3C403C8AF615}"/>
              </a:ext>
            </a:extLst>
          </p:cNvPr>
          <p:cNvSpPr/>
          <p:nvPr/>
        </p:nvSpPr>
        <p:spPr>
          <a:xfrm>
            <a:off x="6950869" y="3900731"/>
            <a:ext cx="139895" cy="4809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正方形/長方形 92">
            <a:extLst>
              <a:ext uri="{FF2B5EF4-FFF2-40B4-BE49-F238E27FC236}">
                <a16:creationId xmlns:a16="http://schemas.microsoft.com/office/drawing/2014/main" id="{573D1677-25E9-47E0-A5EB-31DC5B47B31C}"/>
              </a:ext>
            </a:extLst>
          </p:cNvPr>
          <p:cNvSpPr/>
          <p:nvPr/>
        </p:nvSpPr>
        <p:spPr>
          <a:xfrm>
            <a:off x="7084831" y="4168914"/>
            <a:ext cx="119709" cy="2481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正方形/長方形 93">
            <a:extLst>
              <a:ext uri="{FF2B5EF4-FFF2-40B4-BE49-F238E27FC236}">
                <a16:creationId xmlns:a16="http://schemas.microsoft.com/office/drawing/2014/main" id="{62B3CDFD-41B0-4294-90C4-5646A961BA24}"/>
              </a:ext>
            </a:extLst>
          </p:cNvPr>
          <p:cNvSpPr/>
          <p:nvPr/>
        </p:nvSpPr>
        <p:spPr>
          <a:xfrm>
            <a:off x="7184696" y="441633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B0A5D597-DF78-4EAE-B34C-4040F10C8E0C}"/>
              </a:ext>
            </a:extLst>
          </p:cNvPr>
          <p:cNvSpPr/>
          <p:nvPr/>
        </p:nvSpPr>
        <p:spPr>
          <a:xfrm>
            <a:off x="7180939" y="4462767"/>
            <a:ext cx="71702" cy="1165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09E93CEF-FF52-4549-BC62-792CDFC99B02}"/>
              </a:ext>
            </a:extLst>
          </p:cNvPr>
          <p:cNvSpPr/>
          <p:nvPr/>
        </p:nvSpPr>
        <p:spPr>
          <a:xfrm>
            <a:off x="7564301" y="4443677"/>
            <a:ext cx="71702"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2E40B57C-DEA6-4C42-B516-679AFE66BEF1}"/>
              </a:ext>
            </a:extLst>
          </p:cNvPr>
          <p:cNvSpPr/>
          <p:nvPr/>
        </p:nvSpPr>
        <p:spPr>
          <a:xfrm>
            <a:off x="7518865" y="3417549"/>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83416B58-7C09-4834-AB40-3C46929425C6}"/>
              </a:ext>
            </a:extLst>
          </p:cNvPr>
          <p:cNvSpPr/>
          <p:nvPr/>
        </p:nvSpPr>
        <p:spPr>
          <a:xfrm>
            <a:off x="7300241" y="3198859"/>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正方形/長方形 98">
            <a:extLst>
              <a:ext uri="{FF2B5EF4-FFF2-40B4-BE49-F238E27FC236}">
                <a16:creationId xmlns:a16="http://schemas.microsoft.com/office/drawing/2014/main" id="{56D5B51A-F44E-4CFE-AFF5-56ADD74C6BA2}"/>
              </a:ext>
            </a:extLst>
          </p:cNvPr>
          <p:cNvSpPr/>
          <p:nvPr/>
        </p:nvSpPr>
        <p:spPr>
          <a:xfrm>
            <a:off x="7318986" y="3260420"/>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 name="正方形/長方形 99">
            <a:extLst>
              <a:ext uri="{FF2B5EF4-FFF2-40B4-BE49-F238E27FC236}">
                <a16:creationId xmlns:a16="http://schemas.microsoft.com/office/drawing/2014/main" id="{72788D38-44D1-4109-94A4-B34520074F51}"/>
              </a:ext>
            </a:extLst>
          </p:cNvPr>
          <p:cNvSpPr/>
          <p:nvPr/>
        </p:nvSpPr>
        <p:spPr>
          <a:xfrm>
            <a:off x="7185029" y="3315662"/>
            <a:ext cx="67612"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 name="正方形/長方形 100">
            <a:extLst>
              <a:ext uri="{FF2B5EF4-FFF2-40B4-BE49-F238E27FC236}">
                <a16:creationId xmlns:a16="http://schemas.microsoft.com/office/drawing/2014/main" id="{DB91B695-6720-4AB0-B94A-4648AADBEC46}"/>
              </a:ext>
            </a:extLst>
          </p:cNvPr>
          <p:cNvSpPr/>
          <p:nvPr/>
        </p:nvSpPr>
        <p:spPr>
          <a:xfrm>
            <a:off x="6731956" y="3144470"/>
            <a:ext cx="85610"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 name="正方形/長方形 101">
            <a:extLst>
              <a:ext uri="{FF2B5EF4-FFF2-40B4-BE49-F238E27FC236}">
                <a16:creationId xmlns:a16="http://schemas.microsoft.com/office/drawing/2014/main" id="{B69115CE-5EC1-4F3F-99B5-6E2DA053AFC3}"/>
              </a:ext>
            </a:extLst>
          </p:cNvPr>
          <p:cNvSpPr/>
          <p:nvPr/>
        </p:nvSpPr>
        <p:spPr>
          <a:xfrm>
            <a:off x="6661138" y="3201605"/>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 name="正方形/長方形 102">
            <a:extLst>
              <a:ext uri="{FF2B5EF4-FFF2-40B4-BE49-F238E27FC236}">
                <a16:creationId xmlns:a16="http://schemas.microsoft.com/office/drawing/2014/main" id="{911E9A0E-0FC6-4326-988A-0BA123452EFF}"/>
              </a:ext>
            </a:extLst>
          </p:cNvPr>
          <p:cNvSpPr/>
          <p:nvPr/>
        </p:nvSpPr>
        <p:spPr>
          <a:xfrm>
            <a:off x="6709086" y="3166173"/>
            <a:ext cx="56676" cy="502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正方形/長方形 103">
            <a:extLst>
              <a:ext uri="{FF2B5EF4-FFF2-40B4-BE49-F238E27FC236}">
                <a16:creationId xmlns:a16="http://schemas.microsoft.com/office/drawing/2014/main" id="{29E666A4-CA04-4256-AA7E-EFE11F4A04DC}"/>
              </a:ext>
            </a:extLst>
          </p:cNvPr>
          <p:cNvSpPr/>
          <p:nvPr/>
        </p:nvSpPr>
        <p:spPr>
          <a:xfrm>
            <a:off x="6965379" y="2778539"/>
            <a:ext cx="139040" cy="519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5EBFD525-A064-4C5E-9492-32D5CAE7D18E}"/>
              </a:ext>
            </a:extLst>
          </p:cNvPr>
          <p:cNvSpPr/>
          <p:nvPr/>
        </p:nvSpPr>
        <p:spPr>
          <a:xfrm rot="5400000">
            <a:off x="7518836" y="2376164"/>
            <a:ext cx="168207" cy="661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9D60E163-12DC-4A70-BC12-2C8544A5555F}"/>
              </a:ext>
            </a:extLst>
          </p:cNvPr>
          <p:cNvSpPr/>
          <p:nvPr/>
        </p:nvSpPr>
        <p:spPr>
          <a:xfrm>
            <a:off x="7279702" y="1749484"/>
            <a:ext cx="85003" cy="755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正方形/長方形 106">
            <a:extLst>
              <a:ext uri="{FF2B5EF4-FFF2-40B4-BE49-F238E27FC236}">
                <a16:creationId xmlns:a16="http://schemas.microsoft.com/office/drawing/2014/main" id="{5FE8F7E9-18FE-4FBC-8764-5F0F9DE57CE5}"/>
              </a:ext>
            </a:extLst>
          </p:cNvPr>
          <p:cNvSpPr/>
          <p:nvPr/>
        </p:nvSpPr>
        <p:spPr>
          <a:xfrm>
            <a:off x="7248904" y="1765489"/>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正方形/長方形 107">
            <a:extLst>
              <a:ext uri="{FF2B5EF4-FFF2-40B4-BE49-F238E27FC236}">
                <a16:creationId xmlns:a16="http://schemas.microsoft.com/office/drawing/2014/main" id="{1C544D39-54C7-4B6F-A5E0-3D2D074DCA66}"/>
              </a:ext>
            </a:extLst>
          </p:cNvPr>
          <p:cNvSpPr/>
          <p:nvPr/>
        </p:nvSpPr>
        <p:spPr>
          <a:xfrm>
            <a:off x="8251410" y="2491231"/>
            <a:ext cx="59056" cy="568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 name="正方形/長方形 108">
            <a:extLst>
              <a:ext uri="{FF2B5EF4-FFF2-40B4-BE49-F238E27FC236}">
                <a16:creationId xmlns:a16="http://schemas.microsoft.com/office/drawing/2014/main" id="{BCEEFD83-6971-49C7-8CF0-BA62D915CE1C}"/>
              </a:ext>
            </a:extLst>
          </p:cNvPr>
          <p:cNvSpPr/>
          <p:nvPr/>
        </p:nvSpPr>
        <p:spPr>
          <a:xfrm>
            <a:off x="8166100" y="2637118"/>
            <a:ext cx="11588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 name="正方形/長方形 109">
            <a:extLst>
              <a:ext uri="{FF2B5EF4-FFF2-40B4-BE49-F238E27FC236}">
                <a16:creationId xmlns:a16="http://schemas.microsoft.com/office/drawing/2014/main" id="{BBC74BB9-F124-4817-B8F5-274C283CA2D9}"/>
              </a:ext>
            </a:extLst>
          </p:cNvPr>
          <p:cNvSpPr/>
          <p:nvPr/>
        </p:nvSpPr>
        <p:spPr>
          <a:xfrm>
            <a:off x="8108156" y="2785169"/>
            <a:ext cx="80804" cy="979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正方形/長方形 110">
            <a:extLst>
              <a:ext uri="{FF2B5EF4-FFF2-40B4-BE49-F238E27FC236}">
                <a16:creationId xmlns:a16="http://schemas.microsoft.com/office/drawing/2014/main" id="{FDA692DA-0A93-4B52-8041-89FEABA61712}"/>
              </a:ext>
            </a:extLst>
          </p:cNvPr>
          <p:cNvSpPr/>
          <p:nvPr/>
        </p:nvSpPr>
        <p:spPr>
          <a:xfrm>
            <a:off x="7948458" y="3598295"/>
            <a:ext cx="15969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正方形/長方形 111">
            <a:extLst>
              <a:ext uri="{FF2B5EF4-FFF2-40B4-BE49-F238E27FC236}">
                <a16:creationId xmlns:a16="http://schemas.microsoft.com/office/drawing/2014/main" id="{264C2827-BE38-4E8A-8648-84725391E684}"/>
              </a:ext>
            </a:extLst>
          </p:cNvPr>
          <p:cNvSpPr/>
          <p:nvPr/>
        </p:nvSpPr>
        <p:spPr>
          <a:xfrm>
            <a:off x="8187460" y="3828480"/>
            <a:ext cx="45719" cy="631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 name="正方形/長方形 112">
            <a:extLst>
              <a:ext uri="{FF2B5EF4-FFF2-40B4-BE49-F238E27FC236}">
                <a16:creationId xmlns:a16="http://schemas.microsoft.com/office/drawing/2014/main" id="{D2868018-1714-4315-9D02-04A7633EC402}"/>
              </a:ext>
            </a:extLst>
          </p:cNvPr>
          <p:cNvSpPr/>
          <p:nvPr/>
        </p:nvSpPr>
        <p:spPr>
          <a:xfrm>
            <a:off x="8162802" y="4129748"/>
            <a:ext cx="70377" cy="962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86C137EF-5632-48C3-A188-DCA10D1946F9}"/>
              </a:ext>
            </a:extLst>
          </p:cNvPr>
          <p:cNvSpPr/>
          <p:nvPr/>
        </p:nvSpPr>
        <p:spPr>
          <a:xfrm>
            <a:off x="7895444" y="4241400"/>
            <a:ext cx="49803" cy="603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 name="正方形/長方形 114">
            <a:extLst>
              <a:ext uri="{FF2B5EF4-FFF2-40B4-BE49-F238E27FC236}">
                <a16:creationId xmlns:a16="http://schemas.microsoft.com/office/drawing/2014/main" id="{B6957015-6315-4FA3-AE41-5FABCC0891FB}"/>
              </a:ext>
            </a:extLst>
          </p:cNvPr>
          <p:cNvSpPr/>
          <p:nvPr/>
        </p:nvSpPr>
        <p:spPr>
          <a:xfrm>
            <a:off x="7950364" y="4351258"/>
            <a:ext cx="45719" cy="145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正方形/長方形 115">
            <a:extLst>
              <a:ext uri="{FF2B5EF4-FFF2-40B4-BE49-F238E27FC236}">
                <a16:creationId xmlns:a16="http://schemas.microsoft.com/office/drawing/2014/main" id="{E50977D7-4EF8-4115-ABFC-D751CD44763D}"/>
              </a:ext>
            </a:extLst>
          </p:cNvPr>
          <p:cNvSpPr/>
          <p:nvPr/>
        </p:nvSpPr>
        <p:spPr>
          <a:xfrm>
            <a:off x="8139945" y="4954832"/>
            <a:ext cx="38404" cy="113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 name="正方形/長方形 116">
            <a:extLst>
              <a:ext uri="{FF2B5EF4-FFF2-40B4-BE49-F238E27FC236}">
                <a16:creationId xmlns:a16="http://schemas.microsoft.com/office/drawing/2014/main" id="{EA65C03E-4D6A-4FDC-8AEA-F4181E31EA8D}"/>
              </a:ext>
            </a:extLst>
          </p:cNvPr>
          <p:cNvSpPr/>
          <p:nvPr/>
        </p:nvSpPr>
        <p:spPr>
          <a:xfrm>
            <a:off x="8115202" y="500552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 name="正方形/長方形 117">
            <a:extLst>
              <a:ext uri="{FF2B5EF4-FFF2-40B4-BE49-F238E27FC236}">
                <a16:creationId xmlns:a16="http://schemas.microsoft.com/office/drawing/2014/main" id="{CAE8A3B3-20D4-4686-AB18-CF12738AB863}"/>
              </a:ext>
            </a:extLst>
          </p:cNvPr>
          <p:cNvSpPr/>
          <p:nvPr/>
        </p:nvSpPr>
        <p:spPr>
          <a:xfrm>
            <a:off x="8164600" y="5418497"/>
            <a:ext cx="115888" cy="935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正方形/長方形 118">
            <a:extLst>
              <a:ext uri="{FF2B5EF4-FFF2-40B4-BE49-F238E27FC236}">
                <a16:creationId xmlns:a16="http://schemas.microsoft.com/office/drawing/2014/main" id="{AFA7E490-112C-49D3-83B5-87836C5CE843}"/>
              </a:ext>
            </a:extLst>
          </p:cNvPr>
          <p:cNvSpPr/>
          <p:nvPr/>
        </p:nvSpPr>
        <p:spPr>
          <a:xfrm>
            <a:off x="8144677" y="5435316"/>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正方形/長方形 119">
            <a:extLst>
              <a:ext uri="{FF2B5EF4-FFF2-40B4-BE49-F238E27FC236}">
                <a16:creationId xmlns:a16="http://schemas.microsoft.com/office/drawing/2014/main" id="{999AAA37-F7FB-4714-AF6F-7495E6062129}"/>
              </a:ext>
            </a:extLst>
          </p:cNvPr>
          <p:cNvSpPr/>
          <p:nvPr/>
        </p:nvSpPr>
        <p:spPr>
          <a:xfrm>
            <a:off x="8234769" y="5596572"/>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 name="正方形/長方形 120">
            <a:extLst>
              <a:ext uri="{FF2B5EF4-FFF2-40B4-BE49-F238E27FC236}">
                <a16:creationId xmlns:a16="http://schemas.microsoft.com/office/drawing/2014/main" id="{DA952930-F20B-4C22-A644-48CE3E6C1401}"/>
              </a:ext>
            </a:extLst>
          </p:cNvPr>
          <p:cNvSpPr/>
          <p:nvPr/>
        </p:nvSpPr>
        <p:spPr>
          <a:xfrm>
            <a:off x="8816987" y="4518549"/>
            <a:ext cx="53169" cy="3894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a:extLst>
              <a:ext uri="{FF2B5EF4-FFF2-40B4-BE49-F238E27FC236}">
                <a16:creationId xmlns:a16="http://schemas.microsoft.com/office/drawing/2014/main" id="{19F123B0-3B32-4D82-BC4E-6A2211ABFB05}"/>
              </a:ext>
            </a:extLst>
          </p:cNvPr>
          <p:cNvSpPr/>
          <p:nvPr/>
        </p:nvSpPr>
        <p:spPr>
          <a:xfrm>
            <a:off x="8870156" y="4518548"/>
            <a:ext cx="53169" cy="3012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 name="正方形/長方形 122">
            <a:extLst>
              <a:ext uri="{FF2B5EF4-FFF2-40B4-BE49-F238E27FC236}">
                <a16:creationId xmlns:a16="http://schemas.microsoft.com/office/drawing/2014/main" id="{ABFA516C-A72D-4F16-92BA-6D417DF7C368}"/>
              </a:ext>
            </a:extLst>
          </p:cNvPr>
          <p:cNvSpPr/>
          <p:nvPr/>
        </p:nvSpPr>
        <p:spPr>
          <a:xfrm>
            <a:off x="8923325" y="4518547"/>
            <a:ext cx="53169" cy="2693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82290063-8768-417F-B541-8E565E010F8A}"/>
              </a:ext>
            </a:extLst>
          </p:cNvPr>
          <p:cNvSpPr/>
          <p:nvPr/>
        </p:nvSpPr>
        <p:spPr>
          <a:xfrm>
            <a:off x="8975664" y="4517571"/>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 name="正方形/長方形 124">
            <a:extLst>
              <a:ext uri="{FF2B5EF4-FFF2-40B4-BE49-F238E27FC236}">
                <a16:creationId xmlns:a16="http://schemas.microsoft.com/office/drawing/2014/main" id="{93AC1EDD-83DA-4317-8E1C-B837F049FC19}"/>
              </a:ext>
            </a:extLst>
          </p:cNvPr>
          <p:cNvSpPr/>
          <p:nvPr/>
        </p:nvSpPr>
        <p:spPr>
          <a:xfrm>
            <a:off x="8470658" y="4187815"/>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223CC533-BD77-4F41-BA31-A91A3F2CD4B1}"/>
              </a:ext>
            </a:extLst>
          </p:cNvPr>
          <p:cNvSpPr/>
          <p:nvPr/>
        </p:nvSpPr>
        <p:spPr>
          <a:xfrm>
            <a:off x="8411399" y="4211505"/>
            <a:ext cx="113272" cy="65592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a:extLst>
              <a:ext uri="{FF2B5EF4-FFF2-40B4-BE49-F238E27FC236}">
                <a16:creationId xmlns:a16="http://schemas.microsoft.com/office/drawing/2014/main" id="{6F4E493C-E66C-4CD8-90B7-4BBB53D3B7B2}"/>
              </a:ext>
            </a:extLst>
          </p:cNvPr>
          <p:cNvSpPr/>
          <p:nvPr/>
        </p:nvSpPr>
        <p:spPr>
          <a:xfrm>
            <a:off x="8358266" y="4462767"/>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 name="正方形/長方形 127">
            <a:extLst>
              <a:ext uri="{FF2B5EF4-FFF2-40B4-BE49-F238E27FC236}">
                <a16:creationId xmlns:a16="http://schemas.microsoft.com/office/drawing/2014/main" id="{5C1285F0-BF56-4F72-802C-38067119B315}"/>
              </a:ext>
            </a:extLst>
          </p:cNvPr>
          <p:cNvSpPr/>
          <p:nvPr/>
        </p:nvSpPr>
        <p:spPr>
          <a:xfrm>
            <a:off x="8326541" y="4460279"/>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 name="正方形/長方形 128">
            <a:extLst>
              <a:ext uri="{FF2B5EF4-FFF2-40B4-BE49-F238E27FC236}">
                <a16:creationId xmlns:a16="http://schemas.microsoft.com/office/drawing/2014/main" id="{7798F31E-7215-4EDE-88F7-90CD4C392F18}"/>
              </a:ext>
            </a:extLst>
          </p:cNvPr>
          <p:cNvSpPr/>
          <p:nvPr/>
        </p:nvSpPr>
        <p:spPr>
          <a:xfrm>
            <a:off x="8276688" y="4457791"/>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 name="正方形/長方形 129">
            <a:extLst>
              <a:ext uri="{FF2B5EF4-FFF2-40B4-BE49-F238E27FC236}">
                <a16:creationId xmlns:a16="http://schemas.microsoft.com/office/drawing/2014/main" id="{C479CBA1-1A78-40D1-9774-56D07CAD9F96}"/>
              </a:ext>
            </a:extLst>
          </p:cNvPr>
          <p:cNvSpPr/>
          <p:nvPr/>
        </p:nvSpPr>
        <p:spPr>
          <a:xfrm>
            <a:off x="8326541" y="4562885"/>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a:extLst>
              <a:ext uri="{FF2B5EF4-FFF2-40B4-BE49-F238E27FC236}">
                <a16:creationId xmlns:a16="http://schemas.microsoft.com/office/drawing/2014/main" id="{311ABA6A-1172-4E0D-8059-70BA3C3F1EE3}"/>
              </a:ext>
            </a:extLst>
          </p:cNvPr>
          <p:cNvSpPr/>
          <p:nvPr/>
        </p:nvSpPr>
        <p:spPr>
          <a:xfrm>
            <a:off x="8384832" y="4613283"/>
            <a:ext cx="47181" cy="1249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a:extLst>
              <a:ext uri="{FF2B5EF4-FFF2-40B4-BE49-F238E27FC236}">
                <a16:creationId xmlns:a16="http://schemas.microsoft.com/office/drawing/2014/main" id="{D04AFAB1-AA7C-4855-B31C-A7AF9D77FE8B}"/>
              </a:ext>
            </a:extLst>
          </p:cNvPr>
          <p:cNvSpPr/>
          <p:nvPr/>
        </p:nvSpPr>
        <p:spPr>
          <a:xfrm>
            <a:off x="8358230" y="4793572"/>
            <a:ext cx="47181" cy="1133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正方形/長方形 132">
            <a:extLst>
              <a:ext uri="{FF2B5EF4-FFF2-40B4-BE49-F238E27FC236}">
                <a16:creationId xmlns:a16="http://schemas.microsoft.com/office/drawing/2014/main" id="{3381498D-C3FE-4368-BCFB-6CC4DF1E67AB}"/>
              </a:ext>
            </a:extLst>
          </p:cNvPr>
          <p:cNvSpPr/>
          <p:nvPr/>
        </p:nvSpPr>
        <p:spPr>
          <a:xfrm>
            <a:off x="8278945" y="4593334"/>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 name="正方形/長方形 133">
            <a:extLst>
              <a:ext uri="{FF2B5EF4-FFF2-40B4-BE49-F238E27FC236}">
                <a16:creationId xmlns:a16="http://schemas.microsoft.com/office/drawing/2014/main" id="{8FA02AAF-C889-47DF-AD3B-B468B783A49C}"/>
              </a:ext>
            </a:extLst>
          </p:cNvPr>
          <p:cNvSpPr/>
          <p:nvPr/>
        </p:nvSpPr>
        <p:spPr>
          <a:xfrm>
            <a:off x="7275636" y="5856921"/>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 name="正方形/長方形 134">
            <a:extLst>
              <a:ext uri="{FF2B5EF4-FFF2-40B4-BE49-F238E27FC236}">
                <a16:creationId xmlns:a16="http://schemas.microsoft.com/office/drawing/2014/main" id="{2175E50A-E360-489A-A2FB-25C190DEDC5B}"/>
              </a:ext>
            </a:extLst>
          </p:cNvPr>
          <p:cNvSpPr/>
          <p:nvPr/>
        </p:nvSpPr>
        <p:spPr>
          <a:xfrm>
            <a:off x="7253946" y="5885817"/>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 name="正方形/長方形 135">
            <a:extLst>
              <a:ext uri="{FF2B5EF4-FFF2-40B4-BE49-F238E27FC236}">
                <a16:creationId xmlns:a16="http://schemas.microsoft.com/office/drawing/2014/main" id="{8B52F8E4-EC7B-44E2-85CB-EF952F44F8B1}"/>
              </a:ext>
            </a:extLst>
          </p:cNvPr>
          <p:cNvSpPr/>
          <p:nvPr/>
        </p:nvSpPr>
        <p:spPr>
          <a:xfrm>
            <a:off x="7253828" y="5926010"/>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 name="正方形/長方形 136">
            <a:extLst>
              <a:ext uri="{FF2B5EF4-FFF2-40B4-BE49-F238E27FC236}">
                <a16:creationId xmlns:a16="http://schemas.microsoft.com/office/drawing/2014/main" id="{AE900525-5133-4E12-9D3F-05D038C652A1}"/>
              </a:ext>
            </a:extLst>
          </p:cNvPr>
          <p:cNvSpPr/>
          <p:nvPr/>
        </p:nvSpPr>
        <p:spPr>
          <a:xfrm>
            <a:off x="7035680" y="5856921"/>
            <a:ext cx="119709" cy="746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 name="正方形/長方形 137">
            <a:extLst>
              <a:ext uri="{FF2B5EF4-FFF2-40B4-BE49-F238E27FC236}">
                <a16:creationId xmlns:a16="http://schemas.microsoft.com/office/drawing/2014/main" id="{00F666EB-DDF6-4666-AA01-1E399237A547}"/>
              </a:ext>
            </a:extLst>
          </p:cNvPr>
          <p:cNvSpPr/>
          <p:nvPr/>
        </p:nvSpPr>
        <p:spPr>
          <a:xfrm>
            <a:off x="7035969" y="5931536"/>
            <a:ext cx="117037" cy="911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 name="正方形/長方形 138">
            <a:extLst>
              <a:ext uri="{FF2B5EF4-FFF2-40B4-BE49-F238E27FC236}">
                <a16:creationId xmlns:a16="http://schemas.microsoft.com/office/drawing/2014/main" id="{3A518115-DEDF-4D9C-B038-6FD95FDC44B7}"/>
              </a:ext>
            </a:extLst>
          </p:cNvPr>
          <p:cNvSpPr/>
          <p:nvPr/>
        </p:nvSpPr>
        <p:spPr>
          <a:xfrm>
            <a:off x="7119444" y="6023753"/>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 name="正方形/長方形 139">
            <a:extLst>
              <a:ext uri="{FF2B5EF4-FFF2-40B4-BE49-F238E27FC236}">
                <a16:creationId xmlns:a16="http://schemas.microsoft.com/office/drawing/2014/main" id="{30F4A2CE-0FBD-4328-B16E-0DC45DCFD4A8}"/>
              </a:ext>
            </a:extLst>
          </p:cNvPr>
          <p:cNvSpPr/>
          <p:nvPr/>
        </p:nvSpPr>
        <p:spPr>
          <a:xfrm>
            <a:off x="6898544" y="5880781"/>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 name="正方形/長方形 140">
            <a:extLst>
              <a:ext uri="{FF2B5EF4-FFF2-40B4-BE49-F238E27FC236}">
                <a16:creationId xmlns:a16="http://schemas.microsoft.com/office/drawing/2014/main" id="{BFB05130-C63E-4A9C-ADE6-627AB1E15790}"/>
              </a:ext>
            </a:extLst>
          </p:cNvPr>
          <p:cNvSpPr/>
          <p:nvPr/>
        </p:nvSpPr>
        <p:spPr>
          <a:xfrm>
            <a:off x="6546119" y="5774148"/>
            <a:ext cx="107876" cy="827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正方形/長方形 141">
            <a:extLst>
              <a:ext uri="{FF2B5EF4-FFF2-40B4-BE49-F238E27FC236}">
                <a16:creationId xmlns:a16="http://schemas.microsoft.com/office/drawing/2014/main" id="{14D34E92-8106-4948-B41C-366A24C974F0}"/>
              </a:ext>
            </a:extLst>
          </p:cNvPr>
          <p:cNvSpPr/>
          <p:nvPr/>
        </p:nvSpPr>
        <p:spPr>
          <a:xfrm>
            <a:off x="6414261" y="5774148"/>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17A8C83C-31E8-410B-9F04-EDAABC395F87}"/>
              </a:ext>
            </a:extLst>
          </p:cNvPr>
          <p:cNvSpPr/>
          <p:nvPr/>
        </p:nvSpPr>
        <p:spPr>
          <a:xfrm>
            <a:off x="6222603" y="5169725"/>
            <a:ext cx="66835" cy="364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911A2AE9-00F4-409E-9ABD-E26F73EA7C68}"/>
              </a:ext>
            </a:extLst>
          </p:cNvPr>
          <p:cNvSpPr/>
          <p:nvPr/>
        </p:nvSpPr>
        <p:spPr>
          <a:xfrm>
            <a:off x="5950027" y="5442984"/>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48904EFD-59F9-422B-A9DB-78407761DC65}"/>
              </a:ext>
            </a:extLst>
          </p:cNvPr>
          <p:cNvSpPr/>
          <p:nvPr/>
        </p:nvSpPr>
        <p:spPr>
          <a:xfrm>
            <a:off x="5948284" y="5512333"/>
            <a:ext cx="66835" cy="1027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DF8FEEE0-37EB-4CF1-934A-DB517540902B}"/>
              </a:ext>
            </a:extLst>
          </p:cNvPr>
          <p:cNvSpPr/>
          <p:nvPr/>
        </p:nvSpPr>
        <p:spPr>
          <a:xfrm>
            <a:off x="5948284" y="5712767"/>
            <a:ext cx="332501" cy="658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865EA524-4544-4F19-8AF2-2C38A8AF66B0}"/>
              </a:ext>
            </a:extLst>
          </p:cNvPr>
          <p:cNvSpPr/>
          <p:nvPr/>
        </p:nvSpPr>
        <p:spPr>
          <a:xfrm>
            <a:off x="6081116" y="5648830"/>
            <a:ext cx="140971"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 name="正方形/長方形 147">
            <a:extLst>
              <a:ext uri="{FF2B5EF4-FFF2-40B4-BE49-F238E27FC236}">
                <a16:creationId xmlns:a16="http://schemas.microsoft.com/office/drawing/2014/main" id="{DF70AFD2-B5F1-4280-A9E2-7E5A473662C7}"/>
              </a:ext>
            </a:extLst>
          </p:cNvPr>
          <p:cNvSpPr/>
          <p:nvPr/>
        </p:nvSpPr>
        <p:spPr>
          <a:xfrm>
            <a:off x="6155252" y="5556805"/>
            <a:ext cx="66835" cy="1005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 name="正方形/長方形 148">
            <a:extLst>
              <a:ext uri="{FF2B5EF4-FFF2-40B4-BE49-F238E27FC236}">
                <a16:creationId xmlns:a16="http://schemas.microsoft.com/office/drawing/2014/main" id="{B74971E8-0659-41D4-87EA-1BD19B4FF34F}"/>
              </a:ext>
            </a:extLst>
          </p:cNvPr>
          <p:cNvSpPr/>
          <p:nvPr/>
        </p:nvSpPr>
        <p:spPr>
          <a:xfrm flipH="1">
            <a:off x="6145765" y="5609670"/>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 name="正方形/長方形 149">
            <a:extLst>
              <a:ext uri="{FF2B5EF4-FFF2-40B4-BE49-F238E27FC236}">
                <a16:creationId xmlns:a16="http://schemas.microsoft.com/office/drawing/2014/main" id="{379D0602-B6FE-42A1-98EB-E90A4505E0F5}"/>
              </a:ext>
            </a:extLst>
          </p:cNvPr>
          <p:cNvSpPr/>
          <p:nvPr/>
        </p:nvSpPr>
        <p:spPr>
          <a:xfrm>
            <a:off x="6215358" y="5672153"/>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 name="正方形/長方形 150">
            <a:extLst>
              <a:ext uri="{FF2B5EF4-FFF2-40B4-BE49-F238E27FC236}">
                <a16:creationId xmlns:a16="http://schemas.microsoft.com/office/drawing/2014/main" id="{799D4E15-EA7D-49F3-A512-58550CCD3435}"/>
              </a:ext>
            </a:extLst>
          </p:cNvPr>
          <p:cNvSpPr/>
          <p:nvPr/>
        </p:nvSpPr>
        <p:spPr>
          <a:xfrm>
            <a:off x="8166100" y="487696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 name="正方形/長方形 151">
            <a:extLst>
              <a:ext uri="{FF2B5EF4-FFF2-40B4-BE49-F238E27FC236}">
                <a16:creationId xmlns:a16="http://schemas.microsoft.com/office/drawing/2014/main" id="{C8D45C73-2156-4007-8976-2812CA19555C}"/>
              </a:ext>
            </a:extLst>
          </p:cNvPr>
          <p:cNvSpPr/>
          <p:nvPr/>
        </p:nvSpPr>
        <p:spPr>
          <a:xfrm>
            <a:off x="8278945" y="3885747"/>
            <a:ext cx="224499" cy="1440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 name="正方形/長方形 152">
            <a:extLst>
              <a:ext uri="{FF2B5EF4-FFF2-40B4-BE49-F238E27FC236}">
                <a16:creationId xmlns:a16="http://schemas.microsoft.com/office/drawing/2014/main" id="{E8215859-639A-4A7F-8042-FD9EA3C2F988}"/>
              </a:ext>
            </a:extLst>
          </p:cNvPr>
          <p:cNvSpPr/>
          <p:nvPr/>
        </p:nvSpPr>
        <p:spPr>
          <a:xfrm>
            <a:off x="8243191" y="3415913"/>
            <a:ext cx="243202" cy="37227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 name="正方形/長方形 153">
            <a:extLst>
              <a:ext uri="{FF2B5EF4-FFF2-40B4-BE49-F238E27FC236}">
                <a16:creationId xmlns:a16="http://schemas.microsoft.com/office/drawing/2014/main" id="{AB98A245-377F-4111-ACDE-557BEB87E8BF}"/>
              </a:ext>
            </a:extLst>
          </p:cNvPr>
          <p:cNvSpPr/>
          <p:nvPr/>
        </p:nvSpPr>
        <p:spPr>
          <a:xfrm>
            <a:off x="9407936" y="3197201"/>
            <a:ext cx="58943" cy="1200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 name="正方形/長方形 154">
            <a:extLst>
              <a:ext uri="{FF2B5EF4-FFF2-40B4-BE49-F238E27FC236}">
                <a16:creationId xmlns:a16="http://schemas.microsoft.com/office/drawing/2014/main" id="{AD027A59-81A6-4C6B-A98F-31FF3756E5C0}"/>
              </a:ext>
            </a:extLst>
          </p:cNvPr>
          <p:cNvSpPr/>
          <p:nvPr/>
        </p:nvSpPr>
        <p:spPr>
          <a:xfrm>
            <a:off x="9241541" y="3359747"/>
            <a:ext cx="67611" cy="630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 name="正方形/長方形 155">
            <a:extLst>
              <a:ext uri="{FF2B5EF4-FFF2-40B4-BE49-F238E27FC236}">
                <a16:creationId xmlns:a16="http://schemas.microsoft.com/office/drawing/2014/main" id="{450F05F5-96DF-4E40-8B99-F9B3360F36A5}"/>
              </a:ext>
            </a:extLst>
          </p:cNvPr>
          <p:cNvSpPr/>
          <p:nvPr/>
        </p:nvSpPr>
        <p:spPr>
          <a:xfrm>
            <a:off x="8978045" y="3349349"/>
            <a:ext cx="259738"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 name="正方形/長方形 156">
            <a:extLst>
              <a:ext uri="{FF2B5EF4-FFF2-40B4-BE49-F238E27FC236}">
                <a16:creationId xmlns:a16="http://schemas.microsoft.com/office/drawing/2014/main" id="{B94505CF-A8CC-4E92-AA4E-C2368C3A827C}"/>
              </a:ext>
            </a:extLst>
          </p:cNvPr>
          <p:cNvSpPr/>
          <p:nvPr/>
        </p:nvSpPr>
        <p:spPr>
          <a:xfrm>
            <a:off x="8943768" y="3392095"/>
            <a:ext cx="149141" cy="3362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 name="正方形/長方形 157">
            <a:extLst>
              <a:ext uri="{FF2B5EF4-FFF2-40B4-BE49-F238E27FC236}">
                <a16:creationId xmlns:a16="http://schemas.microsoft.com/office/drawing/2014/main" id="{7B177F37-463F-4067-818A-1C517A061FEB}"/>
              </a:ext>
            </a:extLst>
          </p:cNvPr>
          <p:cNvSpPr/>
          <p:nvPr/>
        </p:nvSpPr>
        <p:spPr>
          <a:xfrm>
            <a:off x="7898249" y="2928866"/>
            <a:ext cx="52115" cy="4308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 name="正方形/長方形 158">
            <a:extLst>
              <a:ext uri="{FF2B5EF4-FFF2-40B4-BE49-F238E27FC236}">
                <a16:creationId xmlns:a16="http://schemas.microsoft.com/office/drawing/2014/main" id="{B33B84B1-07B6-4C5C-82E3-B5DEEA74CC2D}"/>
              </a:ext>
            </a:extLst>
          </p:cNvPr>
          <p:cNvSpPr/>
          <p:nvPr/>
        </p:nvSpPr>
        <p:spPr>
          <a:xfrm>
            <a:off x="7950299" y="3067951"/>
            <a:ext cx="273035" cy="2972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 name="正方形/長方形 159">
            <a:extLst>
              <a:ext uri="{FF2B5EF4-FFF2-40B4-BE49-F238E27FC236}">
                <a16:creationId xmlns:a16="http://schemas.microsoft.com/office/drawing/2014/main" id="{24DF11C7-0D1C-4790-B2F3-0EE6A5376FA4}"/>
              </a:ext>
            </a:extLst>
          </p:cNvPr>
          <p:cNvSpPr/>
          <p:nvPr/>
        </p:nvSpPr>
        <p:spPr>
          <a:xfrm rot="5400000">
            <a:off x="7847079" y="3316109"/>
            <a:ext cx="45721" cy="590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 name="正方形/長方形 160">
            <a:extLst>
              <a:ext uri="{FF2B5EF4-FFF2-40B4-BE49-F238E27FC236}">
                <a16:creationId xmlns:a16="http://schemas.microsoft.com/office/drawing/2014/main" id="{8F20BCBA-88C7-4A84-953C-ADEFEE240AD1}"/>
              </a:ext>
            </a:extLst>
          </p:cNvPr>
          <p:cNvSpPr/>
          <p:nvPr/>
        </p:nvSpPr>
        <p:spPr>
          <a:xfrm rot="5400000">
            <a:off x="8422469" y="3422927"/>
            <a:ext cx="281763" cy="1369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 name="正方形/長方形 161">
            <a:extLst>
              <a:ext uri="{FF2B5EF4-FFF2-40B4-BE49-F238E27FC236}">
                <a16:creationId xmlns:a16="http://schemas.microsoft.com/office/drawing/2014/main" id="{5F324AA9-BC03-4100-B552-1B74A1925DC8}"/>
              </a:ext>
            </a:extLst>
          </p:cNvPr>
          <p:cNvSpPr/>
          <p:nvPr/>
        </p:nvSpPr>
        <p:spPr>
          <a:xfrm>
            <a:off x="8631826" y="3448594"/>
            <a:ext cx="50212" cy="3588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 name="正方形/長方形 162">
            <a:extLst>
              <a:ext uri="{FF2B5EF4-FFF2-40B4-BE49-F238E27FC236}">
                <a16:creationId xmlns:a16="http://schemas.microsoft.com/office/drawing/2014/main" id="{38B4B0C0-944D-476C-8CD0-CAB5D5BBEA52}"/>
              </a:ext>
            </a:extLst>
          </p:cNvPr>
          <p:cNvSpPr/>
          <p:nvPr/>
        </p:nvSpPr>
        <p:spPr>
          <a:xfrm>
            <a:off x="8600990" y="3614820"/>
            <a:ext cx="45719" cy="1101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 name="正方形/長方形 163">
            <a:extLst>
              <a:ext uri="{FF2B5EF4-FFF2-40B4-BE49-F238E27FC236}">
                <a16:creationId xmlns:a16="http://schemas.microsoft.com/office/drawing/2014/main" id="{51DB9305-32A5-475A-9207-69E3C30F78E1}"/>
              </a:ext>
            </a:extLst>
          </p:cNvPr>
          <p:cNvSpPr/>
          <p:nvPr/>
        </p:nvSpPr>
        <p:spPr>
          <a:xfrm>
            <a:off x="8760800" y="3560244"/>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 name="正方形/長方形 164">
            <a:extLst>
              <a:ext uri="{FF2B5EF4-FFF2-40B4-BE49-F238E27FC236}">
                <a16:creationId xmlns:a16="http://schemas.microsoft.com/office/drawing/2014/main" id="{EBB7D9C8-33AE-4A7B-A9FB-B9999E9896FF}"/>
              </a:ext>
            </a:extLst>
          </p:cNvPr>
          <p:cNvSpPr/>
          <p:nvPr/>
        </p:nvSpPr>
        <p:spPr>
          <a:xfrm>
            <a:off x="9575255" y="3639820"/>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 name="正方形/長方形 165">
            <a:extLst>
              <a:ext uri="{FF2B5EF4-FFF2-40B4-BE49-F238E27FC236}">
                <a16:creationId xmlns:a16="http://schemas.microsoft.com/office/drawing/2014/main" id="{5620E677-EED1-4C9C-8F93-D5AA3191ACD2}"/>
              </a:ext>
            </a:extLst>
          </p:cNvPr>
          <p:cNvSpPr/>
          <p:nvPr/>
        </p:nvSpPr>
        <p:spPr>
          <a:xfrm>
            <a:off x="5995746" y="2325123"/>
            <a:ext cx="45719"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 name="正方形/長方形 166">
            <a:extLst>
              <a:ext uri="{FF2B5EF4-FFF2-40B4-BE49-F238E27FC236}">
                <a16:creationId xmlns:a16="http://schemas.microsoft.com/office/drawing/2014/main" id="{28916A23-C3B8-473C-974B-4AA8E7C61BDE}"/>
              </a:ext>
            </a:extLst>
          </p:cNvPr>
          <p:cNvSpPr/>
          <p:nvPr/>
        </p:nvSpPr>
        <p:spPr>
          <a:xfrm>
            <a:off x="6018605" y="2357845"/>
            <a:ext cx="45719" cy="800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 name="正方形/長方形 167">
            <a:extLst>
              <a:ext uri="{FF2B5EF4-FFF2-40B4-BE49-F238E27FC236}">
                <a16:creationId xmlns:a16="http://schemas.microsoft.com/office/drawing/2014/main" id="{8122E20C-6F57-48AC-AD02-300DF4E505F6}"/>
              </a:ext>
            </a:extLst>
          </p:cNvPr>
          <p:cNvSpPr/>
          <p:nvPr/>
        </p:nvSpPr>
        <p:spPr>
          <a:xfrm>
            <a:off x="6066939" y="2439583"/>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 name="正方形/長方形 168">
            <a:extLst>
              <a:ext uri="{FF2B5EF4-FFF2-40B4-BE49-F238E27FC236}">
                <a16:creationId xmlns:a16="http://schemas.microsoft.com/office/drawing/2014/main" id="{FCD7C9D6-838A-4BDB-9A1C-2ACF8D9B4784}"/>
              </a:ext>
            </a:extLst>
          </p:cNvPr>
          <p:cNvSpPr/>
          <p:nvPr/>
        </p:nvSpPr>
        <p:spPr>
          <a:xfrm>
            <a:off x="5682231" y="2543012"/>
            <a:ext cx="68579" cy="938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 name="正方形/長方形 169">
            <a:extLst>
              <a:ext uri="{FF2B5EF4-FFF2-40B4-BE49-F238E27FC236}">
                <a16:creationId xmlns:a16="http://schemas.microsoft.com/office/drawing/2014/main" id="{FD1FA8F8-1F89-4856-9295-7A8F4958749D}"/>
              </a:ext>
            </a:extLst>
          </p:cNvPr>
          <p:cNvSpPr/>
          <p:nvPr/>
        </p:nvSpPr>
        <p:spPr>
          <a:xfrm>
            <a:off x="5948284" y="2899107"/>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 name="正方形/長方形 170">
            <a:extLst>
              <a:ext uri="{FF2B5EF4-FFF2-40B4-BE49-F238E27FC236}">
                <a16:creationId xmlns:a16="http://schemas.microsoft.com/office/drawing/2014/main" id="{569B6400-2855-41B0-AB20-8CFB1E4BC335}"/>
              </a:ext>
            </a:extLst>
          </p:cNvPr>
          <p:cNvSpPr/>
          <p:nvPr/>
        </p:nvSpPr>
        <p:spPr>
          <a:xfrm>
            <a:off x="5794628" y="252621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 name="正方形/長方形 171">
            <a:extLst>
              <a:ext uri="{FF2B5EF4-FFF2-40B4-BE49-F238E27FC236}">
                <a16:creationId xmlns:a16="http://schemas.microsoft.com/office/drawing/2014/main" id="{449DC466-F80B-45B5-9537-21FAF7EC2E5D}"/>
              </a:ext>
            </a:extLst>
          </p:cNvPr>
          <p:cNvSpPr/>
          <p:nvPr/>
        </p:nvSpPr>
        <p:spPr>
          <a:xfrm>
            <a:off x="5838446" y="2565662"/>
            <a:ext cx="66835" cy="14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正方形/長方形 172">
            <a:extLst>
              <a:ext uri="{FF2B5EF4-FFF2-40B4-BE49-F238E27FC236}">
                <a16:creationId xmlns:a16="http://schemas.microsoft.com/office/drawing/2014/main" id="{3415FBEA-A8B8-4D21-9A58-68C271614945}"/>
              </a:ext>
            </a:extLst>
          </p:cNvPr>
          <p:cNvSpPr/>
          <p:nvPr/>
        </p:nvSpPr>
        <p:spPr>
          <a:xfrm>
            <a:off x="5948284" y="2977963"/>
            <a:ext cx="66835" cy="1213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正方形/長方形 173">
            <a:extLst>
              <a:ext uri="{FF2B5EF4-FFF2-40B4-BE49-F238E27FC236}">
                <a16:creationId xmlns:a16="http://schemas.microsoft.com/office/drawing/2014/main" id="{34455492-C983-4C1D-B73C-974400A4D0FA}"/>
              </a:ext>
            </a:extLst>
          </p:cNvPr>
          <p:cNvSpPr/>
          <p:nvPr/>
        </p:nvSpPr>
        <p:spPr>
          <a:xfrm>
            <a:off x="6004394" y="3060830"/>
            <a:ext cx="66835" cy="1721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 name="正方形/長方形 174">
            <a:extLst>
              <a:ext uri="{FF2B5EF4-FFF2-40B4-BE49-F238E27FC236}">
                <a16:creationId xmlns:a16="http://schemas.microsoft.com/office/drawing/2014/main" id="{C3CF633F-1273-4EB5-AAAD-8FDD205A81F2}"/>
              </a:ext>
            </a:extLst>
          </p:cNvPr>
          <p:cNvSpPr/>
          <p:nvPr/>
        </p:nvSpPr>
        <p:spPr>
          <a:xfrm>
            <a:off x="5138778" y="2486886"/>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 name="正方形/長方形 175">
            <a:extLst>
              <a:ext uri="{FF2B5EF4-FFF2-40B4-BE49-F238E27FC236}">
                <a16:creationId xmlns:a16="http://schemas.microsoft.com/office/drawing/2014/main" id="{D4D63384-CCE7-4F56-A7CB-2FFE53E7F8FC}"/>
              </a:ext>
            </a:extLst>
          </p:cNvPr>
          <p:cNvSpPr/>
          <p:nvPr/>
        </p:nvSpPr>
        <p:spPr>
          <a:xfrm>
            <a:off x="5220070" y="2509196"/>
            <a:ext cx="66835" cy="384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正方形/長方形 176">
            <a:extLst>
              <a:ext uri="{FF2B5EF4-FFF2-40B4-BE49-F238E27FC236}">
                <a16:creationId xmlns:a16="http://schemas.microsoft.com/office/drawing/2014/main" id="{342E891D-CF6E-4AA3-AB84-8D3A076E91ED}"/>
              </a:ext>
            </a:extLst>
          </p:cNvPr>
          <p:cNvSpPr/>
          <p:nvPr/>
        </p:nvSpPr>
        <p:spPr>
          <a:xfrm flipV="1">
            <a:off x="4810190" y="2442755"/>
            <a:ext cx="45719" cy="1073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a:extLst>
              <a:ext uri="{FF2B5EF4-FFF2-40B4-BE49-F238E27FC236}">
                <a16:creationId xmlns:a16="http://schemas.microsoft.com/office/drawing/2014/main" id="{28BF829A-8824-4DE7-8B4F-49CAAAB74053}"/>
              </a:ext>
            </a:extLst>
          </p:cNvPr>
          <p:cNvSpPr/>
          <p:nvPr/>
        </p:nvSpPr>
        <p:spPr>
          <a:xfrm flipV="1">
            <a:off x="4825706" y="2476418"/>
            <a:ext cx="55677" cy="761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0DFE570E-320D-46A7-941D-C218A0B34CDF}"/>
              </a:ext>
            </a:extLst>
          </p:cNvPr>
          <p:cNvSpPr/>
          <p:nvPr/>
        </p:nvSpPr>
        <p:spPr>
          <a:xfrm flipV="1">
            <a:off x="4854959" y="2500471"/>
            <a:ext cx="82909" cy="561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 name="正方形/長方形 179">
            <a:extLst>
              <a:ext uri="{FF2B5EF4-FFF2-40B4-BE49-F238E27FC236}">
                <a16:creationId xmlns:a16="http://schemas.microsoft.com/office/drawing/2014/main" id="{2D190AE9-294E-483E-9EFC-7209767A3C5F}"/>
              </a:ext>
            </a:extLst>
          </p:cNvPr>
          <p:cNvSpPr/>
          <p:nvPr/>
        </p:nvSpPr>
        <p:spPr>
          <a:xfrm>
            <a:off x="6168624" y="2798981"/>
            <a:ext cx="11216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 name="正方形/長方形 180">
            <a:extLst>
              <a:ext uri="{FF2B5EF4-FFF2-40B4-BE49-F238E27FC236}">
                <a16:creationId xmlns:a16="http://schemas.microsoft.com/office/drawing/2014/main" id="{4A26E47A-F0A8-4C4A-8F1E-B903CA4C1165}"/>
              </a:ext>
            </a:extLst>
          </p:cNvPr>
          <p:cNvSpPr/>
          <p:nvPr/>
        </p:nvSpPr>
        <p:spPr>
          <a:xfrm>
            <a:off x="6243932" y="287353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 name="正方形/長方形 181">
            <a:extLst>
              <a:ext uri="{FF2B5EF4-FFF2-40B4-BE49-F238E27FC236}">
                <a16:creationId xmlns:a16="http://schemas.microsoft.com/office/drawing/2014/main" id="{43FF15D3-87F3-4231-AAED-5362CBF8853F}"/>
              </a:ext>
            </a:extLst>
          </p:cNvPr>
          <p:cNvSpPr/>
          <p:nvPr/>
        </p:nvSpPr>
        <p:spPr>
          <a:xfrm>
            <a:off x="4873862" y="3013931"/>
            <a:ext cx="56839" cy="821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 name="正方形/長方形 182">
            <a:extLst>
              <a:ext uri="{FF2B5EF4-FFF2-40B4-BE49-F238E27FC236}">
                <a16:creationId xmlns:a16="http://schemas.microsoft.com/office/drawing/2014/main" id="{872E4D68-6DBC-46C7-A376-B61262F86BC7}"/>
              </a:ext>
            </a:extLst>
          </p:cNvPr>
          <p:cNvSpPr/>
          <p:nvPr/>
        </p:nvSpPr>
        <p:spPr>
          <a:xfrm>
            <a:off x="4930701" y="2985789"/>
            <a:ext cx="57854" cy="1330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4" name="正方形/長方形 183">
            <a:extLst>
              <a:ext uri="{FF2B5EF4-FFF2-40B4-BE49-F238E27FC236}">
                <a16:creationId xmlns:a16="http://schemas.microsoft.com/office/drawing/2014/main" id="{5FDB8A95-AEF2-45B7-979D-6A7F07AA4BB0}"/>
              </a:ext>
            </a:extLst>
          </p:cNvPr>
          <p:cNvSpPr/>
          <p:nvPr/>
        </p:nvSpPr>
        <p:spPr>
          <a:xfrm>
            <a:off x="4947411" y="311660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5" name="正方形/長方形 184">
            <a:extLst>
              <a:ext uri="{FF2B5EF4-FFF2-40B4-BE49-F238E27FC236}">
                <a16:creationId xmlns:a16="http://schemas.microsoft.com/office/drawing/2014/main" id="{4404CAE0-AEA8-4979-A7E3-4A4CDEF2B27B}"/>
              </a:ext>
            </a:extLst>
          </p:cNvPr>
          <p:cNvSpPr/>
          <p:nvPr/>
        </p:nvSpPr>
        <p:spPr>
          <a:xfrm>
            <a:off x="3956769" y="2627024"/>
            <a:ext cx="143743" cy="938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6" name="正方形/長方形 185">
            <a:extLst>
              <a:ext uri="{FF2B5EF4-FFF2-40B4-BE49-F238E27FC236}">
                <a16:creationId xmlns:a16="http://schemas.microsoft.com/office/drawing/2014/main" id="{BE3BAEBE-45DD-4F2A-BCC0-E0CD2DC8E4CD}"/>
              </a:ext>
            </a:extLst>
          </p:cNvPr>
          <p:cNvSpPr/>
          <p:nvPr/>
        </p:nvSpPr>
        <p:spPr>
          <a:xfrm>
            <a:off x="4031021" y="2544110"/>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7" name="正方形/長方形 186">
            <a:extLst>
              <a:ext uri="{FF2B5EF4-FFF2-40B4-BE49-F238E27FC236}">
                <a16:creationId xmlns:a16="http://schemas.microsoft.com/office/drawing/2014/main" id="{B1890601-302D-4352-ACAB-540459780E09}"/>
              </a:ext>
            </a:extLst>
          </p:cNvPr>
          <p:cNvSpPr/>
          <p:nvPr/>
        </p:nvSpPr>
        <p:spPr>
          <a:xfrm>
            <a:off x="3902240" y="2401289"/>
            <a:ext cx="66125" cy="800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8" name="正方形/長方形 187">
            <a:extLst>
              <a:ext uri="{FF2B5EF4-FFF2-40B4-BE49-F238E27FC236}">
                <a16:creationId xmlns:a16="http://schemas.microsoft.com/office/drawing/2014/main" id="{40E95C15-89C7-41B1-826A-3B9571B786BA}"/>
              </a:ext>
            </a:extLst>
          </p:cNvPr>
          <p:cNvSpPr/>
          <p:nvPr/>
        </p:nvSpPr>
        <p:spPr>
          <a:xfrm>
            <a:off x="3679450" y="2380529"/>
            <a:ext cx="199606"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9" name="正方形/長方形 188">
            <a:extLst>
              <a:ext uri="{FF2B5EF4-FFF2-40B4-BE49-F238E27FC236}">
                <a16:creationId xmlns:a16="http://schemas.microsoft.com/office/drawing/2014/main" id="{380C54DC-0540-426C-840F-8A3A8FB35C49}"/>
              </a:ext>
            </a:extLst>
          </p:cNvPr>
          <p:cNvSpPr/>
          <p:nvPr/>
        </p:nvSpPr>
        <p:spPr>
          <a:xfrm>
            <a:off x="4006976" y="2128868"/>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0" name="正方形/長方形 189">
            <a:extLst>
              <a:ext uri="{FF2B5EF4-FFF2-40B4-BE49-F238E27FC236}">
                <a16:creationId xmlns:a16="http://schemas.microsoft.com/office/drawing/2014/main" id="{6D10F829-29E5-466F-9C06-12B8234648A4}"/>
              </a:ext>
            </a:extLst>
          </p:cNvPr>
          <p:cNvSpPr/>
          <p:nvPr/>
        </p:nvSpPr>
        <p:spPr>
          <a:xfrm>
            <a:off x="3949082" y="1997702"/>
            <a:ext cx="66844" cy="113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1" name="正方形/長方形 190">
            <a:extLst>
              <a:ext uri="{FF2B5EF4-FFF2-40B4-BE49-F238E27FC236}">
                <a16:creationId xmlns:a16="http://schemas.microsoft.com/office/drawing/2014/main" id="{DDEA56C8-6DCF-4F11-9698-DB490E7EF5C5}"/>
              </a:ext>
            </a:extLst>
          </p:cNvPr>
          <p:cNvSpPr/>
          <p:nvPr/>
        </p:nvSpPr>
        <p:spPr>
          <a:xfrm>
            <a:off x="3902240" y="1636243"/>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a:extLst>
              <a:ext uri="{FF2B5EF4-FFF2-40B4-BE49-F238E27FC236}">
                <a16:creationId xmlns:a16="http://schemas.microsoft.com/office/drawing/2014/main" id="{518F9BA9-042F-4C08-A40C-5D5E5870D32B}"/>
              </a:ext>
            </a:extLst>
          </p:cNvPr>
          <p:cNvSpPr/>
          <p:nvPr/>
        </p:nvSpPr>
        <p:spPr>
          <a:xfrm>
            <a:off x="3794542" y="1562626"/>
            <a:ext cx="59085" cy="10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3" name="正方形/長方形 192">
            <a:extLst>
              <a:ext uri="{FF2B5EF4-FFF2-40B4-BE49-F238E27FC236}">
                <a16:creationId xmlns:a16="http://schemas.microsoft.com/office/drawing/2014/main" id="{95D0C762-B292-4772-B393-4D3EE5B3A7E1}"/>
              </a:ext>
            </a:extLst>
          </p:cNvPr>
          <p:cNvSpPr/>
          <p:nvPr/>
        </p:nvSpPr>
        <p:spPr>
          <a:xfrm>
            <a:off x="3605028" y="1609557"/>
            <a:ext cx="59085" cy="10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4" name="正方形/長方形 193">
            <a:extLst>
              <a:ext uri="{FF2B5EF4-FFF2-40B4-BE49-F238E27FC236}">
                <a16:creationId xmlns:a16="http://schemas.microsoft.com/office/drawing/2014/main" id="{D582F175-E45D-40B9-8C8B-5DD4BB0C6897}"/>
              </a:ext>
            </a:extLst>
          </p:cNvPr>
          <p:cNvSpPr/>
          <p:nvPr/>
        </p:nvSpPr>
        <p:spPr>
          <a:xfrm>
            <a:off x="3113285" y="1561855"/>
            <a:ext cx="31906" cy="677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5" name="正方形/長方形 194">
            <a:extLst>
              <a:ext uri="{FF2B5EF4-FFF2-40B4-BE49-F238E27FC236}">
                <a16:creationId xmlns:a16="http://schemas.microsoft.com/office/drawing/2014/main" id="{2F27FF6E-CDF8-4190-B9C0-88100F71D236}"/>
              </a:ext>
            </a:extLst>
          </p:cNvPr>
          <p:cNvSpPr/>
          <p:nvPr/>
        </p:nvSpPr>
        <p:spPr>
          <a:xfrm>
            <a:off x="3821703" y="259453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FA311866-ACF8-4AB1-B687-7D3E7F15A2C4}"/>
              </a:ext>
            </a:extLst>
          </p:cNvPr>
          <p:cNvSpPr/>
          <p:nvPr/>
        </p:nvSpPr>
        <p:spPr>
          <a:xfrm>
            <a:off x="4115483" y="289545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7" name="正方形/長方形 196">
            <a:extLst>
              <a:ext uri="{FF2B5EF4-FFF2-40B4-BE49-F238E27FC236}">
                <a16:creationId xmlns:a16="http://schemas.microsoft.com/office/drawing/2014/main" id="{6D69948E-99EE-4993-A705-283EAEF4ADA3}"/>
              </a:ext>
            </a:extLst>
          </p:cNvPr>
          <p:cNvSpPr/>
          <p:nvPr/>
        </p:nvSpPr>
        <p:spPr>
          <a:xfrm>
            <a:off x="4305025" y="2788289"/>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8" name="正方形/長方形 197">
            <a:extLst>
              <a:ext uri="{FF2B5EF4-FFF2-40B4-BE49-F238E27FC236}">
                <a16:creationId xmlns:a16="http://schemas.microsoft.com/office/drawing/2014/main" id="{47261F40-88AF-4083-83A8-0378D54AE21A}"/>
              </a:ext>
            </a:extLst>
          </p:cNvPr>
          <p:cNvSpPr/>
          <p:nvPr/>
        </p:nvSpPr>
        <p:spPr>
          <a:xfrm>
            <a:off x="4547912" y="2699654"/>
            <a:ext cx="66835" cy="940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9" name="正方形/長方形 198">
            <a:extLst>
              <a:ext uri="{FF2B5EF4-FFF2-40B4-BE49-F238E27FC236}">
                <a16:creationId xmlns:a16="http://schemas.microsoft.com/office/drawing/2014/main" id="{52E55704-8D38-4E1A-9BE8-1D8C298D9F94}"/>
              </a:ext>
            </a:extLst>
          </p:cNvPr>
          <p:cNvSpPr/>
          <p:nvPr/>
        </p:nvSpPr>
        <p:spPr>
          <a:xfrm>
            <a:off x="4331409" y="2545393"/>
            <a:ext cx="235912" cy="515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0" name="正方形/長方形 199">
            <a:extLst>
              <a:ext uri="{FF2B5EF4-FFF2-40B4-BE49-F238E27FC236}">
                <a16:creationId xmlns:a16="http://schemas.microsoft.com/office/drawing/2014/main" id="{38749B0B-0D61-4B46-B815-A937BF176BE4}"/>
              </a:ext>
            </a:extLst>
          </p:cNvPr>
          <p:cNvSpPr/>
          <p:nvPr/>
        </p:nvSpPr>
        <p:spPr>
          <a:xfrm>
            <a:off x="4441695" y="2493331"/>
            <a:ext cx="125625" cy="696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1" name="正方形/長方形 200">
            <a:extLst>
              <a:ext uri="{FF2B5EF4-FFF2-40B4-BE49-F238E27FC236}">
                <a16:creationId xmlns:a16="http://schemas.microsoft.com/office/drawing/2014/main" id="{D4CA1FB2-6219-478F-9252-B1CC1054588C}"/>
              </a:ext>
            </a:extLst>
          </p:cNvPr>
          <p:cNvSpPr/>
          <p:nvPr/>
        </p:nvSpPr>
        <p:spPr>
          <a:xfrm>
            <a:off x="4594096" y="2669651"/>
            <a:ext cx="106216" cy="484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2" name="正方形/長方形 201">
            <a:extLst>
              <a:ext uri="{FF2B5EF4-FFF2-40B4-BE49-F238E27FC236}">
                <a16:creationId xmlns:a16="http://schemas.microsoft.com/office/drawing/2014/main" id="{BCF60D39-DC7C-4010-A58E-82AD09D70143}"/>
              </a:ext>
            </a:extLst>
          </p:cNvPr>
          <p:cNvSpPr/>
          <p:nvPr/>
        </p:nvSpPr>
        <p:spPr>
          <a:xfrm>
            <a:off x="4547909" y="2431043"/>
            <a:ext cx="55711" cy="654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3" name="正方形/長方形 202">
            <a:extLst>
              <a:ext uri="{FF2B5EF4-FFF2-40B4-BE49-F238E27FC236}">
                <a16:creationId xmlns:a16="http://schemas.microsoft.com/office/drawing/2014/main" id="{FE617ED6-35FA-48FF-9DCA-EE6D9B9A7906}"/>
              </a:ext>
            </a:extLst>
          </p:cNvPr>
          <p:cNvSpPr/>
          <p:nvPr/>
        </p:nvSpPr>
        <p:spPr>
          <a:xfrm>
            <a:off x="4603528" y="2376495"/>
            <a:ext cx="55701" cy="654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正方形/長方形 203">
            <a:extLst>
              <a:ext uri="{FF2B5EF4-FFF2-40B4-BE49-F238E27FC236}">
                <a16:creationId xmlns:a16="http://schemas.microsoft.com/office/drawing/2014/main" id="{ECA16902-A814-472A-A900-F76EFD0A80D0}"/>
              </a:ext>
            </a:extLst>
          </p:cNvPr>
          <p:cNvSpPr/>
          <p:nvPr/>
        </p:nvSpPr>
        <p:spPr>
          <a:xfrm>
            <a:off x="4220846" y="2299707"/>
            <a:ext cx="141604" cy="1127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5" name="正方形/長方形 204">
            <a:extLst>
              <a:ext uri="{FF2B5EF4-FFF2-40B4-BE49-F238E27FC236}">
                <a16:creationId xmlns:a16="http://schemas.microsoft.com/office/drawing/2014/main" id="{D6112945-5F6B-45DE-80FC-6FF1B00341DC}"/>
              </a:ext>
            </a:extLst>
          </p:cNvPr>
          <p:cNvSpPr/>
          <p:nvPr/>
        </p:nvSpPr>
        <p:spPr>
          <a:xfrm>
            <a:off x="4253506" y="2241220"/>
            <a:ext cx="134524" cy="584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6" name="正方形/長方形 205">
            <a:extLst>
              <a:ext uri="{FF2B5EF4-FFF2-40B4-BE49-F238E27FC236}">
                <a16:creationId xmlns:a16="http://schemas.microsoft.com/office/drawing/2014/main" id="{0126D3D6-F6F0-45F9-8189-A6CC2606D15F}"/>
              </a:ext>
            </a:extLst>
          </p:cNvPr>
          <p:cNvSpPr/>
          <p:nvPr/>
        </p:nvSpPr>
        <p:spPr>
          <a:xfrm>
            <a:off x="4332671" y="2134985"/>
            <a:ext cx="59117" cy="1062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7" name="正方形/長方形 206">
            <a:extLst>
              <a:ext uri="{FF2B5EF4-FFF2-40B4-BE49-F238E27FC236}">
                <a16:creationId xmlns:a16="http://schemas.microsoft.com/office/drawing/2014/main" id="{9D681A5E-078B-40A2-B4D9-583FDC9A0805}"/>
              </a:ext>
            </a:extLst>
          </p:cNvPr>
          <p:cNvSpPr/>
          <p:nvPr/>
        </p:nvSpPr>
        <p:spPr>
          <a:xfrm>
            <a:off x="4375042" y="2165804"/>
            <a:ext cx="44234" cy="520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8" name="正方形/長方形 207">
            <a:extLst>
              <a:ext uri="{FF2B5EF4-FFF2-40B4-BE49-F238E27FC236}">
                <a16:creationId xmlns:a16="http://schemas.microsoft.com/office/drawing/2014/main" id="{E00C69AC-8EC5-4D85-913D-470F8D82EC2B}"/>
              </a:ext>
            </a:extLst>
          </p:cNvPr>
          <p:cNvSpPr/>
          <p:nvPr/>
        </p:nvSpPr>
        <p:spPr>
          <a:xfrm>
            <a:off x="4305025" y="2220397"/>
            <a:ext cx="44234" cy="520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9" name="正方形/長方形 208">
            <a:extLst>
              <a:ext uri="{FF2B5EF4-FFF2-40B4-BE49-F238E27FC236}">
                <a16:creationId xmlns:a16="http://schemas.microsoft.com/office/drawing/2014/main" id="{473DC369-4EA9-4CA4-940A-656627101841}"/>
              </a:ext>
            </a:extLst>
          </p:cNvPr>
          <p:cNvSpPr/>
          <p:nvPr/>
        </p:nvSpPr>
        <p:spPr>
          <a:xfrm>
            <a:off x="4654341" y="2336497"/>
            <a:ext cx="60158" cy="4946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0" name="正方形/長方形 209">
            <a:extLst>
              <a:ext uri="{FF2B5EF4-FFF2-40B4-BE49-F238E27FC236}">
                <a16:creationId xmlns:a16="http://schemas.microsoft.com/office/drawing/2014/main" id="{295087E6-58BD-4283-9BA3-4AFDD2FE9D92}"/>
              </a:ext>
            </a:extLst>
          </p:cNvPr>
          <p:cNvSpPr/>
          <p:nvPr/>
        </p:nvSpPr>
        <p:spPr>
          <a:xfrm>
            <a:off x="4006024" y="3780070"/>
            <a:ext cx="94487"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1" name="正方形/長方形 210">
            <a:extLst>
              <a:ext uri="{FF2B5EF4-FFF2-40B4-BE49-F238E27FC236}">
                <a16:creationId xmlns:a16="http://schemas.microsoft.com/office/drawing/2014/main" id="{B04C9028-E295-4E2D-8041-EF447DB5B14F}"/>
              </a:ext>
            </a:extLst>
          </p:cNvPr>
          <p:cNvSpPr/>
          <p:nvPr/>
        </p:nvSpPr>
        <p:spPr>
          <a:xfrm>
            <a:off x="4036860" y="3751069"/>
            <a:ext cx="94487"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2" name="正方形/長方形 211">
            <a:extLst>
              <a:ext uri="{FF2B5EF4-FFF2-40B4-BE49-F238E27FC236}">
                <a16:creationId xmlns:a16="http://schemas.microsoft.com/office/drawing/2014/main" id="{0235A318-1728-465D-8BC4-577519537818}"/>
              </a:ext>
            </a:extLst>
          </p:cNvPr>
          <p:cNvSpPr/>
          <p:nvPr/>
        </p:nvSpPr>
        <p:spPr>
          <a:xfrm>
            <a:off x="4036867" y="3823895"/>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3" name="正方形/長方形 212">
            <a:extLst>
              <a:ext uri="{FF2B5EF4-FFF2-40B4-BE49-F238E27FC236}">
                <a16:creationId xmlns:a16="http://schemas.microsoft.com/office/drawing/2014/main" id="{BFE9810B-4A6B-419A-8DBE-51FF4534624A}"/>
              </a:ext>
            </a:extLst>
          </p:cNvPr>
          <p:cNvSpPr/>
          <p:nvPr/>
        </p:nvSpPr>
        <p:spPr>
          <a:xfrm>
            <a:off x="4277326" y="4548152"/>
            <a:ext cx="84608" cy="1356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4" name="正方形/長方形 213">
            <a:extLst>
              <a:ext uri="{FF2B5EF4-FFF2-40B4-BE49-F238E27FC236}">
                <a16:creationId xmlns:a16="http://schemas.microsoft.com/office/drawing/2014/main" id="{E65D140E-8B9B-4A91-A9D6-D303D4928C55}"/>
              </a:ext>
            </a:extLst>
          </p:cNvPr>
          <p:cNvSpPr/>
          <p:nvPr/>
        </p:nvSpPr>
        <p:spPr>
          <a:xfrm>
            <a:off x="4360837" y="4622383"/>
            <a:ext cx="85438" cy="2311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5" name="正方形/長方形 214">
            <a:extLst>
              <a:ext uri="{FF2B5EF4-FFF2-40B4-BE49-F238E27FC236}">
                <a16:creationId xmlns:a16="http://schemas.microsoft.com/office/drawing/2014/main" id="{52C104B3-6169-44C4-B0BB-6A2106119E16}"/>
              </a:ext>
            </a:extLst>
          </p:cNvPr>
          <p:cNvSpPr/>
          <p:nvPr/>
        </p:nvSpPr>
        <p:spPr>
          <a:xfrm>
            <a:off x="4462470" y="4864848"/>
            <a:ext cx="141057" cy="2311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6" name="正方形/長方形 215">
            <a:extLst>
              <a:ext uri="{FF2B5EF4-FFF2-40B4-BE49-F238E27FC236}">
                <a16:creationId xmlns:a16="http://schemas.microsoft.com/office/drawing/2014/main" id="{F1EF4449-51A2-43B1-868E-B6458DFAFB78}"/>
              </a:ext>
            </a:extLst>
          </p:cNvPr>
          <p:cNvSpPr/>
          <p:nvPr/>
        </p:nvSpPr>
        <p:spPr>
          <a:xfrm>
            <a:off x="4056099" y="5062695"/>
            <a:ext cx="148064" cy="8556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7" name="正方形/長方形 216">
            <a:extLst>
              <a:ext uri="{FF2B5EF4-FFF2-40B4-BE49-F238E27FC236}">
                <a16:creationId xmlns:a16="http://schemas.microsoft.com/office/drawing/2014/main" id="{4CCF1AC7-91EC-4E75-B970-0C003DBEAEEE}"/>
              </a:ext>
            </a:extLst>
          </p:cNvPr>
          <p:cNvSpPr/>
          <p:nvPr/>
        </p:nvSpPr>
        <p:spPr>
          <a:xfrm>
            <a:off x="3651301" y="4983861"/>
            <a:ext cx="148064" cy="2230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8" name="正方形/長方形 217">
            <a:extLst>
              <a:ext uri="{FF2B5EF4-FFF2-40B4-BE49-F238E27FC236}">
                <a16:creationId xmlns:a16="http://schemas.microsoft.com/office/drawing/2014/main" id="{B0096953-1085-4914-9A1A-E41BEBC4274E}"/>
              </a:ext>
            </a:extLst>
          </p:cNvPr>
          <p:cNvSpPr/>
          <p:nvPr/>
        </p:nvSpPr>
        <p:spPr>
          <a:xfrm>
            <a:off x="3312319" y="4992202"/>
            <a:ext cx="78146" cy="103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9" name="正方形/長方形 218">
            <a:extLst>
              <a:ext uri="{FF2B5EF4-FFF2-40B4-BE49-F238E27FC236}">
                <a16:creationId xmlns:a16="http://schemas.microsoft.com/office/drawing/2014/main" id="{172BDAA2-FFE6-45CC-AB25-C16EBB72BBB7}"/>
              </a:ext>
            </a:extLst>
          </p:cNvPr>
          <p:cNvSpPr/>
          <p:nvPr/>
        </p:nvSpPr>
        <p:spPr>
          <a:xfrm>
            <a:off x="3417101" y="5277553"/>
            <a:ext cx="35172" cy="517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 name="正方形/長方形 219">
            <a:extLst>
              <a:ext uri="{FF2B5EF4-FFF2-40B4-BE49-F238E27FC236}">
                <a16:creationId xmlns:a16="http://schemas.microsoft.com/office/drawing/2014/main" id="{D244070F-F7F5-4389-97A0-80770838FA85}"/>
              </a:ext>
            </a:extLst>
          </p:cNvPr>
          <p:cNvSpPr/>
          <p:nvPr/>
        </p:nvSpPr>
        <p:spPr>
          <a:xfrm>
            <a:off x="3365490" y="5176113"/>
            <a:ext cx="46778" cy="517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1" name="正方形/長方形 220">
            <a:extLst>
              <a:ext uri="{FF2B5EF4-FFF2-40B4-BE49-F238E27FC236}">
                <a16:creationId xmlns:a16="http://schemas.microsoft.com/office/drawing/2014/main" id="{2452D814-D260-4544-BEBA-83583E6D1C7C}"/>
              </a:ext>
            </a:extLst>
          </p:cNvPr>
          <p:cNvSpPr/>
          <p:nvPr/>
        </p:nvSpPr>
        <p:spPr>
          <a:xfrm>
            <a:off x="3434686" y="5294172"/>
            <a:ext cx="199101" cy="539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2" name="正方形/長方形 221">
            <a:extLst>
              <a:ext uri="{FF2B5EF4-FFF2-40B4-BE49-F238E27FC236}">
                <a16:creationId xmlns:a16="http://schemas.microsoft.com/office/drawing/2014/main" id="{24D446FB-0ECF-4D91-B192-3E6B884695F1}"/>
              </a:ext>
            </a:extLst>
          </p:cNvPr>
          <p:cNvSpPr/>
          <p:nvPr/>
        </p:nvSpPr>
        <p:spPr>
          <a:xfrm>
            <a:off x="3188983" y="5714106"/>
            <a:ext cx="302757" cy="1025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3" name="正方形/長方形 222">
            <a:extLst>
              <a:ext uri="{FF2B5EF4-FFF2-40B4-BE49-F238E27FC236}">
                <a16:creationId xmlns:a16="http://schemas.microsoft.com/office/drawing/2014/main" id="{E03DA6E6-032D-41DD-9F54-39C8DE7EA26A}"/>
              </a:ext>
            </a:extLst>
          </p:cNvPr>
          <p:cNvSpPr/>
          <p:nvPr/>
        </p:nvSpPr>
        <p:spPr>
          <a:xfrm>
            <a:off x="2649262" y="6026078"/>
            <a:ext cx="64554" cy="532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4" name="正方形/長方形 223">
            <a:extLst>
              <a:ext uri="{FF2B5EF4-FFF2-40B4-BE49-F238E27FC236}">
                <a16:creationId xmlns:a16="http://schemas.microsoft.com/office/drawing/2014/main" id="{FB10AC60-4D36-49E3-877E-C56111A18869}"/>
              </a:ext>
            </a:extLst>
          </p:cNvPr>
          <p:cNvSpPr/>
          <p:nvPr/>
        </p:nvSpPr>
        <p:spPr>
          <a:xfrm>
            <a:off x="2792098" y="5918477"/>
            <a:ext cx="117037" cy="532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5" name="正方形/長方形 224">
            <a:extLst>
              <a:ext uri="{FF2B5EF4-FFF2-40B4-BE49-F238E27FC236}">
                <a16:creationId xmlns:a16="http://schemas.microsoft.com/office/drawing/2014/main" id="{4537AF16-7D99-41FA-9A2B-2178DD8C87D2}"/>
              </a:ext>
            </a:extLst>
          </p:cNvPr>
          <p:cNvSpPr/>
          <p:nvPr/>
        </p:nvSpPr>
        <p:spPr>
          <a:xfrm>
            <a:off x="2850620" y="6049639"/>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6" name="正方形/長方形 225">
            <a:extLst>
              <a:ext uri="{FF2B5EF4-FFF2-40B4-BE49-F238E27FC236}">
                <a16:creationId xmlns:a16="http://schemas.microsoft.com/office/drawing/2014/main" id="{D18DE58D-B55E-4034-BE1A-BAF219C47F23}"/>
              </a:ext>
            </a:extLst>
          </p:cNvPr>
          <p:cNvSpPr/>
          <p:nvPr/>
        </p:nvSpPr>
        <p:spPr>
          <a:xfrm>
            <a:off x="2909135" y="5969212"/>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7" name="正方形/長方形 226">
            <a:extLst>
              <a:ext uri="{FF2B5EF4-FFF2-40B4-BE49-F238E27FC236}">
                <a16:creationId xmlns:a16="http://schemas.microsoft.com/office/drawing/2014/main" id="{46F705AD-5C88-4797-9D9D-A20BBA5D050D}"/>
              </a:ext>
            </a:extLst>
          </p:cNvPr>
          <p:cNvSpPr/>
          <p:nvPr/>
        </p:nvSpPr>
        <p:spPr>
          <a:xfrm>
            <a:off x="2958842" y="5994190"/>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8" name="正方形/長方形 227">
            <a:extLst>
              <a:ext uri="{FF2B5EF4-FFF2-40B4-BE49-F238E27FC236}">
                <a16:creationId xmlns:a16="http://schemas.microsoft.com/office/drawing/2014/main" id="{9FD4AF66-C4C7-499B-8093-CAD008DCF2E6}"/>
              </a:ext>
            </a:extLst>
          </p:cNvPr>
          <p:cNvSpPr/>
          <p:nvPr/>
        </p:nvSpPr>
        <p:spPr>
          <a:xfrm>
            <a:off x="3004578" y="6027406"/>
            <a:ext cx="70584" cy="522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9" name="正方形/長方形 228">
            <a:extLst>
              <a:ext uri="{FF2B5EF4-FFF2-40B4-BE49-F238E27FC236}">
                <a16:creationId xmlns:a16="http://schemas.microsoft.com/office/drawing/2014/main" id="{E4C68FD8-698C-4AD7-9D74-F210C7703FD5}"/>
              </a:ext>
            </a:extLst>
          </p:cNvPr>
          <p:cNvSpPr/>
          <p:nvPr/>
        </p:nvSpPr>
        <p:spPr>
          <a:xfrm>
            <a:off x="2989738" y="6074602"/>
            <a:ext cx="24531"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0" name="正方形/長方形 229">
            <a:extLst>
              <a:ext uri="{FF2B5EF4-FFF2-40B4-BE49-F238E27FC236}">
                <a16:creationId xmlns:a16="http://schemas.microsoft.com/office/drawing/2014/main" id="{AEBB74EE-7D01-4F35-B0DC-2949162089C1}"/>
              </a:ext>
            </a:extLst>
          </p:cNvPr>
          <p:cNvSpPr/>
          <p:nvPr/>
        </p:nvSpPr>
        <p:spPr>
          <a:xfrm>
            <a:off x="3073203" y="6044163"/>
            <a:ext cx="40913" cy="37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1" name="正方形/長方形 230">
            <a:extLst>
              <a:ext uri="{FF2B5EF4-FFF2-40B4-BE49-F238E27FC236}">
                <a16:creationId xmlns:a16="http://schemas.microsoft.com/office/drawing/2014/main" id="{8FB7B161-39C2-44F9-925C-3C3E3A1394D8}"/>
              </a:ext>
            </a:extLst>
          </p:cNvPr>
          <p:cNvSpPr/>
          <p:nvPr/>
        </p:nvSpPr>
        <p:spPr>
          <a:xfrm>
            <a:off x="3145196" y="5884644"/>
            <a:ext cx="33607" cy="7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2" name="正方形/長方形 231">
            <a:extLst>
              <a:ext uri="{FF2B5EF4-FFF2-40B4-BE49-F238E27FC236}">
                <a16:creationId xmlns:a16="http://schemas.microsoft.com/office/drawing/2014/main" id="{945D37F6-3DA1-4692-B83E-2BD95DC1BB07}"/>
              </a:ext>
            </a:extLst>
          </p:cNvPr>
          <p:cNvSpPr/>
          <p:nvPr/>
        </p:nvSpPr>
        <p:spPr>
          <a:xfrm>
            <a:off x="2956131" y="5791069"/>
            <a:ext cx="33607" cy="7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3" name="正方形/長方形 232">
            <a:extLst>
              <a:ext uri="{FF2B5EF4-FFF2-40B4-BE49-F238E27FC236}">
                <a16:creationId xmlns:a16="http://schemas.microsoft.com/office/drawing/2014/main" id="{EB6EC60B-C0EB-43A3-9F5E-9BE15DC90E3E}"/>
              </a:ext>
            </a:extLst>
          </p:cNvPr>
          <p:cNvSpPr/>
          <p:nvPr/>
        </p:nvSpPr>
        <p:spPr>
          <a:xfrm>
            <a:off x="2982170" y="5826649"/>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4" name="正方形/長方形 233">
            <a:extLst>
              <a:ext uri="{FF2B5EF4-FFF2-40B4-BE49-F238E27FC236}">
                <a16:creationId xmlns:a16="http://schemas.microsoft.com/office/drawing/2014/main" id="{70671A5E-3BF5-46AD-86C1-DB49BD7331B6}"/>
              </a:ext>
            </a:extLst>
          </p:cNvPr>
          <p:cNvSpPr/>
          <p:nvPr/>
        </p:nvSpPr>
        <p:spPr>
          <a:xfrm>
            <a:off x="2825520" y="5958455"/>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5" name="正方形/長方形 234">
            <a:extLst>
              <a:ext uri="{FF2B5EF4-FFF2-40B4-BE49-F238E27FC236}">
                <a16:creationId xmlns:a16="http://schemas.microsoft.com/office/drawing/2014/main" id="{3B17EA9E-513E-403E-8351-58EB5111E020}"/>
              </a:ext>
            </a:extLst>
          </p:cNvPr>
          <p:cNvSpPr/>
          <p:nvPr/>
        </p:nvSpPr>
        <p:spPr>
          <a:xfrm>
            <a:off x="2879787" y="6025007"/>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6" name="正方形/長方形 235">
            <a:extLst>
              <a:ext uri="{FF2B5EF4-FFF2-40B4-BE49-F238E27FC236}">
                <a16:creationId xmlns:a16="http://schemas.microsoft.com/office/drawing/2014/main" id="{036CD02D-BD31-4300-8DE0-41F46EFA0FF7}"/>
              </a:ext>
            </a:extLst>
          </p:cNvPr>
          <p:cNvSpPr/>
          <p:nvPr/>
        </p:nvSpPr>
        <p:spPr>
          <a:xfrm>
            <a:off x="2854868" y="5961656"/>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7" name="正方形/長方形 236">
            <a:extLst>
              <a:ext uri="{FF2B5EF4-FFF2-40B4-BE49-F238E27FC236}">
                <a16:creationId xmlns:a16="http://schemas.microsoft.com/office/drawing/2014/main" id="{681F5120-F51A-4746-80F6-70D80E8485E6}"/>
              </a:ext>
            </a:extLst>
          </p:cNvPr>
          <p:cNvSpPr/>
          <p:nvPr/>
        </p:nvSpPr>
        <p:spPr>
          <a:xfrm>
            <a:off x="2878791" y="5959296"/>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8" name="正方形/長方形 237">
            <a:extLst>
              <a:ext uri="{FF2B5EF4-FFF2-40B4-BE49-F238E27FC236}">
                <a16:creationId xmlns:a16="http://schemas.microsoft.com/office/drawing/2014/main" id="{E410A469-E0B3-4F93-B1AD-D6C9C54A4592}"/>
              </a:ext>
            </a:extLst>
          </p:cNvPr>
          <p:cNvSpPr/>
          <p:nvPr/>
        </p:nvSpPr>
        <p:spPr>
          <a:xfrm>
            <a:off x="3149088" y="5992312"/>
            <a:ext cx="4781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a:extLst>
              <a:ext uri="{FF2B5EF4-FFF2-40B4-BE49-F238E27FC236}">
                <a16:creationId xmlns:a16="http://schemas.microsoft.com/office/drawing/2014/main" id="{F5D503F0-FBE3-4868-867E-06A8452736C0}"/>
              </a:ext>
            </a:extLst>
          </p:cNvPr>
          <p:cNvSpPr/>
          <p:nvPr/>
        </p:nvSpPr>
        <p:spPr>
          <a:xfrm>
            <a:off x="2388958" y="5996476"/>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正方形/長方形 239">
            <a:extLst>
              <a:ext uri="{FF2B5EF4-FFF2-40B4-BE49-F238E27FC236}">
                <a16:creationId xmlns:a16="http://schemas.microsoft.com/office/drawing/2014/main" id="{5E0B4ECA-EBCD-4898-909A-4B430CA1B103}"/>
              </a:ext>
            </a:extLst>
          </p:cNvPr>
          <p:cNvSpPr/>
          <p:nvPr/>
        </p:nvSpPr>
        <p:spPr>
          <a:xfrm>
            <a:off x="2489255" y="5539682"/>
            <a:ext cx="122976" cy="3629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正方形/長方形 240">
            <a:extLst>
              <a:ext uri="{FF2B5EF4-FFF2-40B4-BE49-F238E27FC236}">
                <a16:creationId xmlns:a16="http://schemas.microsoft.com/office/drawing/2014/main" id="{27DF12CA-6DEA-4877-86B1-DD8851F838BD}"/>
              </a:ext>
            </a:extLst>
          </p:cNvPr>
          <p:cNvSpPr/>
          <p:nvPr/>
        </p:nvSpPr>
        <p:spPr>
          <a:xfrm>
            <a:off x="2610256" y="5684123"/>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正方形/長方形 241">
            <a:extLst>
              <a:ext uri="{FF2B5EF4-FFF2-40B4-BE49-F238E27FC236}">
                <a16:creationId xmlns:a16="http://schemas.microsoft.com/office/drawing/2014/main" id="{5EF99B05-AD98-4702-B99F-4A87D89F866A}"/>
              </a:ext>
            </a:extLst>
          </p:cNvPr>
          <p:cNvSpPr/>
          <p:nvPr/>
        </p:nvSpPr>
        <p:spPr>
          <a:xfrm>
            <a:off x="2551415" y="5887004"/>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3" name="正方形/長方形 242">
            <a:extLst>
              <a:ext uri="{FF2B5EF4-FFF2-40B4-BE49-F238E27FC236}">
                <a16:creationId xmlns:a16="http://schemas.microsoft.com/office/drawing/2014/main" id="{E8568AC9-6E21-45D8-BC25-5C6E44FB843B}"/>
              </a:ext>
            </a:extLst>
          </p:cNvPr>
          <p:cNvSpPr/>
          <p:nvPr/>
        </p:nvSpPr>
        <p:spPr>
          <a:xfrm>
            <a:off x="2579646" y="5884015"/>
            <a:ext cx="41216" cy="639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4" name="正方形/長方形 243">
            <a:extLst>
              <a:ext uri="{FF2B5EF4-FFF2-40B4-BE49-F238E27FC236}">
                <a16:creationId xmlns:a16="http://schemas.microsoft.com/office/drawing/2014/main" id="{6E4DF83B-3076-43AC-AC73-A8AD737AB50C}"/>
              </a:ext>
            </a:extLst>
          </p:cNvPr>
          <p:cNvSpPr/>
          <p:nvPr/>
        </p:nvSpPr>
        <p:spPr>
          <a:xfrm>
            <a:off x="2472776" y="5978589"/>
            <a:ext cx="49707" cy="9088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5" name="正方形/長方形 244">
            <a:extLst>
              <a:ext uri="{FF2B5EF4-FFF2-40B4-BE49-F238E27FC236}">
                <a16:creationId xmlns:a16="http://schemas.microsoft.com/office/drawing/2014/main" id="{AA85FA3A-06ED-45C4-ACBD-BF3EB4F25419}"/>
              </a:ext>
            </a:extLst>
          </p:cNvPr>
          <p:cNvSpPr/>
          <p:nvPr/>
        </p:nvSpPr>
        <p:spPr>
          <a:xfrm>
            <a:off x="2513132" y="6020379"/>
            <a:ext cx="36691" cy="58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6" name="正方形/長方形 245">
            <a:extLst>
              <a:ext uri="{FF2B5EF4-FFF2-40B4-BE49-F238E27FC236}">
                <a16:creationId xmlns:a16="http://schemas.microsoft.com/office/drawing/2014/main" id="{7949A30D-FD87-44A8-8371-48BAE2BDAA6B}"/>
              </a:ext>
            </a:extLst>
          </p:cNvPr>
          <p:cNvSpPr/>
          <p:nvPr/>
        </p:nvSpPr>
        <p:spPr>
          <a:xfrm>
            <a:off x="2262819" y="5174487"/>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7" name="正方形/長方形 246">
            <a:extLst>
              <a:ext uri="{FF2B5EF4-FFF2-40B4-BE49-F238E27FC236}">
                <a16:creationId xmlns:a16="http://schemas.microsoft.com/office/drawing/2014/main" id="{5E64D8BA-C9DB-4993-BDB8-69DF0B25A6D3}"/>
              </a:ext>
            </a:extLst>
          </p:cNvPr>
          <p:cNvSpPr/>
          <p:nvPr/>
        </p:nvSpPr>
        <p:spPr>
          <a:xfrm>
            <a:off x="2250912" y="4843017"/>
            <a:ext cx="45719" cy="657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8" name="正方形/長方形 247">
            <a:extLst>
              <a:ext uri="{FF2B5EF4-FFF2-40B4-BE49-F238E27FC236}">
                <a16:creationId xmlns:a16="http://schemas.microsoft.com/office/drawing/2014/main" id="{D989B8DC-5356-4475-AE22-1CA34811364D}"/>
              </a:ext>
            </a:extLst>
          </p:cNvPr>
          <p:cNvSpPr/>
          <p:nvPr/>
        </p:nvSpPr>
        <p:spPr>
          <a:xfrm>
            <a:off x="2713816" y="4518546"/>
            <a:ext cx="45719" cy="657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9" name="正方形/長方形 248">
            <a:extLst>
              <a:ext uri="{FF2B5EF4-FFF2-40B4-BE49-F238E27FC236}">
                <a16:creationId xmlns:a16="http://schemas.microsoft.com/office/drawing/2014/main" id="{8ECDB2DD-0CC9-4391-8E78-B5CE5EC9DCBC}"/>
              </a:ext>
            </a:extLst>
          </p:cNvPr>
          <p:cNvSpPr/>
          <p:nvPr/>
        </p:nvSpPr>
        <p:spPr>
          <a:xfrm>
            <a:off x="2197666" y="4336409"/>
            <a:ext cx="58010" cy="105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正方形/長方形 249">
            <a:extLst>
              <a:ext uri="{FF2B5EF4-FFF2-40B4-BE49-F238E27FC236}">
                <a16:creationId xmlns:a16="http://schemas.microsoft.com/office/drawing/2014/main" id="{502ED9A2-6F7B-4F4F-8069-3F837B863CF4}"/>
              </a:ext>
            </a:extLst>
          </p:cNvPr>
          <p:cNvSpPr/>
          <p:nvPr/>
        </p:nvSpPr>
        <p:spPr>
          <a:xfrm>
            <a:off x="2084163" y="4085767"/>
            <a:ext cx="58010" cy="105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1" name="正方形/長方形 250">
            <a:extLst>
              <a:ext uri="{FF2B5EF4-FFF2-40B4-BE49-F238E27FC236}">
                <a16:creationId xmlns:a16="http://schemas.microsoft.com/office/drawing/2014/main" id="{B074B163-1F27-48C5-A553-21FF777F398C}"/>
              </a:ext>
            </a:extLst>
          </p:cNvPr>
          <p:cNvSpPr/>
          <p:nvPr/>
        </p:nvSpPr>
        <p:spPr>
          <a:xfrm>
            <a:off x="2164999" y="2457239"/>
            <a:ext cx="120777" cy="1211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2" name="正方形/長方形 251">
            <a:extLst>
              <a:ext uri="{FF2B5EF4-FFF2-40B4-BE49-F238E27FC236}">
                <a16:creationId xmlns:a16="http://schemas.microsoft.com/office/drawing/2014/main" id="{DF2B8897-B3D4-43FE-ACD8-912B5CAC4DA8}"/>
              </a:ext>
            </a:extLst>
          </p:cNvPr>
          <p:cNvSpPr/>
          <p:nvPr/>
        </p:nvSpPr>
        <p:spPr>
          <a:xfrm>
            <a:off x="2225387" y="1989026"/>
            <a:ext cx="297096" cy="1211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3" name="正方形/長方形 252">
            <a:extLst>
              <a:ext uri="{FF2B5EF4-FFF2-40B4-BE49-F238E27FC236}">
                <a16:creationId xmlns:a16="http://schemas.microsoft.com/office/drawing/2014/main" id="{F776AC35-DA0F-4D1B-9ADD-BBFDD775EDB3}"/>
              </a:ext>
            </a:extLst>
          </p:cNvPr>
          <p:cNvSpPr/>
          <p:nvPr/>
        </p:nvSpPr>
        <p:spPr>
          <a:xfrm flipH="1">
            <a:off x="2319091" y="1916508"/>
            <a:ext cx="132415" cy="777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4" name="正方形/長方形 253">
            <a:extLst>
              <a:ext uri="{FF2B5EF4-FFF2-40B4-BE49-F238E27FC236}">
                <a16:creationId xmlns:a16="http://schemas.microsoft.com/office/drawing/2014/main" id="{119EDB9A-7867-4447-B2D6-79D1B0455C97}"/>
              </a:ext>
            </a:extLst>
          </p:cNvPr>
          <p:cNvSpPr/>
          <p:nvPr/>
        </p:nvSpPr>
        <p:spPr>
          <a:xfrm flipH="1">
            <a:off x="2640124" y="1988395"/>
            <a:ext cx="132415" cy="1061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5" name="正方形/長方形 254">
            <a:extLst>
              <a:ext uri="{FF2B5EF4-FFF2-40B4-BE49-F238E27FC236}">
                <a16:creationId xmlns:a16="http://schemas.microsoft.com/office/drawing/2014/main" id="{E580807A-5DD9-4C66-9356-17670C255EDB}"/>
              </a:ext>
            </a:extLst>
          </p:cNvPr>
          <p:cNvSpPr/>
          <p:nvPr/>
        </p:nvSpPr>
        <p:spPr>
          <a:xfrm flipH="1">
            <a:off x="2485779" y="2179608"/>
            <a:ext cx="49708" cy="1061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6" name="正方形/長方形 255">
            <a:extLst>
              <a:ext uri="{FF2B5EF4-FFF2-40B4-BE49-F238E27FC236}">
                <a16:creationId xmlns:a16="http://schemas.microsoft.com/office/drawing/2014/main" id="{564FA9E5-9459-43C2-A516-1DEC48CF259B}"/>
              </a:ext>
            </a:extLst>
          </p:cNvPr>
          <p:cNvSpPr/>
          <p:nvPr/>
        </p:nvSpPr>
        <p:spPr>
          <a:xfrm flipH="1">
            <a:off x="4324170" y="2905505"/>
            <a:ext cx="138300" cy="1141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7" name="正方形/長方形 256">
            <a:extLst>
              <a:ext uri="{FF2B5EF4-FFF2-40B4-BE49-F238E27FC236}">
                <a16:creationId xmlns:a16="http://schemas.microsoft.com/office/drawing/2014/main" id="{5C3B9E57-9109-455E-9D67-7B5612B5C338}"/>
              </a:ext>
            </a:extLst>
          </p:cNvPr>
          <p:cNvSpPr/>
          <p:nvPr/>
        </p:nvSpPr>
        <p:spPr>
          <a:xfrm>
            <a:off x="4501026" y="2903627"/>
            <a:ext cx="109458"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8" name="正方形/長方形 257">
            <a:extLst>
              <a:ext uri="{FF2B5EF4-FFF2-40B4-BE49-F238E27FC236}">
                <a16:creationId xmlns:a16="http://schemas.microsoft.com/office/drawing/2014/main" id="{9EE1D9A0-1A0D-4D0E-B985-A3D52C4B99F0}"/>
              </a:ext>
            </a:extLst>
          </p:cNvPr>
          <p:cNvSpPr/>
          <p:nvPr/>
        </p:nvSpPr>
        <p:spPr>
          <a:xfrm>
            <a:off x="3976617" y="4455280"/>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正方形/長方形 258">
            <a:extLst>
              <a:ext uri="{FF2B5EF4-FFF2-40B4-BE49-F238E27FC236}">
                <a16:creationId xmlns:a16="http://schemas.microsoft.com/office/drawing/2014/main" id="{AF3C9A11-5FF8-40E6-BD75-EAD4084DD897}"/>
              </a:ext>
            </a:extLst>
          </p:cNvPr>
          <p:cNvSpPr/>
          <p:nvPr/>
        </p:nvSpPr>
        <p:spPr>
          <a:xfrm>
            <a:off x="3575276" y="4584561"/>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0" name="正方形/長方形 259">
            <a:extLst>
              <a:ext uri="{FF2B5EF4-FFF2-40B4-BE49-F238E27FC236}">
                <a16:creationId xmlns:a16="http://schemas.microsoft.com/office/drawing/2014/main" id="{4DCF7722-F568-49D4-9255-828696D450B6}"/>
              </a:ext>
            </a:extLst>
          </p:cNvPr>
          <p:cNvSpPr/>
          <p:nvPr/>
        </p:nvSpPr>
        <p:spPr>
          <a:xfrm>
            <a:off x="3493483" y="4630642"/>
            <a:ext cx="366785" cy="103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1" name="正方形/長方形 260">
            <a:extLst>
              <a:ext uri="{FF2B5EF4-FFF2-40B4-BE49-F238E27FC236}">
                <a16:creationId xmlns:a16="http://schemas.microsoft.com/office/drawing/2014/main" id="{44C2C04B-3CFE-43F7-84F1-6A743E193ABD}"/>
              </a:ext>
            </a:extLst>
          </p:cNvPr>
          <p:cNvSpPr/>
          <p:nvPr/>
        </p:nvSpPr>
        <p:spPr>
          <a:xfrm>
            <a:off x="3685637" y="4602507"/>
            <a:ext cx="81354"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2" name="正方形/長方形 261">
            <a:extLst>
              <a:ext uri="{FF2B5EF4-FFF2-40B4-BE49-F238E27FC236}">
                <a16:creationId xmlns:a16="http://schemas.microsoft.com/office/drawing/2014/main" id="{D4DF5FC4-4823-44F0-AF07-904283F48F20}"/>
              </a:ext>
            </a:extLst>
          </p:cNvPr>
          <p:cNvSpPr/>
          <p:nvPr/>
        </p:nvSpPr>
        <p:spPr>
          <a:xfrm>
            <a:off x="3685033" y="1878972"/>
            <a:ext cx="271736" cy="1187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a:extLst>
              <a:ext uri="{FF2B5EF4-FFF2-40B4-BE49-F238E27FC236}">
                <a16:creationId xmlns:a16="http://schemas.microsoft.com/office/drawing/2014/main" id="{8693C22F-7691-4A54-9488-AA7C7AAD9068}"/>
              </a:ext>
            </a:extLst>
          </p:cNvPr>
          <p:cNvSpPr/>
          <p:nvPr/>
        </p:nvSpPr>
        <p:spPr>
          <a:xfrm>
            <a:off x="3786348" y="1994221"/>
            <a:ext cx="64293" cy="1211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4" name="正方形/長方形 263">
            <a:extLst>
              <a:ext uri="{FF2B5EF4-FFF2-40B4-BE49-F238E27FC236}">
                <a16:creationId xmlns:a16="http://schemas.microsoft.com/office/drawing/2014/main" id="{7487FB7B-7C0C-40D8-9E3D-D2CCED1970F3}"/>
              </a:ext>
            </a:extLst>
          </p:cNvPr>
          <p:cNvSpPr/>
          <p:nvPr/>
        </p:nvSpPr>
        <p:spPr>
          <a:xfrm>
            <a:off x="3968364" y="1803244"/>
            <a:ext cx="45719" cy="755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5" name="正方形/長方形 264">
            <a:extLst>
              <a:ext uri="{FF2B5EF4-FFF2-40B4-BE49-F238E27FC236}">
                <a16:creationId xmlns:a16="http://schemas.microsoft.com/office/drawing/2014/main" id="{440306AB-9B6A-40F2-9B76-E5FBF3F9CE3F}"/>
              </a:ext>
            </a:extLst>
          </p:cNvPr>
          <p:cNvSpPr/>
          <p:nvPr/>
        </p:nvSpPr>
        <p:spPr>
          <a:xfrm>
            <a:off x="3957334" y="1879993"/>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6" name="正方形/長方形 265">
            <a:extLst>
              <a:ext uri="{FF2B5EF4-FFF2-40B4-BE49-F238E27FC236}">
                <a16:creationId xmlns:a16="http://schemas.microsoft.com/office/drawing/2014/main" id="{CDB61CF0-9C66-4D12-92D0-6056D22D9060}"/>
              </a:ext>
            </a:extLst>
          </p:cNvPr>
          <p:cNvSpPr/>
          <p:nvPr/>
        </p:nvSpPr>
        <p:spPr>
          <a:xfrm>
            <a:off x="3850641" y="1838940"/>
            <a:ext cx="119356"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7" name="正方形/長方形 266">
            <a:extLst>
              <a:ext uri="{FF2B5EF4-FFF2-40B4-BE49-F238E27FC236}">
                <a16:creationId xmlns:a16="http://schemas.microsoft.com/office/drawing/2014/main" id="{0C29B1D2-726C-4AE8-8A89-9559680BD98B}"/>
              </a:ext>
            </a:extLst>
          </p:cNvPr>
          <p:cNvSpPr/>
          <p:nvPr/>
        </p:nvSpPr>
        <p:spPr>
          <a:xfrm>
            <a:off x="5253527" y="2198380"/>
            <a:ext cx="66835"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8" name="正方形/長方形 267">
            <a:extLst>
              <a:ext uri="{FF2B5EF4-FFF2-40B4-BE49-F238E27FC236}">
                <a16:creationId xmlns:a16="http://schemas.microsoft.com/office/drawing/2014/main" id="{233347BA-774F-4FCE-B960-1178E44DE034}"/>
              </a:ext>
            </a:extLst>
          </p:cNvPr>
          <p:cNvSpPr/>
          <p:nvPr/>
        </p:nvSpPr>
        <p:spPr>
          <a:xfrm>
            <a:off x="5301944" y="2220864"/>
            <a:ext cx="139821" cy="1916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9" name="正方形/長方形 268">
            <a:extLst>
              <a:ext uri="{FF2B5EF4-FFF2-40B4-BE49-F238E27FC236}">
                <a16:creationId xmlns:a16="http://schemas.microsoft.com/office/drawing/2014/main" id="{22BEEAD2-40D3-4232-9791-20E9D7CC94AA}"/>
              </a:ext>
            </a:extLst>
          </p:cNvPr>
          <p:cNvSpPr/>
          <p:nvPr/>
        </p:nvSpPr>
        <p:spPr>
          <a:xfrm>
            <a:off x="5308828" y="2463773"/>
            <a:ext cx="206360" cy="1389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0" name="正方形/長方形 269">
            <a:extLst>
              <a:ext uri="{FF2B5EF4-FFF2-40B4-BE49-F238E27FC236}">
                <a16:creationId xmlns:a16="http://schemas.microsoft.com/office/drawing/2014/main" id="{5706B098-296F-452D-9FA6-29AA081493B0}"/>
              </a:ext>
            </a:extLst>
          </p:cNvPr>
          <p:cNvSpPr/>
          <p:nvPr/>
        </p:nvSpPr>
        <p:spPr>
          <a:xfrm>
            <a:off x="5470276" y="2527039"/>
            <a:ext cx="102856"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1" name="正方形/長方形 270">
            <a:extLst>
              <a:ext uri="{FF2B5EF4-FFF2-40B4-BE49-F238E27FC236}">
                <a16:creationId xmlns:a16="http://schemas.microsoft.com/office/drawing/2014/main" id="{A8525A05-A5A8-44E5-839C-B633C90D436C}"/>
              </a:ext>
            </a:extLst>
          </p:cNvPr>
          <p:cNvSpPr/>
          <p:nvPr/>
        </p:nvSpPr>
        <p:spPr>
          <a:xfrm>
            <a:off x="5515188" y="2596914"/>
            <a:ext cx="124779"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2" name="正方形/長方形 271">
            <a:extLst>
              <a:ext uri="{FF2B5EF4-FFF2-40B4-BE49-F238E27FC236}">
                <a16:creationId xmlns:a16="http://schemas.microsoft.com/office/drawing/2014/main" id="{835EE448-9233-4F59-916A-1CF027C709D3}"/>
              </a:ext>
            </a:extLst>
          </p:cNvPr>
          <p:cNvSpPr/>
          <p:nvPr/>
        </p:nvSpPr>
        <p:spPr>
          <a:xfrm>
            <a:off x="5428081" y="2273618"/>
            <a:ext cx="45719" cy="1643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3" name="正方形/長方形 272">
            <a:extLst>
              <a:ext uri="{FF2B5EF4-FFF2-40B4-BE49-F238E27FC236}">
                <a16:creationId xmlns:a16="http://schemas.microsoft.com/office/drawing/2014/main" id="{463A654E-2ACA-4BD9-89EA-089C90BEB833}"/>
              </a:ext>
            </a:extLst>
          </p:cNvPr>
          <p:cNvSpPr/>
          <p:nvPr/>
        </p:nvSpPr>
        <p:spPr>
          <a:xfrm>
            <a:off x="5426240" y="221363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4" name="正方形/長方形 273">
            <a:extLst>
              <a:ext uri="{FF2B5EF4-FFF2-40B4-BE49-F238E27FC236}">
                <a16:creationId xmlns:a16="http://schemas.microsoft.com/office/drawing/2014/main" id="{C9602688-D6C3-43DC-B6F0-043A64593787}"/>
              </a:ext>
            </a:extLst>
          </p:cNvPr>
          <p:cNvSpPr/>
          <p:nvPr/>
        </p:nvSpPr>
        <p:spPr>
          <a:xfrm>
            <a:off x="3314126" y="5941057"/>
            <a:ext cx="47813"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5" name="正方形/長方形 274">
            <a:extLst>
              <a:ext uri="{FF2B5EF4-FFF2-40B4-BE49-F238E27FC236}">
                <a16:creationId xmlns:a16="http://schemas.microsoft.com/office/drawing/2014/main" id="{FA4CD473-9453-4A5E-B08C-29749AD338F4}"/>
              </a:ext>
            </a:extLst>
          </p:cNvPr>
          <p:cNvSpPr/>
          <p:nvPr/>
        </p:nvSpPr>
        <p:spPr>
          <a:xfrm>
            <a:off x="3339309" y="5969465"/>
            <a:ext cx="77791" cy="821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6" name="正方形/長方形 275">
            <a:extLst>
              <a:ext uri="{FF2B5EF4-FFF2-40B4-BE49-F238E27FC236}">
                <a16:creationId xmlns:a16="http://schemas.microsoft.com/office/drawing/2014/main" id="{E3751D65-DD07-4DB7-9BCD-F30937F68933}"/>
              </a:ext>
            </a:extLst>
          </p:cNvPr>
          <p:cNvSpPr/>
          <p:nvPr/>
        </p:nvSpPr>
        <p:spPr>
          <a:xfrm>
            <a:off x="3408930" y="6105353"/>
            <a:ext cx="37340" cy="2004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7" name="正方形/長方形 276">
            <a:extLst>
              <a:ext uri="{FF2B5EF4-FFF2-40B4-BE49-F238E27FC236}">
                <a16:creationId xmlns:a16="http://schemas.microsoft.com/office/drawing/2014/main" id="{D1DE9DF8-CDD8-42B9-A795-F010198BD326}"/>
              </a:ext>
            </a:extLst>
          </p:cNvPr>
          <p:cNvSpPr/>
          <p:nvPr/>
        </p:nvSpPr>
        <p:spPr>
          <a:xfrm>
            <a:off x="3435957" y="6104717"/>
            <a:ext cx="8606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8" name="正方形/長方形 277">
            <a:extLst>
              <a:ext uri="{FF2B5EF4-FFF2-40B4-BE49-F238E27FC236}">
                <a16:creationId xmlns:a16="http://schemas.microsoft.com/office/drawing/2014/main" id="{8B0A95A0-BAB5-4B54-BD9F-5D9AEDA6AE50}"/>
              </a:ext>
            </a:extLst>
          </p:cNvPr>
          <p:cNvSpPr/>
          <p:nvPr/>
        </p:nvSpPr>
        <p:spPr>
          <a:xfrm>
            <a:off x="3545017" y="6019948"/>
            <a:ext cx="45719" cy="847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9" name="正方形/長方形 278">
            <a:extLst>
              <a:ext uri="{FF2B5EF4-FFF2-40B4-BE49-F238E27FC236}">
                <a16:creationId xmlns:a16="http://schemas.microsoft.com/office/drawing/2014/main" id="{A90EEA4A-613C-42E5-B02C-2A86895F687E}"/>
              </a:ext>
            </a:extLst>
          </p:cNvPr>
          <p:cNvSpPr/>
          <p:nvPr/>
        </p:nvSpPr>
        <p:spPr>
          <a:xfrm>
            <a:off x="3500575" y="6057322"/>
            <a:ext cx="45719" cy="504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0" name="正方形/長方形 279">
            <a:extLst>
              <a:ext uri="{FF2B5EF4-FFF2-40B4-BE49-F238E27FC236}">
                <a16:creationId xmlns:a16="http://schemas.microsoft.com/office/drawing/2014/main" id="{A5469E99-67DC-44BC-922B-6172CF6E72D5}"/>
              </a:ext>
            </a:extLst>
          </p:cNvPr>
          <p:cNvSpPr/>
          <p:nvPr/>
        </p:nvSpPr>
        <p:spPr>
          <a:xfrm>
            <a:off x="3424948" y="6148369"/>
            <a:ext cx="45719" cy="646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1" name="正方形/長方形 280">
            <a:extLst>
              <a:ext uri="{FF2B5EF4-FFF2-40B4-BE49-F238E27FC236}">
                <a16:creationId xmlns:a16="http://schemas.microsoft.com/office/drawing/2014/main" id="{B6463709-3581-4C16-AC94-AD9F8389114B}"/>
              </a:ext>
            </a:extLst>
          </p:cNvPr>
          <p:cNvSpPr/>
          <p:nvPr/>
        </p:nvSpPr>
        <p:spPr>
          <a:xfrm>
            <a:off x="3386634" y="6077135"/>
            <a:ext cx="63248" cy="8294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2" name="正方形/長方形 281">
            <a:extLst>
              <a:ext uri="{FF2B5EF4-FFF2-40B4-BE49-F238E27FC236}">
                <a16:creationId xmlns:a16="http://schemas.microsoft.com/office/drawing/2014/main" id="{E707FC69-5771-4FA0-A342-47722D64FEE2}"/>
              </a:ext>
            </a:extLst>
          </p:cNvPr>
          <p:cNvSpPr/>
          <p:nvPr/>
        </p:nvSpPr>
        <p:spPr>
          <a:xfrm>
            <a:off x="3381263" y="6045525"/>
            <a:ext cx="37784"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3" name="正方形/長方形 282">
            <a:extLst>
              <a:ext uri="{FF2B5EF4-FFF2-40B4-BE49-F238E27FC236}">
                <a16:creationId xmlns:a16="http://schemas.microsoft.com/office/drawing/2014/main" id="{CD45B23C-38E0-4BF1-90AC-938C5E192378}"/>
              </a:ext>
            </a:extLst>
          </p:cNvPr>
          <p:cNvSpPr/>
          <p:nvPr/>
        </p:nvSpPr>
        <p:spPr>
          <a:xfrm>
            <a:off x="3332485" y="6435150"/>
            <a:ext cx="45719" cy="847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4" name="正方形/長方形 283">
            <a:extLst>
              <a:ext uri="{FF2B5EF4-FFF2-40B4-BE49-F238E27FC236}">
                <a16:creationId xmlns:a16="http://schemas.microsoft.com/office/drawing/2014/main" id="{BC20E7AB-D38A-428D-8BBF-9D06F1765CF1}"/>
              </a:ext>
            </a:extLst>
          </p:cNvPr>
          <p:cNvSpPr/>
          <p:nvPr/>
        </p:nvSpPr>
        <p:spPr>
          <a:xfrm>
            <a:off x="3364375" y="6350382"/>
            <a:ext cx="45719" cy="1305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5" name="正方形/長方形 284">
            <a:extLst>
              <a:ext uri="{FF2B5EF4-FFF2-40B4-BE49-F238E27FC236}">
                <a16:creationId xmlns:a16="http://schemas.microsoft.com/office/drawing/2014/main" id="{070642B0-A9D6-48C2-8F86-DCD789221286}"/>
              </a:ext>
            </a:extLst>
          </p:cNvPr>
          <p:cNvSpPr/>
          <p:nvPr/>
        </p:nvSpPr>
        <p:spPr>
          <a:xfrm>
            <a:off x="3307047" y="6452941"/>
            <a:ext cx="24531"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6" name="正方形/長方形 285">
            <a:extLst>
              <a:ext uri="{FF2B5EF4-FFF2-40B4-BE49-F238E27FC236}">
                <a16:creationId xmlns:a16="http://schemas.microsoft.com/office/drawing/2014/main" id="{8198A31F-E49C-48C3-9E33-D7D54ECD55B3}"/>
              </a:ext>
            </a:extLst>
          </p:cNvPr>
          <p:cNvSpPr/>
          <p:nvPr/>
        </p:nvSpPr>
        <p:spPr>
          <a:xfrm>
            <a:off x="2931595" y="6650247"/>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7" name="正方形/長方形 286">
            <a:extLst>
              <a:ext uri="{FF2B5EF4-FFF2-40B4-BE49-F238E27FC236}">
                <a16:creationId xmlns:a16="http://schemas.microsoft.com/office/drawing/2014/main" id="{1230C43F-7A07-4B8C-BC64-81690BF10169}"/>
              </a:ext>
            </a:extLst>
          </p:cNvPr>
          <p:cNvSpPr/>
          <p:nvPr/>
        </p:nvSpPr>
        <p:spPr>
          <a:xfrm>
            <a:off x="2931595" y="6567431"/>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8" name="正方形/長方形 287">
            <a:extLst>
              <a:ext uri="{FF2B5EF4-FFF2-40B4-BE49-F238E27FC236}">
                <a16:creationId xmlns:a16="http://schemas.microsoft.com/office/drawing/2014/main" id="{29F4D15C-6E7A-480F-97B2-AEF30522CEC4}"/>
              </a:ext>
            </a:extLst>
          </p:cNvPr>
          <p:cNvSpPr/>
          <p:nvPr/>
        </p:nvSpPr>
        <p:spPr>
          <a:xfrm>
            <a:off x="2932965" y="6516758"/>
            <a:ext cx="55802" cy="514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9" name="正方形/長方形 288">
            <a:extLst>
              <a:ext uri="{FF2B5EF4-FFF2-40B4-BE49-F238E27FC236}">
                <a16:creationId xmlns:a16="http://schemas.microsoft.com/office/drawing/2014/main" id="{F49CF6CA-5376-4F30-A217-AD1645C7CBE6}"/>
              </a:ext>
            </a:extLst>
          </p:cNvPr>
          <p:cNvSpPr/>
          <p:nvPr/>
        </p:nvSpPr>
        <p:spPr>
          <a:xfrm>
            <a:off x="2606879" y="6454401"/>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0" name="正方形/長方形 289">
            <a:extLst>
              <a:ext uri="{FF2B5EF4-FFF2-40B4-BE49-F238E27FC236}">
                <a16:creationId xmlns:a16="http://schemas.microsoft.com/office/drawing/2014/main" id="{EDFC8A09-F772-4CF4-BA21-37CA7D6631D8}"/>
              </a:ext>
            </a:extLst>
          </p:cNvPr>
          <p:cNvSpPr/>
          <p:nvPr/>
        </p:nvSpPr>
        <p:spPr>
          <a:xfrm>
            <a:off x="2634844" y="6466839"/>
            <a:ext cx="78972" cy="765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1" name="正方形/長方形 290">
            <a:extLst>
              <a:ext uri="{FF2B5EF4-FFF2-40B4-BE49-F238E27FC236}">
                <a16:creationId xmlns:a16="http://schemas.microsoft.com/office/drawing/2014/main" id="{ABE9F939-F692-4B70-BF07-27D6CE304B4E}"/>
              </a:ext>
            </a:extLst>
          </p:cNvPr>
          <p:cNvSpPr/>
          <p:nvPr/>
        </p:nvSpPr>
        <p:spPr>
          <a:xfrm>
            <a:off x="2629191" y="6537847"/>
            <a:ext cx="56769" cy="413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2" name="正方形/長方形 291">
            <a:extLst>
              <a:ext uri="{FF2B5EF4-FFF2-40B4-BE49-F238E27FC236}">
                <a16:creationId xmlns:a16="http://schemas.microsoft.com/office/drawing/2014/main" id="{1C2F0112-6D37-40AA-AC4C-7FA2C6F4B93A}"/>
              </a:ext>
            </a:extLst>
          </p:cNvPr>
          <p:cNvSpPr/>
          <p:nvPr/>
        </p:nvSpPr>
        <p:spPr>
          <a:xfrm>
            <a:off x="2713409" y="6431380"/>
            <a:ext cx="56769"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37025E47-0CC1-46F8-BCC7-B1691A78193C}"/>
              </a:ext>
            </a:extLst>
          </p:cNvPr>
          <p:cNvSpPr/>
          <p:nvPr/>
        </p:nvSpPr>
        <p:spPr>
          <a:xfrm>
            <a:off x="2792098" y="6320797"/>
            <a:ext cx="86693"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4" name="正方形/長方形 293">
            <a:extLst>
              <a:ext uri="{FF2B5EF4-FFF2-40B4-BE49-F238E27FC236}">
                <a16:creationId xmlns:a16="http://schemas.microsoft.com/office/drawing/2014/main" id="{D4801D85-8CB2-4DB5-9321-0B7D52F0935E}"/>
              </a:ext>
            </a:extLst>
          </p:cNvPr>
          <p:cNvSpPr/>
          <p:nvPr/>
        </p:nvSpPr>
        <p:spPr>
          <a:xfrm>
            <a:off x="2873088" y="6299815"/>
            <a:ext cx="200115"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5" name="正方形/長方形 294">
            <a:extLst>
              <a:ext uri="{FF2B5EF4-FFF2-40B4-BE49-F238E27FC236}">
                <a16:creationId xmlns:a16="http://schemas.microsoft.com/office/drawing/2014/main" id="{4FF7357B-24BE-4399-B59E-6C74841ABD88}"/>
              </a:ext>
            </a:extLst>
          </p:cNvPr>
          <p:cNvSpPr/>
          <p:nvPr/>
        </p:nvSpPr>
        <p:spPr>
          <a:xfrm>
            <a:off x="2987727" y="6268229"/>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6" name="正方形/長方形 295">
            <a:extLst>
              <a:ext uri="{FF2B5EF4-FFF2-40B4-BE49-F238E27FC236}">
                <a16:creationId xmlns:a16="http://schemas.microsoft.com/office/drawing/2014/main" id="{A6DB6565-1800-4625-9E0F-D62D7CB31F65}"/>
              </a:ext>
            </a:extLst>
          </p:cNvPr>
          <p:cNvSpPr/>
          <p:nvPr/>
        </p:nvSpPr>
        <p:spPr>
          <a:xfrm>
            <a:off x="2740354" y="6345733"/>
            <a:ext cx="56769"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7" name="正方形/長方形 296">
            <a:extLst>
              <a:ext uri="{FF2B5EF4-FFF2-40B4-BE49-F238E27FC236}">
                <a16:creationId xmlns:a16="http://schemas.microsoft.com/office/drawing/2014/main" id="{829FC58D-62F8-4D7F-AF92-61580FC13817}"/>
              </a:ext>
            </a:extLst>
          </p:cNvPr>
          <p:cNvSpPr/>
          <p:nvPr/>
        </p:nvSpPr>
        <p:spPr>
          <a:xfrm>
            <a:off x="2984789" y="6356292"/>
            <a:ext cx="45719" cy="486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8" name="正方形/長方形 297">
            <a:extLst>
              <a:ext uri="{FF2B5EF4-FFF2-40B4-BE49-F238E27FC236}">
                <a16:creationId xmlns:a16="http://schemas.microsoft.com/office/drawing/2014/main" id="{79956861-5C1C-4BDD-911D-6801A77858F7}"/>
              </a:ext>
            </a:extLst>
          </p:cNvPr>
          <p:cNvSpPr/>
          <p:nvPr/>
        </p:nvSpPr>
        <p:spPr>
          <a:xfrm>
            <a:off x="3036420" y="6343985"/>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9" name="正方形/長方形 298">
            <a:extLst>
              <a:ext uri="{FF2B5EF4-FFF2-40B4-BE49-F238E27FC236}">
                <a16:creationId xmlns:a16="http://schemas.microsoft.com/office/drawing/2014/main" id="{1F56DF92-B753-42D1-BA89-AAAB52760187}"/>
              </a:ext>
            </a:extLst>
          </p:cNvPr>
          <p:cNvSpPr/>
          <p:nvPr/>
        </p:nvSpPr>
        <p:spPr>
          <a:xfrm>
            <a:off x="2989437" y="6434955"/>
            <a:ext cx="45719" cy="1132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0" name="正方形/長方形 299">
            <a:extLst>
              <a:ext uri="{FF2B5EF4-FFF2-40B4-BE49-F238E27FC236}">
                <a16:creationId xmlns:a16="http://schemas.microsoft.com/office/drawing/2014/main" id="{75A91E11-3DA7-4BB3-8573-85A9FDD60913}"/>
              </a:ext>
            </a:extLst>
          </p:cNvPr>
          <p:cNvSpPr/>
          <p:nvPr/>
        </p:nvSpPr>
        <p:spPr>
          <a:xfrm>
            <a:off x="2711812" y="6379723"/>
            <a:ext cx="56769" cy="65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1" name="正方形/長方形 300">
            <a:extLst>
              <a:ext uri="{FF2B5EF4-FFF2-40B4-BE49-F238E27FC236}">
                <a16:creationId xmlns:a16="http://schemas.microsoft.com/office/drawing/2014/main" id="{66017CF4-E98D-4BED-8B83-4997437606A2}"/>
              </a:ext>
            </a:extLst>
          </p:cNvPr>
          <p:cNvSpPr/>
          <p:nvPr/>
        </p:nvSpPr>
        <p:spPr>
          <a:xfrm>
            <a:off x="2685444" y="6436950"/>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2" name="正方形/長方形 301">
            <a:extLst>
              <a:ext uri="{FF2B5EF4-FFF2-40B4-BE49-F238E27FC236}">
                <a16:creationId xmlns:a16="http://schemas.microsoft.com/office/drawing/2014/main" id="{D15B9E98-7A3E-4C5A-A66D-6EE3B8FD72F0}"/>
              </a:ext>
            </a:extLst>
          </p:cNvPr>
          <p:cNvSpPr/>
          <p:nvPr/>
        </p:nvSpPr>
        <p:spPr>
          <a:xfrm>
            <a:off x="3388879" y="6325244"/>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3" name="正方形/長方形 302">
            <a:extLst>
              <a:ext uri="{FF2B5EF4-FFF2-40B4-BE49-F238E27FC236}">
                <a16:creationId xmlns:a16="http://schemas.microsoft.com/office/drawing/2014/main" id="{2F416DFC-49C1-4CC9-B3C3-C5C373C04265}"/>
              </a:ext>
            </a:extLst>
          </p:cNvPr>
          <p:cNvSpPr/>
          <p:nvPr/>
        </p:nvSpPr>
        <p:spPr>
          <a:xfrm>
            <a:off x="3284397" y="2289515"/>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19BEFD22-C184-49EA-BF5E-B1110CA25A18}"/>
              </a:ext>
            </a:extLst>
          </p:cNvPr>
          <p:cNvSpPr/>
          <p:nvPr/>
        </p:nvSpPr>
        <p:spPr>
          <a:xfrm>
            <a:off x="3225510" y="2224737"/>
            <a:ext cx="45719" cy="1331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5" name="正方形/長方形 304">
            <a:extLst>
              <a:ext uri="{FF2B5EF4-FFF2-40B4-BE49-F238E27FC236}">
                <a16:creationId xmlns:a16="http://schemas.microsoft.com/office/drawing/2014/main" id="{5DC4FA25-35E5-47F2-A557-C231D6482D80}"/>
              </a:ext>
            </a:extLst>
          </p:cNvPr>
          <p:cNvSpPr/>
          <p:nvPr/>
        </p:nvSpPr>
        <p:spPr>
          <a:xfrm>
            <a:off x="3055092" y="2188450"/>
            <a:ext cx="45719" cy="82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6" name="正方形/長方形 305">
            <a:extLst>
              <a:ext uri="{FF2B5EF4-FFF2-40B4-BE49-F238E27FC236}">
                <a16:creationId xmlns:a16="http://schemas.microsoft.com/office/drawing/2014/main" id="{A23B4909-2A69-4D9C-940D-7BEDC9BDB0A7}"/>
              </a:ext>
            </a:extLst>
          </p:cNvPr>
          <p:cNvSpPr/>
          <p:nvPr/>
        </p:nvSpPr>
        <p:spPr>
          <a:xfrm>
            <a:off x="3096624" y="2217857"/>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7" name="正方形/長方形 306">
            <a:extLst>
              <a:ext uri="{FF2B5EF4-FFF2-40B4-BE49-F238E27FC236}">
                <a16:creationId xmlns:a16="http://schemas.microsoft.com/office/drawing/2014/main" id="{399FF090-BD26-4CC0-9B1A-53B1AC90D41B}"/>
              </a:ext>
            </a:extLst>
          </p:cNvPr>
          <p:cNvSpPr/>
          <p:nvPr/>
        </p:nvSpPr>
        <p:spPr>
          <a:xfrm>
            <a:off x="3127682" y="2244421"/>
            <a:ext cx="45719" cy="1134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8" name="正方形/長方形 307">
            <a:extLst>
              <a:ext uri="{FF2B5EF4-FFF2-40B4-BE49-F238E27FC236}">
                <a16:creationId xmlns:a16="http://schemas.microsoft.com/office/drawing/2014/main" id="{12E88C22-FB2C-40EA-9ECE-8A61872E7DED}"/>
              </a:ext>
            </a:extLst>
          </p:cNvPr>
          <p:cNvSpPr/>
          <p:nvPr/>
        </p:nvSpPr>
        <p:spPr>
          <a:xfrm>
            <a:off x="3169927" y="2273453"/>
            <a:ext cx="52968" cy="1134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9" name="正方形/長方形 308">
            <a:extLst>
              <a:ext uri="{FF2B5EF4-FFF2-40B4-BE49-F238E27FC236}">
                <a16:creationId xmlns:a16="http://schemas.microsoft.com/office/drawing/2014/main" id="{DB50D7E4-1ECC-4B0B-BE0F-C87927EFFDB4}"/>
              </a:ext>
            </a:extLst>
          </p:cNvPr>
          <p:cNvSpPr/>
          <p:nvPr/>
        </p:nvSpPr>
        <p:spPr>
          <a:xfrm>
            <a:off x="3164643" y="2206112"/>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0" name="正方形/長方形 309">
            <a:extLst>
              <a:ext uri="{FF2B5EF4-FFF2-40B4-BE49-F238E27FC236}">
                <a16:creationId xmlns:a16="http://schemas.microsoft.com/office/drawing/2014/main" id="{6D12CC5E-EE91-440F-A13F-C2F7CD5861AC}"/>
              </a:ext>
            </a:extLst>
          </p:cNvPr>
          <p:cNvSpPr/>
          <p:nvPr/>
        </p:nvSpPr>
        <p:spPr>
          <a:xfrm>
            <a:off x="2997854" y="199750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正方形/長方形 310">
            <a:extLst>
              <a:ext uri="{FF2B5EF4-FFF2-40B4-BE49-F238E27FC236}">
                <a16:creationId xmlns:a16="http://schemas.microsoft.com/office/drawing/2014/main" id="{891074EF-09B9-499F-8323-2CB929B2C637}"/>
              </a:ext>
            </a:extLst>
          </p:cNvPr>
          <p:cNvSpPr/>
          <p:nvPr/>
        </p:nvSpPr>
        <p:spPr>
          <a:xfrm>
            <a:off x="3004578" y="2057338"/>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2" name="正方形/長方形 311">
            <a:extLst>
              <a:ext uri="{FF2B5EF4-FFF2-40B4-BE49-F238E27FC236}">
                <a16:creationId xmlns:a16="http://schemas.microsoft.com/office/drawing/2014/main" id="{8028036E-431F-4455-8988-C863618AFA95}"/>
              </a:ext>
            </a:extLst>
          </p:cNvPr>
          <p:cNvSpPr/>
          <p:nvPr/>
        </p:nvSpPr>
        <p:spPr>
          <a:xfrm>
            <a:off x="5197426" y="4184533"/>
            <a:ext cx="63542" cy="117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3" name="正方形/長方形 312">
            <a:extLst>
              <a:ext uri="{FF2B5EF4-FFF2-40B4-BE49-F238E27FC236}">
                <a16:creationId xmlns:a16="http://schemas.microsoft.com/office/drawing/2014/main" id="{99016FFE-55B0-401C-BB02-7B5AE34E29A4}"/>
              </a:ext>
            </a:extLst>
          </p:cNvPr>
          <p:cNvSpPr/>
          <p:nvPr/>
        </p:nvSpPr>
        <p:spPr>
          <a:xfrm>
            <a:off x="5245286" y="4242111"/>
            <a:ext cx="63542" cy="1673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4" name="正方形/長方形 313">
            <a:extLst>
              <a:ext uri="{FF2B5EF4-FFF2-40B4-BE49-F238E27FC236}">
                <a16:creationId xmlns:a16="http://schemas.microsoft.com/office/drawing/2014/main" id="{F16C5A0F-13A4-4CD6-9DF1-56D87D4F484C}"/>
              </a:ext>
            </a:extLst>
          </p:cNvPr>
          <p:cNvSpPr/>
          <p:nvPr/>
        </p:nvSpPr>
        <p:spPr>
          <a:xfrm>
            <a:off x="5302735" y="4301615"/>
            <a:ext cx="63541" cy="13339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正方形/長方形 314">
            <a:extLst>
              <a:ext uri="{FF2B5EF4-FFF2-40B4-BE49-F238E27FC236}">
                <a16:creationId xmlns:a16="http://schemas.microsoft.com/office/drawing/2014/main" id="{EDC4FC25-F8E4-4B0E-B061-051D9677D608}"/>
              </a:ext>
            </a:extLst>
          </p:cNvPr>
          <p:cNvSpPr/>
          <p:nvPr/>
        </p:nvSpPr>
        <p:spPr>
          <a:xfrm>
            <a:off x="5239050" y="421339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6" name="正方形/長方形 315">
            <a:extLst>
              <a:ext uri="{FF2B5EF4-FFF2-40B4-BE49-F238E27FC236}">
                <a16:creationId xmlns:a16="http://schemas.microsoft.com/office/drawing/2014/main" id="{DE8DF24C-A918-4111-8F7A-1452D16C0C7F}"/>
              </a:ext>
            </a:extLst>
          </p:cNvPr>
          <p:cNvSpPr/>
          <p:nvPr/>
        </p:nvSpPr>
        <p:spPr>
          <a:xfrm>
            <a:off x="5195237" y="4487924"/>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7" name="正方形/長方形 316">
            <a:extLst>
              <a:ext uri="{FF2B5EF4-FFF2-40B4-BE49-F238E27FC236}">
                <a16:creationId xmlns:a16="http://schemas.microsoft.com/office/drawing/2014/main" id="{66C7098F-00F8-44A4-A3BF-237AB728D54D}"/>
              </a:ext>
            </a:extLst>
          </p:cNvPr>
          <p:cNvSpPr/>
          <p:nvPr/>
        </p:nvSpPr>
        <p:spPr>
          <a:xfrm>
            <a:off x="5304220" y="4490265"/>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8" name="正方形/長方形 317">
            <a:extLst>
              <a:ext uri="{FF2B5EF4-FFF2-40B4-BE49-F238E27FC236}">
                <a16:creationId xmlns:a16="http://schemas.microsoft.com/office/drawing/2014/main" id="{BAA48001-73B3-430E-AEA5-2CE92489C00A}"/>
              </a:ext>
            </a:extLst>
          </p:cNvPr>
          <p:cNvSpPr/>
          <p:nvPr/>
        </p:nvSpPr>
        <p:spPr>
          <a:xfrm>
            <a:off x="5249544" y="4542429"/>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9" name="正方形/長方形 318">
            <a:extLst>
              <a:ext uri="{FF2B5EF4-FFF2-40B4-BE49-F238E27FC236}">
                <a16:creationId xmlns:a16="http://schemas.microsoft.com/office/drawing/2014/main" id="{0CE9C0FE-DCDE-4F20-8A94-4C762F9B43B0}"/>
              </a:ext>
            </a:extLst>
          </p:cNvPr>
          <p:cNvSpPr/>
          <p:nvPr/>
        </p:nvSpPr>
        <p:spPr>
          <a:xfrm>
            <a:off x="5207577" y="4737431"/>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0" name="正方形/長方形 319">
            <a:extLst>
              <a:ext uri="{FF2B5EF4-FFF2-40B4-BE49-F238E27FC236}">
                <a16:creationId xmlns:a16="http://schemas.microsoft.com/office/drawing/2014/main" id="{3DAD0EC6-AF17-4505-9FCE-F381F608292B}"/>
              </a:ext>
            </a:extLst>
          </p:cNvPr>
          <p:cNvSpPr/>
          <p:nvPr/>
        </p:nvSpPr>
        <p:spPr>
          <a:xfrm>
            <a:off x="5195236" y="4819952"/>
            <a:ext cx="133325"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1" name="正方形/長方形 320">
            <a:extLst>
              <a:ext uri="{FF2B5EF4-FFF2-40B4-BE49-F238E27FC236}">
                <a16:creationId xmlns:a16="http://schemas.microsoft.com/office/drawing/2014/main" id="{F5DB25C4-B9A2-406D-9C0A-242D1ADEC6BA}"/>
              </a:ext>
            </a:extLst>
          </p:cNvPr>
          <p:cNvSpPr/>
          <p:nvPr/>
        </p:nvSpPr>
        <p:spPr>
          <a:xfrm>
            <a:off x="5200712" y="4865357"/>
            <a:ext cx="80753" cy="700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2" name="正方形/長方形 321">
            <a:extLst>
              <a:ext uri="{FF2B5EF4-FFF2-40B4-BE49-F238E27FC236}">
                <a16:creationId xmlns:a16="http://schemas.microsoft.com/office/drawing/2014/main" id="{C0E886C1-D071-4688-ADF4-14D77AA60C8D}"/>
              </a:ext>
            </a:extLst>
          </p:cNvPr>
          <p:cNvSpPr/>
          <p:nvPr/>
        </p:nvSpPr>
        <p:spPr>
          <a:xfrm>
            <a:off x="5282464" y="4901848"/>
            <a:ext cx="80753" cy="90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3" name="正方形/長方形 322">
            <a:extLst>
              <a:ext uri="{FF2B5EF4-FFF2-40B4-BE49-F238E27FC236}">
                <a16:creationId xmlns:a16="http://schemas.microsoft.com/office/drawing/2014/main" id="{4BF88D5F-E206-475A-A701-6AE2158785D8}"/>
              </a:ext>
            </a:extLst>
          </p:cNvPr>
          <p:cNvSpPr/>
          <p:nvPr/>
        </p:nvSpPr>
        <p:spPr>
          <a:xfrm>
            <a:off x="5155071" y="4841549"/>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E500369C-826E-48FA-91E1-CFD5DCF5F08F}"/>
              </a:ext>
            </a:extLst>
          </p:cNvPr>
          <p:cNvSpPr/>
          <p:nvPr/>
        </p:nvSpPr>
        <p:spPr>
          <a:xfrm>
            <a:off x="5238678" y="4761041"/>
            <a:ext cx="45719" cy="673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57A2E32A-39E9-46B9-96E8-7625FAAECF16}"/>
              </a:ext>
            </a:extLst>
          </p:cNvPr>
          <p:cNvSpPr/>
          <p:nvPr/>
        </p:nvSpPr>
        <p:spPr>
          <a:xfrm>
            <a:off x="5308424" y="4733975"/>
            <a:ext cx="49957" cy="1090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正方形/長方形 325">
            <a:extLst>
              <a:ext uri="{FF2B5EF4-FFF2-40B4-BE49-F238E27FC236}">
                <a16:creationId xmlns:a16="http://schemas.microsoft.com/office/drawing/2014/main" id="{ED58A97C-7B7A-4DFE-88D2-17CF03314296}"/>
              </a:ext>
            </a:extLst>
          </p:cNvPr>
          <p:cNvSpPr/>
          <p:nvPr/>
        </p:nvSpPr>
        <p:spPr>
          <a:xfrm>
            <a:off x="5294460" y="486532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7" name="正方形/長方形 326">
            <a:extLst>
              <a:ext uri="{FF2B5EF4-FFF2-40B4-BE49-F238E27FC236}">
                <a16:creationId xmlns:a16="http://schemas.microsoft.com/office/drawing/2014/main" id="{DE62C95E-EF29-47B7-B9CA-628C72197B4F}"/>
              </a:ext>
            </a:extLst>
          </p:cNvPr>
          <p:cNvSpPr/>
          <p:nvPr/>
        </p:nvSpPr>
        <p:spPr>
          <a:xfrm>
            <a:off x="5292623" y="4706102"/>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8" name="正方形/長方形 327">
            <a:extLst>
              <a:ext uri="{FF2B5EF4-FFF2-40B4-BE49-F238E27FC236}">
                <a16:creationId xmlns:a16="http://schemas.microsoft.com/office/drawing/2014/main" id="{495A6892-5D81-4F01-A8FB-927DE95B22CC}"/>
              </a:ext>
            </a:extLst>
          </p:cNvPr>
          <p:cNvSpPr/>
          <p:nvPr/>
        </p:nvSpPr>
        <p:spPr>
          <a:xfrm>
            <a:off x="7814747" y="1499205"/>
            <a:ext cx="39390" cy="10471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9" name="正方形/長方形 328">
            <a:extLst>
              <a:ext uri="{FF2B5EF4-FFF2-40B4-BE49-F238E27FC236}">
                <a16:creationId xmlns:a16="http://schemas.microsoft.com/office/drawing/2014/main" id="{47F4F854-E4E8-436A-B26E-F83FE772A630}"/>
              </a:ext>
            </a:extLst>
          </p:cNvPr>
          <p:cNvSpPr/>
          <p:nvPr/>
        </p:nvSpPr>
        <p:spPr>
          <a:xfrm>
            <a:off x="5676428" y="2649484"/>
            <a:ext cx="124779"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0" name="正方形/長方形 329">
            <a:extLst>
              <a:ext uri="{FF2B5EF4-FFF2-40B4-BE49-F238E27FC236}">
                <a16:creationId xmlns:a16="http://schemas.microsoft.com/office/drawing/2014/main" id="{1CA1359F-41D0-4C7E-88DF-DEFE62ED002B}"/>
              </a:ext>
            </a:extLst>
          </p:cNvPr>
          <p:cNvSpPr/>
          <p:nvPr/>
        </p:nvSpPr>
        <p:spPr>
          <a:xfrm>
            <a:off x="5734345" y="2762328"/>
            <a:ext cx="159077"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1" name="正方形/長方形 330">
            <a:extLst>
              <a:ext uri="{FF2B5EF4-FFF2-40B4-BE49-F238E27FC236}">
                <a16:creationId xmlns:a16="http://schemas.microsoft.com/office/drawing/2014/main" id="{81054873-FB09-4763-BA15-0A860E4A16A6}"/>
              </a:ext>
            </a:extLst>
          </p:cNvPr>
          <p:cNvSpPr/>
          <p:nvPr/>
        </p:nvSpPr>
        <p:spPr>
          <a:xfrm>
            <a:off x="5742972" y="2891929"/>
            <a:ext cx="192540" cy="198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2" name="正方形/長方形 331">
            <a:extLst>
              <a:ext uri="{FF2B5EF4-FFF2-40B4-BE49-F238E27FC236}">
                <a16:creationId xmlns:a16="http://schemas.microsoft.com/office/drawing/2014/main" id="{F845C2F9-744F-4A03-947C-012704629A6C}"/>
              </a:ext>
            </a:extLst>
          </p:cNvPr>
          <p:cNvSpPr/>
          <p:nvPr/>
        </p:nvSpPr>
        <p:spPr>
          <a:xfrm>
            <a:off x="6047698" y="292914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3" name="正方形/長方形 332">
            <a:extLst>
              <a:ext uri="{FF2B5EF4-FFF2-40B4-BE49-F238E27FC236}">
                <a16:creationId xmlns:a16="http://schemas.microsoft.com/office/drawing/2014/main" id="{8F7F02A9-3A87-418D-9A7C-D945C40EF98E}"/>
              </a:ext>
            </a:extLst>
          </p:cNvPr>
          <p:cNvSpPr/>
          <p:nvPr/>
        </p:nvSpPr>
        <p:spPr>
          <a:xfrm>
            <a:off x="7025843" y="1728169"/>
            <a:ext cx="39091" cy="25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4" name="正方形/長方形 333">
            <a:extLst>
              <a:ext uri="{FF2B5EF4-FFF2-40B4-BE49-F238E27FC236}">
                <a16:creationId xmlns:a16="http://schemas.microsoft.com/office/drawing/2014/main" id="{80741A8C-164F-4188-8296-1D5BE92192BD}"/>
              </a:ext>
            </a:extLst>
          </p:cNvPr>
          <p:cNvSpPr/>
          <p:nvPr/>
        </p:nvSpPr>
        <p:spPr>
          <a:xfrm>
            <a:off x="7002516" y="1755671"/>
            <a:ext cx="39091" cy="25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5" name="正方形/長方形 334">
            <a:extLst>
              <a:ext uri="{FF2B5EF4-FFF2-40B4-BE49-F238E27FC236}">
                <a16:creationId xmlns:a16="http://schemas.microsoft.com/office/drawing/2014/main" id="{A07974F4-B068-414C-83B6-0C9A844A91CC}"/>
              </a:ext>
            </a:extLst>
          </p:cNvPr>
          <p:cNvSpPr/>
          <p:nvPr/>
        </p:nvSpPr>
        <p:spPr>
          <a:xfrm>
            <a:off x="5462656" y="5314087"/>
            <a:ext cx="112503"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6" name="正方形/長方形 335">
            <a:extLst>
              <a:ext uri="{FF2B5EF4-FFF2-40B4-BE49-F238E27FC236}">
                <a16:creationId xmlns:a16="http://schemas.microsoft.com/office/drawing/2014/main" id="{31D952E1-736E-473E-96D3-2752E8EBF00B}"/>
              </a:ext>
            </a:extLst>
          </p:cNvPr>
          <p:cNvSpPr/>
          <p:nvPr/>
        </p:nvSpPr>
        <p:spPr>
          <a:xfrm>
            <a:off x="5410171" y="5495322"/>
            <a:ext cx="118209"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7" name="正方形/長方形 336">
            <a:extLst>
              <a:ext uri="{FF2B5EF4-FFF2-40B4-BE49-F238E27FC236}">
                <a16:creationId xmlns:a16="http://schemas.microsoft.com/office/drawing/2014/main" id="{24442157-EE32-485A-A7C6-A3050D5C37E1}"/>
              </a:ext>
            </a:extLst>
          </p:cNvPr>
          <p:cNvSpPr/>
          <p:nvPr/>
        </p:nvSpPr>
        <p:spPr>
          <a:xfrm>
            <a:off x="5283896" y="5747972"/>
            <a:ext cx="102856" cy="8518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8" name="正方形/長方形 337">
            <a:extLst>
              <a:ext uri="{FF2B5EF4-FFF2-40B4-BE49-F238E27FC236}">
                <a16:creationId xmlns:a16="http://schemas.microsoft.com/office/drawing/2014/main" id="{E76FFAB9-75E2-4921-B994-ADBA8D9955ED}"/>
              </a:ext>
            </a:extLst>
          </p:cNvPr>
          <p:cNvSpPr/>
          <p:nvPr/>
        </p:nvSpPr>
        <p:spPr>
          <a:xfrm>
            <a:off x="5328356" y="5663510"/>
            <a:ext cx="145444" cy="8518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9" name="正方形/長方形 338">
            <a:extLst>
              <a:ext uri="{FF2B5EF4-FFF2-40B4-BE49-F238E27FC236}">
                <a16:creationId xmlns:a16="http://schemas.microsoft.com/office/drawing/2014/main" id="{68C35E5F-4C42-43CA-A1C6-FA0D0DE51925}"/>
              </a:ext>
            </a:extLst>
          </p:cNvPr>
          <p:cNvSpPr/>
          <p:nvPr/>
        </p:nvSpPr>
        <p:spPr>
          <a:xfrm>
            <a:off x="5468508" y="5119881"/>
            <a:ext cx="102856"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0" name="正方形/長方形 339">
            <a:extLst>
              <a:ext uri="{FF2B5EF4-FFF2-40B4-BE49-F238E27FC236}">
                <a16:creationId xmlns:a16="http://schemas.microsoft.com/office/drawing/2014/main" id="{7414BD6E-18AB-42F7-87FC-F6195B8D8287}"/>
              </a:ext>
            </a:extLst>
          </p:cNvPr>
          <p:cNvSpPr/>
          <p:nvPr/>
        </p:nvSpPr>
        <p:spPr>
          <a:xfrm>
            <a:off x="5505751" y="5086220"/>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1" name="正方形/長方形 340">
            <a:extLst>
              <a:ext uri="{FF2B5EF4-FFF2-40B4-BE49-F238E27FC236}">
                <a16:creationId xmlns:a16="http://schemas.microsoft.com/office/drawing/2014/main" id="{4038C42E-1417-4514-82B6-FE2A04670E48}"/>
              </a:ext>
            </a:extLst>
          </p:cNvPr>
          <p:cNvSpPr/>
          <p:nvPr/>
        </p:nvSpPr>
        <p:spPr>
          <a:xfrm>
            <a:off x="5531718" y="550182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2" name="正方形/長方形 341">
            <a:extLst>
              <a:ext uri="{FF2B5EF4-FFF2-40B4-BE49-F238E27FC236}">
                <a16:creationId xmlns:a16="http://schemas.microsoft.com/office/drawing/2014/main" id="{49471CE6-1080-4231-9B37-CEA6013A86D8}"/>
              </a:ext>
            </a:extLst>
          </p:cNvPr>
          <p:cNvSpPr/>
          <p:nvPr/>
        </p:nvSpPr>
        <p:spPr>
          <a:xfrm>
            <a:off x="5521704" y="5526554"/>
            <a:ext cx="112503"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3" name="正方形/長方形 342">
            <a:extLst>
              <a:ext uri="{FF2B5EF4-FFF2-40B4-BE49-F238E27FC236}">
                <a16:creationId xmlns:a16="http://schemas.microsoft.com/office/drawing/2014/main" id="{314F1FD4-DEE0-4C8D-BD52-55D677462780}"/>
              </a:ext>
            </a:extLst>
          </p:cNvPr>
          <p:cNvSpPr/>
          <p:nvPr/>
        </p:nvSpPr>
        <p:spPr>
          <a:xfrm>
            <a:off x="5548419" y="5690976"/>
            <a:ext cx="157444"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4" name="正方形/長方形 343">
            <a:extLst>
              <a:ext uri="{FF2B5EF4-FFF2-40B4-BE49-F238E27FC236}">
                <a16:creationId xmlns:a16="http://schemas.microsoft.com/office/drawing/2014/main" id="{9E61A181-2E0F-40A2-84B0-6B0745A3E2AF}"/>
              </a:ext>
            </a:extLst>
          </p:cNvPr>
          <p:cNvSpPr/>
          <p:nvPr/>
        </p:nvSpPr>
        <p:spPr>
          <a:xfrm>
            <a:off x="5577955" y="5608267"/>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5" name="正方形/長方形 344">
            <a:extLst>
              <a:ext uri="{FF2B5EF4-FFF2-40B4-BE49-F238E27FC236}">
                <a16:creationId xmlns:a16="http://schemas.microsoft.com/office/drawing/2014/main" id="{0AEE1BCA-4E10-404B-9CAB-5B729504C08C}"/>
              </a:ext>
            </a:extLst>
          </p:cNvPr>
          <p:cNvSpPr/>
          <p:nvPr/>
        </p:nvSpPr>
        <p:spPr>
          <a:xfrm>
            <a:off x="5683017" y="5668228"/>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6" name="正方形/長方形 345">
            <a:extLst>
              <a:ext uri="{FF2B5EF4-FFF2-40B4-BE49-F238E27FC236}">
                <a16:creationId xmlns:a16="http://schemas.microsoft.com/office/drawing/2014/main" id="{C8C5798A-A419-4237-8AD3-B75B00F41640}"/>
              </a:ext>
            </a:extLst>
          </p:cNvPr>
          <p:cNvSpPr/>
          <p:nvPr/>
        </p:nvSpPr>
        <p:spPr>
          <a:xfrm>
            <a:off x="5702195" y="5745693"/>
            <a:ext cx="90425"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7" name="正方形/長方形 346">
            <a:extLst>
              <a:ext uri="{FF2B5EF4-FFF2-40B4-BE49-F238E27FC236}">
                <a16:creationId xmlns:a16="http://schemas.microsoft.com/office/drawing/2014/main" id="{64CB31B6-F4DD-470D-A8E6-220CB5BACF38}"/>
              </a:ext>
            </a:extLst>
          </p:cNvPr>
          <p:cNvSpPr/>
          <p:nvPr/>
        </p:nvSpPr>
        <p:spPr>
          <a:xfrm>
            <a:off x="5737345" y="5828298"/>
            <a:ext cx="55275" cy="165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8" name="正方形/長方形 347">
            <a:extLst>
              <a:ext uri="{FF2B5EF4-FFF2-40B4-BE49-F238E27FC236}">
                <a16:creationId xmlns:a16="http://schemas.microsoft.com/office/drawing/2014/main" id="{79A5FEA5-97C1-4C0A-8746-8ABCBA5DD4D2}"/>
              </a:ext>
            </a:extLst>
          </p:cNvPr>
          <p:cNvSpPr/>
          <p:nvPr/>
        </p:nvSpPr>
        <p:spPr>
          <a:xfrm flipH="1">
            <a:off x="5761874" y="5980698"/>
            <a:ext cx="62227" cy="634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9" name="正方形/長方形 348">
            <a:extLst>
              <a:ext uri="{FF2B5EF4-FFF2-40B4-BE49-F238E27FC236}">
                <a16:creationId xmlns:a16="http://schemas.microsoft.com/office/drawing/2014/main" id="{A9C0BAA4-6C41-4AC2-B517-570CDB86A770}"/>
              </a:ext>
            </a:extLst>
          </p:cNvPr>
          <p:cNvSpPr/>
          <p:nvPr/>
        </p:nvSpPr>
        <p:spPr>
          <a:xfrm flipH="1">
            <a:off x="5780277" y="5944455"/>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0" name="正方形/長方形 349">
            <a:extLst>
              <a:ext uri="{FF2B5EF4-FFF2-40B4-BE49-F238E27FC236}">
                <a16:creationId xmlns:a16="http://schemas.microsoft.com/office/drawing/2014/main" id="{9A89A9D6-8FB5-42F8-9177-69F03CCED3C1}"/>
              </a:ext>
            </a:extLst>
          </p:cNvPr>
          <p:cNvSpPr/>
          <p:nvPr/>
        </p:nvSpPr>
        <p:spPr>
          <a:xfrm flipH="1">
            <a:off x="5798680" y="5974276"/>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1" name="正方形/長方形 350">
            <a:extLst>
              <a:ext uri="{FF2B5EF4-FFF2-40B4-BE49-F238E27FC236}">
                <a16:creationId xmlns:a16="http://schemas.microsoft.com/office/drawing/2014/main" id="{E59C8CE3-3E15-47A5-8E9A-C789564DAC6A}"/>
              </a:ext>
            </a:extLst>
          </p:cNvPr>
          <p:cNvSpPr/>
          <p:nvPr/>
        </p:nvSpPr>
        <p:spPr>
          <a:xfrm flipH="1">
            <a:off x="5816534" y="6002157"/>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2" name="正方形/長方形 351">
            <a:extLst>
              <a:ext uri="{FF2B5EF4-FFF2-40B4-BE49-F238E27FC236}">
                <a16:creationId xmlns:a16="http://schemas.microsoft.com/office/drawing/2014/main" id="{4EEBA576-1575-40F6-9CE4-1A781E66909E}"/>
              </a:ext>
            </a:extLst>
          </p:cNvPr>
          <p:cNvSpPr/>
          <p:nvPr/>
        </p:nvSpPr>
        <p:spPr>
          <a:xfrm flipH="1">
            <a:off x="5603493" y="5849966"/>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3" name="正方形/長方形 352">
            <a:extLst>
              <a:ext uri="{FF2B5EF4-FFF2-40B4-BE49-F238E27FC236}">
                <a16:creationId xmlns:a16="http://schemas.microsoft.com/office/drawing/2014/main" id="{1BEDD4C0-A9A8-4630-A65E-F45E653B2315}"/>
              </a:ext>
            </a:extLst>
          </p:cNvPr>
          <p:cNvSpPr/>
          <p:nvPr/>
        </p:nvSpPr>
        <p:spPr>
          <a:xfrm flipH="1">
            <a:off x="5784569" y="5708211"/>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4" name="正方形/長方形 353">
            <a:extLst>
              <a:ext uri="{FF2B5EF4-FFF2-40B4-BE49-F238E27FC236}">
                <a16:creationId xmlns:a16="http://schemas.microsoft.com/office/drawing/2014/main" id="{47FC0112-9590-4962-867C-AFC91ECC880A}"/>
              </a:ext>
            </a:extLst>
          </p:cNvPr>
          <p:cNvSpPr/>
          <p:nvPr/>
        </p:nvSpPr>
        <p:spPr>
          <a:xfrm>
            <a:off x="8000931" y="284136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5" name="正方形/長方形 354">
            <a:extLst>
              <a:ext uri="{FF2B5EF4-FFF2-40B4-BE49-F238E27FC236}">
                <a16:creationId xmlns:a16="http://schemas.microsoft.com/office/drawing/2014/main" id="{1753E98B-D178-49FE-BD9F-2E9F2F30FFC6}"/>
              </a:ext>
            </a:extLst>
          </p:cNvPr>
          <p:cNvSpPr/>
          <p:nvPr/>
        </p:nvSpPr>
        <p:spPr>
          <a:xfrm>
            <a:off x="7956254" y="2956166"/>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6" name="正方形/長方形 355">
            <a:extLst>
              <a:ext uri="{FF2B5EF4-FFF2-40B4-BE49-F238E27FC236}">
                <a16:creationId xmlns:a16="http://schemas.microsoft.com/office/drawing/2014/main" id="{6FF9F91C-39DC-439F-B179-7C3BCC3EE00F}"/>
              </a:ext>
            </a:extLst>
          </p:cNvPr>
          <p:cNvSpPr/>
          <p:nvPr/>
        </p:nvSpPr>
        <p:spPr>
          <a:xfrm>
            <a:off x="8086815" y="3032238"/>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7" name="正方形/長方形 356">
            <a:extLst>
              <a:ext uri="{FF2B5EF4-FFF2-40B4-BE49-F238E27FC236}">
                <a16:creationId xmlns:a16="http://schemas.microsoft.com/office/drawing/2014/main" id="{904F0DD9-B524-4484-BC91-2D6E2F6ABD3D}"/>
              </a:ext>
            </a:extLst>
          </p:cNvPr>
          <p:cNvSpPr/>
          <p:nvPr/>
        </p:nvSpPr>
        <p:spPr>
          <a:xfrm>
            <a:off x="8630368" y="3365789"/>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8" name="正方形/長方形 357">
            <a:extLst>
              <a:ext uri="{FF2B5EF4-FFF2-40B4-BE49-F238E27FC236}">
                <a16:creationId xmlns:a16="http://schemas.microsoft.com/office/drawing/2014/main" id="{F1C8E164-094E-4D36-97FF-8518C9A20123}"/>
              </a:ext>
            </a:extLst>
          </p:cNvPr>
          <p:cNvSpPr/>
          <p:nvPr/>
        </p:nvSpPr>
        <p:spPr>
          <a:xfrm>
            <a:off x="8545982" y="3697610"/>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9" name="正方形/長方形 358">
            <a:extLst>
              <a:ext uri="{FF2B5EF4-FFF2-40B4-BE49-F238E27FC236}">
                <a16:creationId xmlns:a16="http://schemas.microsoft.com/office/drawing/2014/main" id="{652855F9-D3EC-410C-B6B0-D066DE2525C4}"/>
              </a:ext>
            </a:extLst>
          </p:cNvPr>
          <p:cNvSpPr/>
          <p:nvPr/>
        </p:nvSpPr>
        <p:spPr>
          <a:xfrm>
            <a:off x="8305320" y="3364168"/>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0" name="正方形/長方形 359">
            <a:extLst>
              <a:ext uri="{FF2B5EF4-FFF2-40B4-BE49-F238E27FC236}">
                <a16:creationId xmlns:a16="http://schemas.microsoft.com/office/drawing/2014/main" id="{47C989C9-151D-44A2-91A9-8CC8448AB2A3}"/>
              </a:ext>
            </a:extLst>
          </p:cNvPr>
          <p:cNvSpPr/>
          <p:nvPr/>
        </p:nvSpPr>
        <p:spPr>
          <a:xfrm>
            <a:off x="8976143" y="303548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1" name="正方形/長方形 360">
            <a:extLst>
              <a:ext uri="{FF2B5EF4-FFF2-40B4-BE49-F238E27FC236}">
                <a16:creationId xmlns:a16="http://schemas.microsoft.com/office/drawing/2014/main" id="{C2F947AF-790A-4F7C-B931-85B4DAAC3AE9}"/>
              </a:ext>
            </a:extLst>
          </p:cNvPr>
          <p:cNvSpPr/>
          <p:nvPr/>
        </p:nvSpPr>
        <p:spPr>
          <a:xfrm>
            <a:off x="9028833" y="2977682"/>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2" name="正方形/長方形 361">
            <a:extLst>
              <a:ext uri="{FF2B5EF4-FFF2-40B4-BE49-F238E27FC236}">
                <a16:creationId xmlns:a16="http://schemas.microsoft.com/office/drawing/2014/main" id="{BC6031E3-0686-4B27-B1DB-DB94118131C0}"/>
              </a:ext>
            </a:extLst>
          </p:cNvPr>
          <p:cNvSpPr/>
          <p:nvPr/>
        </p:nvSpPr>
        <p:spPr>
          <a:xfrm>
            <a:off x="9296981" y="303548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3" name="正方形/長方形 362">
            <a:extLst>
              <a:ext uri="{FF2B5EF4-FFF2-40B4-BE49-F238E27FC236}">
                <a16:creationId xmlns:a16="http://schemas.microsoft.com/office/drawing/2014/main" id="{AA6E7561-FFB2-48CD-8957-212751B0297C}"/>
              </a:ext>
            </a:extLst>
          </p:cNvPr>
          <p:cNvSpPr/>
          <p:nvPr/>
        </p:nvSpPr>
        <p:spPr>
          <a:xfrm>
            <a:off x="9195923" y="3033103"/>
            <a:ext cx="53128"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4" name="正方形/長方形 363">
            <a:extLst>
              <a:ext uri="{FF2B5EF4-FFF2-40B4-BE49-F238E27FC236}">
                <a16:creationId xmlns:a16="http://schemas.microsoft.com/office/drawing/2014/main" id="{ED95E105-4AC0-4198-A328-418460F7CD93}"/>
              </a:ext>
            </a:extLst>
          </p:cNvPr>
          <p:cNvSpPr/>
          <p:nvPr/>
        </p:nvSpPr>
        <p:spPr>
          <a:xfrm>
            <a:off x="9084692" y="3005319"/>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5" name="正方形/長方形 364">
            <a:extLst>
              <a:ext uri="{FF2B5EF4-FFF2-40B4-BE49-F238E27FC236}">
                <a16:creationId xmlns:a16="http://schemas.microsoft.com/office/drawing/2014/main" id="{D0E7ECF8-B3BE-4471-AEB9-4829EF05192A}"/>
              </a:ext>
            </a:extLst>
          </p:cNvPr>
          <p:cNvSpPr/>
          <p:nvPr/>
        </p:nvSpPr>
        <p:spPr>
          <a:xfrm>
            <a:off x="9138020" y="3005319"/>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6" name="正方形/長方形 365">
            <a:extLst>
              <a:ext uri="{FF2B5EF4-FFF2-40B4-BE49-F238E27FC236}">
                <a16:creationId xmlns:a16="http://schemas.microsoft.com/office/drawing/2014/main" id="{90BCE803-C08B-4614-B571-06107D6366A3}"/>
              </a:ext>
            </a:extLst>
          </p:cNvPr>
          <p:cNvSpPr/>
          <p:nvPr/>
        </p:nvSpPr>
        <p:spPr>
          <a:xfrm>
            <a:off x="8818531" y="347964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7" name="正方形/長方形 366">
            <a:extLst>
              <a:ext uri="{FF2B5EF4-FFF2-40B4-BE49-F238E27FC236}">
                <a16:creationId xmlns:a16="http://schemas.microsoft.com/office/drawing/2014/main" id="{86E87FC9-4FE3-47CF-B0A8-67A96ABF405B}"/>
              </a:ext>
            </a:extLst>
          </p:cNvPr>
          <p:cNvSpPr/>
          <p:nvPr/>
        </p:nvSpPr>
        <p:spPr>
          <a:xfrm>
            <a:off x="8899498" y="359156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8" name="正方形/長方形 367">
            <a:extLst>
              <a:ext uri="{FF2B5EF4-FFF2-40B4-BE49-F238E27FC236}">
                <a16:creationId xmlns:a16="http://schemas.microsoft.com/office/drawing/2014/main" id="{2CF056C5-D268-410A-8A18-AE9C655734F8}"/>
              </a:ext>
            </a:extLst>
          </p:cNvPr>
          <p:cNvSpPr/>
          <p:nvPr/>
        </p:nvSpPr>
        <p:spPr>
          <a:xfrm>
            <a:off x="8845727" y="3535631"/>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9" name="正方形/長方形 368">
            <a:extLst>
              <a:ext uri="{FF2B5EF4-FFF2-40B4-BE49-F238E27FC236}">
                <a16:creationId xmlns:a16="http://schemas.microsoft.com/office/drawing/2014/main" id="{B01E0E1A-73F9-4054-A7BC-23D5A78E67E4}"/>
              </a:ext>
            </a:extLst>
          </p:cNvPr>
          <p:cNvSpPr/>
          <p:nvPr/>
        </p:nvSpPr>
        <p:spPr>
          <a:xfrm>
            <a:off x="8879066" y="3507057"/>
            <a:ext cx="4571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0" name="正方形/長方形 369">
            <a:extLst>
              <a:ext uri="{FF2B5EF4-FFF2-40B4-BE49-F238E27FC236}">
                <a16:creationId xmlns:a16="http://schemas.microsoft.com/office/drawing/2014/main" id="{482F6E52-36FD-461D-B154-0D27A2B3D2ED}"/>
              </a:ext>
            </a:extLst>
          </p:cNvPr>
          <p:cNvSpPr/>
          <p:nvPr/>
        </p:nvSpPr>
        <p:spPr>
          <a:xfrm>
            <a:off x="8546381" y="3889671"/>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1" name="正方形/長方形 370">
            <a:extLst>
              <a:ext uri="{FF2B5EF4-FFF2-40B4-BE49-F238E27FC236}">
                <a16:creationId xmlns:a16="http://schemas.microsoft.com/office/drawing/2014/main" id="{B4338F53-8AF6-43F6-A82E-CB22DAE6366D}"/>
              </a:ext>
            </a:extLst>
          </p:cNvPr>
          <p:cNvSpPr/>
          <p:nvPr/>
        </p:nvSpPr>
        <p:spPr>
          <a:xfrm>
            <a:off x="8564804" y="3861567"/>
            <a:ext cx="45719" cy="1357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2" name="正方形/長方形 371">
            <a:extLst>
              <a:ext uri="{FF2B5EF4-FFF2-40B4-BE49-F238E27FC236}">
                <a16:creationId xmlns:a16="http://schemas.microsoft.com/office/drawing/2014/main" id="{4BE0905C-5691-4E2F-B596-CF493B84AD80}"/>
              </a:ext>
            </a:extLst>
          </p:cNvPr>
          <p:cNvSpPr/>
          <p:nvPr/>
        </p:nvSpPr>
        <p:spPr>
          <a:xfrm>
            <a:off x="8159414" y="3970118"/>
            <a:ext cx="360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3" name="正方形/長方形 372">
            <a:extLst>
              <a:ext uri="{FF2B5EF4-FFF2-40B4-BE49-F238E27FC236}">
                <a16:creationId xmlns:a16="http://schemas.microsoft.com/office/drawing/2014/main" id="{AB52425C-281A-4062-86C3-50CAD5F9E990}"/>
              </a:ext>
            </a:extLst>
          </p:cNvPr>
          <p:cNvSpPr/>
          <p:nvPr/>
        </p:nvSpPr>
        <p:spPr>
          <a:xfrm>
            <a:off x="8273512" y="4273400"/>
            <a:ext cx="288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4" name="正方形/長方形 373">
            <a:extLst>
              <a:ext uri="{FF2B5EF4-FFF2-40B4-BE49-F238E27FC236}">
                <a16:creationId xmlns:a16="http://schemas.microsoft.com/office/drawing/2014/main" id="{FFF0CDD4-60A2-4BC9-B96E-C8CAE55A42F4}"/>
              </a:ext>
            </a:extLst>
          </p:cNvPr>
          <p:cNvSpPr/>
          <p:nvPr/>
        </p:nvSpPr>
        <p:spPr>
          <a:xfrm>
            <a:off x="8221091" y="4356551"/>
            <a:ext cx="28800" cy="9227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5" name="正方形/長方形 374">
            <a:extLst>
              <a:ext uri="{FF2B5EF4-FFF2-40B4-BE49-F238E27FC236}">
                <a16:creationId xmlns:a16="http://schemas.microsoft.com/office/drawing/2014/main" id="{85324004-384D-42C0-97FE-83C512FC395E}"/>
              </a:ext>
            </a:extLst>
          </p:cNvPr>
          <p:cNvSpPr/>
          <p:nvPr/>
        </p:nvSpPr>
        <p:spPr>
          <a:xfrm>
            <a:off x="7406771" y="3585646"/>
            <a:ext cx="28800"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6" name="正方形/長方形 375">
            <a:extLst>
              <a:ext uri="{FF2B5EF4-FFF2-40B4-BE49-F238E27FC236}">
                <a16:creationId xmlns:a16="http://schemas.microsoft.com/office/drawing/2014/main" id="{9CE591CB-ED38-49E3-8F30-C0ECDCD2A464}"/>
              </a:ext>
            </a:extLst>
          </p:cNvPr>
          <p:cNvSpPr/>
          <p:nvPr/>
        </p:nvSpPr>
        <p:spPr>
          <a:xfrm>
            <a:off x="7488688" y="3587971"/>
            <a:ext cx="28800"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7" name="正方形/長方形 376">
            <a:extLst>
              <a:ext uri="{FF2B5EF4-FFF2-40B4-BE49-F238E27FC236}">
                <a16:creationId xmlns:a16="http://schemas.microsoft.com/office/drawing/2014/main" id="{FF749A5B-8978-485F-9D07-4E314976ADA4}"/>
              </a:ext>
            </a:extLst>
          </p:cNvPr>
          <p:cNvSpPr/>
          <p:nvPr/>
        </p:nvSpPr>
        <p:spPr>
          <a:xfrm>
            <a:off x="7367085" y="3505438"/>
            <a:ext cx="123983" cy="288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8" name="正方形/長方形 377">
            <a:extLst>
              <a:ext uri="{FF2B5EF4-FFF2-40B4-BE49-F238E27FC236}">
                <a16:creationId xmlns:a16="http://schemas.microsoft.com/office/drawing/2014/main" id="{5627BD20-3601-4A5E-8D7F-19E826E8382E}"/>
              </a:ext>
            </a:extLst>
          </p:cNvPr>
          <p:cNvSpPr/>
          <p:nvPr/>
        </p:nvSpPr>
        <p:spPr>
          <a:xfrm>
            <a:off x="7438616" y="3529169"/>
            <a:ext cx="110867" cy="360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9" name="正方形/長方形 378">
            <a:extLst>
              <a:ext uri="{FF2B5EF4-FFF2-40B4-BE49-F238E27FC236}">
                <a16:creationId xmlns:a16="http://schemas.microsoft.com/office/drawing/2014/main" id="{683AE0B9-E165-4E58-BB63-BDBC0645EEE0}"/>
              </a:ext>
            </a:extLst>
          </p:cNvPr>
          <p:cNvSpPr/>
          <p:nvPr/>
        </p:nvSpPr>
        <p:spPr>
          <a:xfrm>
            <a:off x="7167784" y="3175594"/>
            <a:ext cx="86400" cy="360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0" name="正方形/長方形 379">
            <a:extLst>
              <a:ext uri="{FF2B5EF4-FFF2-40B4-BE49-F238E27FC236}">
                <a16:creationId xmlns:a16="http://schemas.microsoft.com/office/drawing/2014/main" id="{8C44F18C-F570-4AEE-85AF-9E48FE2FC68B}"/>
              </a:ext>
            </a:extLst>
          </p:cNvPr>
          <p:cNvSpPr/>
          <p:nvPr/>
        </p:nvSpPr>
        <p:spPr>
          <a:xfrm>
            <a:off x="7197430" y="315166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1" name="正方形/長方形 380">
            <a:extLst>
              <a:ext uri="{FF2B5EF4-FFF2-40B4-BE49-F238E27FC236}">
                <a16:creationId xmlns:a16="http://schemas.microsoft.com/office/drawing/2014/main" id="{5E1B2567-E1A3-419E-AD07-417003137093}"/>
              </a:ext>
            </a:extLst>
          </p:cNvPr>
          <p:cNvSpPr/>
          <p:nvPr/>
        </p:nvSpPr>
        <p:spPr>
          <a:xfrm>
            <a:off x="7276017" y="331596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2" name="正方形/長方形 381">
            <a:extLst>
              <a:ext uri="{FF2B5EF4-FFF2-40B4-BE49-F238E27FC236}">
                <a16:creationId xmlns:a16="http://schemas.microsoft.com/office/drawing/2014/main" id="{FE4DE6D0-79BF-4899-9890-DF3A99585B36}"/>
              </a:ext>
            </a:extLst>
          </p:cNvPr>
          <p:cNvSpPr/>
          <p:nvPr/>
        </p:nvSpPr>
        <p:spPr>
          <a:xfrm>
            <a:off x="7333105" y="331867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3" name="正方形/長方形 382">
            <a:extLst>
              <a:ext uri="{FF2B5EF4-FFF2-40B4-BE49-F238E27FC236}">
                <a16:creationId xmlns:a16="http://schemas.microsoft.com/office/drawing/2014/main" id="{786A420E-881C-46E1-B125-389911C329C5}"/>
              </a:ext>
            </a:extLst>
          </p:cNvPr>
          <p:cNvSpPr/>
          <p:nvPr/>
        </p:nvSpPr>
        <p:spPr>
          <a:xfrm>
            <a:off x="7249768" y="331629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4" name="正方形/長方形 383">
            <a:extLst>
              <a:ext uri="{FF2B5EF4-FFF2-40B4-BE49-F238E27FC236}">
                <a16:creationId xmlns:a16="http://schemas.microsoft.com/office/drawing/2014/main" id="{6DCA5A70-6FA1-473B-8852-42B15063F062}"/>
              </a:ext>
            </a:extLst>
          </p:cNvPr>
          <p:cNvSpPr/>
          <p:nvPr/>
        </p:nvSpPr>
        <p:spPr>
          <a:xfrm>
            <a:off x="7214376" y="3204427"/>
            <a:ext cx="67612" cy="1061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5" name="正方形/長方形 384">
            <a:extLst>
              <a:ext uri="{FF2B5EF4-FFF2-40B4-BE49-F238E27FC236}">
                <a16:creationId xmlns:a16="http://schemas.microsoft.com/office/drawing/2014/main" id="{8D2CBC05-3548-421B-8EF5-DC2956EF7A1A}"/>
              </a:ext>
            </a:extLst>
          </p:cNvPr>
          <p:cNvSpPr/>
          <p:nvPr/>
        </p:nvSpPr>
        <p:spPr>
          <a:xfrm>
            <a:off x="7142635" y="3209789"/>
            <a:ext cx="59089" cy="717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6" name="正方形/長方形 385">
            <a:extLst>
              <a:ext uri="{FF2B5EF4-FFF2-40B4-BE49-F238E27FC236}">
                <a16:creationId xmlns:a16="http://schemas.microsoft.com/office/drawing/2014/main" id="{F9DF77F0-3A56-413E-8E2C-162EB10BB0C5}"/>
              </a:ext>
            </a:extLst>
          </p:cNvPr>
          <p:cNvSpPr/>
          <p:nvPr/>
        </p:nvSpPr>
        <p:spPr>
          <a:xfrm>
            <a:off x="6761507" y="3339812"/>
            <a:ext cx="67612" cy="13823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7" name="正方形/長方形 386">
            <a:extLst>
              <a:ext uri="{FF2B5EF4-FFF2-40B4-BE49-F238E27FC236}">
                <a16:creationId xmlns:a16="http://schemas.microsoft.com/office/drawing/2014/main" id="{D2C0732B-7E05-44B8-B920-77172C948E88}"/>
              </a:ext>
            </a:extLst>
          </p:cNvPr>
          <p:cNvSpPr/>
          <p:nvPr/>
        </p:nvSpPr>
        <p:spPr>
          <a:xfrm>
            <a:off x="6790141" y="347600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8" name="正方形/長方形 387">
            <a:extLst>
              <a:ext uri="{FF2B5EF4-FFF2-40B4-BE49-F238E27FC236}">
                <a16:creationId xmlns:a16="http://schemas.microsoft.com/office/drawing/2014/main" id="{4BC99D61-709F-49EC-8450-05F0947AA2FA}"/>
              </a:ext>
            </a:extLst>
          </p:cNvPr>
          <p:cNvSpPr/>
          <p:nvPr/>
        </p:nvSpPr>
        <p:spPr>
          <a:xfrm>
            <a:off x="6601971" y="3316128"/>
            <a:ext cx="135937" cy="480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9" name="正方形/長方形 388">
            <a:extLst>
              <a:ext uri="{FF2B5EF4-FFF2-40B4-BE49-F238E27FC236}">
                <a16:creationId xmlns:a16="http://schemas.microsoft.com/office/drawing/2014/main" id="{7FFE8128-D972-4D4E-8F1A-B23D213D52B6}"/>
              </a:ext>
            </a:extLst>
          </p:cNvPr>
          <p:cNvSpPr/>
          <p:nvPr/>
        </p:nvSpPr>
        <p:spPr>
          <a:xfrm>
            <a:off x="6661138" y="3367446"/>
            <a:ext cx="135937" cy="480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0" name="正方形/長方形 389">
            <a:extLst>
              <a:ext uri="{FF2B5EF4-FFF2-40B4-BE49-F238E27FC236}">
                <a16:creationId xmlns:a16="http://schemas.microsoft.com/office/drawing/2014/main" id="{A6FE7761-6409-466D-900B-96BBA7942A8E}"/>
              </a:ext>
            </a:extLst>
          </p:cNvPr>
          <p:cNvSpPr/>
          <p:nvPr/>
        </p:nvSpPr>
        <p:spPr>
          <a:xfrm>
            <a:off x="6630293" y="336634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1" name="正方形/長方形 390">
            <a:extLst>
              <a:ext uri="{FF2B5EF4-FFF2-40B4-BE49-F238E27FC236}">
                <a16:creationId xmlns:a16="http://schemas.microsoft.com/office/drawing/2014/main" id="{5BF66397-1584-4378-A28A-1A2CF491544D}"/>
              </a:ext>
            </a:extLst>
          </p:cNvPr>
          <p:cNvSpPr/>
          <p:nvPr/>
        </p:nvSpPr>
        <p:spPr>
          <a:xfrm>
            <a:off x="6712471" y="3404725"/>
            <a:ext cx="49036"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2" name="正方形/長方形 391">
            <a:extLst>
              <a:ext uri="{FF2B5EF4-FFF2-40B4-BE49-F238E27FC236}">
                <a16:creationId xmlns:a16="http://schemas.microsoft.com/office/drawing/2014/main" id="{BCF3E905-9F46-4EDE-8F50-38740DE01CBF}"/>
              </a:ext>
            </a:extLst>
          </p:cNvPr>
          <p:cNvSpPr/>
          <p:nvPr/>
        </p:nvSpPr>
        <p:spPr>
          <a:xfrm>
            <a:off x="6737452" y="345207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3" name="正方形/長方形 392">
            <a:extLst>
              <a:ext uri="{FF2B5EF4-FFF2-40B4-BE49-F238E27FC236}">
                <a16:creationId xmlns:a16="http://schemas.microsoft.com/office/drawing/2014/main" id="{61F0E111-C56F-4850-B169-323E96333DB5}"/>
              </a:ext>
            </a:extLst>
          </p:cNvPr>
          <p:cNvSpPr/>
          <p:nvPr/>
        </p:nvSpPr>
        <p:spPr>
          <a:xfrm>
            <a:off x="6661532" y="3379124"/>
            <a:ext cx="7591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4" name="正方形/長方形 393">
            <a:extLst>
              <a:ext uri="{FF2B5EF4-FFF2-40B4-BE49-F238E27FC236}">
                <a16:creationId xmlns:a16="http://schemas.microsoft.com/office/drawing/2014/main" id="{F54C7564-0E0A-4647-8CF3-1121067DE127}"/>
              </a:ext>
            </a:extLst>
          </p:cNvPr>
          <p:cNvSpPr/>
          <p:nvPr/>
        </p:nvSpPr>
        <p:spPr>
          <a:xfrm>
            <a:off x="6522015" y="3116606"/>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5" name="正方形/長方形 394">
            <a:extLst>
              <a:ext uri="{FF2B5EF4-FFF2-40B4-BE49-F238E27FC236}">
                <a16:creationId xmlns:a16="http://schemas.microsoft.com/office/drawing/2014/main" id="{80F7F799-13AE-4EA4-A0CF-C33828D900EA}"/>
              </a:ext>
            </a:extLst>
          </p:cNvPr>
          <p:cNvSpPr/>
          <p:nvPr/>
        </p:nvSpPr>
        <p:spPr>
          <a:xfrm>
            <a:off x="6493100" y="309746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6" name="正方形/長方形 395">
            <a:extLst>
              <a:ext uri="{FF2B5EF4-FFF2-40B4-BE49-F238E27FC236}">
                <a16:creationId xmlns:a16="http://schemas.microsoft.com/office/drawing/2014/main" id="{AEB6FE34-6609-44B2-BF4F-00E369DAE989}"/>
              </a:ext>
            </a:extLst>
          </p:cNvPr>
          <p:cNvSpPr/>
          <p:nvPr/>
        </p:nvSpPr>
        <p:spPr>
          <a:xfrm>
            <a:off x="4770383" y="3063402"/>
            <a:ext cx="100781" cy="88985"/>
          </a:xfrm>
          <a:prstGeom prst="rect">
            <a:avLst/>
          </a:prstGeom>
          <a:solidFill>
            <a:srgbClr val="009999">
              <a:alpha val="4900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7" name="正方形/長方形 396">
            <a:extLst>
              <a:ext uri="{FF2B5EF4-FFF2-40B4-BE49-F238E27FC236}">
                <a16:creationId xmlns:a16="http://schemas.microsoft.com/office/drawing/2014/main" id="{702E3D29-A692-407A-8F75-9C29D2F6BD41}"/>
              </a:ext>
            </a:extLst>
          </p:cNvPr>
          <p:cNvSpPr/>
          <p:nvPr/>
        </p:nvSpPr>
        <p:spPr>
          <a:xfrm>
            <a:off x="4712118" y="2738678"/>
            <a:ext cx="104569" cy="1050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8" name="正方形/長方形 397">
            <a:extLst>
              <a:ext uri="{FF2B5EF4-FFF2-40B4-BE49-F238E27FC236}">
                <a16:creationId xmlns:a16="http://schemas.microsoft.com/office/drawing/2014/main" id="{C24C1E20-448F-4752-AFDB-4285910BB155}"/>
              </a:ext>
            </a:extLst>
          </p:cNvPr>
          <p:cNvSpPr/>
          <p:nvPr/>
        </p:nvSpPr>
        <p:spPr>
          <a:xfrm>
            <a:off x="4333215" y="2707925"/>
            <a:ext cx="161708" cy="857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9" name="正方形/長方形 398">
            <a:extLst>
              <a:ext uri="{FF2B5EF4-FFF2-40B4-BE49-F238E27FC236}">
                <a16:creationId xmlns:a16="http://schemas.microsoft.com/office/drawing/2014/main" id="{1117C72C-E456-45B7-966D-018972DC952A}"/>
              </a:ext>
            </a:extLst>
          </p:cNvPr>
          <p:cNvSpPr/>
          <p:nvPr/>
        </p:nvSpPr>
        <p:spPr>
          <a:xfrm>
            <a:off x="4170619" y="2546039"/>
            <a:ext cx="57766" cy="1618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0" name="正方形/長方形 399">
            <a:extLst>
              <a:ext uri="{FF2B5EF4-FFF2-40B4-BE49-F238E27FC236}">
                <a16:creationId xmlns:a16="http://schemas.microsoft.com/office/drawing/2014/main" id="{D00B9240-6D38-4973-BFB1-6CB4814D4D36}"/>
              </a:ext>
            </a:extLst>
          </p:cNvPr>
          <p:cNvSpPr/>
          <p:nvPr/>
        </p:nvSpPr>
        <p:spPr>
          <a:xfrm>
            <a:off x="4227292" y="2762332"/>
            <a:ext cx="27924" cy="11568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1" name="正方形/長方形 400">
            <a:extLst>
              <a:ext uri="{FF2B5EF4-FFF2-40B4-BE49-F238E27FC236}">
                <a16:creationId xmlns:a16="http://schemas.microsoft.com/office/drawing/2014/main" id="{390DD46C-658A-4500-8F94-FB7C486766FE}"/>
              </a:ext>
            </a:extLst>
          </p:cNvPr>
          <p:cNvSpPr/>
          <p:nvPr/>
        </p:nvSpPr>
        <p:spPr>
          <a:xfrm>
            <a:off x="4279139" y="2820176"/>
            <a:ext cx="27924" cy="8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2" name="正方形/長方形 401">
            <a:extLst>
              <a:ext uri="{FF2B5EF4-FFF2-40B4-BE49-F238E27FC236}">
                <a16:creationId xmlns:a16="http://schemas.microsoft.com/office/drawing/2014/main" id="{E3E2572E-517F-4DEF-B034-AD99982BAD27}"/>
              </a:ext>
            </a:extLst>
          </p:cNvPr>
          <p:cNvSpPr/>
          <p:nvPr/>
        </p:nvSpPr>
        <p:spPr>
          <a:xfrm>
            <a:off x="4251215" y="2820178"/>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3" name="正方形/長方形 402">
            <a:extLst>
              <a:ext uri="{FF2B5EF4-FFF2-40B4-BE49-F238E27FC236}">
                <a16:creationId xmlns:a16="http://schemas.microsoft.com/office/drawing/2014/main" id="{42449458-E95E-4B49-B783-25E8E112C695}"/>
              </a:ext>
            </a:extLst>
          </p:cNvPr>
          <p:cNvSpPr/>
          <p:nvPr/>
        </p:nvSpPr>
        <p:spPr>
          <a:xfrm>
            <a:off x="4362450" y="2817654"/>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4" name="正方形/長方形 403">
            <a:extLst>
              <a:ext uri="{FF2B5EF4-FFF2-40B4-BE49-F238E27FC236}">
                <a16:creationId xmlns:a16="http://schemas.microsoft.com/office/drawing/2014/main" id="{D41A4150-FB53-4EC8-A572-E3777D3515E2}"/>
              </a:ext>
            </a:extLst>
          </p:cNvPr>
          <p:cNvSpPr/>
          <p:nvPr/>
        </p:nvSpPr>
        <p:spPr>
          <a:xfrm>
            <a:off x="4388607" y="2817791"/>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5" name="正方形/長方形 404">
            <a:extLst>
              <a:ext uri="{FF2B5EF4-FFF2-40B4-BE49-F238E27FC236}">
                <a16:creationId xmlns:a16="http://schemas.microsoft.com/office/drawing/2014/main" id="{723B8E4D-CEF7-4A16-8087-F7DB007C6B73}"/>
              </a:ext>
            </a:extLst>
          </p:cNvPr>
          <p:cNvSpPr/>
          <p:nvPr/>
        </p:nvSpPr>
        <p:spPr>
          <a:xfrm>
            <a:off x="4414764" y="2787553"/>
            <a:ext cx="188500" cy="34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6" name="正方形/長方形 405">
            <a:extLst>
              <a:ext uri="{FF2B5EF4-FFF2-40B4-BE49-F238E27FC236}">
                <a16:creationId xmlns:a16="http://schemas.microsoft.com/office/drawing/2014/main" id="{2A0088A9-92DE-41DF-A10B-C8803013CD63}"/>
              </a:ext>
            </a:extLst>
          </p:cNvPr>
          <p:cNvSpPr/>
          <p:nvPr/>
        </p:nvSpPr>
        <p:spPr>
          <a:xfrm>
            <a:off x="4445760" y="2823123"/>
            <a:ext cx="18819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7" name="正方形/長方形 406">
            <a:extLst>
              <a:ext uri="{FF2B5EF4-FFF2-40B4-BE49-F238E27FC236}">
                <a16:creationId xmlns:a16="http://schemas.microsoft.com/office/drawing/2014/main" id="{84547FA8-B937-43A3-B388-0888044B2B0C}"/>
              </a:ext>
            </a:extLst>
          </p:cNvPr>
          <p:cNvSpPr/>
          <p:nvPr/>
        </p:nvSpPr>
        <p:spPr>
          <a:xfrm>
            <a:off x="4490715" y="2846190"/>
            <a:ext cx="85550"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8" name="正方形/長方形 407">
            <a:extLst>
              <a:ext uri="{FF2B5EF4-FFF2-40B4-BE49-F238E27FC236}">
                <a16:creationId xmlns:a16="http://schemas.microsoft.com/office/drawing/2014/main" id="{2B232C3C-6B7C-4966-9A24-CCD10ACF8E96}"/>
              </a:ext>
            </a:extLst>
          </p:cNvPr>
          <p:cNvSpPr/>
          <p:nvPr/>
        </p:nvSpPr>
        <p:spPr>
          <a:xfrm>
            <a:off x="4494710" y="2760286"/>
            <a:ext cx="2998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9" name="正方形/長方形 408">
            <a:extLst>
              <a:ext uri="{FF2B5EF4-FFF2-40B4-BE49-F238E27FC236}">
                <a16:creationId xmlns:a16="http://schemas.microsoft.com/office/drawing/2014/main" id="{F9677DC0-C475-4F0B-AD5E-9C25311486CC}"/>
              </a:ext>
            </a:extLst>
          </p:cNvPr>
          <p:cNvSpPr/>
          <p:nvPr/>
        </p:nvSpPr>
        <p:spPr>
          <a:xfrm>
            <a:off x="4901665" y="2712686"/>
            <a:ext cx="2998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0" name="正方形/長方形 409">
            <a:extLst>
              <a:ext uri="{FF2B5EF4-FFF2-40B4-BE49-F238E27FC236}">
                <a16:creationId xmlns:a16="http://schemas.microsoft.com/office/drawing/2014/main" id="{4BB6A504-73C6-4C81-9684-739EFFB83FAB}"/>
              </a:ext>
            </a:extLst>
          </p:cNvPr>
          <p:cNvSpPr/>
          <p:nvPr/>
        </p:nvSpPr>
        <p:spPr>
          <a:xfrm>
            <a:off x="4902731" y="2682956"/>
            <a:ext cx="52200" cy="290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1" name="正方形/長方形 410">
            <a:extLst>
              <a:ext uri="{FF2B5EF4-FFF2-40B4-BE49-F238E27FC236}">
                <a16:creationId xmlns:a16="http://schemas.microsoft.com/office/drawing/2014/main" id="{EB4D9229-9D1A-4202-8D8B-83CD60AB6CAE}"/>
              </a:ext>
            </a:extLst>
          </p:cNvPr>
          <p:cNvSpPr/>
          <p:nvPr/>
        </p:nvSpPr>
        <p:spPr>
          <a:xfrm>
            <a:off x="5573022" y="2530927"/>
            <a:ext cx="62710" cy="659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2" name="正方形/長方形 411">
            <a:extLst>
              <a:ext uri="{FF2B5EF4-FFF2-40B4-BE49-F238E27FC236}">
                <a16:creationId xmlns:a16="http://schemas.microsoft.com/office/drawing/2014/main" id="{CFB042AF-170F-44AB-923D-99AD3F800DE7}"/>
              </a:ext>
            </a:extLst>
          </p:cNvPr>
          <p:cNvSpPr/>
          <p:nvPr/>
        </p:nvSpPr>
        <p:spPr>
          <a:xfrm>
            <a:off x="5820330" y="2191598"/>
            <a:ext cx="62710" cy="693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3" name="正方形/長方形 412">
            <a:extLst>
              <a:ext uri="{FF2B5EF4-FFF2-40B4-BE49-F238E27FC236}">
                <a16:creationId xmlns:a16="http://schemas.microsoft.com/office/drawing/2014/main" id="{EBB466BE-5F27-4F45-BBBE-2F305C3A8C34}"/>
              </a:ext>
            </a:extLst>
          </p:cNvPr>
          <p:cNvSpPr/>
          <p:nvPr/>
        </p:nvSpPr>
        <p:spPr>
          <a:xfrm>
            <a:off x="5791708" y="2161276"/>
            <a:ext cx="65846" cy="29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4" name="正方形/長方形 413">
            <a:extLst>
              <a:ext uri="{FF2B5EF4-FFF2-40B4-BE49-F238E27FC236}">
                <a16:creationId xmlns:a16="http://schemas.microsoft.com/office/drawing/2014/main" id="{507EB9FA-9614-4576-9439-B8282F8BFF54}"/>
              </a:ext>
            </a:extLst>
          </p:cNvPr>
          <p:cNvSpPr/>
          <p:nvPr/>
        </p:nvSpPr>
        <p:spPr>
          <a:xfrm>
            <a:off x="5791843" y="2239758"/>
            <a:ext cx="32923" cy="277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5" name="正方形/長方形 414">
            <a:extLst>
              <a:ext uri="{FF2B5EF4-FFF2-40B4-BE49-F238E27FC236}">
                <a16:creationId xmlns:a16="http://schemas.microsoft.com/office/drawing/2014/main" id="{393C06DE-2034-4AC2-8A5B-AA1C913DCD9F}"/>
              </a:ext>
            </a:extLst>
          </p:cNvPr>
          <p:cNvSpPr/>
          <p:nvPr/>
        </p:nvSpPr>
        <p:spPr>
          <a:xfrm>
            <a:off x="5868458" y="2218247"/>
            <a:ext cx="32923" cy="407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6" name="正方形/長方形 415">
            <a:extLst>
              <a:ext uri="{FF2B5EF4-FFF2-40B4-BE49-F238E27FC236}">
                <a16:creationId xmlns:a16="http://schemas.microsoft.com/office/drawing/2014/main" id="{3E6E1652-B4BE-4885-BE46-35149C3B30A1}"/>
              </a:ext>
            </a:extLst>
          </p:cNvPr>
          <p:cNvSpPr/>
          <p:nvPr/>
        </p:nvSpPr>
        <p:spPr>
          <a:xfrm>
            <a:off x="4821206" y="2895004"/>
            <a:ext cx="82909" cy="378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7" name="正方形/長方形 416">
            <a:extLst>
              <a:ext uri="{FF2B5EF4-FFF2-40B4-BE49-F238E27FC236}">
                <a16:creationId xmlns:a16="http://schemas.microsoft.com/office/drawing/2014/main" id="{9B41D6DB-4A19-4F59-A599-278BD8398714}"/>
              </a:ext>
            </a:extLst>
          </p:cNvPr>
          <p:cNvSpPr/>
          <p:nvPr/>
        </p:nvSpPr>
        <p:spPr>
          <a:xfrm>
            <a:off x="4872022" y="2923857"/>
            <a:ext cx="113955"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8" name="正方形/長方形 417">
            <a:extLst>
              <a:ext uri="{FF2B5EF4-FFF2-40B4-BE49-F238E27FC236}">
                <a16:creationId xmlns:a16="http://schemas.microsoft.com/office/drawing/2014/main" id="{4CD70E19-4561-417D-9483-BED7D81A87FF}"/>
              </a:ext>
            </a:extLst>
          </p:cNvPr>
          <p:cNvSpPr/>
          <p:nvPr/>
        </p:nvSpPr>
        <p:spPr>
          <a:xfrm>
            <a:off x="4927413" y="2959930"/>
            <a:ext cx="63288" cy="283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9" name="正方形/長方形 418">
            <a:extLst>
              <a:ext uri="{FF2B5EF4-FFF2-40B4-BE49-F238E27FC236}">
                <a16:creationId xmlns:a16="http://schemas.microsoft.com/office/drawing/2014/main" id="{422C5E89-A516-4C76-87FC-6E62BFE29187}"/>
              </a:ext>
            </a:extLst>
          </p:cNvPr>
          <p:cNvSpPr/>
          <p:nvPr/>
        </p:nvSpPr>
        <p:spPr>
          <a:xfrm>
            <a:off x="4847109" y="2985846"/>
            <a:ext cx="89482"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0" name="正方形/長方形 419">
            <a:extLst>
              <a:ext uri="{FF2B5EF4-FFF2-40B4-BE49-F238E27FC236}">
                <a16:creationId xmlns:a16="http://schemas.microsoft.com/office/drawing/2014/main" id="{83164133-8167-41E7-8EB5-4F5C4DB0EC05}"/>
              </a:ext>
            </a:extLst>
          </p:cNvPr>
          <p:cNvSpPr/>
          <p:nvPr/>
        </p:nvSpPr>
        <p:spPr>
          <a:xfrm>
            <a:off x="4791822" y="3033349"/>
            <a:ext cx="61743"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1" name="正方形/長方形 420">
            <a:extLst>
              <a:ext uri="{FF2B5EF4-FFF2-40B4-BE49-F238E27FC236}">
                <a16:creationId xmlns:a16="http://schemas.microsoft.com/office/drawing/2014/main" id="{3A1C61A5-DBB7-415B-ABC0-4BCDCCB2D486}"/>
              </a:ext>
            </a:extLst>
          </p:cNvPr>
          <p:cNvSpPr/>
          <p:nvPr/>
        </p:nvSpPr>
        <p:spPr>
          <a:xfrm>
            <a:off x="4791810" y="3151000"/>
            <a:ext cx="133812"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2" name="正方形/長方形 421">
            <a:extLst>
              <a:ext uri="{FF2B5EF4-FFF2-40B4-BE49-F238E27FC236}">
                <a16:creationId xmlns:a16="http://schemas.microsoft.com/office/drawing/2014/main" id="{D8E20B63-FA8E-4732-B747-255046C1ABA9}"/>
              </a:ext>
            </a:extLst>
          </p:cNvPr>
          <p:cNvSpPr/>
          <p:nvPr/>
        </p:nvSpPr>
        <p:spPr>
          <a:xfrm>
            <a:off x="4657858" y="2382299"/>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3" name="正方形/長方形 422">
            <a:extLst>
              <a:ext uri="{FF2B5EF4-FFF2-40B4-BE49-F238E27FC236}">
                <a16:creationId xmlns:a16="http://schemas.microsoft.com/office/drawing/2014/main" id="{3A43C950-E19B-49DA-ADDC-832208A5E400}"/>
              </a:ext>
            </a:extLst>
          </p:cNvPr>
          <p:cNvSpPr/>
          <p:nvPr/>
        </p:nvSpPr>
        <p:spPr>
          <a:xfrm>
            <a:off x="4524680" y="2246059"/>
            <a:ext cx="76364"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4" name="正方形/長方形 423">
            <a:extLst>
              <a:ext uri="{FF2B5EF4-FFF2-40B4-BE49-F238E27FC236}">
                <a16:creationId xmlns:a16="http://schemas.microsoft.com/office/drawing/2014/main" id="{2B30D367-7417-497A-8FB2-C5F27C3E9090}"/>
              </a:ext>
            </a:extLst>
          </p:cNvPr>
          <p:cNvSpPr/>
          <p:nvPr/>
        </p:nvSpPr>
        <p:spPr>
          <a:xfrm>
            <a:off x="4547969" y="2274073"/>
            <a:ext cx="61808"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5" name="正方形/長方形 424">
            <a:extLst>
              <a:ext uri="{FF2B5EF4-FFF2-40B4-BE49-F238E27FC236}">
                <a16:creationId xmlns:a16="http://schemas.microsoft.com/office/drawing/2014/main" id="{1C6F4882-4D43-4DEB-8825-108F9EAEB536}"/>
              </a:ext>
            </a:extLst>
          </p:cNvPr>
          <p:cNvSpPr/>
          <p:nvPr/>
        </p:nvSpPr>
        <p:spPr>
          <a:xfrm>
            <a:off x="4519640" y="2300730"/>
            <a:ext cx="61808"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6" name="正方形/長方形 425">
            <a:extLst>
              <a:ext uri="{FF2B5EF4-FFF2-40B4-BE49-F238E27FC236}">
                <a16:creationId xmlns:a16="http://schemas.microsoft.com/office/drawing/2014/main" id="{75696B0D-0D14-4CF8-A16C-246D88714682}"/>
              </a:ext>
            </a:extLst>
          </p:cNvPr>
          <p:cNvSpPr/>
          <p:nvPr/>
        </p:nvSpPr>
        <p:spPr>
          <a:xfrm>
            <a:off x="4278428" y="2517825"/>
            <a:ext cx="88386"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7" name="正方形/長方形 426">
            <a:extLst>
              <a:ext uri="{FF2B5EF4-FFF2-40B4-BE49-F238E27FC236}">
                <a16:creationId xmlns:a16="http://schemas.microsoft.com/office/drawing/2014/main" id="{0EDD2974-59AB-4175-8D3A-929E36948A77}"/>
              </a:ext>
            </a:extLst>
          </p:cNvPr>
          <p:cNvSpPr/>
          <p:nvPr/>
        </p:nvSpPr>
        <p:spPr>
          <a:xfrm>
            <a:off x="4333587" y="2492507"/>
            <a:ext cx="52525"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8" name="正方形/長方形 427">
            <a:extLst>
              <a:ext uri="{FF2B5EF4-FFF2-40B4-BE49-F238E27FC236}">
                <a16:creationId xmlns:a16="http://schemas.microsoft.com/office/drawing/2014/main" id="{350B3375-2EB1-4EBC-8DD4-3ADE6E609368}"/>
              </a:ext>
            </a:extLst>
          </p:cNvPr>
          <p:cNvSpPr/>
          <p:nvPr/>
        </p:nvSpPr>
        <p:spPr>
          <a:xfrm>
            <a:off x="4419501" y="2876191"/>
            <a:ext cx="2784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9" name="正方形/長方形 428">
            <a:extLst>
              <a:ext uri="{FF2B5EF4-FFF2-40B4-BE49-F238E27FC236}">
                <a16:creationId xmlns:a16="http://schemas.microsoft.com/office/drawing/2014/main" id="{1F3508F0-6BDB-415B-896F-74112422C453}"/>
              </a:ext>
            </a:extLst>
          </p:cNvPr>
          <p:cNvSpPr/>
          <p:nvPr/>
        </p:nvSpPr>
        <p:spPr>
          <a:xfrm>
            <a:off x="4281739" y="3368818"/>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0" name="正方形/長方形 429">
            <a:extLst>
              <a:ext uri="{FF2B5EF4-FFF2-40B4-BE49-F238E27FC236}">
                <a16:creationId xmlns:a16="http://schemas.microsoft.com/office/drawing/2014/main" id="{9B4A3159-60EE-49C7-A349-708D1CAE996C}"/>
              </a:ext>
            </a:extLst>
          </p:cNvPr>
          <p:cNvSpPr/>
          <p:nvPr/>
        </p:nvSpPr>
        <p:spPr>
          <a:xfrm>
            <a:off x="4253528" y="3396033"/>
            <a:ext cx="27849" cy="309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1" name="正方形/長方形 430">
            <a:extLst>
              <a:ext uri="{FF2B5EF4-FFF2-40B4-BE49-F238E27FC236}">
                <a16:creationId xmlns:a16="http://schemas.microsoft.com/office/drawing/2014/main" id="{D958FF76-B5DD-47DE-B5F4-156C6471FCA6}"/>
              </a:ext>
            </a:extLst>
          </p:cNvPr>
          <p:cNvSpPr/>
          <p:nvPr/>
        </p:nvSpPr>
        <p:spPr>
          <a:xfrm>
            <a:off x="4360328" y="3504551"/>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2" name="正方形/長方形 431">
            <a:extLst>
              <a:ext uri="{FF2B5EF4-FFF2-40B4-BE49-F238E27FC236}">
                <a16:creationId xmlns:a16="http://schemas.microsoft.com/office/drawing/2014/main" id="{CAF8BD74-AEAE-4BDC-A27F-651FB354700A}"/>
              </a:ext>
            </a:extLst>
          </p:cNvPr>
          <p:cNvSpPr/>
          <p:nvPr/>
        </p:nvSpPr>
        <p:spPr>
          <a:xfrm>
            <a:off x="4472248" y="3640284"/>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3" name="正方形/長方形 432">
            <a:extLst>
              <a:ext uri="{FF2B5EF4-FFF2-40B4-BE49-F238E27FC236}">
                <a16:creationId xmlns:a16="http://schemas.microsoft.com/office/drawing/2014/main" id="{08BE2B51-15B7-4941-A90A-8572FB1987F3}"/>
              </a:ext>
            </a:extLst>
          </p:cNvPr>
          <p:cNvSpPr/>
          <p:nvPr/>
        </p:nvSpPr>
        <p:spPr>
          <a:xfrm>
            <a:off x="4444076" y="3611704"/>
            <a:ext cx="27849" cy="55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4" name="正方形/長方形 433">
            <a:extLst>
              <a:ext uri="{FF2B5EF4-FFF2-40B4-BE49-F238E27FC236}">
                <a16:creationId xmlns:a16="http://schemas.microsoft.com/office/drawing/2014/main" id="{04550707-782E-4487-9949-40C9B815BF12}"/>
              </a:ext>
            </a:extLst>
          </p:cNvPr>
          <p:cNvSpPr/>
          <p:nvPr/>
        </p:nvSpPr>
        <p:spPr>
          <a:xfrm>
            <a:off x="4336889" y="3559424"/>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5" name="正方形/長方形 434">
            <a:extLst>
              <a:ext uri="{FF2B5EF4-FFF2-40B4-BE49-F238E27FC236}">
                <a16:creationId xmlns:a16="http://schemas.microsoft.com/office/drawing/2014/main" id="{68568A83-DB66-465E-8347-3DE611AA3039}"/>
              </a:ext>
            </a:extLst>
          </p:cNvPr>
          <p:cNvSpPr/>
          <p:nvPr/>
        </p:nvSpPr>
        <p:spPr>
          <a:xfrm>
            <a:off x="4282485" y="3559615"/>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6" name="正方形/長方形 435">
            <a:extLst>
              <a:ext uri="{FF2B5EF4-FFF2-40B4-BE49-F238E27FC236}">
                <a16:creationId xmlns:a16="http://schemas.microsoft.com/office/drawing/2014/main" id="{70F5AF0D-97F1-4BD8-AFBD-537DCD1CB29F}"/>
              </a:ext>
            </a:extLst>
          </p:cNvPr>
          <p:cNvSpPr/>
          <p:nvPr/>
        </p:nvSpPr>
        <p:spPr>
          <a:xfrm>
            <a:off x="4227339" y="3558686"/>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7" name="正方形/長方形 436">
            <a:extLst>
              <a:ext uri="{FF2B5EF4-FFF2-40B4-BE49-F238E27FC236}">
                <a16:creationId xmlns:a16="http://schemas.microsoft.com/office/drawing/2014/main" id="{4E445E0D-00C2-4157-B7E7-B56BC035DEF8}"/>
              </a:ext>
            </a:extLst>
          </p:cNvPr>
          <p:cNvSpPr/>
          <p:nvPr/>
        </p:nvSpPr>
        <p:spPr>
          <a:xfrm>
            <a:off x="4523553" y="3721502"/>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8" name="正方形/長方形 437">
            <a:extLst>
              <a:ext uri="{FF2B5EF4-FFF2-40B4-BE49-F238E27FC236}">
                <a16:creationId xmlns:a16="http://schemas.microsoft.com/office/drawing/2014/main" id="{16CBADED-51C2-4744-9A8A-95412B73F4C6}"/>
              </a:ext>
            </a:extLst>
          </p:cNvPr>
          <p:cNvSpPr/>
          <p:nvPr/>
        </p:nvSpPr>
        <p:spPr>
          <a:xfrm>
            <a:off x="4361209" y="3806597"/>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9" name="正方形/長方形 438">
            <a:extLst>
              <a:ext uri="{FF2B5EF4-FFF2-40B4-BE49-F238E27FC236}">
                <a16:creationId xmlns:a16="http://schemas.microsoft.com/office/drawing/2014/main" id="{A1964BC4-E233-45EA-9D4F-52563452A690}"/>
              </a:ext>
            </a:extLst>
          </p:cNvPr>
          <p:cNvSpPr/>
          <p:nvPr/>
        </p:nvSpPr>
        <p:spPr>
          <a:xfrm>
            <a:off x="4226383" y="3772876"/>
            <a:ext cx="5515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0" name="正方形/長方形 439">
            <a:extLst>
              <a:ext uri="{FF2B5EF4-FFF2-40B4-BE49-F238E27FC236}">
                <a16:creationId xmlns:a16="http://schemas.microsoft.com/office/drawing/2014/main" id="{FFA35200-F004-4A21-A1AD-BBFF30BC1206}"/>
              </a:ext>
            </a:extLst>
          </p:cNvPr>
          <p:cNvSpPr/>
          <p:nvPr/>
        </p:nvSpPr>
        <p:spPr>
          <a:xfrm>
            <a:off x="4176484" y="3744475"/>
            <a:ext cx="5515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1" name="正方形/長方形 440">
            <a:extLst>
              <a:ext uri="{FF2B5EF4-FFF2-40B4-BE49-F238E27FC236}">
                <a16:creationId xmlns:a16="http://schemas.microsoft.com/office/drawing/2014/main" id="{0E7FDF69-528A-41D1-B857-A71484D303A2}"/>
              </a:ext>
            </a:extLst>
          </p:cNvPr>
          <p:cNvSpPr/>
          <p:nvPr/>
        </p:nvSpPr>
        <p:spPr>
          <a:xfrm>
            <a:off x="4006630" y="3753747"/>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2" name="正方形/長方形 441">
            <a:extLst>
              <a:ext uri="{FF2B5EF4-FFF2-40B4-BE49-F238E27FC236}">
                <a16:creationId xmlns:a16="http://schemas.microsoft.com/office/drawing/2014/main" id="{B996B76F-75B8-4C9E-A288-35B5A6D1A1DE}"/>
              </a:ext>
            </a:extLst>
          </p:cNvPr>
          <p:cNvSpPr/>
          <p:nvPr/>
        </p:nvSpPr>
        <p:spPr>
          <a:xfrm>
            <a:off x="3742573" y="3886640"/>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3" name="正方形/長方形 442">
            <a:extLst>
              <a:ext uri="{FF2B5EF4-FFF2-40B4-BE49-F238E27FC236}">
                <a16:creationId xmlns:a16="http://schemas.microsoft.com/office/drawing/2014/main" id="{5FEFF2C2-3485-4005-9CA7-66F3094B1FD1}"/>
              </a:ext>
            </a:extLst>
          </p:cNvPr>
          <p:cNvSpPr/>
          <p:nvPr/>
        </p:nvSpPr>
        <p:spPr>
          <a:xfrm>
            <a:off x="3853022" y="3913976"/>
            <a:ext cx="50749" cy="3461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4" name="正方形/長方形 443">
            <a:extLst>
              <a:ext uri="{FF2B5EF4-FFF2-40B4-BE49-F238E27FC236}">
                <a16:creationId xmlns:a16="http://schemas.microsoft.com/office/drawing/2014/main" id="{B1F7E683-6CA4-4738-A647-EE22FB03B8CA}"/>
              </a:ext>
            </a:extLst>
          </p:cNvPr>
          <p:cNvSpPr/>
          <p:nvPr/>
        </p:nvSpPr>
        <p:spPr>
          <a:xfrm>
            <a:off x="3869370" y="3949291"/>
            <a:ext cx="35524" cy="1647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5" name="正方形/長方形 444">
            <a:extLst>
              <a:ext uri="{FF2B5EF4-FFF2-40B4-BE49-F238E27FC236}">
                <a16:creationId xmlns:a16="http://schemas.microsoft.com/office/drawing/2014/main" id="{69CB813F-CF9B-41ED-9516-CE7C9768492F}"/>
              </a:ext>
            </a:extLst>
          </p:cNvPr>
          <p:cNvSpPr/>
          <p:nvPr/>
        </p:nvSpPr>
        <p:spPr>
          <a:xfrm>
            <a:off x="3905356" y="3969778"/>
            <a:ext cx="25232" cy="527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6" name="正方形/長方形 445">
            <a:extLst>
              <a:ext uri="{FF2B5EF4-FFF2-40B4-BE49-F238E27FC236}">
                <a16:creationId xmlns:a16="http://schemas.microsoft.com/office/drawing/2014/main" id="{C7DF2518-0044-4D54-A48C-DFFCEF5C87A6}"/>
              </a:ext>
            </a:extLst>
          </p:cNvPr>
          <p:cNvSpPr/>
          <p:nvPr/>
        </p:nvSpPr>
        <p:spPr>
          <a:xfrm>
            <a:off x="3848580" y="4050645"/>
            <a:ext cx="25232" cy="1372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7" name="正方形/長方形 446">
            <a:extLst>
              <a:ext uri="{FF2B5EF4-FFF2-40B4-BE49-F238E27FC236}">
                <a16:creationId xmlns:a16="http://schemas.microsoft.com/office/drawing/2014/main" id="{CCC0629D-9AF5-43B6-9034-2105F38902F2}"/>
              </a:ext>
            </a:extLst>
          </p:cNvPr>
          <p:cNvSpPr/>
          <p:nvPr/>
        </p:nvSpPr>
        <p:spPr>
          <a:xfrm>
            <a:off x="3716294" y="4241427"/>
            <a:ext cx="25232" cy="2264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8" name="正方形/長方形 447">
            <a:extLst>
              <a:ext uri="{FF2B5EF4-FFF2-40B4-BE49-F238E27FC236}">
                <a16:creationId xmlns:a16="http://schemas.microsoft.com/office/drawing/2014/main" id="{919D859E-B256-47E9-BC02-16B20B5FA7D9}"/>
              </a:ext>
            </a:extLst>
          </p:cNvPr>
          <p:cNvSpPr/>
          <p:nvPr/>
        </p:nvSpPr>
        <p:spPr>
          <a:xfrm>
            <a:off x="3633926" y="4378629"/>
            <a:ext cx="25232" cy="816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9" name="正方形/長方形 448">
            <a:extLst>
              <a:ext uri="{FF2B5EF4-FFF2-40B4-BE49-F238E27FC236}">
                <a16:creationId xmlns:a16="http://schemas.microsoft.com/office/drawing/2014/main" id="{FF2BD2D7-D369-4A0A-90FC-C572A6450D7C}"/>
              </a:ext>
            </a:extLst>
          </p:cNvPr>
          <p:cNvSpPr/>
          <p:nvPr/>
        </p:nvSpPr>
        <p:spPr>
          <a:xfrm>
            <a:off x="3743388" y="4191633"/>
            <a:ext cx="25232" cy="559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0" name="正方形/長方形 449">
            <a:extLst>
              <a:ext uri="{FF2B5EF4-FFF2-40B4-BE49-F238E27FC236}">
                <a16:creationId xmlns:a16="http://schemas.microsoft.com/office/drawing/2014/main" id="{A4331C8A-F1F6-4CF1-B12B-98A69B0DFC50}"/>
              </a:ext>
            </a:extLst>
          </p:cNvPr>
          <p:cNvSpPr/>
          <p:nvPr/>
        </p:nvSpPr>
        <p:spPr>
          <a:xfrm>
            <a:off x="3825989" y="4082074"/>
            <a:ext cx="25232" cy="562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1" name="正方形/長方形 450">
            <a:extLst>
              <a:ext uri="{FF2B5EF4-FFF2-40B4-BE49-F238E27FC236}">
                <a16:creationId xmlns:a16="http://schemas.microsoft.com/office/drawing/2014/main" id="{F1F7D0AF-B48E-4FBD-8F7D-00C8AF1EA8EA}"/>
              </a:ext>
            </a:extLst>
          </p:cNvPr>
          <p:cNvSpPr/>
          <p:nvPr/>
        </p:nvSpPr>
        <p:spPr>
          <a:xfrm>
            <a:off x="3802558" y="4081669"/>
            <a:ext cx="25232" cy="321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2" name="正方形/長方形 451">
            <a:extLst>
              <a:ext uri="{FF2B5EF4-FFF2-40B4-BE49-F238E27FC236}">
                <a16:creationId xmlns:a16="http://schemas.microsoft.com/office/drawing/2014/main" id="{541C2EFD-5E16-4FEA-BD68-3FF26281FC01}"/>
              </a:ext>
            </a:extLst>
          </p:cNvPr>
          <p:cNvSpPr/>
          <p:nvPr/>
        </p:nvSpPr>
        <p:spPr>
          <a:xfrm>
            <a:off x="3770565" y="4081670"/>
            <a:ext cx="3417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3" name="正方形/長方形 452">
            <a:extLst>
              <a:ext uri="{FF2B5EF4-FFF2-40B4-BE49-F238E27FC236}">
                <a16:creationId xmlns:a16="http://schemas.microsoft.com/office/drawing/2014/main" id="{771F23A1-1EC6-4390-85D9-4D713DE79A99}"/>
              </a:ext>
            </a:extLst>
          </p:cNvPr>
          <p:cNvSpPr/>
          <p:nvPr/>
        </p:nvSpPr>
        <p:spPr>
          <a:xfrm>
            <a:off x="3796258" y="4131852"/>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4" name="正方形/長方形 453">
            <a:extLst>
              <a:ext uri="{FF2B5EF4-FFF2-40B4-BE49-F238E27FC236}">
                <a16:creationId xmlns:a16="http://schemas.microsoft.com/office/drawing/2014/main" id="{AABB1515-220E-4DAB-B476-B807FB17DDDB}"/>
              </a:ext>
            </a:extLst>
          </p:cNvPr>
          <p:cNvSpPr/>
          <p:nvPr/>
        </p:nvSpPr>
        <p:spPr>
          <a:xfrm>
            <a:off x="3768169" y="4161109"/>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5" name="正方形/長方形 454">
            <a:extLst>
              <a:ext uri="{FF2B5EF4-FFF2-40B4-BE49-F238E27FC236}">
                <a16:creationId xmlns:a16="http://schemas.microsoft.com/office/drawing/2014/main" id="{E2672472-23B5-44F0-8E14-D6FB2AD7F367}"/>
              </a:ext>
            </a:extLst>
          </p:cNvPr>
          <p:cNvSpPr/>
          <p:nvPr/>
        </p:nvSpPr>
        <p:spPr>
          <a:xfrm>
            <a:off x="3879873" y="4189402"/>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6" name="正方形/長方形 455">
            <a:extLst>
              <a:ext uri="{FF2B5EF4-FFF2-40B4-BE49-F238E27FC236}">
                <a16:creationId xmlns:a16="http://schemas.microsoft.com/office/drawing/2014/main" id="{20D1414C-4AB8-4C1C-A051-56E48BC1FBE4}"/>
              </a:ext>
            </a:extLst>
          </p:cNvPr>
          <p:cNvSpPr/>
          <p:nvPr/>
        </p:nvSpPr>
        <p:spPr>
          <a:xfrm>
            <a:off x="3825183" y="4218069"/>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7" name="正方形/長方形 456">
            <a:extLst>
              <a:ext uri="{FF2B5EF4-FFF2-40B4-BE49-F238E27FC236}">
                <a16:creationId xmlns:a16="http://schemas.microsoft.com/office/drawing/2014/main" id="{7733CCAC-0F3F-4F7D-AAF2-3798BBC73C64}"/>
              </a:ext>
            </a:extLst>
          </p:cNvPr>
          <p:cNvSpPr/>
          <p:nvPr/>
        </p:nvSpPr>
        <p:spPr>
          <a:xfrm>
            <a:off x="3658646" y="4191676"/>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8" name="正方形/長方形 457">
            <a:extLst>
              <a:ext uri="{FF2B5EF4-FFF2-40B4-BE49-F238E27FC236}">
                <a16:creationId xmlns:a16="http://schemas.microsoft.com/office/drawing/2014/main" id="{B8ABA0FF-392B-4472-A7CC-6C721F72613E}"/>
              </a:ext>
            </a:extLst>
          </p:cNvPr>
          <p:cNvSpPr/>
          <p:nvPr/>
        </p:nvSpPr>
        <p:spPr>
          <a:xfrm>
            <a:off x="3582946" y="4134686"/>
            <a:ext cx="50293" cy="53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9" name="正方形/長方形 458">
            <a:extLst>
              <a:ext uri="{FF2B5EF4-FFF2-40B4-BE49-F238E27FC236}">
                <a16:creationId xmlns:a16="http://schemas.microsoft.com/office/drawing/2014/main" id="{E7B031F1-BCAB-441A-8859-E13C75912412}"/>
              </a:ext>
            </a:extLst>
          </p:cNvPr>
          <p:cNvSpPr/>
          <p:nvPr/>
        </p:nvSpPr>
        <p:spPr>
          <a:xfrm>
            <a:off x="3603810" y="4186647"/>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0" name="正方形/長方形 459">
            <a:extLst>
              <a:ext uri="{FF2B5EF4-FFF2-40B4-BE49-F238E27FC236}">
                <a16:creationId xmlns:a16="http://schemas.microsoft.com/office/drawing/2014/main" id="{70283A66-7B1D-4C27-B3DE-29EE2BB0709F}"/>
              </a:ext>
            </a:extLst>
          </p:cNvPr>
          <p:cNvSpPr/>
          <p:nvPr/>
        </p:nvSpPr>
        <p:spPr>
          <a:xfrm>
            <a:off x="3685388" y="4214511"/>
            <a:ext cx="30760" cy="5764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1" name="正方形/長方形 460">
            <a:extLst>
              <a:ext uri="{FF2B5EF4-FFF2-40B4-BE49-F238E27FC236}">
                <a16:creationId xmlns:a16="http://schemas.microsoft.com/office/drawing/2014/main" id="{5D7C2EC7-C925-4514-8D0A-FC5DB26B6D92}"/>
              </a:ext>
            </a:extLst>
          </p:cNvPr>
          <p:cNvSpPr/>
          <p:nvPr/>
        </p:nvSpPr>
        <p:spPr>
          <a:xfrm>
            <a:off x="3523531" y="4300995"/>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2" name="正方形/長方形 461">
            <a:extLst>
              <a:ext uri="{FF2B5EF4-FFF2-40B4-BE49-F238E27FC236}">
                <a16:creationId xmlns:a16="http://schemas.microsoft.com/office/drawing/2014/main" id="{D0E41EAF-724D-4F15-ADF8-29B3178A71BC}"/>
              </a:ext>
            </a:extLst>
          </p:cNvPr>
          <p:cNvSpPr/>
          <p:nvPr/>
        </p:nvSpPr>
        <p:spPr>
          <a:xfrm>
            <a:off x="3632787" y="4328761"/>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3" name="正方形/長方形 462">
            <a:extLst>
              <a:ext uri="{FF2B5EF4-FFF2-40B4-BE49-F238E27FC236}">
                <a16:creationId xmlns:a16="http://schemas.microsoft.com/office/drawing/2014/main" id="{D7792591-9090-4185-8B0A-735D771C4B0E}"/>
              </a:ext>
            </a:extLst>
          </p:cNvPr>
          <p:cNvSpPr/>
          <p:nvPr/>
        </p:nvSpPr>
        <p:spPr>
          <a:xfrm>
            <a:off x="3521575" y="4352939"/>
            <a:ext cx="84894"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4" name="正方形/長方形 463">
            <a:extLst>
              <a:ext uri="{FF2B5EF4-FFF2-40B4-BE49-F238E27FC236}">
                <a16:creationId xmlns:a16="http://schemas.microsoft.com/office/drawing/2014/main" id="{0E475187-84F7-4524-8693-C99B2C7828E0}"/>
              </a:ext>
            </a:extLst>
          </p:cNvPr>
          <p:cNvSpPr/>
          <p:nvPr/>
        </p:nvSpPr>
        <p:spPr>
          <a:xfrm>
            <a:off x="3446042" y="4407762"/>
            <a:ext cx="112266" cy="55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5" name="正方形/長方形 464">
            <a:extLst>
              <a:ext uri="{FF2B5EF4-FFF2-40B4-BE49-F238E27FC236}">
                <a16:creationId xmlns:a16="http://schemas.microsoft.com/office/drawing/2014/main" id="{E5A5DA02-2CD3-4CE6-9B73-535205C31D1E}"/>
              </a:ext>
            </a:extLst>
          </p:cNvPr>
          <p:cNvSpPr/>
          <p:nvPr/>
        </p:nvSpPr>
        <p:spPr>
          <a:xfrm>
            <a:off x="3226352" y="4326378"/>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6" name="正方形/長方形 465">
            <a:extLst>
              <a:ext uri="{FF2B5EF4-FFF2-40B4-BE49-F238E27FC236}">
                <a16:creationId xmlns:a16="http://schemas.microsoft.com/office/drawing/2014/main" id="{A57E5B53-0913-4526-AD3B-66030CBB9FA3}"/>
              </a:ext>
            </a:extLst>
          </p:cNvPr>
          <p:cNvSpPr/>
          <p:nvPr/>
        </p:nvSpPr>
        <p:spPr>
          <a:xfrm>
            <a:off x="3148043" y="4324518"/>
            <a:ext cx="50754" cy="389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7" name="正方形/長方形 466">
            <a:extLst>
              <a:ext uri="{FF2B5EF4-FFF2-40B4-BE49-F238E27FC236}">
                <a16:creationId xmlns:a16="http://schemas.microsoft.com/office/drawing/2014/main" id="{C033CFA6-502D-4817-B71C-B82897D72C77}"/>
              </a:ext>
            </a:extLst>
          </p:cNvPr>
          <p:cNvSpPr/>
          <p:nvPr/>
        </p:nvSpPr>
        <p:spPr>
          <a:xfrm>
            <a:off x="3093250" y="4132555"/>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8" name="正方形/長方形 467">
            <a:extLst>
              <a:ext uri="{FF2B5EF4-FFF2-40B4-BE49-F238E27FC236}">
                <a16:creationId xmlns:a16="http://schemas.microsoft.com/office/drawing/2014/main" id="{56F8A8A4-8A1D-4BC0-BFF5-1EA64B10EDE3}"/>
              </a:ext>
            </a:extLst>
          </p:cNvPr>
          <p:cNvSpPr/>
          <p:nvPr/>
        </p:nvSpPr>
        <p:spPr>
          <a:xfrm>
            <a:off x="2766309" y="3780157"/>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9" name="正方形/長方形 468">
            <a:extLst>
              <a:ext uri="{FF2B5EF4-FFF2-40B4-BE49-F238E27FC236}">
                <a16:creationId xmlns:a16="http://schemas.microsoft.com/office/drawing/2014/main" id="{0ABFE244-DF6A-41EE-9194-936FFCA8DA6F}"/>
              </a:ext>
            </a:extLst>
          </p:cNvPr>
          <p:cNvSpPr/>
          <p:nvPr/>
        </p:nvSpPr>
        <p:spPr>
          <a:xfrm>
            <a:off x="2739052" y="3742050"/>
            <a:ext cx="86282" cy="393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0" name="正方形/長方形 469">
            <a:extLst>
              <a:ext uri="{FF2B5EF4-FFF2-40B4-BE49-F238E27FC236}">
                <a16:creationId xmlns:a16="http://schemas.microsoft.com/office/drawing/2014/main" id="{FDB2B7D2-3CA3-46E4-ADA3-E2968BECE8EF}"/>
              </a:ext>
            </a:extLst>
          </p:cNvPr>
          <p:cNvSpPr/>
          <p:nvPr/>
        </p:nvSpPr>
        <p:spPr>
          <a:xfrm>
            <a:off x="3148542" y="4682343"/>
            <a:ext cx="108570" cy="786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1" name="正方形/長方形 470">
            <a:extLst>
              <a:ext uri="{FF2B5EF4-FFF2-40B4-BE49-F238E27FC236}">
                <a16:creationId xmlns:a16="http://schemas.microsoft.com/office/drawing/2014/main" id="{202D69CB-68BE-4D3C-8BFF-C6F196BBC4C0}"/>
              </a:ext>
            </a:extLst>
          </p:cNvPr>
          <p:cNvSpPr/>
          <p:nvPr/>
        </p:nvSpPr>
        <p:spPr>
          <a:xfrm>
            <a:off x="3173426" y="4652590"/>
            <a:ext cx="83751" cy="319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2" name="正方形/長方形 471">
            <a:extLst>
              <a:ext uri="{FF2B5EF4-FFF2-40B4-BE49-F238E27FC236}">
                <a16:creationId xmlns:a16="http://schemas.microsoft.com/office/drawing/2014/main" id="{80BC3E24-54E1-45A9-B1A3-712BDC4C8091}"/>
              </a:ext>
            </a:extLst>
          </p:cNvPr>
          <p:cNvSpPr/>
          <p:nvPr/>
        </p:nvSpPr>
        <p:spPr>
          <a:xfrm>
            <a:off x="3202827" y="4626125"/>
            <a:ext cx="50754" cy="323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3" name="正方形/長方形 472">
            <a:extLst>
              <a:ext uri="{FF2B5EF4-FFF2-40B4-BE49-F238E27FC236}">
                <a16:creationId xmlns:a16="http://schemas.microsoft.com/office/drawing/2014/main" id="{46395E46-9A4B-4FB8-A6EB-8D52CD97C9DE}"/>
              </a:ext>
            </a:extLst>
          </p:cNvPr>
          <p:cNvSpPr/>
          <p:nvPr/>
        </p:nvSpPr>
        <p:spPr>
          <a:xfrm>
            <a:off x="3225006" y="4600380"/>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4" name="正方形/長方形 473">
            <a:extLst>
              <a:ext uri="{FF2B5EF4-FFF2-40B4-BE49-F238E27FC236}">
                <a16:creationId xmlns:a16="http://schemas.microsoft.com/office/drawing/2014/main" id="{FAE962AD-D53E-414D-9F6A-F8EDFE477EE6}"/>
              </a:ext>
            </a:extLst>
          </p:cNvPr>
          <p:cNvSpPr/>
          <p:nvPr/>
        </p:nvSpPr>
        <p:spPr>
          <a:xfrm>
            <a:off x="3444949" y="4457685"/>
            <a:ext cx="52495" cy="600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5" name="正方形/長方形 474">
            <a:extLst>
              <a:ext uri="{FF2B5EF4-FFF2-40B4-BE49-F238E27FC236}">
                <a16:creationId xmlns:a16="http://schemas.microsoft.com/office/drawing/2014/main" id="{E9244D1D-5EED-4936-AE8C-10F080B5E4AE}"/>
              </a:ext>
            </a:extLst>
          </p:cNvPr>
          <p:cNvSpPr/>
          <p:nvPr/>
        </p:nvSpPr>
        <p:spPr>
          <a:xfrm>
            <a:off x="3547814" y="4461509"/>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6" name="正方形/長方形 475">
            <a:extLst>
              <a:ext uri="{FF2B5EF4-FFF2-40B4-BE49-F238E27FC236}">
                <a16:creationId xmlns:a16="http://schemas.microsoft.com/office/drawing/2014/main" id="{CB0D83CE-C343-429D-AE03-8149243407D1}"/>
              </a:ext>
            </a:extLst>
          </p:cNvPr>
          <p:cNvSpPr/>
          <p:nvPr/>
        </p:nvSpPr>
        <p:spPr>
          <a:xfrm>
            <a:off x="3579269" y="4488547"/>
            <a:ext cx="5190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7" name="正方形/長方形 476">
            <a:extLst>
              <a:ext uri="{FF2B5EF4-FFF2-40B4-BE49-F238E27FC236}">
                <a16:creationId xmlns:a16="http://schemas.microsoft.com/office/drawing/2014/main" id="{9D31E645-FEBD-4991-B24C-3B85E5790B0C}"/>
              </a:ext>
            </a:extLst>
          </p:cNvPr>
          <p:cNvSpPr/>
          <p:nvPr/>
        </p:nvSpPr>
        <p:spPr>
          <a:xfrm>
            <a:off x="3634237" y="4600116"/>
            <a:ext cx="5190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8" name="正方形/長方形 477">
            <a:extLst>
              <a:ext uri="{FF2B5EF4-FFF2-40B4-BE49-F238E27FC236}">
                <a16:creationId xmlns:a16="http://schemas.microsoft.com/office/drawing/2014/main" id="{AD20012A-DE95-44C8-BDD3-05BDD14B53ED}"/>
              </a:ext>
            </a:extLst>
          </p:cNvPr>
          <p:cNvSpPr/>
          <p:nvPr/>
        </p:nvSpPr>
        <p:spPr>
          <a:xfrm>
            <a:off x="3444704" y="4545029"/>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9" name="正方形/長方形 478">
            <a:extLst>
              <a:ext uri="{FF2B5EF4-FFF2-40B4-BE49-F238E27FC236}">
                <a16:creationId xmlns:a16="http://schemas.microsoft.com/office/drawing/2014/main" id="{7C2C43E3-0A2A-470C-BD2D-151350CDE8FD}"/>
              </a:ext>
            </a:extLst>
          </p:cNvPr>
          <p:cNvSpPr/>
          <p:nvPr/>
        </p:nvSpPr>
        <p:spPr>
          <a:xfrm>
            <a:off x="3468161" y="4601312"/>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0" name="正方形/長方形 479">
            <a:extLst>
              <a:ext uri="{FF2B5EF4-FFF2-40B4-BE49-F238E27FC236}">
                <a16:creationId xmlns:a16="http://schemas.microsoft.com/office/drawing/2014/main" id="{2E979DA5-47D7-4CAA-B7D0-9EB94F5E58D4}"/>
              </a:ext>
            </a:extLst>
          </p:cNvPr>
          <p:cNvSpPr/>
          <p:nvPr/>
        </p:nvSpPr>
        <p:spPr>
          <a:xfrm>
            <a:off x="3496381" y="4577680"/>
            <a:ext cx="86033" cy="254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1" name="正方形/長方形 480">
            <a:extLst>
              <a:ext uri="{FF2B5EF4-FFF2-40B4-BE49-F238E27FC236}">
                <a16:creationId xmlns:a16="http://schemas.microsoft.com/office/drawing/2014/main" id="{43358559-756C-4185-8A81-8CFC08E8443F}"/>
              </a:ext>
            </a:extLst>
          </p:cNvPr>
          <p:cNvSpPr/>
          <p:nvPr/>
        </p:nvSpPr>
        <p:spPr>
          <a:xfrm>
            <a:off x="3445903" y="4514435"/>
            <a:ext cx="3006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2" name="正方形/長方形 481">
            <a:extLst>
              <a:ext uri="{FF2B5EF4-FFF2-40B4-BE49-F238E27FC236}">
                <a16:creationId xmlns:a16="http://schemas.microsoft.com/office/drawing/2014/main" id="{A9E68FB0-8C20-4C7A-89C6-436AADAB91B8}"/>
              </a:ext>
            </a:extLst>
          </p:cNvPr>
          <p:cNvSpPr/>
          <p:nvPr/>
        </p:nvSpPr>
        <p:spPr>
          <a:xfrm>
            <a:off x="3200233" y="4764278"/>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3" name="正方形/長方形 482">
            <a:extLst>
              <a:ext uri="{FF2B5EF4-FFF2-40B4-BE49-F238E27FC236}">
                <a16:creationId xmlns:a16="http://schemas.microsoft.com/office/drawing/2014/main" id="{C9D39857-85DC-41EC-8893-1A80C5C13000}"/>
              </a:ext>
            </a:extLst>
          </p:cNvPr>
          <p:cNvSpPr/>
          <p:nvPr/>
        </p:nvSpPr>
        <p:spPr>
          <a:xfrm>
            <a:off x="3250878" y="4735743"/>
            <a:ext cx="6325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4" name="正方形/長方形 483">
            <a:extLst>
              <a:ext uri="{FF2B5EF4-FFF2-40B4-BE49-F238E27FC236}">
                <a16:creationId xmlns:a16="http://schemas.microsoft.com/office/drawing/2014/main" id="{63AE67DC-8D03-416A-B860-A6A5FA7814CC}"/>
              </a:ext>
            </a:extLst>
          </p:cNvPr>
          <p:cNvSpPr/>
          <p:nvPr/>
        </p:nvSpPr>
        <p:spPr>
          <a:xfrm>
            <a:off x="3229190" y="4790825"/>
            <a:ext cx="79695"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5" name="正方形/長方形 484">
            <a:extLst>
              <a:ext uri="{FF2B5EF4-FFF2-40B4-BE49-F238E27FC236}">
                <a16:creationId xmlns:a16="http://schemas.microsoft.com/office/drawing/2014/main" id="{052DC2D2-4B8E-45A9-9D26-8A2D444704C6}"/>
              </a:ext>
            </a:extLst>
          </p:cNvPr>
          <p:cNvSpPr/>
          <p:nvPr/>
        </p:nvSpPr>
        <p:spPr>
          <a:xfrm>
            <a:off x="3282514" y="4842122"/>
            <a:ext cx="24705" cy="850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6" name="正方形/長方形 485">
            <a:extLst>
              <a:ext uri="{FF2B5EF4-FFF2-40B4-BE49-F238E27FC236}">
                <a16:creationId xmlns:a16="http://schemas.microsoft.com/office/drawing/2014/main" id="{EE430052-2AA4-42DF-8DC9-7DD70F3C59F0}"/>
              </a:ext>
            </a:extLst>
          </p:cNvPr>
          <p:cNvSpPr/>
          <p:nvPr/>
        </p:nvSpPr>
        <p:spPr>
          <a:xfrm>
            <a:off x="3392139" y="5010391"/>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7" name="正方形/長方形 486">
            <a:extLst>
              <a:ext uri="{FF2B5EF4-FFF2-40B4-BE49-F238E27FC236}">
                <a16:creationId xmlns:a16="http://schemas.microsoft.com/office/drawing/2014/main" id="{B6B9F94A-B320-4F5A-B735-12DA95D5088E}"/>
              </a:ext>
            </a:extLst>
          </p:cNvPr>
          <p:cNvSpPr/>
          <p:nvPr/>
        </p:nvSpPr>
        <p:spPr>
          <a:xfrm>
            <a:off x="3012863" y="4762740"/>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8" name="正方形/長方形 487">
            <a:extLst>
              <a:ext uri="{FF2B5EF4-FFF2-40B4-BE49-F238E27FC236}">
                <a16:creationId xmlns:a16="http://schemas.microsoft.com/office/drawing/2014/main" id="{7BDE392C-4567-4545-88FF-C2178D913D3E}"/>
              </a:ext>
            </a:extLst>
          </p:cNvPr>
          <p:cNvSpPr/>
          <p:nvPr/>
        </p:nvSpPr>
        <p:spPr>
          <a:xfrm>
            <a:off x="3013889" y="4709992"/>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9" name="正方形/長方形 488">
            <a:extLst>
              <a:ext uri="{FF2B5EF4-FFF2-40B4-BE49-F238E27FC236}">
                <a16:creationId xmlns:a16="http://schemas.microsoft.com/office/drawing/2014/main" id="{A29BCDCD-DF15-4EEF-8430-D7A06CEFFDC7}"/>
              </a:ext>
            </a:extLst>
          </p:cNvPr>
          <p:cNvSpPr/>
          <p:nvPr/>
        </p:nvSpPr>
        <p:spPr>
          <a:xfrm>
            <a:off x="2931420" y="4765746"/>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0" name="正方形/長方形 489">
            <a:extLst>
              <a:ext uri="{FF2B5EF4-FFF2-40B4-BE49-F238E27FC236}">
                <a16:creationId xmlns:a16="http://schemas.microsoft.com/office/drawing/2014/main" id="{B0221F0D-94C9-402B-94F2-BC843CEAD3BF}"/>
              </a:ext>
            </a:extLst>
          </p:cNvPr>
          <p:cNvSpPr/>
          <p:nvPr/>
        </p:nvSpPr>
        <p:spPr>
          <a:xfrm>
            <a:off x="2877412" y="4794506"/>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1" name="正方形/長方形 490">
            <a:extLst>
              <a:ext uri="{FF2B5EF4-FFF2-40B4-BE49-F238E27FC236}">
                <a16:creationId xmlns:a16="http://schemas.microsoft.com/office/drawing/2014/main" id="{3E048863-D366-4B92-80F3-7224B9E8BFF3}"/>
              </a:ext>
            </a:extLst>
          </p:cNvPr>
          <p:cNvSpPr/>
          <p:nvPr/>
        </p:nvSpPr>
        <p:spPr>
          <a:xfrm>
            <a:off x="2902540" y="4794293"/>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2" name="正方形/長方形 491">
            <a:extLst>
              <a:ext uri="{FF2B5EF4-FFF2-40B4-BE49-F238E27FC236}">
                <a16:creationId xmlns:a16="http://schemas.microsoft.com/office/drawing/2014/main" id="{84FC0637-43BE-4E44-8806-7EF6F9639C07}"/>
              </a:ext>
            </a:extLst>
          </p:cNvPr>
          <p:cNvSpPr/>
          <p:nvPr/>
        </p:nvSpPr>
        <p:spPr>
          <a:xfrm>
            <a:off x="2876704" y="476819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3" name="正方形/長方形 492">
            <a:extLst>
              <a:ext uri="{FF2B5EF4-FFF2-40B4-BE49-F238E27FC236}">
                <a16:creationId xmlns:a16="http://schemas.microsoft.com/office/drawing/2014/main" id="{5147C1C5-E594-4304-9652-31520346D079}"/>
              </a:ext>
            </a:extLst>
          </p:cNvPr>
          <p:cNvSpPr/>
          <p:nvPr/>
        </p:nvSpPr>
        <p:spPr>
          <a:xfrm>
            <a:off x="2902350" y="473320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4" name="正方形/長方形 493">
            <a:extLst>
              <a:ext uri="{FF2B5EF4-FFF2-40B4-BE49-F238E27FC236}">
                <a16:creationId xmlns:a16="http://schemas.microsoft.com/office/drawing/2014/main" id="{5287B45D-FB84-4FCE-B38B-0166D9527361}"/>
              </a:ext>
            </a:extLst>
          </p:cNvPr>
          <p:cNvSpPr/>
          <p:nvPr/>
        </p:nvSpPr>
        <p:spPr>
          <a:xfrm>
            <a:off x="2822684" y="493269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5" name="正方形/長方形 494">
            <a:extLst>
              <a:ext uri="{FF2B5EF4-FFF2-40B4-BE49-F238E27FC236}">
                <a16:creationId xmlns:a16="http://schemas.microsoft.com/office/drawing/2014/main" id="{BD6C3CE9-E742-4EBF-9D0D-34AAE1365550}"/>
              </a:ext>
            </a:extLst>
          </p:cNvPr>
          <p:cNvSpPr/>
          <p:nvPr/>
        </p:nvSpPr>
        <p:spPr>
          <a:xfrm>
            <a:off x="2822684" y="506831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6" name="正方形/長方形 495">
            <a:extLst>
              <a:ext uri="{FF2B5EF4-FFF2-40B4-BE49-F238E27FC236}">
                <a16:creationId xmlns:a16="http://schemas.microsoft.com/office/drawing/2014/main" id="{4ACDE6DF-06CD-4876-81A8-538B999B9E8E}"/>
              </a:ext>
            </a:extLst>
          </p:cNvPr>
          <p:cNvSpPr/>
          <p:nvPr/>
        </p:nvSpPr>
        <p:spPr>
          <a:xfrm>
            <a:off x="2798363" y="503703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7" name="正方形/長方形 496">
            <a:extLst>
              <a:ext uri="{FF2B5EF4-FFF2-40B4-BE49-F238E27FC236}">
                <a16:creationId xmlns:a16="http://schemas.microsoft.com/office/drawing/2014/main" id="{CF34234F-E71B-48D4-B162-3D6D911D1085}"/>
              </a:ext>
            </a:extLst>
          </p:cNvPr>
          <p:cNvSpPr/>
          <p:nvPr/>
        </p:nvSpPr>
        <p:spPr>
          <a:xfrm>
            <a:off x="2775041" y="5339260"/>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8" name="正方形/長方形 497">
            <a:extLst>
              <a:ext uri="{FF2B5EF4-FFF2-40B4-BE49-F238E27FC236}">
                <a16:creationId xmlns:a16="http://schemas.microsoft.com/office/drawing/2014/main" id="{42B72169-D426-45E2-B2B3-60B311EFD255}"/>
              </a:ext>
            </a:extLst>
          </p:cNvPr>
          <p:cNvSpPr/>
          <p:nvPr/>
        </p:nvSpPr>
        <p:spPr>
          <a:xfrm>
            <a:off x="3066737" y="5340206"/>
            <a:ext cx="29352" cy="847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9" name="正方形/長方形 498">
            <a:extLst>
              <a:ext uri="{FF2B5EF4-FFF2-40B4-BE49-F238E27FC236}">
                <a16:creationId xmlns:a16="http://schemas.microsoft.com/office/drawing/2014/main" id="{D28495E8-8E8A-46DF-8AA5-4ECEA4A31174}"/>
              </a:ext>
            </a:extLst>
          </p:cNvPr>
          <p:cNvSpPr/>
          <p:nvPr/>
        </p:nvSpPr>
        <p:spPr>
          <a:xfrm>
            <a:off x="3150207" y="5449722"/>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0" name="正方形/長方形 499">
            <a:extLst>
              <a:ext uri="{FF2B5EF4-FFF2-40B4-BE49-F238E27FC236}">
                <a16:creationId xmlns:a16="http://schemas.microsoft.com/office/drawing/2014/main" id="{FBECB77E-9A73-4C40-9111-75EE5B0F135B}"/>
              </a:ext>
            </a:extLst>
          </p:cNvPr>
          <p:cNvSpPr/>
          <p:nvPr/>
        </p:nvSpPr>
        <p:spPr>
          <a:xfrm>
            <a:off x="2389826" y="5610865"/>
            <a:ext cx="55989"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1" name="正方形/長方形 500">
            <a:extLst>
              <a:ext uri="{FF2B5EF4-FFF2-40B4-BE49-F238E27FC236}">
                <a16:creationId xmlns:a16="http://schemas.microsoft.com/office/drawing/2014/main" id="{18CEB7C1-0737-4D24-BEB9-513DDFCFC693}"/>
              </a:ext>
            </a:extLst>
          </p:cNvPr>
          <p:cNvSpPr/>
          <p:nvPr/>
        </p:nvSpPr>
        <p:spPr>
          <a:xfrm>
            <a:off x="3385022" y="5090489"/>
            <a:ext cx="147251"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2" name="正方形/長方形 501">
            <a:extLst>
              <a:ext uri="{FF2B5EF4-FFF2-40B4-BE49-F238E27FC236}">
                <a16:creationId xmlns:a16="http://schemas.microsoft.com/office/drawing/2014/main" id="{21D6DDEA-9ED6-417A-9231-13F7ED985490}"/>
              </a:ext>
            </a:extLst>
          </p:cNvPr>
          <p:cNvSpPr/>
          <p:nvPr/>
        </p:nvSpPr>
        <p:spPr>
          <a:xfrm>
            <a:off x="3412518" y="5145890"/>
            <a:ext cx="169896"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3" name="正方形/長方形 502">
            <a:extLst>
              <a:ext uri="{FF2B5EF4-FFF2-40B4-BE49-F238E27FC236}">
                <a16:creationId xmlns:a16="http://schemas.microsoft.com/office/drawing/2014/main" id="{DF3926B4-6415-491B-A27E-DC4E799DE276}"/>
              </a:ext>
            </a:extLst>
          </p:cNvPr>
          <p:cNvSpPr/>
          <p:nvPr/>
        </p:nvSpPr>
        <p:spPr>
          <a:xfrm>
            <a:off x="3527858" y="5119929"/>
            <a:ext cx="52984"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4" name="正方形/長方形 503">
            <a:extLst>
              <a:ext uri="{FF2B5EF4-FFF2-40B4-BE49-F238E27FC236}">
                <a16:creationId xmlns:a16="http://schemas.microsoft.com/office/drawing/2014/main" id="{78C3B333-4E21-4D73-99C1-27A96CC44AEF}"/>
              </a:ext>
            </a:extLst>
          </p:cNvPr>
          <p:cNvSpPr/>
          <p:nvPr/>
        </p:nvSpPr>
        <p:spPr>
          <a:xfrm>
            <a:off x="3411079" y="5200320"/>
            <a:ext cx="228361"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5" name="正方形/長方形 504">
            <a:extLst>
              <a:ext uri="{FF2B5EF4-FFF2-40B4-BE49-F238E27FC236}">
                <a16:creationId xmlns:a16="http://schemas.microsoft.com/office/drawing/2014/main" id="{2DB62171-8063-44F9-84F8-C478ED048DE6}"/>
              </a:ext>
            </a:extLst>
          </p:cNvPr>
          <p:cNvSpPr/>
          <p:nvPr/>
        </p:nvSpPr>
        <p:spPr>
          <a:xfrm>
            <a:off x="3581410" y="5177125"/>
            <a:ext cx="51386"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6" name="正方形/長方形 505">
            <a:extLst>
              <a:ext uri="{FF2B5EF4-FFF2-40B4-BE49-F238E27FC236}">
                <a16:creationId xmlns:a16="http://schemas.microsoft.com/office/drawing/2014/main" id="{18042E39-62BE-4AA5-BD55-7E873044675B}"/>
              </a:ext>
            </a:extLst>
          </p:cNvPr>
          <p:cNvSpPr/>
          <p:nvPr/>
        </p:nvSpPr>
        <p:spPr>
          <a:xfrm>
            <a:off x="3578842" y="5227314"/>
            <a:ext cx="107211"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7" name="正方形/長方形 506">
            <a:extLst>
              <a:ext uri="{FF2B5EF4-FFF2-40B4-BE49-F238E27FC236}">
                <a16:creationId xmlns:a16="http://schemas.microsoft.com/office/drawing/2014/main" id="{28A7F206-AC21-47A4-A0CF-ED8DA6568393}"/>
              </a:ext>
            </a:extLst>
          </p:cNvPr>
          <p:cNvSpPr/>
          <p:nvPr/>
        </p:nvSpPr>
        <p:spPr>
          <a:xfrm>
            <a:off x="3442780" y="5230200"/>
            <a:ext cx="54678" cy="549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8" name="正方形/長方形 507">
            <a:extLst>
              <a:ext uri="{FF2B5EF4-FFF2-40B4-BE49-F238E27FC236}">
                <a16:creationId xmlns:a16="http://schemas.microsoft.com/office/drawing/2014/main" id="{2A2E6652-5CB9-4D61-BE55-8C21E2913717}"/>
              </a:ext>
            </a:extLst>
          </p:cNvPr>
          <p:cNvSpPr/>
          <p:nvPr/>
        </p:nvSpPr>
        <p:spPr>
          <a:xfrm>
            <a:off x="3498770" y="5231905"/>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9" name="正方形/長方形 508">
            <a:extLst>
              <a:ext uri="{FF2B5EF4-FFF2-40B4-BE49-F238E27FC236}">
                <a16:creationId xmlns:a16="http://schemas.microsoft.com/office/drawing/2014/main" id="{3588AC41-B371-4E1F-88AE-07EB02D20713}"/>
              </a:ext>
            </a:extLst>
          </p:cNvPr>
          <p:cNvSpPr/>
          <p:nvPr/>
        </p:nvSpPr>
        <p:spPr>
          <a:xfrm>
            <a:off x="2982181" y="3040040"/>
            <a:ext cx="32260"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0" name="正方形/長方形 509">
            <a:extLst>
              <a:ext uri="{FF2B5EF4-FFF2-40B4-BE49-F238E27FC236}">
                <a16:creationId xmlns:a16="http://schemas.microsoft.com/office/drawing/2014/main" id="{93B6DCDA-66DB-4677-BCC3-48D644B5C4C0}"/>
              </a:ext>
            </a:extLst>
          </p:cNvPr>
          <p:cNvSpPr/>
          <p:nvPr/>
        </p:nvSpPr>
        <p:spPr>
          <a:xfrm>
            <a:off x="3039480" y="3068942"/>
            <a:ext cx="82817" cy="283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1" name="正方形/長方形 510">
            <a:extLst>
              <a:ext uri="{FF2B5EF4-FFF2-40B4-BE49-F238E27FC236}">
                <a16:creationId xmlns:a16="http://schemas.microsoft.com/office/drawing/2014/main" id="{CDDCC4E5-19C5-40B0-98E6-2D356A55759F}"/>
              </a:ext>
            </a:extLst>
          </p:cNvPr>
          <p:cNvSpPr/>
          <p:nvPr/>
        </p:nvSpPr>
        <p:spPr>
          <a:xfrm>
            <a:off x="2900889" y="2932308"/>
            <a:ext cx="56115"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2" name="正方形/長方形 511">
            <a:extLst>
              <a:ext uri="{FF2B5EF4-FFF2-40B4-BE49-F238E27FC236}">
                <a16:creationId xmlns:a16="http://schemas.microsoft.com/office/drawing/2014/main" id="{0411B520-00D1-4A71-8A70-ACA2C8ACD8C6}"/>
              </a:ext>
            </a:extLst>
          </p:cNvPr>
          <p:cNvSpPr/>
          <p:nvPr/>
        </p:nvSpPr>
        <p:spPr>
          <a:xfrm rot="5400000">
            <a:off x="3062582" y="3010998"/>
            <a:ext cx="86958" cy="283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3" name="正方形/長方形 512">
            <a:extLst>
              <a:ext uri="{FF2B5EF4-FFF2-40B4-BE49-F238E27FC236}">
                <a16:creationId xmlns:a16="http://schemas.microsoft.com/office/drawing/2014/main" id="{67C550F7-8847-4E87-B5A4-21F7B9932633}"/>
              </a:ext>
            </a:extLst>
          </p:cNvPr>
          <p:cNvSpPr/>
          <p:nvPr/>
        </p:nvSpPr>
        <p:spPr>
          <a:xfrm>
            <a:off x="3118691" y="3041000"/>
            <a:ext cx="32260"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4" name="正方形/長方形 513">
            <a:extLst>
              <a:ext uri="{FF2B5EF4-FFF2-40B4-BE49-F238E27FC236}">
                <a16:creationId xmlns:a16="http://schemas.microsoft.com/office/drawing/2014/main" id="{D454589F-3C4A-43C8-84F5-90EAE9BCBB08}"/>
              </a:ext>
            </a:extLst>
          </p:cNvPr>
          <p:cNvSpPr/>
          <p:nvPr/>
        </p:nvSpPr>
        <p:spPr>
          <a:xfrm>
            <a:off x="3337800" y="2598492"/>
            <a:ext cx="27167" cy="550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5" name="正方形/長方形 514">
            <a:extLst>
              <a:ext uri="{FF2B5EF4-FFF2-40B4-BE49-F238E27FC236}">
                <a16:creationId xmlns:a16="http://schemas.microsoft.com/office/drawing/2014/main" id="{9294E85A-D00C-478E-B88D-376854305E05}"/>
              </a:ext>
            </a:extLst>
          </p:cNvPr>
          <p:cNvSpPr/>
          <p:nvPr/>
        </p:nvSpPr>
        <p:spPr>
          <a:xfrm>
            <a:off x="2307172" y="2793016"/>
            <a:ext cx="57237"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6" name="正方形/長方形 515">
            <a:extLst>
              <a:ext uri="{FF2B5EF4-FFF2-40B4-BE49-F238E27FC236}">
                <a16:creationId xmlns:a16="http://schemas.microsoft.com/office/drawing/2014/main" id="{0FFDBEC7-086F-48B1-B184-983DA4CDAF4B}"/>
              </a:ext>
            </a:extLst>
          </p:cNvPr>
          <p:cNvSpPr/>
          <p:nvPr/>
        </p:nvSpPr>
        <p:spPr>
          <a:xfrm>
            <a:off x="2366794" y="3424720"/>
            <a:ext cx="28046"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8" name="正方形/長方形 517">
            <a:extLst>
              <a:ext uri="{FF2B5EF4-FFF2-40B4-BE49-F238E27FC236}">
                <a16:creationId xmlns:a16="http://schemas.microsoft.com/office/drawing/2014/main" id="{85D7F428-A9F8-4161-BBAE-6B3C5E772D19}"/>
              </a:ext>
            </a:extLst>
          </p:cNvPr>
          <p:cNvSpPr/>
          <p:nvPr/>
        </p:nvSpPr>
        <p:spPr>
          <a:xfrm>
            <a:off x="2825011" y="2406422"/>
            <a:ext cx="27474" cy="357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9" name="正方形/長方形 518">
            <a:extLst>
              <a:ext uri="{FF2B5EF4-FFF2-40B4-BE49-F238E27FC236}">
                <a16:creationId xmlns:a16="http://schemas.microsoft.com/office/drawing/2014/main" id="{8731342A-8936-4BA2-B021-07D42844382C}"/>
              </a:ext>
            </a:extLst>
          </p:cNvPr>
          <p:cNvSpPr/>
          <p:nvPr/>
        </p:nvSpPr>
        <p:spPr>
          <a:xfrm>
            <a:off x="4418458" y="2163902"/>
            <a:ext cx="82567" cy="190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0" name="正方形/長方形 519">
            <a:extLst>
              <a:ext uri="{FF2B5EF4-FFF2-40B4-BE49-F238E27FC236}">
                <a16:creationId xmlns:a16="http://schemas.microsoft.com/office/drawing/2014/main" id="{7D219913-F13C-483E-8F3E-583D65B3C0E1}"/>
              </a:ext>
            </a:extLst>
          </p:cNvPr>
          <p:cNvSpPr/>
          <p:nvPr/>
        </p:nvSpPr>
        <p:spPr>
          <a:xfrm>
            <a:off x="4412942" y="2380392"/>
            <a:ext cx="82567" cy="1096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1" name="正方形/長方形 520">
            <a:extLst>
              <a:ext uri="{FF2B5EF4-FFF2-40B4-BE49-F238E27FC236}">
                <a16:creationId xmlns:a16="http://schemas.microsoft.com/office/drawing/2014/main" id="{A3F68824-0FC9-4730-B2E6-4356239504E7}"/>
              </a:ext>
            </a:extLst>
          </p:cNvPr>
          <p:cNvSpPr/>
          <p:nvPr/>
        </p:nvSpPr>
        <p:spPr>
          <a:xfrm>
            <a:off x="4494470" y="2432375"/>
            <a:ext cx="28898" cy="591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2" name="正方形/長方形 521">
            <a:extLst>
              <a:ext uri="{FF2B5EF4-FFF2-40B4-BE49-F238E27FC236}">
                <a16:creationId xmlns:a16="http://schemas.microsoft.com/office/drawing/2014/main" id="{B4653408-DFAC-4663-AE11-D4554DC266D2}"/>
              </a:ext>
            </a:extLst>
          </p:cNvPr>
          <p:cNvSpPr/>
          <p:nvPr/>
        </p:nvSpPr>
        <p:spPr>
          <a:xfrm>
            <a:off x="4415568" y="2492148"/>
            <a:ext cx="25141" cy="305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3" name="正方形/長方形 522">
            <a:extLst>
              <a:ext uri="{FF2B5EF4-FFF2-40B4-BE49-F238E27FC236}">
                <a16:creationId xmlns:a16="http://schemas.microsoft.com/office/drawing/2014/main" id="{C05F078A-B50A-44BC-8A4D-758A1ADF3F3E}"/>
              </a:ext>
            </a:extLst>
          </p:cNvPr>
          <p:cNvSpPr/>
          <p:nvPr/>
        </p:nvSpPr>
        <p:spPr>
          <a:xfrm>
            <a:off x="4387550" y="2213994"/>
            <a:ext cx="33852" cy="2538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4" name="正方形/長方形 523">
            <a:extLst>
              <a:ext uri="{FF2B5EF4-FFF2-40B4-BE49-F238E27FC236}">
                <a16:creationId xmlns:a16="http://schemas.microsoft.com/office/drawing/2014/main" id="{5B9FC0C4-BC91-4AB4-82E8-366F13FF263D}"/>
              </a:ext>
            </a:extLst>
          </p:cNvPr>
          <p:cNvSpPr/>
          <p:nvPr/>
        </p:nvSpPr>
        <p:spPr>
          <a:xfrm>
            <a:off x="4361381" y="2299255"/>
            <a:ext cx="33852" cy="139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5" name="正方形/長方形 524">
            <a:extLst>
              <a:ext uri="{FF2B5EF4-FFF2-40B4-BE49-F238E27FC236}">
                <a16:creationId xmlns:a16="http://schemas.microsoft.com/office/drawing/2014/main" id="{928A4AC1-1D53-44AC-87EE-BECD4352F15E}"/>
              </a:ext>
            </a:extLst>
          </p:cNvPr>
          <p:cNvSpPr/>
          <p:nvPr/>
        </p:nvSpPr>
        <p:spPr>
          <a:xfrm>
            <a:off x="4418744" y="2351840"/>
            <a:ext cx="46000" cy="305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6" name="正方形/長方形 525">
            <a:extLst>
              <a:ext uri="{FF2B5EF4-FFF2-40B4-BE49-F238E27FC236}">
                <a16:creationId xmlns:a16="http://schemas.microsoft.com/office/drawing/2014/main" id="{F3539645-9817-4711-B266-01DE2F909399}"/>
              </a:ext>
            </a:extLst>
          </p:cNvPr>
          <p:cNvSpPr/>
          <p:nvPr/>
        </p:nvSpPr>
        <p:spPr>
          <a:xfrm>
            <a:off x="4794494" y="2382499"/>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7" name="正方形/長方形 526">
            <a:extLst>
              <a:ext uri="{FF2B5EF4-FFF2-40B4-BE49-F238E27FC236}">
                <a16:creationId xmlns:a16="http://schemas.microsoft.com/office/drawing/2014/main" id="{7383BA3B-FF44-4767-927E-48D9FC0B5C54}"/>
              </a:ext>
            </a:extLst>
          </p:cNvPr>
          <p:cNvSpPr/>
          <p:nvPr/>
        </p:nvSpPr>
        <p:spPr>
          <a:xfrm>
            <a:off x="4439006" y="2135298"/>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8" name="正方形/長方形 527">
            <a:extLst>
              <a:ext uri="{FF2B5EF4-FFF2-40B4-BE49-F238E27FC236}">
                <a16:creationId xmlns:a16="http://schemas.microsoft.com/office/drawing/2014/main" id="{1650BBC1-7773-4EA0-BDE8-2815AB4BA5A0}"/>
              </a:ext>
            </a:extLst>
          </p:cNvPr>
          <p:cNvSpPr/>
          <p:nvPr/>
        </p:nvSpPr>
        <p:spPr>
          <a:xfrm>
            <a:off x="3144829" y="1528139"/>
            <a:ext cx="31144" cy="2504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9" name="正方形/長方形 528">
            <a:extLst>
              <a:ext uri="{FF2B5EF4-FFF2-40B4-BE49-F238E27FC236}">
                <a16:creationId xmlns:a16="http://schemas.microsoft.com/office/drawing/2014/main" id="{04E9E29E-35E7-4FBC-939D-2A74647569C2}"/>
              </a:ext>
            </a:extLst>
          </p:cNvPr>
          <p:cNvSpPr/>
          <p:nvPr/>
        </p:nvSpPr>
        <p:spPr>
          <a:xfrm>
            <a:off x="3414588" y="2243362"/>
            <a:ext cx="31144" cy="851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0" name="正方形/長方形 529">
            <a:extLst>
              <a:ext uri="{FF2B5EF4-FFF2-40B4-BE49-F238E27FC236}">
                <a16:creationId xmlns:a16="http://schemas.microsoft.com/office/drawing/2014/main" id="{8126B504-E74B-4335-B3EE-14C4945B36A3}"/>
              </a:ext>
            </a:extLst>
          </p:cNvPr>
          <p:cNvSpPr/>
          <p:nvPr/>
        </p:nvSpPr>
        <p:spPr>
          <a:xfrm>
            <a:off x="3443075" y="2272686"/>
            <a:ext cx="31144" cy="565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1" name="正方形/長方形 530">
            <a:extLst>
              <a:ext uri="{FF2B5EF4-FFF2-40B4-BE49-F238E27FC236}">
                <a16:creationId xmlns:a16="http://schemas.microsoft.com/office/drawing/2014/main" id="{D351D0F8-24BA-4D89-894C-528309D84BA2}"/>
              </a:ext>
            </a:extLst>
          </p:cNvPr>
          <p:cNvSpPr/>
          <p:nvPr/>
        </p:nvSpPr>
        <p:spPr>
          <a:xfrm>
            <a:off x="3473254" y="2295881"/>
            <a:ext cx="31144" cy="565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2" name="正方形/長方形 531">
            <a:extLst>
              <a:ext uri="{FF2B5EF4-FFF2-40B4-BE49-F238E27FC236}">
                <a16:creationId xmlns:a16="http://schemas.microsoft.com/office/drawing/2014/main" id="{40081372-DF00-46D9-83A1-929ACB34504A}"/>
              </a:ext>
            </a:extLst>
          </p:cNvPr>
          <p:cNvSpPr/>
          <p:nvPr/>
        </p:nvSpPr>
        <p:spPr>
          <a:xfrm>
            <a:off x="3499925" y="2270461"/>
            <a:ext cx="29594" cy="869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3" name="正方形/長方形 532">
            <a:extLst>
              <a:ext uri="{FF2B5EF4-FFF2-40B4-BE49-F238E27FC236}">
                <a16:creationId xmlns:a16="http://schemas.microsoft.com/office/drawing/2014/main" id="{585A0625-268E-4840-8AD0-47F83470BA6D}"/>
              </a:ext>
            </a:extLst>
          </p:cNvPr>
          <p:cNvSpPr/>
          <p:nvPr/>
        </p:nvSpPr>
        <p:spPr>
          <a:xfrm>
            <a:off x="3787876" y="1673071"/>
            <a:ext cx="166987" cy="531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4" name="正方形/長方形 533">
            <a:extLst>
              <a:ext uri="{FF2B5EF4-FFF2-40B4-BE49-F238E27FC236}">
                <a16:creationId xmlns:a16="http://schemas.microsoft.com/office/drawing/2014/main" id="{6A919F83-2D5A-4618-A215-B3803AEF4692}"/>
              </a:ext>
            </a:extLst>
          </p:cNvPr>
          <p:cNvSpPr/>
          <p:nvPr/>
        </p:nvSpPr>
        <p:spPr>
          <a:xfrm>
            <a:off x="3929802" y="1725184"/>
            <a:ext cx="48426" cy="531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5" name="正方形/長方形 534">
            <a:extLst>
              <a:ext uri="{FF2B5EF4-FFF2-40B4-BE49-F238E27FC236}">
                <a16:creationId xmlns:a16="http://schemas.microsoft.com/office/drawing/2014/main" id="{1E836A3E-141A-423E-84FC-BBCB9582E058}"/>
              </a:ext>
            </a:extLst>
          </p:cNvPr>
          <p:cNvSpPr/>
          <p:nvPr/>
        </p:nvSpPr>
        <p:spPr>
          <a:xfrm>
            <a:off x="3851409" y="1719576"/>
            <a:ext cx="27603" cy="324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6" name="正方形/長方形 535">
            <a:extLst>
              <a:ext uri="{FF2B5EF4-FFF2-40B4-BE49-F238E27FC236}">
                <a16:creationId xmlns:a16="http://schemas.microsoft.com/office/drawing/2014/main" id="{FB2540FF-4F03-4236-87BA-339D22F1F6EE}"/>
              </a:ext>
            </a:extLst>
          </p:cNvPr>
          <p:cNvSpPr/>
          <p:nvPr/>
        </p:nvSpPr>
        <p:spPr>
          <a:xfrm>
            <a:off x="3846314" y="1806986"/>
            <a:ext cx="58445"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7" name="正方形/長方形 536">
            <a:extLst>
              <a:ext uri="{FF2B5EF4-FFF2-40B4-BE49-F238E27FC236}">
                <a16:creationId xmlns:a16="http://schemas.microsoft.com/office/drawing/2014/main" id="{FEE99C69-9E8B-49E3-8C49-E934A617A6E9}"/>
              </a:ext>
            </a:extLst>
          </p:cNvPr>
          <p:cNvSpPr/>
          <p:nvPr/>
        </p:nvSpPr>
        <p:spPr>
          <a:xfrm>
            <a:off x="3874929" y="1777521"/>
            <a:ext cx="28054"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8" name="正方形/長方形 537">
            <a:extLst>
              <a:ext uri="{FF2B5EF4-FFF2-40B4-BE49-F238E27FC236}">
                <a16:creationId xmlns:a16="http://schemas.microsoft.com/office/drawing/2014/main" id="{212A0A5A-D8DB-4121-8EA4-0514911255F9}"/>
              </a:ext>
            </a:extLst>
          </p:cNvPr>
          <p:cNvSpPr/>
          <p:nvPr/>
        </p:nvSpPr>
        <p:spPr>
          <a:xfrm>
            <a:off x="3998714" y="1959386"/>
            <a:ext cx="58445"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9" name="正方形/長方形 538">
            <a:extLst>
              <a:ext uri="{FF2B5EF4-FFF2-40B4-BE49-F238E27FC236}">
                <a16:creationId xmlns:a16="http://schemas.microsoft.com/office/drawing/2014/main" id="{34E04A6D-1A8C-4436-B871-B38816AD47C3}"/>
              </a:ext>
            </a:extLst>
          </p:cNvPr>
          <p:cNvSpPr/>
          <p:nvPr/>
        </p:nvSpPr>
        <p:spPr>
          <a:xfrm>
            <a:off x="2195136" y="5969215"/>
            <a:ext cx="55327" cy="64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0" name="正方形/長方形 539">
            <a:extLst>
              <a:ext uri="{FF2B5EF4-FFF2-40B4-BE49-F238E27FC236}">
                <a16:creationId xmlns:a16="http://schemas.microsoft.com/office/drawing/2014/main" id="{C2701321-7D82-4616-861C-5AB64ADB41B7}"/>
              </a:ext>
            </a:extLst>
          </p:cNvPr>
          <p:cNvSpPr/>
          <p:nvPr/>
        </p:nvSpPr>
        <p:spPr>
          <a:xfrm>
            <a:off x="2201512" y="6018228"/>
            <a:ext cx="53199" cy="64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1" name="正方形/長方形 540">
            <a:extLst>
              <a:ext uri="{FF2B5EF4-FFF2-40B4-BE49-F238E27FC236}">
                <a16:creationId xmlns:a16="http://schemas.microsoft.com/office/drawing/2014/main" id="{292437B4-F3E3-471E-921C-B694D96DB0E3}"/>
              </a:ext>
            </a:extLst>
          </p:cNvPr>
          <p:cNvSpPr/>
          <p:nvPr/>
        </p:nvSpPr>
        <p:spPr>
          <a:xfrm>
            <a:off x="2335463" y="6176049"/>
            <a:ext cx="35462" cy="94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2" name="正方形/長方形 541">
            <a:extLst>
              <a:ext uri="{FF2B5EF4-FFF2-40B4-BE49-F238E27FC236}">
                <a16:creationId xmlns:a16="http://schemas.microsoft.com/office/drawing/2014/main" id="{A1C87511-1A9B-450D-A9AB-D4179DD9F49E}"/>
              </a:ext>
            </a:extLst>
          </p:cNvPr>
          <p:cNvSpPr/>
          <p:nvPr/>
        </p:nvSpPr>
        <p:spPr>
          <a:xfrm>
            <a:off x="2366952" y="6242719"/>
            <a:ext cx="35462" cy="329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3" name="正方形/長方形 542">
            <a:extLst>
              <a:ext uri="{FF2B5EF4-FFF2-40B4-BE49-F238E27FC236}">
                <a16:creationId xmlns:a16="http://schemas.microsoft.com/office/drawing/2014/main" id="{B1459DC4-B56E-42E9-AD0E-8A0430EE303D}"/>
              </a:ext>
            </a:extLst>
          </p:cNvPr>
          <p:cNvSpPr/>
          <p:nvPr/>
        </p:nvSpPr>
        <p:spPr>
          <a:xfrm>
            <a:off x="5410430" y="3065571"/>
            <a:ext cx="60396"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4" name="正方形/長方形 543">
            <a:extLst>
              <a:ext uri="{FF2B5EF4-FFF2-40B4-BE49-F238E27FC236}">
                <a16:creationId xmlns:a16="http://schemas.microsoft.com/office/drawing/2014/main" id="{66656537-DBD1-4C3A-AD4E-B8EF7E256EAA}"/>
              </a:ext>
            </a:extLst>
          </p:cNvPr>
          <p:cNvSpPr/>
          <p:nvPr/>
        </p:nvSpPr>
        <p:spPr>
          <a:xfrm>
            <a:off x="5441448" y="3093619"/>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5" name="正方形/長方形 544">
            <a:extLst>
              <a:ext uri="{FF2B5EF4-FFF2-40B4-BE49-F238E27FC236}">
                <a16:creationId xmlns:a16="http://schemas.microsoft.com/office/drawing/2014/main" id="{5C828769-2376-473B-BE14-F8B21989F671}"/>
              </a:ext>
            </a:extLst>
          </p:cNvPr>
          <p:cNvSpPr/>
          <p:nvPr/>
        </p:nvSpPr>
        <p:spPr>
          <a:xfrm>
            <a:off x="5568152" y="3095543"/>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6" name="正方形/長方形 545">
            <a:extLst>
              <a:ext uri="{FF2B5EF4-FFF2-40B4-BE49-F238E27FC236}">
                <a16:creationId xmlns:a16="http://schemas.microsoft.com/office/drawing/2014/main" id="{2D6454B7-B62E-421C-A5CE-6A9CFC4ACAF4}"/>
              </a:ext>
            </a:extLst>
          </p:cNvPr>
          <p:cNvSpPr/>
          <p:nvPr/>
        </p:nvSpPr>
        <p:spPr>
          <a:xfrm>
            <a:off x="5600384" y="3338648"/>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7" name="正方形/長方形 546">
            <a:extLst>
              <a:ext uri="{FF2B5EF4-FFF2-40B4-BE49-F238E27FC236}">
                <a16:creationId xmlns:a16="http://schemas.microsoft.com/office/drawing/2014/main" id="{92DCED8D-B2B8-42B4-A47D-8A489E9F8BD4}"/>
              </a:ext>
            </a:extLst>
          </p:cNvPr>
          <p:cNvSpPr/>
          <p:nvPr/>
        </p:nvSpPr>
        <p:spPr>
          <a:xfrm>
            <a:off x="5549814" y="3120574"/>
            <a:ext cx="26719" cy="836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8" name="正方形/長方形 547">
            <a:extLst>
              <a:ext uri="{FF2B5EF4-FFF2-40B4-BE49-F238E27FC236}">
                <a16:creationId xmlns:a16="http://schemas.microsoft.com/office/drawing/2014/main" id="{06625D26-6202-4E03-A391-9A981F13A318}"/>
              </a:ext>
            </a:extLst>
          </p:cNvPr>
          <p:cNvSpPr/>
          <p:nvPr/>
        </p:nvSpPr>
        <p:spPr>
          <a:xfrm>
            <a:off x="5576533" y="3148920"/>
            <a:ext cx="26719" cy="1120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9" name="正方形/長方形 548">
            <a:extLst>
              <a:ext uri="{FF2B5EF4-FFF2-40B4-BE49-F238E27FC236}">
                <a16:creationId xmlns:a16="http://schemas.microsoft.com/office/drawing/2014/main" id="{D528D3F1-F443-4D7F-A038-F4FB2ED4792E}"/>
              </a:ext>
            </a:extLst>
          </p:cNvPr>
          <p:cNvSpPr/>
          <p:nvPr/>
        </p:nvSpPr>
        <p:spPr>
          <a:xfrm>
            <a:off x="5602698" y="3171222"/>
            <a:ext cx="26719" cy="60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0" name="正方形/長方形 549">
            <a:extLst>
              <a:ext uri="{FF2B5EF4-FFF2-40B4-BE49-F238E27FC236}">
                <a16:creationId xmlns:a16="http://schemas.microsoft.com/office/drawing/2014/main" id="{96163C87-F484-48C3-BEF6-496117280644}"/>
              </a:ext>
            </a:extLst>
          </p:cNvPr>
          <p:cNvSpPr/>
          <p:nvPr/>
        </p:nvSpPr>
        <p:spPr>
          <a:xfrm>
            <a:off x="6496369" y="295632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1" name="正方形/長方形 550">
            <a:extLst>
              <a:ext uri="{FF2B5EF4-FFF2-40B4-BE49-F238E27FC236}">
                <a16:creationId xmlns:a16="http://schemas.microsoft.com/office/drawing/2014/main" id="{8D73BABA-30A2-4D98-ADE7-CCFFD0EDCC5E}"/>
              </a:ext>
            </a:extLst>
          </p:cNvPr>
          <p:cNvSpPr/>
          <p:nvPr/>
        </p:nvSpPr>
        <p:spPr>
          <a:xfrm>
            <a:off x="6495508" y="308814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2" name="正方形/長方形 551">
            <a:extLst>
              <a:ext uri="{FF2B5EF4-FFF2-40B4-BE49-F238E27FC236}">
                <a16:creationId xmlns:a16="http://schemas.microsoft.com/office/drawing/2014/main" id="{EF808B28-E002-4983-8928-087A00037FDA}"/>
              </a:ext>
            </a:extLst>
          </p:cNvPr>
          <p:cNvSpPr/>
          <p:nvPr/>
        </p:nvSpPr>
        <p:spPr>
          <a:xfrm>
            <a:off x="6523858" y="3115117"/>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3" name="正方形/長方形 552">
            <a:extLst>
              <a:ext uri="{FF2B5EF4-FFF2-40B4-BE49-F238E27FC236}">
                <a16:creationId xmlns:a16="http://schemas.microsoft.com/office/drawing/2014/main" id="{C0731A18-BE3A-41C5-B3E3-5DD726F0D44E}"/>
              </a:ext>
            </a:extLst>
          </p:cNvPr>
          <p:cNvSpPr/>
          <p:nvPr/>
        </p:nvSpPr>
        <p:spPr>
          <a:xfrm>
            <a:off x="5854701" y="3897686"/>
            <a:ext cx="93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4" name="正方形/長方形 553">
            <a:extLst>
              <a:ext uri="{FF2B5EF4-FFF2-40B4-BE49-F238E27FC236}">
                <a16:creationId xmlns:a16="http://schemas.microsoft.com/office/drawing/2014/main" id="{1AE26025-45FB-41EC-8A05-EF579737B837}"/>
              </a:ext>
            </a:extLst>
          </p:cNvPr>
          <p:cNvSpPr/>
          <p:nvPr/>
        </p:nvSpPr>
        <p:spPr>
          <a:xfrm>
            <a:off x="5946172" y="3911347"/>
            <a:ext cx="72995"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5" name="正方形/長方形 554">
            <a:extLst>
              <a:ext uri="{FF2B5EF4-FFF2-40B4-BE49-F238E27FC236}">
                <a16:creationId xmlns:a16="http://schemas.microsoft.com/office/drawing/2014/main" id="{4D37BA5F-9E5B-4AD9-BFC3-F46619D6BA7C}"/>
              </a:ext>
            </a:extLst>
          </p:cNvPr>
          <p:cNvSpPr/>
          <p:nvPr/>
        </p:nvSpPr>
        <p:spPr>
          <a:xfrm>
            <a:off x="6004577" y="4186310"/>
            <a:ext cx="8175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6" name="正方形/長方形 555">
            <a:extLst>
              <a:ext uri="{FF2B5EF4-FFF2-40B4-BE49-F238E27FC236}">
                <a16:creationId xmlns:a16="http://schemas.microsoft.com/office/drawing/2014/main" id="{91AD48CA-A4AD-4E15-A694-C5A3BB159F14}"/>
              </a:ext>
            </a:extLst>
          </p:cNvPr>
          <p:cNvSpPr/>
          <p:nvPr/>
        </p:nvSpPr>
        <p:spPr>
          <a:xfrm>
            <a:off x="6008594" y="4295920"/>
            <a:ext cx="164326"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7" name="正方形/長方形 556">
            <a:extLst>
              <a:ext uri="{FF2B5EF4-FFF2-40B4-BE49-F238E27FC236}">
                <a16:creationId xmlns:a16="http://schemas.microsoft.com/office/drawing/2014/main" id="{E61FE557-CFD6-454F-9C25-D09F25F0FB1B}"/>
              </a:ext>
            </a:extLst>
          </p:cNvPr>
          <p:cNvSpPr/>
          <p:nvPr/>
        </p:nvSpPr>
        <p:spPr>
          <a:xfrm>
            <a:off x="6080717" y="4237720"/>
            <a:ext cx="67810"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8" name="正方形/長方形 557">
            <a:extLst>
              <a:ext uri="{FF2B5EF4-FFF2-40B4-BE49-F238E27FC236}">
                <a16:creationId xmlns:a16="http://schemas.microsoft.com/office/drawing/2014/main" id="{5522F438-EBBF-4D13-AE42-9088BD66721E}"/>
              </a:ext>
            </a:extLst>
          </p:cNvPr>
          <p:cNvSpPr/>
          <p:nvPr/>
        </p:nvSpPr>
        <p:spPr>
          <a:xfrm>
            <a:off x="5841701" y="4462470"/>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9" name="正方形/長方形 558">
            <a:extLst>
              <a:ext uri="{FF2B5EF4-FFF2-40B4-BE49-F238E27FC236}">
                <a16:creationId xmlns:a16="http://schemas.microsoft.com/office/drawing/2014/main" id="{A2239A37-3A37-4E83-BA4D-DBDEAAAE872A}"/>
              </a:ext>
            </a:extLst>
          </p:cNvPr>
          <p:cNvSpPr/>
          <p:nvPr/>
        </p:nvSpPr>
        <p:spPr>
          <a:xfrm>
            <a:off x="5928544" y="4460277"/>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0" name="正方形/長方形 559">
            <a:extLst>
              <a:ext uri="{FF2B5EF4-FFF2-40B4-BE49-F238E27FC236}">
                <a16:creationId xmlns:a16="http://schemas.microsoft.com/office/drawing/2014/main" id="{D70BE4C9-094A-4AD8-8C74-B1A06A20D689}"/>
              </a:ext>
            </a:extLst>
          </p:cNvPr>
          <p:cNvSpPr/>
          <p:nvPr/>
        </p:nvSpPr>
        <p:spPr>
          <a:xfrm>
            <a:off x="5890922" y="4490765"/>
            <a:ext cx="40850"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1" name="正方形/長方形 560">
            <a:extLst>
              <a:ext uri="{FF2B5EF4-FFF2-40B4-BE49-F238E27FC236}">
                <a16:creationId xmlns:a16="http://schemas.microsoft.com/office/drawing/2014/main" id="{250903D9-A2A8-4E4B-A0A5-1261CD94BB82}"/>
              </a:ext>
            </a:extLst>
          </p:cNvPr>
          <p:cNvSpPr/>
          <p:nvPr/>
        </p:nvSpPr>
        <p:spPr>
          <a:xfrm>
            <a:off x="6061120" y="4352423"/>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2" name="正方形/長方形 561">
            <a:extLst>
              <a:ext uri="{FF2B5EF4-FFF2-40B4-BE49-F238E27FC236}">
                <a16:creationId xmlns:a16="http://schemas.microsoft.com/office/drawing/2014/main" id="{6A6A3934-BD1E-498F-8623-AEFF6A2C485E}"/>
              </a:ext>
            </a:extLst>
          </p:cNvPr>
          <p:cNvSpPr/>
          <p:nvPr/>
        </p:nvSpPr>
        <p:spPr>
          <a:xfrm>
            <a:off x="6034076" y="4410772"/>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3" name="正方形/長方形 562">
            <a:extLst>
              <a:ext uri="{FF2B5EF4-FFF2-40B4-BE49-F238E27FC236}">
                <a16:creationId xmlns:a16="http://schemas.microsoft.com/office/drawing/2014/main" id="{7509CAC6-80B6-48DB-B884-E557EB1AF90B}"/>
              </a:ext>
            </a:extLst>
          </p:cNvPr>
          <p:cNvSpPr/>
          <p:nvPr/>
        </p:nvSpPr>
        <p:spPr>
          <a:xfrm>
            <a:off x="6061128" y="4381517"/>
            <a:ext cx="31336"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4" name="正方形/長方形 563">
            <a:extLst>
              <a:ext uri="{FF2B5EF4-FFF2-40B4-BE49-F238E27FC236}">
                <a16:creationId xmlns:a16="http://schemas.microsoft.com/office/drawing/2014/main" id="{9DD13689-7B4C-4EE1-A0F3-E44358A8DC2F}"/>
              </a:ext>
            </a:extLst>
          </p:cNvPr>
          <p:cNvSpPr/>
          <p:nvPr/>
        </p:nvSpPr>
        <p:spPr>
          <a:xfrm>
            <a:off x="5980703" y="446331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5" name="正方形/長方形 564">
            <a:extLst>
              <a:ext uri="{FF2B5EF4-FFF2-40B4-BE49-F238E27FC236}">
                <a16:creationId xmlns:a16="http://schemas.microsoft.com/office/drawing/2014/main" id="{CD47D5E4-6A96-49B8-9930-B1B937AA1C96}"/>
              </a:ext>
            </a:extLst>
          </p:cNvPr>
          <p:cNvSpPr/>
          <p:nvPr/>
        </p:nvSpPr>
        <p:spPr>
          <a:xfrm>
            <a:off x="6009873" y="442902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6" name="正方形/長方形 565">
            <a:extLst>
              <a:ext uri="{FF2B5EF4-FFF2-40B4-BE49-F238E27FC236}">
                <a16:creationId xmlns:a16="http://schemas.microsoft.com/office/drawing/2014/main" id="{9A0AB21F-C7C5-4D7C-A4AE-A53866037586}"/>
              </a:ext>
            </a:extLst>
          </p:cNvPr>
          <p:cNvSpPr/>
          <p:nvPr/>
        </p:nvSpPr>
        <p:spPr>
          <a:xfrm>
            <a:off x="6142029" y="4349419"/>
            <a:ext cx="5089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7" name="正方形/長方形 566">
            <a:extLst>
              <a:ext uri="{FF2B5EF4-FFF2-40B4-BE49-F238E27FC236}">
                <a16:creationId xmlns:a16="http://schemas.microsoft.com/office/drawing/2014/main" id="{D9A259C4-E1ED-44D1-8340-1915E5272328}"/>
              </a:ext>
            </a:extLst>
          </p:cNvPr>
          <p:cNvSpPr/>
          <p:nvPr/>
        </p:nvSpPr>
        <p:spPr>
          <a:xfrm>
            <a:off x="6575898" y="4174026"/>
            <a:ext cx="50897" cy="42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8" name="正方形/長方形 567">
            <a:extLst>
              <a:ext uri="{FF2B5EF4-FFF2-40B4-BE49-F238E27FC236}">
                <a16:creationId xmlns:a16="http://schemas.microsoft.com/office/drawing/2014/main" id="{59C49242-9A18-4BF9-BA3A-5D2D68846387}"/>
              </a:ext>
            </a:extLst>
          </p:cNvPr>
          <p:cNvSpPr/>
          <p:nvPr/>
        </p:nvSpPr>
        <p:spPr>
          <a:xfrm>
            <a:off x="6602789" y="4218044"/>
            <a:ext cx="52933" cy="1598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9" name="正方形/長方形 568">
            <a:extLst>
              <a:ext uri="{FF2B5EF4-FFF2-40B4-BE49-F238E27FC236}">
                <a16:creationId xmlns:a16="http://schemas.microsoft.com/office/drawing/2014/main" id="{F6E306E1-96ED-4C4D-93DE-4DCB2FD32F11}"/>
              </a:ext>
            </a:extLst>
          </p:cNvPr>
          <p:cNvSpPr/>
          <p:nvPr/>
        </p:nvSpPr>
        <p:spPr>
          <a:xfrm>
            <a:off x="6602794" y="4379257"/>
            <a:ext cx="291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0" name="正方形/長方形 569">
            <a:extLst>
              <a:ext uri="{FF2B5EF4-FFF2-40B4-BE49-F238E27FC236}">
                <a16:creationId xmlns:a16="http://schemas.microsoft.com/office/drawing/2014/main" id="{DFB81B3A-D9F8-4BE3-9EFD-1BCE4A6B6BD7}"/>
              </a:ext>
            </a:extLst>
          </p:cNvPr>
          <p:cNvSpPr/>
          <p:nvPr/>
        </p:nvSpPr>
        <p:spPr>
          <a:xfrm>
            <a:off x="6819199" y="4162190"/>
            <a:ext cx="539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1" name="正方形/長方形 570">
            <a:extLst>
              <a:ext uri="{FF2B5EF4-FFF2-40B4-BE49-F238E27FC236}">
                <a16:creationId xmlns:a16="http://schemas.microsoft.com/office/drawing/2014/main" id="{6FE13699-5475-430F-A060-A3CC29F75312}"/>
              </a:ext>
            </a:extLst>
          </p:cNvPr>
          <p:cNvSpPr/>
          <p:nvPr/>
        </p:nvSpPr>
        <p:spPr>
          <a:xfrm>
            <a:off x="6626913" y="4171627"/>
            <a:ext cx="30538" cy="209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2" name="正方形/長方形 571">
            <a:extLst>
              <a:ext uri="{FF2B5EF4-FFF2-40B4-BE49-F238E27FC236}">
                <a16:creationId xmlns:a16="http://schemas.microsoft.com/office/drawing/2014/main" id="{0D7B74F7-1D4C-43A5-BA25-8B7050FDE7DF}"/>
              </a:ext>
            </a:extLst>
          </p:cNvPr>
          <p:cNvSpPr/>
          <p:nvPr/>
        </p:nvSpPr>
        <p:spPr>
          <a:xfrm>
            <a:off x="6708574" y="4542450"/>
            <a:ext cx="10718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3" name="正方形/長方形 572">
            <a:extLst>
              <a:ext uri="{FF2B5EF4-FFF2-40B4-BE49-F238E27FC236}">
                <a16:creationId xmlns:a16="http://schemas.microsoft.com/office/drawing/2014/main" id="{22E537A0-1B32-4BAA-B0DE-6EFA5B1365AC}"/>
              </a:ext>
            </a:extLst>
          </p:cNvPr>
          <p:cNvSpPr/>
          <p:nvPr/>
        </p:nvSpPr>
        <p:spPr>
          <a:xfrm>
            <a:off x="6812510" y="4573558"/>
            <a:ext cx="59838"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4" name="正方形/長方形 573">
            <a:extLst>
              <a:ext uri="{FF2B5EF4-FFF2-40B4-BE49-F238E27FC236}">
                <a16:creationId xmlns:a16="http://schemas.microsoft.com/office/drawing/2014/main" id="{C845D602-98DB-442F-9713-76D7E0E7827E}"/>
              </a:ext>
            </a:extLst>
          </p:cNvPr>
          <p:cNvSpPr/>
          <p:nvPr/>
        </p:nvSpPr>
        <p:spPr>
          <a:xfrm>
            <a:off x="6872352" y="4599509"/>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5" name="正方形/長方形 574">
            <a:extLst>
              <a:ext uri="{FF2B5EF4-FFF2-40B4-BE49-F238E27FC236}">
                <a16:creationId xmlns:a16="http://schemas.microsoft.com/office/drawing/2014/main" id="{EFF1B06E-FE63-4EF7-A8A2-28D3844E5A11}"/>
              </a:ext>
            </a:extLst>
          </p:cNvPr>
          <p:cNvSpPr/>
          <p:nvPr/>
        </p:nvSpPr>
        <p:spPr>
          <a:xfrm>
            <a:off x="6817043" y="4656586"/>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6" name="正方形/長方形 575">
            <a:extLst>
              <a:ext uri="{FF2B5EF4-FFF2-40B4-BE49-F238E27FC236}">
                <a16:creationId xmlns:a16="http://schemas.microsoft.com/office/drawing/2014/main" id="{9921DAB4-2C65-41EE-90D5-80F3B52097F0}"/>
              </a:ext>
            </a:extLst>
          </p:cNvPr>
          <p:cNvSpPr/>
          <p:nvPr/>
        </p:nvSpPr>
        <p:spPr>
          <a:xfrm>
            <a:off x="6631180" y="4600725"/>
            <a:ext cx="77389"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7" name="正方形/長方形 576">
            <a:extLst>
              <a:ext uri="{FF2B5EF4-FFF2-40B4-BE49-F238E27FC236}">
                <a16:creationId xmlns:a16="http://schemas.microsoft.com/office/drawing/2014/main" id="{0C3DB501-B16A-41B1-843A-899D506538A6}"/>
              </a:ext>
            </a:extLst>
          </p:cNvPr>
          <p:cNvSpPr/>
          <p:nvPr/>
        </p:nvSpPr>
        <p:spPr>
          <a:xfrm>
            <a:off x="6681133" y="4572755"/>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8" name="正方形/長方形 577">
            <a:extLst>
              <a:ext uri="{FF2B5EF4-FFF2-40B4-BE49-F238E27FC236}">
                <a16:creationId xmlns:a16="http://schemas.microsoft.com/office/drawing/2014/main" id="{9BD3D858-4B43-45AA-A338-FEBA17B5A477}"/>
              </a:ext>
            </a:extLst>
          </p:cNvPr>
          <p:cNvSpPr/>
          <p:nvPr/>
        </p:nvSpPr>
        <p:spPr>
          <a:xfrm>
            <a:off x="6766222" y="4682657"/>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9" name="正方形/長方形 578">
            <a:extLst>
              <a:ext uri="{FF2B5EF4-FFF2-40B4-BE49-F238E27FC236}">
                <a16:creationId xmlns:a16="http://schemas.microsoft.com/office/drawing/2014/main" id="{9042194E-7055-4A79-9C38-984CB44DC778}"/>
              </a:ext>
            </a:extLst>
          </p:cNvPr>
          <p:cNvSpPr/>
          <p:nvPr/>
        </p:nvSpPr>
        <p:spPr>
          <a:xfrm>
            <a:off x="6686796" y="4682657"/>
            <a:ext cx="52349"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0" name="正方形/長方形 579">
            <a:extLst>
              <a:ext uri="{FF2B5EF4-FFF2-40B4-BE49-F238E27FC236}">
                <a16:creationId xmlns:a16="http://schemas.microsoft.com/office/drawing/2014/main" id="{D340168A-8EA4-4130-9F59-98CA1B8E89C3}"/>
              </a:ext>
            </a:extLst>
          </p:cNvPr>
          <p:cNvSpPr/>
          <p:nvPr/>
        </p:nvSpPr>
        <p:spPr>
          <a:xfrm>
            <a:off x="6551752" y="4683905"/>
            <a:ext cx="106268"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1" name="正方形/長方形 580">
            <a:extLst>
              <a:ext uri="{FF2B5EF4-FFF2-40B4-BE49-F238E27FC236}">
                <a16:creationId xmlns:a16="http://schemas.microsoft.com/office/drawing/2014/main" id="{2599A303-8881-4740-A3E8-49A3F827B11A}"/>
              </a:ext>
            </a:extLst>
          </p:cNvPr>
          <p:cNvSpPr/>
          <p:nvPr/>
        </p:nvSpPr>
        <p:spPr>
          <a:xfrm>
            <a:off x="6564015" y="4710354"/>
            <a:ext cx="56322" cy="312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2" name="正方形/長方形 581">
            <a:extLst>
              <a:ext uri="{FF2B5EF4-FFF2-40B4-BE49-F238E27FC236}">
                <a16:creationId xmlns:a16="http://schemas.microsoft.com/office/drawing/2014/main" id="{16360D83-48F8-49A2-BECF-F58A109DCBB1}"/>
              </a:ext>
            </a:extLst>
          </p:cNvPr>
          <p:cNvSpPr/>
          <p:nvPr/>
        </p:nvSpPr>
        <p:spPr>
          <a:xfrm>
            <a:off x="6550389" y="4740378"/>
            <a:ext cx="56322" cy="515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3" name="正方形/長方形 582">
            <a:extLst>
              <a:ext uri="{FF2B5EF4-FFF2-40B4-BE49-F238E27FC236}">
                <a16:creationId xmlns:a16="http://schemas.microsoft.com/office/drawing/2014/main" id="{8C949470-FCFA-4178-8647-E56286D7B6B4}"/>
              </a:ext>
            </a:extLst>
          </p:cNvPr>
          <p:cNvSpPr/>
          <p:nvPr/>
        </p:nvSpPr>
        <p:spPr>
          <a:xfrm>
            <a:off x="6546808" y="4790090"/>
            <a:ext cx="28161" cy="860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4" name="正方形/長方形 583">
            <a:extLst>
              <a:ext uri="{FF2B5EF4-FFF2-40B4-BE49-F238E27FC236}">
                <a16:creationId xmlns:a16="http://schemas.microsoft.com/office/drawing/2014/main" id="{520BF363-975E-4628-B337-8EC3D751B9C3}"/>
              </a:ext>
            </a:extLst>
          </p:cNvPr>
          <p:cNvSpPr/>
          <p:nvPr/>
        </p:nvSpPr>
        <p:spPr>
          <a:xfrm>
            <a:off x="6522015" y="4837717"/>
            <a:ext cx="28161" cy="644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5" name="正方形/長方形 584">
            <a:extLst>
              <a:ext uri="{FF2B5EF4-FFF2-40B4-BE49-F238E27FC236}">
                <a16:creationId xmlns:a16="http://schemas.microsoft.com/office/drawing/2014/main" id="{6B392A80-9845-4054-BE0C-8F04C5B30B19}"/>
              </a:ext>
            </a:extLst>
          </p:cNvPr>
          <p:cNvSpPr/>
          <p:nvPr/>
        </p:nvSpPr>
        <p:spPr>
          <a:xfrm>
            <a:off x="6602617" y="4627626"/>
            <a:ext cx="28161" cy="560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6" name="正方形/長方形 585">
            <a:extLst>
              <a:ext uri="{FF2B5EF4-FFF2-40B4-BE49-F238E27FC236}">
                <a16:creationId xmlns:a16="http://schemas.microsoft.com/office/drawing/2014/main" id="{3AC835C9-051F-4490-A894-A3C4AD779D7C}"/>
              </a:ext>
            </a:extLst>
          </p:cNvPr>
          <p:cNvSpPr/>
          <p:nvPr/>
        </p:nvSpPr>
        <p:spPr>
          <a:xfrm>
            <a:off x="6574054" y="4655931"/>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7" name="正方形/長方形 586">
            <a:extLst>
              <a:ext uri="{FF2B5EF4-FFF2-40B4-BE49-F238E27FC236}">
                <a16:creationId xmlns:a16="http://schemas.microsoft.com/office/drawing/2014/main" id="{831C76D3-8EFF-49AD-9E30-17AF1D5B4DA0}"/>
              </a:ext>
            </a:extLst>
          </p:cNvPr>
          <p:cNvSpPr/>
          <p:nvPr/>
        </p:nvSpPr>
        <p:spPr>
          <a:xfrm>
            <a:off x="6601962" y="4704292"/>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8" name="正方形/長方形 587">
            <a:extLst>
              <a:ext uri="{FF2B5EF4-FFF2-40B4-BE49-F238E27FC236}">
                <a16:creationId xmlns:a16="http://schemas.microsoft.com/office/drawing/2014/main" id="{E35EF7C6-9E01-42C1-95B2-89866F14D037}"/>
              </a:ext>
            </a:extLst>
          </p:cNvPr>
          <p:cNvSpPr/>
          <p:nvPr/>
        </p:nvSpPr>
        <p:spPr>
          <a:xfrm>
            <a:off x="7738393" y="4268512"/>
            <a:ext cx="5466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9" name="正方形/長方形 588">
            <a:extLst>
              <a:ext uri="{FF2B5EF4-FFF2-40B4-BE49-F238E27FC236}">
                <a16:creationId xmlns:a16="http://schemas.microsoft.com/office/drawing/2014/main" id="{3258C9D1-BCF0-43ED-B29C-8E8D231F2E6D}"/>
              </a:ext>
            </a:extLst>
          </p:cNvPr>
          <p:cNvSpPr/>
          <p:nvPr/>
        </p:nvSpPr>
        <p:spPr>
          <a:xfrm>
            <a:off x="7684545" y="4269845"/>
            <a:ext cx="54664" cy="52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0" name="正方形/長方形 589">
            <a:extLst>
              <a:ext uri="{FF2B5EF4-FFF2-40B4-BE49-F238E27FC236}">
                <a16:creationId xmlns:a16="http://schemas.microsoft.com/office/drawing/2014/main" id="{219150AB-95CA-45CA-B244-64973CC03569}"/>
              </a:ext>
            </a:extLst>
          </p:cNvPr>
          <p:cNvSpPr/>
          <p:nvPr/>
        </p:nvSpPr>
        <p:spPr>
          <a:xfrm>
            <a:off x="7787794" y="4323367"/>
            <a:ext cx="29519" cy="85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1" name="正方形/長方形 590">
            <a:extLst>
              <a:ext uri="{FF2B5EF4-FFF2-40B4-BE49-F238E27FC236}">
                <a16:creationId xmlns:a16="http://schemas.microsoft.com/office/drawing/2014/main" id="{70F95EBF-3284-4334-B3AE-0F50D34A5E34}"/>
              </a:ext>
            </a:extLst>
          </p:cNvPr>
          <p:cNvSpPr/>
          <p:nvPr/>
        </p:nvSpPr>
        <p:spPr>
          <a:xfrm>
            <a:off x="7844392" y="4489481"/>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2" name="正方形/長方形 591">
            <a:extLst>
              <a:ext uri="{FF2B5EF4-FFF2-40B4-BE49-F238E27FC236}">
                <a16:creationId xmlns:a16="http://schemas.microsoft.com/office/drawing/2014/main" id="{17461D24-EF33-4DEB-9D50-EDD0F6D1C8B5}"/>
              </a:ext>
            </a:extLst>
          </p:cNvPr>
          <p:cNvSpPr/>
          <p:nvPr/>
        </p:nvSpPr>
        <p:spPr>
          <a:xfrm>
            <a:off x="7628341" y="4219532"/>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3" name="正方形/長方形 592">
            <a:extLst>
              <a:ext uri="{FF2B5EF4-FFF2-40B4-BE49-F238E27FC236}">
                <a16:creationId xmlns:a16="http://schemas.microsoft.com/office/drawing/2014/main" id="{E761E370-4199-411C-979F-80A5B2164FFE}"/>
              </a:ext>
            </a:extLst>
          </p:cNvPr>
          <p:cNvSpPr/>
          <p:nvPr/>
        </p:nvSpPr>
        <p:spPr>
          <a:xfrm>
            <a:off x="7654574" y="4271434"/>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4" name="正方形/長方形 593">
            <a:extLst>
              <a:ext uri="{FF2B5EF4-FFF2-40B4-BE49-F238E27FC236}">
                <a16:creationId xmlns:a16="http://schemas.microsoft.com/office/drawing/2014/main" id="{28B57FE8-326B-444E-90B7-AF236EB4EEFA}"/>
              </a:ext>
            </a:extLst>
          </p:cNvPr>
          <p:cNvSpPr/>
          <p:nvPr/>
        </p:nvSpPr>
        <p:spPr>
          <a:xfrm>
            <a:off x="7708975" y="4323174"/>
            <a:ext cx="29519" cy="30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5" name="正方形/長方形 594">
            <a:extLst>
              <a:ext uri="{FF2B5EF4-FFF2-40B4-BE49-F238E27FC236}">
                <a16:creationId xmlns:a16="http://schemas.microsoft.com/office/drawing/2014/main" id="{371701E0-E015-4168-BC68-349E0D9A6762}"/>
              </a:ext>
            </a:extLst>
          </p:cNvPr>
          <p:cNvSpPr/>
          <p:nvPr/>
        </p:nvSpPr>
        <p:spPr>
          <a:xfrm>
            <a:off x="7655933" y="4349934"/>
            <a:ext cx="29519" cy="600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6" name="正方形/長方形 595">
            <a:extLst>
              <a:ext uri="{FF2B5EF4-FFF2-40B4-BE49-F238E27FC236}">
                <a16:creationId xmlns:a16="http://schemas.microsoft.com/office/drawing/2014/main" id="{214EFA81-AF65-48EB-8787-7959B50BDD74}"/>
              </a:ext>
            </a:extLst>
          </p:cNvPr>
          <p:cNvSpPr/>
          <p:nvPr/>
        </p:nvSpPr>
        <p:spPr>
          <a:xfrm>
            <a:off x="7679406" y="4412965"/>
            <a:ext cx="65684"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7" name="正方形/長方形 596">
            <a:extLst>
              <a:ext uri="{FF2B5EF4-FFF2-40B4-BE49-F238E27FC236}">
                <a16:creationId xmlns:a16="http://schemas.microsoft.com/office/drawing/2014/main" id="{E52B00BA-BD18-473A-8D3B-267C3200D077}"/>
              </a:ext>
            </a:extLst>
          </p:cNvPr>
          <p:cNvSpPr/>
          <p:nvPr/>
        </p:nvSpPr>
        <p:spPr>
          <a:xfrm>
            <a:off x="7745961" y="4435799"/>
            <a:ext cx="17283"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8" name="正方形/長方形 597">
            <a:extLst>
              <a:ext uri="{FF2B5EF4-FFF2-40B4-BE49-F238E27FC236}">
                <a16:creationId xmlns:a16="http://schemas.microsoft.com/office/drawing/2014/main" id="{4658CD87-352C-48AA-901E-6B3582AA7C67}"/>
              </a:ext>
            </a:extLst>
          </p:cNvPr>
          <p:cNvSpPr/>
          <p:nvPr/>
        </p:nvSpPr>
        <p:spPr>
          <a:xfrm>
            <a:off x="7763271" y="4488739"/>
            <a:ext cx="24594" cy="844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9" name="正方形/長方形 598">
            <a:extLst>
              <a:ext uri="{FF2B5EF4-FFF2-40B4-BE49-F238E27FC236}">
                <a16:creationId xmlns:a16="http://schemas.microsoft.com/office/drawing/2014/main" id="{B01E7680-2560-410E-9890-8974759C9005}"/>
              </a:ext>
            </a:extLst>
          </p:cNvPr>
          <p:cNvSpPr/>
          <p:nvPr/>
        </p:nvSpPr>
        <p:spPr>
          <a:xfrm>
            <a:off x="7788237" y="4521523"/>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0" name="正方形/長方形 599">
            <a:extLst>
              <a:ext uri="{FF2B5EF4-FFF2-40B4-BE49-F238E27FC236}">
                <a16:creationId xmlns:a16="http://schemas.microsoft.com/office/drawing/2014/main" id="{A39175D2-A57E-4D08-AD67-D9BBA068C084}"/>
              </a:ext>
            </a:extLst>
          </p:cNvPr>
          <p:cNvSpPr/>
          <p:nvPr/>
        </p:nvSpPr>
        <p:spPr>
          <a:xfrm>
            <a:off x="7712224" y="4544264"/>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1" name="正方形/長方形 600">
            <a:extLst>
              <a:ext uri="{FF2B5EF4-FFF2-40B4-BE49-F238E27FC236}">
                <a16:creationId xmlns:a16="http://schemas.microsoft.com/office/drawing/2014/main" id="{27C451E8-8B54-436A-B09F-B27F628EA8B8}"/>
              </a:ext>
            </a:extLst>
          </p:cNvPr>
          <p:cNvSpPr/>
          <p:nvPr/>
        </p:nvSpPr>
        <p:spPr>
          <a:xfrm>
            <a:off x="7657654" y="4465660"/>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2" name="正方形/長方形 601">
            <a:extLst>
              <a:ext uri="{FF2B5EF4-FFF2-40B4-BE49-F238E27FC236}">
                <a16:creationId xmlns:a16="http://schemas.microsoft.com/office/drawing/2014/main" id="{93BFEBCA-A805-4CF8-AD88-DA5D0C413159}"/>
              </a:ext>
            </a:extLst>
          </p:cNvPr>
          <p:cNvSpPr/>
          <p:nvPr/>
        </p:nvSpPr>
        <p:spPr>
          <a:xfrm>
            <a:off x="7918061" y="3830858"/>
            <a:ext cx="59868" cy="3096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3" name="正方形/長方形 602">
            <a:extLst>
              <a:ext uri="{FF2B5EF4-FFF2-40B4-BE49-F238E27FC236}">
                <a16:creationId xmlns:a16="http://schemas.microsoft.com/office/drawing/2014/main" id="{CACFADFA-8BF5-4D59-9AEF-5C559AD69115}"/>
              </a:ext>
            </a:extLst>
          </p:cNvPr>
          <p:cNvSpPr/>
          <p:nvPr/>
        </p:nvSpPr>
        <p:spPr>
          <a:xfrm>
            <a:off x="8031388" y="2492652"/>
            <a:ext cx="48781" cy="360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4" name="正方形/長方形 603">
            <a:extLst>
              <a:ext uri="{FF2B5EF4-FFF2-40B4-BE49-F238E27FC236}">
                <a16:creationId xmlns:a16="http://schemas.microsoft.com/office/drawing/2014/main" id="{F4EDB604-AE46-4F8F-BFAE-0DA8659F0ED4}"/>
              </a:ext>
            </a:extLst>
          </p:cNvPr>
          <p:cNvSpPr/>
          <p:nvPr/>
        </p:nvSpPr>
        <p:spPr>
          <a:xfrm>
            <a:off x="8080609" y="249215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5" name="正方形/長方形 604">
            <a:extLst>
              <a:ext uri="{FF2B5EF4-FFF2-40B4-BE49-F238E27FC236}">
                <a16:creationId xmlns:a16="http://schemas.microsoft.com/office/drawing/2014/main" id="{4E1CF7F0-16B4-4BE8-971C-0629F3B24160}"/>
              </a:ext>
            </a:extLst>
          </p:cNvPr>
          <p:cNvSpPr/>
          <p:nvPr/>
        </p:nvSpPr>
        <p:spPr>
          <a:xfrm>
            <a:off x="8106039" y="227293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6" name="正方形/長方形 605">
            <a:extLst>
              <a:ext uri="{FF2B5EF4-FFF2-40B4-BE49-F238E27FC236}">
                <a16:creationId xmlns:a16="http://schemas.microsoft.com/office/drawing/2014/main" id="{14035AE0-7D6F-4F7F-A0E0-48A93D8C9AFC}"/>
              </a:ext>
            </a:extLst>
          </p:cNvPr>
          <p:cNvSpPr/>
          <p:nvPr/>
        </p:nvSpPr>
        <p:spPr>
          <a:xfrm>
            <a:off x="8081718" y="2438686"/>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7" name="正方形/長方形 606">
            <a:extLst>
              <a:ext uri="{FF2B5EF4-FFF2-40B4-BE49-F238E27FC236}">
                <a16:creationId xmlns:a16="http://schemas.microsoft.com/office/drawing/2014/main" id="{B90F987F-8AFF-4A54-AE72-5603E55997A3}"/>
              </a:ext>
            </a:extLst>
          </p:cNvPr>
          <p:cNvSpPr/>
          <p:nvPr/>
        </p:nvSpPr>
        <p:spPr>
          <a:xfrm>
            <a:off x="8052266" y="2463463"/>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8" name="正方形/長方形 607">
            <a:extLst>
              <a:ext uri="{FF2B5EF4-FFF2-40B4-BE49-F238E27FC236}">
                <a16:creationId xmlns:a16="http://schemas.microsoft.com/office/drawing/2014/main" id="{A56C7618-6F71-4210-984F-067729F1EA18}"/>
              </a:ext>
            </a:extLst>
          </p:cNvPr>
          <p:cNvSpPr/>
          <p:nvPr/>
        </p:nvSpPr>
        <p:spPr>
          <a:xfrm>
            <a:off x="7950308" y="232822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9" name="正方形/長方形 608">
            <a:extLst>
              <a:ext uri="{FF2B5EF4-FFF2-40B4-BE49-F238E27FC236}">
                <a16:creationId xmlns:a16="http://schemas.microsoft.com/office/drawing/2014/main" id="{C9568823-9293-4069-A1B1-7129FE5009C9}"/>
              </a:ext>
            </a:extLst>
          </p:cNvPr>
          <p:cNvSpPr/>
          <p:nvPr/>
        </p:nvSpPr>
        <p:spPr>
          <a:xfrm>
            <a:off x="7973223" y="2383400"/>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0" name="正方形/長方形 609">
            <a:extLst>
              <a:ext uri="{FF2B5EF4-FFF2-40B4-BE49-F238E27FC236}">
                <a16:creationId xmlns:a16="http://schemas.microsoft.com/office/drawing/2014/main" id="{2A403810-5CE3-4173-AAE3-0E53294B1E3B}"/>
              </a:ext>
            </a:extLst>
          </p:cNvPr>
          <p:cNvSpPr/>
          <p:nvPr/>
        </p:nvSpPr>
        <p:spPr>
          <a:xfrm>
            <a:off x="7896246" y="2408578"/>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1" name="正方形/長方形 610">
            <a:extLst>
              <a:ext uri="{FF2B5EF4-FFF2-40B4-BE49-F238E27FC236}">
                <a16:creationId xmlns:a16="http://schemas.microsoft.com/office/drawing/2014/main" id="{BE81A54B-4FCF-4BA0-BBB5-3A88A39431EE}"/>
              </a:ext>
            </a:extLst>
          </p:cNvPr>
          <p:cNvSpPr/>
          <p:nvPr/>
        </p:nvSpPr>
        <p:spPr>
          <a:xfrm>
            <a:off x="7841164" y="2534980"/>
            <a:ext cx="29756" cy="3796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2" name="正方形/長方形 611">
            <a:extLst>
              <a:ext uri="{FF2B5EF4-FFF2-40B4-BE49-F238E27FC236}">
                <a16:creationId xmlns:a16="http://schemas.microsoft.com/office/drawing/2014/main" id="{8CDE6AA2-C7DC-4856-A0E6-0BCA0410CDE6}"/>
              </a:ext>
            </a:extLst>
          </p:cNvPr>
          <p:cNvSpPr/>
          <p:nvPr/>
        </p:nvSpPr>
        <p:spPr>
          <a:xfrm>
            <a:off x="7865688" y="2543990"/>
            <a:ext cx="29756" cy="3101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3" name="正方形/長方形 612">
            <a:extLst>
              <a:ext uri="{FF2B5EF4-FFF2-40B4-BE49-F238E27FC236}">
                <a16:creationId xmlns:a16="http://schemas.microsoft.com/office/drawing/2014/main" id="{64B920D1-3539-4DF8-86FE-B203B4DDC82D}"/>
              </a:ext>
            </a:extLst>
          </p:cNvPr>
          <p:cNvSpPr/>
          <p:nvPr/>
        </p:nvSpPr>
        <p:spPr>
          <a:xfrm>
            <a:off x="7741803" y="1884319"/>
            <a:ext cx="75580" cy="102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4" name="正方形/長方形 613">
            <a:extLst>
              <a:ext uri="{FF2B5EF4-FFF2-40B4-BE49-F238E27FC236}">
                <a16:creationId xmlns:a16="http://schemas.microsoft.com/office/drawing/2014/main" id="{767DB490-F036-4B27-9B93-426B985E23EE}"/>
              </a:ext>
            </a:extLst>
          </p:cNvPr>
          <p:cNvSpPr/>
          <p:nvPr/>
        </p:nvSpPr>
        <p:spPr>
          <a:xfrm>
            <a:off x="7817119" y="1914735"/>
            <a:ext cx="53056" cy="705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5" name="正方形/長方形 614">
            <a:extLst>
              <a:ext uri="{FF2B5EF4-FFF2-40B4-BE49-F238E27FC236}">
                <a16:creationId xmlns:a16="http://schemas.microsoft.com/office/drawing/2014/main" id="{25E8EFFA-0D09-419F-AC48-25731136D972}"/>
              </a:ext>
            </a:extLst>
          </p:cNvPr>
          <p:cNvSpPr/>
          <p:nvPr/>
        </p:nvSpPr>
        <p:spPr>
          <a:xfrm>
            <a:off x="7866171" y="1966329"/>
            <a:ext cx="53056" cy="881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6" name="正方形/長方形 615">
            <a:extLst>
              <a:ext uri="{FF2B5EF4-FFF2-40B4-BE49-F238E27FC236}">
                <a16:creationId xmlns:a16="http://schemas.microsoft.com/office/drawing/2014/main" id="{DB862791-4D57-47E9-BB72-FE569551BB96}"/>
              </a:ext>
            </a:extLst>
          </p:cNvPr>
          <p:cNvSpPr/>
          <p:nvPr/>
        </p:nvSpPr>
        <p:spPr>
          <a:xfrm>
            <a:off x="7707813" y="1917260"/>
            <a:ext cx="31673" cy="26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7" name="正方形/長方形 616">
            <a:extLst>
              <a:ext uri="{FF2B5EF4-FFF2-40B4-BE49-F238E27FC236}">
                <a16:creationId xmlns:a16="http://schemas.microsoft.com/office/drawing/2014/main" id="{AD5D0000-ECEC-4D54-9735-4515E766D1BF}"/>
              </a:ext>
            </a:extLst>
          </p:cNvPr>
          <p:cNvSpPr/>
          <p:nvPr/>
        </p:nvSpPr>
        <p:spPr>
          <a:xfrm>
            <a:off x="7898114" y="1918704"/>
            <a:ext cx="55428"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8" name="正方形/長方形 617">
            <a:extLst>
              <a:ext uri="{FF2B5EF4-FFF2-40B4-BE49-F238E27FC236}">
                <a16:creationId xmlns:a16="http://schemas.microsoft.com/office/drawing/2014/main" id="{31D32729-5962-4EDD-8194-31A57CF301A0}"/>
              </a:ext>
            </a:extLst>
          </p:cNvPr>
          <p:cNvSpPr/>
          <p:nvPr/>
        </p:nvSpPr>
        <p:spPr>
          <a:xfrm>
            <a:off x="7917527" y="1942250"/>
            <a:ext cx="90348" cy="26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9" name="正方形/長方形 618">
            <a:extLst>
              <a:ext uri="{FF2B5EF4-FFF2-40B4-BE49-F238E27FC236}">
                <a16:creationId xmlns:a16="http://schemas.microsoft.com/office/drawing/2014/main" id="{04B0CE3F-7A25-40B5-8E70-A5BF69CF7F47}"/>
              </a:ext>
            </a:extLst>
          </p:cNvPr>
          <p:cNvSpPr/>
          <p:nvPr/>
        </p:nvSpPr>
        <p:spPr>
          <a:xfrm>
            <a:off x="7944009" y="1968753"/>
            <a:ext cx="65051"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0" name="正方形/長方形 619">
            <a:extLst>
              <a:ext uri="{FF2B5EF4-FFF2-40B4-BE49-F238E27FC236}">
                <a16:creationId xmlns:a16="http://schemas.microsoft.com/office/drawing/2014/main" id="{BADD6682-B1C9-424F-8887-19EDB9521F5C}"/>
              </a:ext>
            </a:extLst>
          </p:cNvPr>
          <p:cNvSpPr/>
          <p:nvPr/>
        </p:nvSpPr>
        <p:spPr>
          <a:xfrm>
            <a:off x="8002981" y="1996062"/>
            <a:ext cx="59196"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1" name="正方形/長方形 620">
            <a:extLst>
              <a:ext uri="{FF2B5EF4-FFF2-40B4-BE49-F238E27FC236}">
                <a16:creationId xmlns:a16="http://schemas.microsoft.com/office/drawing/2014/main" id="{BA0E5C0A-5C51-4A94-936C-5F18321A4AEB}"/>
              </a:ext>
            </a:extLst>
          </p:cNvPr>
          <p:cNvSpPr/>
          <p:nvPr/>
        </p:nvSpPr>
        <p:spPr>
          <a:xfrm>
            <a:off x="8115084" y="2001670"/>
            <a:ext cx="24862" cy="533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2" name="正方形/長方形 621">
            <a:extLst>
              <a:ext uri="{FF2B5EF4-FFF2-40B4-BE49-F238E27FC236}">
                <a16:creationId xmlns:a16="http://schemas.microsoft.com/office/drawing/2014/main" id="{B29BF9CE-01F7-4CB8-9301-9BA52CE5CBA0}"/>
              </a:ext>
            </a:extLst>
          </p:cNvPr>
          <p:cNvSpPr/>
          <p:nvPr/>
        </p:nvSpPr>
        <p:spPr>
          <a:xfrm>
            <a:off x="8009482" y="2108621"/>
            <a:ext cx="49227"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3" name="正方形/長方形 622">
            <a:extLst>
              <a:ext uri="{FF2B5EF4-FFF2-40B4-BE49-F238E27FC236}">
                <a16:creationId xmlns:a16="http://schemas.microsoft.com/office/drawing/2014/main" id="{F410DC72-A293-44C5-B0EA-DD6B4C4AE425}"/>
              </a:ext>
            </a:extLst>
          </p:cNvPr>
          <p:cNvSpPr/>
          <p:nvPr/>
        </p:nvSpPr>
        <p:spPr>
          <a:xfrm>
            <a:off x="7917634" y="2025056"/>
            <a:ext cx="35545" cy="243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4" name="正方形/長方形 623">
            <a:extLst>
              <a:ext uri="{FF2B5EF4-FFF2-40B4-BE49-F238E27FC236}">
                <a16:creationId xmlns:a16="http://schemas.microsoft.com/office/drawing/2014/main" id="{53C6ADE0-FCC2-4C76-916B-8B6A0F48BC90}"/>
              </a:ext>
            </a:extLst>
          </p:cNvPr>
          <p:cNvSpPr/>
          <p:nvPr/>
        </p:nvSpPr>
        <p:spPr>
          <a:xfrm>
            <a:off x="8115286" y="2104684"/>
            <a:ext cx="28959"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5" name="正方形/長方形 624">
            <a:extLst>
              <a:ext uri="{FF2B5EF4-FFF2-40B4-BE49-F238E27FC236}">
                <a16:creationId xmlns:a16="http://schemas.microsoft.com/office/drawing/2014/main" id="{43E304A5-F499-488F-971A-4560053030DF}"/>
              </a:ext>
            </a:extLst>
          </p:cNvPr>
          <p:cNvSpPr/>
          <p:nvPr/>
        </p:nvSpPr>
        <p:spPr>
          <a:xfrm>
            <a:off x="6543706" y="1916444"/>
            <a:ext cx="106268" cy="13208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6" name="正方形/長方形 625">
            <a:extLst>
              <a:ext uri="{FF2B5EF4-FFF2-40B4-BE49-F238E27FC236}">
                <a16:creationId xmlns:a16="http://schemas.microsoft.com/office/drawing/2014/main" id="{2746876F-AD3D-4ACF-B370-B886E12D0CB6}"/>
              </a:ext>
            </a:extLst>
          </p:cNvPr>
          <p:cNvSpPr/>
          <p:nvPr/>
        </p:nvSpPr>
        <p:spPr>
          <a:xfrm>
            <a:off x="6648300" y="1995785"/>
            <a:ext cx="116895" cy="8453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7" name="正方形/長方形 626">
            <a:extLst>
              <a:ext uri="{FF2B5EF4-FFF2-40B4-BE49-F238E27FC236}">
                <a16:creationId xmlns:a16="http://schemas.microsoft.com/office/drawing/2014/main" id="{AC6AD7FC-04F6-4011-95A5-2136ADE88567}"/>
              </a:ext>
            </a:extLst>
          </p:cNvPr>
          <p:cNvSpPr/>
          <p:nvPr/>
        </p:nvSpPr>
        <p:spPr>
          <a:xfrm>
            <a:off x="6709436" y="2079374"/>
            <a:ext cx="53819" cy="464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8" name="正方形/長方形 627">
            <a:extLst>
              <a:ext uri="{FF2B5EF4-FFF2-40B4-BE49-F238E27FC236}">
                <a16:creationId xmlns:a16="http://schemas.microsoft.com/office/drawing/2014/main" id="{C614031A-BDCD-4613-9D99-5F4A8168507C}"/>
              </a:ext>
            </a:extLst>
          </p:cNvPr>
          <p:cNvSpPr/>
          <p:nvPr/>
        </p:nvSpPr>
        <p:spPr>
          <a:xfrm>
            <a:off x="6572970" y="2033825"/>
            <a:ext cx="83897" cy="464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9" name="正方形/長方形 628">
            <a:extLst>
              <a:ext uri="{FF2B5EF4-FFF2-40B4-BE49-F238E27FC236}">
                <a16:creationId xmlns:a16="http://schemas.microsoft.com/office/drawing/2014/main" id="{2B61EED6-42CC-46F7-A85A-98E6CAF8BB4A}"/>
              </a:ext>
            </a:extLst>
          </p:cNvPr>
          <p:cNvSpPr/>
          <p:nvPr/>
        </p:nvSpPr>
        <p:spPr>
          <a:xfrm>
            <a:off x="6654739" y="1945757"/>
            <a:ext cx="23491"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0" name="正方形/長方形 629">
            <a:extLst>
              <a:ext uri="{FF2B5EF4-FFF2-40B4-BE49-F238E27FC236}">
                <a16:creationId xmlns:a16="http://schemas.microsoft.com/office/drawing/2014/main" id="{5A00C7C7-4A45-42DC-A040-E3547CB598DB}"/>
              </a:ext>
            </a:extLst>
          </p:cNvPr>
          <p:cNvSpPr/>
          <p:nvPr/>
        </p:nvSpPr>
        <p:spPr>
          <a:xfrm>
            <a:off x="6576566" y="1886213"/>
            <a:ext cx="23491"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1" name="正方形/長方形 630">
            <a:extLst>
              <a:ext uri="{FF2B5EF4-FFF2-40B4-BE49-F238E27FC236}">
                <a16:creationId xmlns:a16="http://schemas.microsoft.com/office/drawing/2014/main" id="{85B322DD-4B67-4C6F-8269-578FD49F1FA8}"/>
              </a:ext>
            </a:extLst>
          </p:cNvPr>
          <p:cNvSpPr/>
          <p:nvPr/>
        </p:nvSpPr>
        <p:spPr>
          <a:xfrm>
            <a:off x="7094055" y="180484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2" name="正方形/長方形 631">
            <a:extLst>
              <a:ext uri="{FF2B5EF4-FFF2-40B4-BE49-F238E27FC236}">
                <a16:creationId xmlns:a16="http://schemas.microsoft.com/office/drawing/2014/main" id="{5BB51A81-A9D7-4883-8E3E-7F21CAA6CBFE}"/>
              </a:ext>
            </a:extLst>
          </p:cNvPr>
          <p:cNvSpPr/>
          <p:nvPr/>
        </p:nvSpPr>
        <p:spPr>
          <a:xfrm>
            <a:off x="7149115" y="1862162"/>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3" name="正方形/長方形 632">
            <a:extLst>
              <a:ext uri="{FF2B5EF4-FFF2-40B4-BE49-F238E27FC236}">
                <a16:creationId xmlns:a16="http://schemas.microsoft.com/office/drawing/2014/main" id="{DBCBEF34-1DF4-4D9A-A411-4CEA772A6BD7}"/>
              </a:ext>
            </a:extLst>
          </p:cNvPr>
          <p:cNvSpPr/>
          <p:nvPr/>
        </p:nvSpPr>
        <p:spPr>
          <a:xfrm>
            <a:off x="7202198" y="189347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4" name="正方形/長方形 633">
            <a:extLst>
              <a:ext uri="{FF2B5EF4-FFF2-40B4-BE49-F238E27FC236}">
                <a16:creationId xmlns:a16="http://schemas.microsoft.com/office/drawing/2014/main" id="{C188E721-C5F9-4090-A4CC-4A32A7FFE574}"/>
              </a:ext>
            </a:extLst>
          </p:cNvPr>
          <p:cNvSpPr/>
          <p:nvPr/>
        </p:nvSpPr>
        <p:spPr>
          <a:xfrm>
            <a:off x="7230415" y="1920330"/>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5" name="正方形/長方形 634">
            <a:extLst>
              <a:ext uri="{FF2B5EF4-FFF2-40B4-BE49-F238E27FC236}">
                <a16:creationId xmlns:a16="http://schemas.microsoft.com/office/drawing/2014/main" id="{08218766-A6F4-462F-9CEE-70C5BE0DAD06}"/>
              </a:ext>
            </a:extLst>
          </p:cNvPr>
          <p:cNvSpPr/>
          <p:nvPr/>
        </p:nvSpPr>
        <p:spPr>
          <a:xfrm>
            <a:off x="7262551" y="1945165"/>
            <a:ext cx="71306"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6" name="正方形/長方形 635">
            <a:extLst>
              <a:ext uri="{FF2B5EF4-FFF2-40B4-BE49-F238E27FC236}">
                <a16:creationId xmlns:a16="http://schemas.microsoft.com/office/drawing/2014/main" id="{ED6ACBD4-7FCA-404F-8282-F06E95866F6C}"/>
              </a:ext>
            </a:extLst>
          </p:cNvPr>
          <p:cNvSpPr/>
          <p:nvPr/>
        </p:nvSpPr>
        <p:spPr>
          <a:xfrm rot="5400000">
            <a:off x="7339716" y="1906748"/>
            <a:ext cx="115136"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7" name="正方形/長方形 636">
            <a:extLst>
              <a:ext uri="{FF2B5EF4-FFF2-40B4-BE49-F238E27FC236}">
                <a16:creationId xmlns:a16="http://schemas.microsoft.com/office/drawing/2014/main" id="{BD085D21-4AA0-433F-ACE1-9CF38C0C6ADB}"/>
              </a:ext>
            </a:extLst>
          </p:cNvPr>
          <p:cNvSpPr/>
          <p:nvPr/>
        </p:nvSpPr>
        <p:spPr>
          <a:xfrm rot="5400000">
            <a:off x="7409864" y="1885426"/>
            <a:ext cx="27633"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8" name="正方形/長方形 637">
            <a:extLst>
              <a:ext uri="{FF2B5EF4-FFF2-40B4-BE49-F238E27FC236}">
                <a16:creationId xmlns:a16="http://schemas.microsoft.com/office/drawing/2014/main" id="{75C879BC-D88A-41C5-8885-EC591EA11913}"/>
              </a:ext>
            </a:extLst>
          </p:cNvPr>
          <p:cNvSpPr/>
          <p:nvPr/>
        </p:nvSpPr>
        <p:spPr>
          <a:xfrm>
            <a:off x="7166542" y="1726191"/>
            <a:ext cx="81289"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9" name="正方形/長方形 638">
            <a:extLst>
              <a:ext uri="{FF2B5EF4-FFF2-40B4-BE49-F238E27FC236}">
                <a16:creationId xmlns:a16="http://schemas.microsoft.com/office/drawing/2014/main" id="{12311BB2-93FB-408E-841D-7ADEF185EF03}"/>
              </a:ext>
            </a:extLst>
          </p:cNvPr>
          <p:cNvSpPr/>
          <p:nvPr/>
        </p:nvSpPr>
        <p:spPr>
          <a:xfrm>
            <a:off x="6926217" y="1637962"/>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0" name="正方形/長方形 639">
            <a:extLst>
              <a:ext uri="{FF2B5EF4-FFF2-40B4-BE49-F238E27FC236}">
                <a16:creationId xmlns:a16="http://schemas.microsoft.com/office/drawing/2014/main" id="{93543AC8-89C0-4A38-BE55-168748BF3105}"/>
              </a:ext>
            </a:extLst>
          </p:cNvPr>
          <p:cNvSpPr/>
          <p:nvPr/>
        </p:nvSpPr>
        <p:spPr>
          <a:xfrm>
            <a:off x="6958261" y="1693998"/>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1" name="正方形/長方形 640">
            <a:extLst>
              <a:ext uri="{FF2B5EF4-FFF2-40B4-BE49-F238E27FC236}">
                <a16:creationId xmlns:a16="http://schemas.microsoft.com/office/drawing/2014/main" id="{22E0A243-C033-4E7E-8BF7-2B77F64EAA6B}"/>
              </a:ext>
            </a:extLst>
          </p:cNvPr>
          <p:cNvSpPr/>
          <p:nvPr/>
        </p:nvSpPr>
        <p:spPr>
          <a:xfrm>
            <a:off x="6949384" y="1592780"/>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2" name="正方形/長方形 641">
            <a:extLst>
              <a:ext uri="{FF2B5EF4-FFF2-40B4-BE49-F238E27FC236}">
                <a16:creationId xmlns:a16="http://schemas.microsoft.com/office/drawing/2014/main" id="{4FAE9523-58E7-47BA-8602-2D495030440D}"/>
              </a:ext>
            </a:extLst>
          </p:cNvPr>
          <p:cNvSpPr/>
          <p:nvPr/>
        </p:nvSpPr>
        <p:spPr>
          <a:xfrm>
            <a:off x="5791853" y="5771447"/>
            <a:ext cx="54120" cy="174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3" name="正方形/長方形 642">
            <a:extLst>
              <a:ext uri="{FF2B5EF4-FFF2-40B4-BE49-F238E27FC236}">
                <a16:creationId xmlns:a16="http://schemas.microsoft.com/office/drawing/2014/main" id="{B669F810-F04B-44D5-BD2F-FA60C8D82F72}"/>
              </a:ext>
            </a:extLst>
          </p:cNvPr>
          <p:cNvSpPr/>
          <p:nvPr/>
        </p:nvSpPr>
        <p:spPr>
          <a:xfrm>
            <a:off x="5844842" y="5748613"/>
            <a:ext cx="54120" cy="57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4" name="正方形/長方形 643">
            <a:extLst>
              <a:ext uri="{FF2B5EF4-FFF2-40B4-BE49-F238E27FC236}">
                <a16:creationId xmlns:a16="http://schemas.microsoft.com/office/drawing/2014/main" id="{ED3B2858-2FDB-40A9-9FB1-5FC0CE00D07A}"/>
              </a:ext>
            </a:extLst>
          </p:cNvPr>
          <p:cNvSpPr/>
          <p:nvPr/>
        </p:nvSpPr>
        <p:spPr>
          <a:xfrm>
            <a:off x="5846726" y="5799287"/>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5" name="正方形/長方形 644">
            <a:extLst>
              <a:ext uri="{FF2B5EF4-FFF2-40B4-BE49-F238E27FC236}">
                <a16:creationId xmlns:a16="http://schemas.microsoft.com/office/drawing/2014/main" id="{D854D0DD-589F-43B6-97B4-8E5D5A1CD90F}"/>
              </a:ext>
            </a:extLst>
          </p:cNvPr>
          <p:cNvSpPr/>
          <p:nvPr/>
        </p:nvSpPr>
        <p:spPr>
          <a:xfrm>
            <a:off x="5819795" y="5946353"/>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6" name="正方形/長方形 645">
            <a:extLst>
              <a:ext uri="{FF2B5EF4-FFF2-40B4-BE49-F238E27FC236}">
                <a16:creationId xmlns:a16="http://schemas.microsoft.com/office/drawing/2014/main" id="{297E660E-14A1-45F3-9A8B-1203228E5D60}"/>
              </a:ext>
            </a:extLst>
          </p:cNvPr>
          <p:cNvSpPr/>
          <p:nvPr/>
        </p:nvSpPr>
        <p:spPr>
          <a:xfrm>
            <a:off x="5848454" y="5971228"/>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7" name="正方形/長方形 646">
            <a:extLst>
              <a:ext uri="{FF2B5EF4-FFF2-40B4-BE49-F238E27FC236}">
                <a16:creationId xmlns:a16="http://schemas.microsoft.com/office/drawing/2014/main" id="{09A2FC5C-C568-4E19-A33A-A0FF44F3A67F}"/>
              </a:ext>
            </a:extLst>
          </p:cNvPr>
          <p:cNvSpPr/>
          <p:nvPr/>
        </p:nvSpPr>
        <p:spPr>
          <a:xfrm>
            <a:off x="4929127" y="3283012"/>
            <a:ext cx="83503" cy="833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8" name="正方形/長方形 647">
            <a:extLst>
              <a:ext uri="{FF2B5EF4-FFF2-40B4-BE49-F238E27FC236}">
                <a16:creationId xmlns:a16="http://schemas.microsoft.com/office/drawing/2014/main" id="{9CF758DD-26F8-4AD8-83D0-2C87904CA3DD}"/>
              </a:ext>
            </a:extLst>
          </p:cNvPr>
          <p:cNvSpPr/>
          <p:nvPr/>
        </p:nvSpPr>
        <p:spPr>
          <a:xfrm>
            <a:off x="4979027" y="3367250"/>
            <a:ext cx="83503" cy="1966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9" name="正方形/長方形 648">
            <a:extLst>
              <a:ext uri="{FF2B5EF4-FFF2-40B4-BE49-F238E27FC236}">
                <a16:creationId xmlns:a16="http://schemas.microsoft.com/office/drawing/2014/main" id="{50ED9EE9-E51E-4430-B329-0603E358FC8D}"/>
              </a:ext>
            </a:extLst>
          </p:cNvPr>
          <p:cNvSpPr/>
          <p:nvPr/>
        </p:nvSpPr>
        <p:spPr>
          <a:xfrm>
            <a:off x="4956210" y="3530176"/>
            <a:ext cx="24216" cy="1651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0" name="正方形/長方形 649">
            <a:extLst>
              <a:ext uri="{FF2B5EF4-FFF2-40B4-BE49-F238E27FC236}">
                <a16:creationId xmlns:a16="http://schemas.microsoft.com/office/drawing/2014/main" id="{39F8A8EE-BF6B-4590-B6E8-30AB43B16B6B}"/>
              </a:ext>
            </a:extLst>
          </p:cNvPr>
          <p:cNvSpPr/>
          <p:nvPr/>
        </p:nvSpPr>
        <p:spPr>
          <a:xfrm>
            <a:off x="4978592" y="3559366"/>
            <a:ext cx="61365" cy="1371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1" name="正方形/長方形 650">
            <a:extLst>
              <a:ext uri="{FF2B5EF4-FFF2-40B4-BE49-F238E27FC236}">
                <a16:creationId xmlns:a16="http://schemas.microsoft.com/office/drawing/2014/main" id="{62B6FAF6-F61C-4B26-9839-44B809451ACF}"/>
              </a:ext>
            </a:extLst>
          </p:cNvPr>
          <p:cNvSpPr/>
          <p:nvPr/>
        </p:nvSpPr>
        <p:spPr>
          <a:xfrm>
            <a:off x="4927190" y="3745659"/>
            <a:ext cx="61365" cy="836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2" name="正方形/長方形 651">
            <a:extLst>
              <a:ext uri="{FF2B5EF4-FFF2-40B4-BE49-F238E27FC236}">
                <a16:creationId xmlns:a16="http://schemas.microsoft.com/office/drawing/2014/main" id="{5AECDAFA-8728-4C22-8A0C-5067D8DD60F2}"/>
              </a:ext>
            </a:extLst>
          </p:cNvPr>
          <p:cNvSpPr/>
          <p:nvPr/>
        </p:nvSpPr>
        <p:spPr>
          <a:xfrm>
            <a:off x="4982411" y="3719890"/>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3" name="正方形/長方形 652">
            <a:extLst>
              <a:ext uri="{FF2B5EF4-FFF2-40B4-BE49-F238E27FC236}">
                <a16:creationId xmlns:a16="http://schemas.microsoft.com/office/drawing/2014/main" id="{E990DB94-5491-4EF0-9E53-3728324D41DB}"/>
              </a:ext>
            </a:extLst>
          </p:cNvPr>
          <p:cNvSpPr/>
          <p:nvPr/>
        </p:nvSpPr>
        <p:spPr>
          <a:xfrm>
            <a:off x="5007549" y="3696211"/>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4" name="正方形/長方形 653">
            <a:extLst>
              <a:ext uri="{FF2B5EF4-FFF2-40B4-BE49-F238E27FC236}">
                <a16:creationId xmlns:a16="http://schemas.microsoft.com/office/drawing/2014/main" id="{CC21AE4D-1D35-47C8-A061-E39B4793B795}"/>
              </a:ext>
            </a:extLst>
          </p:cNvPr>
          <p:cNvSpPr/>
          <p:nvPr/>
        </p:nvSpPr>
        <p:spPr>
          <a:xfrm>
            <a:off x="4922863" y="3586762"/>
            <a:ext cx="33347" cy="1084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5" name="正方形/長方形 654">
            <a:extLst>
              <a:ext uri="{FF2B5EF4-FFF2-40B4-BE49-F238E27FC236}">
                <a16:creationId xmlns:a16="http://schemas.microsoft.com/office/drawing/2014/main" id="{B9573AD5-D401-44A7-930B-49A627794403}"/>
              </a:ext>
            </a:extLst>
          </p:cNvPr>
          <p:cNvSpPr/>
          <p:nvPr/>
        </p:nvSpPr>
        <p:spPr>
          <a:xfrm>
            <a:off x="4771876" y="3912705"/>
            <a:ext cx="30012" cy="1225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6" name="正方形/長方形 655">
            <a:extLst>
              <a:ext uri="{FF2B5EF4-FFF2-40B4-BE49-F238E27FC236}">
                <a16:creationId xmlns:a16="http://schemas.microsoft.com/office/drawing/2014/main" id="{40844EB7-FDF0-411A-92B2-A781F3B194A1}"/>
              </a:ext>
            </a:extLst>
          </p:cNvPr>
          <p:cNvSpPr/>
          <p:nvPr/>
        </p:nvSpPr>
        <p:spPr>
          <a:xfrm>
            <a:off x="4801988" y="3938792"/>
            <a:ext cx="25415" cy="106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7" name="正方形/長方形 656">
            <a:extLst>
              <a:ext uri="{FF2B5EF4-FFF2-40B4-BE49-F238E27FC236}">
                <a16:creationId xmlns:a16="http://schemas.microsoft.com/office/drawing/2014/main" id="{76715209-6D7E-4D18-AFE8-D52C224223FA}"/>
              </a:ext>
            </a:extLst>
          </p:cNvPr>
          <p:cNvSpPr/>
          <p:nvPr/>
        </p:nvSpPr>
        <p:spPr>
          <a:xfrm>
            <a:off x="4927240" y="3828481"/>
            <a:ext cx="25415" cy="5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8" name="正方形/長方形 657">
            <a:extLst>
              <a:ext uri="{FF2B5EF4-FFF2-40B4-BE49-F238E27FC236}">
                <a16:creationId xmlns:a16="http://schemas.microsoft.com/office/drawing/2014/main" id="{6B14D740-0AEE-4333-BAFA-A36E1F8112FB}"/>
              </a:ext>
            </a:extLst>
          </p:cNvPr>
          <p:cNvSpPr/>
          <p:nvPr/>
        </p:nvSpPr>
        <p:spPr>
          <a:xfrm>
            <a:off x="4956145" y="3824793"/>
            <a:ext cx="25415" cy="353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9" name="正方形/長方形 658">
            <a:extLst>
              <a:ext uri="{FF2B5EF4-FFF2-40B4-BE49-F238E27FC236}">
                <a16:creationId xmlns:a16="http://schemas.microsoft.com/office/drawing/2014/main" id="{69FE6B39-6ADC-4714-A93F-1CD154502907}"/>
              </a:ext>
            </a:extLst>
          </p:cNvPr>
          <p:cNvSpPr/>
          <p:nvPr/>
        </p:nvSpPr>
        <p:spPr>
          <a:xfrm>
            <a:off x="4876510" y="3899166"/>
            <a:ext cx="48948" cy="403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0" name="正方形/長方形 659">
            <a:extLst>
              <a:ext uri="{FF2B5EF4-FFF2-40B4-BE49-F238E27FC236}">
                <a16:creationId xmlns:a16="http://schemas.microsoft.com/office/drawing/2014/main" id="{33621454-3915-42B2-96F3-A42226784B03}"/>
              </a:ext>
            </a:extLst>
          </p:cNvPr>
          <p:cNvSpPr/>
          <p:nvPr/>
        </p:nvSpPr>
        <p:spPr>
          <a:xfrm>
            <a:off x="4658155" y="3997915"/>
            <a:ext cx="45747" cy="31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1" name="正方形/長方形 660">
            <a:extLst>
              <a:ext uri="{FF2B5EF4-FFF2-40B4-BE49-F238E27FC236}">
                <a16:creationId xmlns:a16="http://schemas.microsoft.com/office/drawing/2014/main" id="{0FB3F7DB-8FD2-4DAA-A362-6EDEB54CAA82}"/>
              </a:ext>
            </a:extLst>
          </p:cNvPr>
          <p:cNvSpPr/>
          <p:nvPr/>
        </p:nvSpPr>
        <p:spPr>
          <a:xfrm>
            <a:off x="4706645" y="3918012"/>
            <a:ext cx="26991" cy="764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2" name="正方形/長方形 661">
            <a:extLst>
              <a:ext uri="{FF2B5EF4-FFF2-40B4-BE49-F238E27FC236}">
                <a16:creationId xmlns:a16="http://schemas.microsoft.com/office/drawing/2014/main" id="{AC7C00AA-4260-4F28-AB1F-52FC6ED9365E}"/>
              </a:ext>
            </a:extLst>
          </p:cNvPr>
          <p:cNvSpPr/>
          <p:nvPr/>
        </p:nvSpPr>
        <p:spPr>
          <a:xfrm>
            <a:off x="4729976" y="3937288"/>
            <a:ext cx="44153"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3" name="正方形/長方形 662">
            <a:extLst>
              <a:ext uri="{FF2B5EF4-FFF2-40B4-BE49-F238E27FC236}">
                <a16:creationId xmlns:a16="http://schemas.microsoft.com/office/drawing/2014/main" id="{4C810EEF-C306-4915-BFFF-B26EF9632EF9}"/>
              </a:ext>
            </a:extLst>
          </p:cNvPr>
          <p:cNvSpPr/>
          <p:nvPr/>
        </p:nvSpPr>
        <p:spPr>
          <a:xfrm>
            <a:off x="4685818" y="4025720"/>
            <a:ext cx="76786"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4" name="正方形/長方形 663">
            <a:extLst>
              <a:ext uri="{FF2B5EF4-FFF2-40B4-BE49-F238E27FC236}">
                <a16:creationId xmlns:a16="http://schemas.microsoft.com/office/drawing/2014/main" id="{6976C04B-CC9A-4801-BA62-D73B656CFE73}"/>
              </a:ext>
            </a:extLst>
          </p:cNvPr>
          <p:cNvSpPr/>
          <p:nvPr/>
        </p:nvSpPr>
        <p:spPr>
          <a:xfrm>
            <a:off x="4733152" y="4002942"/>
            <a:ext cx="45466"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5" name="正方形/長方形 664">
            <a:extLst>
              <a:ext uri="{FF2B5EF4-FFF2-40B4-BE49-F238E27FC236}">
                <a16:creationId xmlns:a16="http://schemas.microsoft.com/office/drawing/2014/main" id="{E909B887-8CB3-471F-AAAE-531914C1B25A}"/>
              </a:ext>
            </a:extLst>
          </p:cNvPr>
          <p:cNvSpPr/>
          <p:nvPr/>
        </p:nvSpPr>
        <p:spPr>
          <a:xfrm>
            <a:off x="4708930" y="4051438"/>
            <a:ext cx="59106" cy="53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6" name="正方形/長方形 665">
            <a:extLst>
              <a:ext uri="{FF2B5EF4-FFF2-40B4-BE49-F238E27FC236}">
                <a16:creationId xmlns:a16="http://schemas.microsoft.com/office/drawing/2014/main" id="{A32F76CB-780B-4596-AD3C-5684C4E1893D}"/>
              </a:ext>
            </a:extLst>
          </p:cNvPr>
          <p:cNvSpPr/>
          <p:nvPr/>
        </p:nvSpPr>
        <p:spPr>
          <a:xfrm>
            <a:off x="4660752" y="4051912"/>
            <a:ext cx="27906" cy="31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7" name="正方形/長方形 666">
            <a:extLst>
              <a:ext uri="{FF2B5EF4-FFF2-40B4-BE49-F238E27FC236}">
                <a16:creationId xmlns:a16="http://schemas.microsoft.com/office/drawing/2014/main" id="{FF9A6500-64C3-4878-9392-3536D5B35A88}"/>
              </a:ext>
            </a:extLst>
          </p:cNvPr>
          <p:cNvSpPr/>
          <p:nvPr/>
        </p:nvSpPr>
        <p:spPr>
          <a:xfrm>
            <a:off x="5113481" y="5314087"/>
            <a:ext cx="8502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8" name="正方形/長方形 667">
            <a:extLst>
              <a:ext uri="{FF2B5EF4-FFF2-40B4-BE49-F238E27FC236}">
                <a16:creationId xmlns:a16="http://schemas.microsoft.com/office/drawing/2014/main" id="{A53240B3-DDBB-4AD2-82C4-61C9136ED9D7}"/>
              </a:ext>
            </a:extLst>
          </p:cNvPr>
          <p:cNvSpPr/>
          <p:nvPr/>
        </p:nvSpPr>
        <p:spPr>
          <a:xfrm>
            <a:off x="5139141" y="5425684"/>
            <a:ext cx="217028"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9" name="正方形/長方形 668">
            <a:extLst>
              <a:ext uri="{FF2B5EF4-FFF2-40B4-BE49-F238E27FC236}">
                <a16:creationId xmlns:a16="http://schemas.microsoft.com/office/drawing/2014/main" id="{26F9BA9A-C436-4F92-A0C2-87BCE13CD00F}"/>
              </a:ext>
            </a:extLst>
          </p:cNvPr>
          <p:cNvSpPr/>
          <p:nvPr/>
        </p:nvSpPr>
        <p:spPr>
          <a:xfrm>
            <a:off x="5191633" y="5339405"/>
            <a:ext cx="69449" cy="286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0" name="正方形/長方形 669">
            <a:extLst>
              <a:ext uri="{FF2B5EF4-FFF2-40B4-BE49-F238E27FC236}">
                <a16:creationId xmlns:a16="http://schemas.microsoft.com/office/drawing/2014/main" id="{B62EC423-9853-4DE4-8FDB-9CB01E92A78D}"/>
              </a:ext>
            </a:extLst>
          </p:cNvPr>
          <p:cNvSpPr/>
          <p:nvPr/>
        </p:nvSpPr>
        <p:spPr>
          <a:xfrm>
            <a:off x="5189253" y="5368543"/>
            <a:ext cx="117106" cy="27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1" name="正方形/長方形 670">
            <a:extLst>
              <a:ext uri="{FF2B5EF4-FFF2-40B4-BE49-F238E27FC236}">
                <a16:creationId xmlns:a16="http://schemas.microsoft.com/office/drawing/2014/main" id="{2E286857-0FCF-411A-BC62-147AB3BCB6D0}"/>
              </a:ext>
            </a:extLst>
          </p:cNvPr>
          <p:cNvSpPr/>
          <p:nvPr/>
        </p:nvSpPr>
        <p:spPr>
          <a:xfrm>
            <a:off x="5198358" y="5395434"/>
            <a:ext cx="14568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2" name="正方形/長方形 671">
            <a:extLst>
              <a:ext uri="{FF2B5EF4-FFF2-40B4-BE49-F238E27FC236}">
                <a16:creationId xmlns:a16="http://schemas.microsoft.com/office/drawing/2014/main" id="{7CA7A8A5-3BB7-4678-8C1E-C834FDC34354}"/>
              </a:ext>
            </a:extLst>
          </p:cNvPr>
          <p:cNvSpPr/>
          <p:nvPr/>
        </p:nvSpPr>
        <p:spPr>
          <a:xfrm>
            <a:off x="5278290" y="5531069"/>
            <a:ext cx="83038"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3" name="正方形/長方形 672">
            <a:extLst>
              <a:ext uri="{FF2B5EF4-FFF2-40B4-BE49-F238E27FC236}">
                <a16:creationId xmlns:a16="http://schemas.microsoft.com/office/drawing/2014/main" id="{A953EFA2-ABBD-4E85-9721-5A4C29F81282}"/>
              </a:ext>
            </a:extLst>
          </p:cNvPr>
          <p:cNvSpPr/>
          <p:nvPr/>
        </p:nvSpPr>
        <p:spPr>
          <a:xfrm>
            <a:off x="5300850" y="5558175"/>
            <a:ext cx="63109"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4" name="正方形/長方形 673">
            <a:extLst>
              <a:ext uri="{FF2B5EF4-FFF2-40B4-BE49-F238E27FC236}">
                <a16:creationId xmlns:a16="http://schemas.microsoft.com/office/drawing/2014/main" id="{DEC1B292-2E28-4B23-B297-C764C1FB4F7A}"/>
              </a:ext>
            </a:extLst>
          </p:cNvPr>
          <p:cNvSpPr/>
          <p:nvPr/>
        </p:nvSpPr>
        <p:spPr>
          <a:xfrm>
            <a:off x="5304611" y="5583520"/>
            <a:ext cx="5513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5" name="正方形/長方形 674">
            <a:extLst>
              <a:ext uri="{FF2B5EF4-FFF2-40B4-BE49-F238E27FC236}">
                <a16:creationId xmlns:a16="http://schemas.microsoft.com/office/drawing/2014/main" id="{24BF2260-0D8A-417C-BA41-E632708EF9E5}"/>
              </a:ext>
            </a:extLst>
          </p:cNvPr>
          <p:cNvSpPr/>
          <p:nvPr/>
        </p:nvSpPr>
        <p:spPr>
          <a:xfrm>
            <a:off x="5308091" y="5612236"/>
            <a:ext cx="22603"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6" name="正方形/長方形 675">
            <a:extLst>
              <a:ext uri="{FF2B5EF4-FFF2-40B4-BE49-F238E27FC236}">
                <a16:creationId xmlns:a16="http://schemas.microsoft.com/office/drawing/2014/main" id="{41FEFADB-A265-46D5-8064-65C2AD546238}"/>
              </a:ext>
            </a:extLst>
          </p:cNvPr>
          <p:cNvSpPr/>
          <p:nvPr/>
        </p:nvSpPr>
        <p:spPr>
          <a:xfrm>
            <a:off x="5278272" y="5640629"/>
            <a:ext cx="5513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7" name="正方形/長方形 676">
            <a:extLst>
              <a:ext uri="{FF2B5EF4-FFF2-40B4-BE49-F238E27FC236}">
                <a16:creationId xmlns:a16="http://schemas.microsoft.com/office/drawing/2014/main" id="{CAAEB71C-BB9B-44B5-862A-8247BA93F1FD}"/>
              </a:ext>
            </a:extLst>
          </p:cNvPr>
          <p:cNvSpPr/>
          <p:nvPr/>
        </p:nvSpPr>
        <p:spPr>
          <a:xfrm>
            <a:off x="5135996" y="5532731"/>
            <a:ext cx="11550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8" name="正方形/長方形 677">
            <a:extLst>
              <a:ext uri="{FF2B5EF4-FFF2-40B4-BE49-F238E27FC236}">
                <a16:creationId xmlns:a16="http://schemas.microsoft.com/office/drawing/2014/main" id="{5220511D-B832-4FAC-A11C-70E6CF6E8045}"/>
              </a:ext>
            </a:extLst>
          </p:cNvPr>
          <p:cNvSpPr/>
          <p:nvPr/>
        </p:nvSpPr>
        <p:spPr>
          <a:xfrm>
            <a:off x="4914978" y="5227713"/>
            <a:ext cx="125054"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9" name="正方形/長方形 678">
            <a:extLst>
              <a:ext uri="{FF2B5EF4-FFF2-40B4-BE49-F238E27FC236}">
                <a16:creationId xmlns:a16="http://schemas.microsoft.com/office/drawing/2014/main" id="{F93A5BDF-9EB1-458F-AA7D-38784F6C0556}"/>
              </a:ext>
            </a:extLst>
          </p:cNvPr>
          <p:cNvSpPr/>
          <p:nvPr/>
        </p:nvSpPr>
        <p:spPr>
          <a:xfrm>
            <a:off x="4951952" y="5253795"/>
            <a:ext cx="112547"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0" name="正方形/長方形 679">
            <a:extLst>
              <a:ext uri="{FF2B5EF4-FFF2-40B4-BE49-F238E27FC236}">
                <a16:creationId xmlns:a16="http://schemas.microsoft.com/office/drawing/2014/main" id="{B557D1DD-3C54-4581-9F40-FCF0DAF31076}"/>
              </a:ext>
            </a:extLst>
          </p:cNvPr>
          <p:cNvSpPr/>
          <p:nvPr/>
        </p:nvSpPr>
        <p:spPr>
          <a:xfrm>
            <a:off x="5008225" y="5282515"/>
            <a:ext cx="112547"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1" name="正方形/長方形 680">
            <a:extLst>
              <a:ext uri="{FF2B5EF4-FFF2-40B4-BE49-F238E27FC236}">
                <a16:creationId xmlns:a16="http://schemas.microsoft.com/office/drawing/2014/main" id="{D3A215C1-BD3F-49A7-89D1-73F94FA106D4}"/>
              </a:ext>
            </a:extLst>
          </p:cNvPr>
          <p:cNvSpPr/>
          <p:nvPr/>
        </p:nvSpPr>
        <p:spPr>
          <a:xfrm>
            <a:off x="5062855" y="5226292"/>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2" name="正方形/長方形 681">
            <a:extLst>
              <a:ext uri="{FF2B5EF4-FFF2-40B4-BE49-F238E27FC236}">
                <a16:creationId xmlns:a16="http://schemas.microsoft.com/office/drawing/2014/main" id="{CDE116AD-00AC-45F0-B916-122B5FEB0213}"/>
              </a:ext>
            </a:extLst>
          </p:cNvPr>
          <p:cNvSpPr/>
          <p:nvPr/>
        </p:nvSpPr>
        <p:spPr>
          <a:xfrm>
            <a:off x="5085449" y="5310393"/>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3" name="正方形/長方形 682">
            <a:extLst>
              <a:ext uri="{FF2B5EF4-FFF2-40B4-BE49-F238E27FC236}">
                <a16:creationId xmlns:a16="http://schemas.microsoft.com/office/drawing/2014/main" id="{72EE62BF-C340-45FB-8356-BDA9AC2E1354}"/>
              </a:ext>
            </a:extLst>
          </p:cNvPr>
          <p:cNvSpPr/>
          <p:nvPr/>
        </p:nvSpPr>
        <p:spPr>
          <a:xfrm>
            <a:off x="5171043" y="5562373"/>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4" name="正方形/長方形 683">
            <a:extLst>
              <a:ext uri="{FF2B5EF4-FFF2-40B4-BE49-F238E27FC236}">
                <a16:creationId xmlns:a16="http://schemas.microsoft.com/office/drawing/2014/main" id="{00434F3F-DC76-4B10-8BDA-37F70C169173}"/>
              </a:ext>
            </a:extLst>
          </p:cNvPr>
          <p:cNvSpPr/>
          <p:nvPr/>
        </p:nvSpPr>
        <p:spPr>
          <a:xfrm>
            <a:off x="5151684" y="5589156"/>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5" name="正方形/長方形 684">
            <a:extLst>
              <a:ext uri="{FF2B5EF4-FFF2-40B4-BE49-F238E27FC236}">
                <a16:creationId xmlns:a16="http://schemas.microsoft.com/office/drawing/2014/main" id="{351F9D26-D458-4CC6-9CAB-D6DC7A3D6A3A}"/>
              </a:ext>
            </a:extLst>
          </p:cNvPr>
          <p:cNvSpPr/>
          <p:nvPr/>
        </p:nvSpPr>
        <p:spPr>
          <a:xfrm>
            <a:off x="5607857" y="5500819"/>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6" name="正方形/長方形 685">
            <a:extLst>
              <a:ext uri="{FF2B5EF4-FFF2-40B4-BE49-F238E27FC236}">
                <a16:creationId xmlns:a16="http://schemas.microsoft.com/office/drawing/2014/main" id="{69625FBD-CBD8-4298-95F8-C29E12DFBA2B}"/>
              </a:ext>
            </a:extLst>
          </p:cNvPr>
          <p:cNvSpPr/>
          <p:nvPr/>
        </p:nvSpPr>
        <p:spPr>
          <a:xfrm>
            <a:off x="5496185" y="5834105"/>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7" name="正方形/長方形 686">
            <a:extLst>
              <a:ext uri="{FF2B5EF4-FFF2-40B4-BE49-F238E27FC236}">
                <a16:creationId xmlns:a16="http://schemas.microsoft.com/office/drawing/2014/main" id="{29E52BDA-D500-488A-8838-3DB3B1FA7C5D}"/>
              </a:ext>
            </a:extLst>
          </p:cNvPr>
          <p:cNvSpPr/>
          <p:nvPr/>
        </p:nvSpPr>
        <p:spPr>
          <a:xfrm>
            <a:off x="5361470" y="5855670"/>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8" name="正方形/長方形 687">
            <a:extLst>
              <a:ext uri="{FF2B5EF4-FFF2-40B4-BE49-F238E27FC236}">
                <a16:creationId xmlns:a16="http://schemas.microsoft.com/office/drawing/2014/main" id="{BEEAC4D7-64D6-46FD-9EF6-1B9C96E9C71E}"/>
              </a:ext>
            </a:extLst>
          </p:cNvPr>
          <p:cNvSpPr/>
          <p:nvPr/>
        </p:nvSpPr>
        <p:spPr>
          <a:xfrm>
            <a:off x="8431290" y="2158526"/>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9" name="正方形/長方形 688">
            <a:extLst>
              <a:ext uri="{FF2B5EF4-FFF2-40B4-BE49-F238E27FC236}">
                <a16:creationId xmlns:a16="http://schemas.microsoft.com/office/drawing/2014/main" id="{F79DF129-34D9-44E0-A978-477334F0B34C}"/>
              </a:ext>
            </a:extLst>
          </p:cNvPr>
          <p:cNvSpPr/>
          <p:nvPr/>
        </p:nvSpPr>
        <p:spPr>
          <a:xfrm>
            <a:off x="8545982" y="2188532"/>
            <a:ext cx="41972" cy="1379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0" name="正方形/長方形 689">
            <a:extLst>
              <a:ext uri="{FF2B5EF4-FFF2-40B4-BE49-F238E27FC236}">
                <a16:creationId xmlns:a16="http://schemas.microsoft.com/office/drawing/2014/main" id="{082E5DA9-29B7-4929-AEC0-1A695C0D08BE}"/>
              </a:ext>
            </a:extLst>
          </p:cNvPr>
          <p:cNvSpPr/>
          <p:nvPr/>
        </p:nvSpPr>
        <p:spPr>
          <a:xfrm>
            <a:off x="8435472" y="2213113"/>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1" name="正方形/長方形 690">
            <a:extLst>
              <a:ext uri="{FF2B5EF4-FFF2-40B4-BE49-F238E27FC236}">
                <a16:creationId xmlns:a16="http://schemas.microsoft.com/office/drawing/2014/main" id="{4C4EFDA8-4FEE-483F-A050-940E04C60C8F}"/>
              </a:ext>
            </a:extLst>
          </p:cNvPr>
          <p:cNvSpPr/>
          <p:nvPr/>
        </p:nvSpPr>
        <p:spPr>
          <a:xfrm>
            <a:off x="8576279" y="2282594"/>
            <a:ext cx="20994" cy="673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2" name="正方形/長方形 691">
            <a:extLst>
              <a:ext uri="{FF2B5EF4-FFF2-40B4-BE49-F238E27FC236}">
                <a16:creationId xmlns:a16="http://schemas.microsoft.com/office/drawing/2014/main" id="{1C95D2A9-6AED-4D5C-B6A4-3AC47D86B8CC}"/>
              </a:ext>
            </a:extLst>
          </p:cNvPr>
          <p:cNvSpPr/>
          <p:nvPr/>
        </p:nvSpPr>
        <p:spPr>
          <a:xfrm>
            <a:off x="6467851" y="2107276"/>
            <a:ext cx="138860" cy="1536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3" name="正方形/長方形 692">
            <a:extLst>
              <a:ext uri="{FF2B5EF4-FFF2-40B4-BE49-F238E27FC236}">
                <a16:creationId xmlns:a16="http://schemas.microsoft.com/office/drawing/2014/main" id="{30598F67-27BC-4AAB-82A3-F745A2EB784F}"/>
              </a:ext>
            </a:extLst>
          </p:cNvPr>
          <p:cNvSpPr/>
          <p:nvPr/>
        </p:nvSpPr>
        <p:spPr>
          <a:xfrm>
            <a:off x="6358804" y="2106670"/>
            <a:ext cx="90949" cy="11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4" name="正方形/長方形 693">
            <a:extLst>
              <a:ext uri="{FF2B5EF4-FFF2-40B4-BE49-F238E27FC236}">
                <a16:creationId xmlns:a16="http://schemas.microsoft.com/office/drawing/2014/main" id="{EBEC2271-F4C0-4F6C-9333-7E0ACF4DC48C}"/>
              </a:ext>
            </a:extLst>
          </p:cNvPr>
          <p:cNvSpPr/>
          <p:nvPr/>
        </p:nvSpPr>
        <p:spPr>
          <a:xfrm>
            <a:off x="6384027" y="2217387"/>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5" name="正方形/長方形 694">
            <a:extLst>
              <a:ext uri="{FF2B5EF4-FFF2-40B4-BE49-F238E27FC236}">
                <a16:creationId xmlns:a16="http://schemas.microsoft.com/office/drawing/2014/main" id="{EAC28571-1C15-4B9D-B8C0-49BAFA49F46D}"/>
              </a:ext>
            </a:extLst>
          </p:cNvPr>
          <p:cNvSpPr/>
          <p:nvPr/>
        </p:nvSpPr>
        <p:spPr>
          <a:xfrm>
            <a:off x="6284012" y="2136600"/>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6" name="正方形/長方形 695">
            <a:extLst>
              <a:ext uri="{FF2B5EF4-FFF2-40B4-BE49-F238E27FC236}">
                <a16:creationId xmlns:a16="http://schemas.microsoft.com/office/drawing/2014/main" id="{672589AD-CE76-4149-9FEF-6331B9922B38}"/>
              </a:ext>
            </a:extLst>
          </p:cNvPr>
          <p:cNvSpPr/>
          <p:nvPr/>
        </p:nvSpPr>
        <p:spPr>
          <a:xfrm>
            <a:off x="6280585" y="2163361"/>
            <a:ext cx="846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7" name="正方形/長方形 696">
            <a:extLst>
              <a:ext uri="{FF2B5EF4-FFF2-40B4-BE49-F238E27FC236}">
                <a16:creationId xmlns:a16="http://schemas.microsoft.com/office/drawing/2014/main" id="{77FFDDE6-A101-4BFB-A20B-FBD59BD06575}"/>
              </a:ext>
            </a:extLst>
          </p:cNvPr>
          <p:cNvSpPr/>
          <p:nvPr/>
        </p:nvSpPr>
        <p:spPr>
          <a:xfrm>
            <a:off x="6435119" y="2244224"/>
            <a:ext cx="42319"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8" name="正方形/長方形 697">
            <a:extLst>
              <a:ext uri="{FF2B5EF4-FFF2-40B4-BE49-F238E27FC236}">
                <a16:creationId xmlns:a16="http://schemas.microsoft.com/office/drawing/2014/main" id="{FF9ABCEB-08AC-4B8C-BAEA-D6AA1CCCAECD}"/>
              </a:ext>
            </a:extLst>
          </p:cNvPr>
          <p:cNvSpPr/>
          <p:nvPr/>
        </p:nvSpPr>
        <p:spPr>
          <a:xfrm>
            <a:off x="6494892" y="2260373"/>
            <a:ext cx="554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9" name="正方形/長方形 698">
            <a:extLst>
              <a:ext uri="{FF2B5EF4-FFF2-40B4-BE49-F238E27FC236}">
                <a16:creationId xmlns:a16="http://schemas.microsoft.com/office/drawing/2014/main" id="{EE78BF5D-B3F8-4066-A616-418603A86055}"/>
              </a:ext>
            </a:extLst>
          </p:cNvPr>
          <p:cNvSpPr/>
          <p:nvPr/>
        </p:nvSpPr>
        <p:spPr>
          <a:xfrm>
            <a:off x="6521753" y="2274795"/>
            <a:ext cx="34926" cy="511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0" name="正方形/長方形 699">
            <a:extLst>
              <a:ext uri="{FF2B5EF4-FFF2-40B4-BE49-F238E27FC236}">
                <a16:creationId xmlns:a16="http://schemas.microsoft.com/office/drawing/2014/main" id="{92AB7E68-46C4-402B-8D8E-3E902B5A9719}"/>
              </a:ext>
            </a:extLst>
          </p:cNvPr>
          <p:cNvSpPr/>
          <p:nvPr/>
        </p:nvSpPr>
        <p:spPr>
          <a:xfrm>
            <a:off x="6497496" y="2287080"/>
            <a:ext cx="26195" cy="191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1" name="正方形/長方形 700">
            <a:extLst>
              <a:ext uri="{FF2B5EF4-FFF2-40B4-BE49-F238E27FC236}">
                <a16:creationId xmlns:a16="http://schemas.microsoft.com/office/drawing/2014/main" id="{D43C6897-8935-418F-A988-08B412F65850}"/>
              </a:ext>
            </a:extLst>
          </p:cNvPr>
          <p:cNvSpPr/>
          <p:nvPr/>
        </p:nvSpPr>
        <p:spPr>
          <a:xfrm>
            <a:off x="6445386" y="2160398"/>
            <a:ext cx="24756" cy="622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2" name="正方形/長方形 701">
            <a:extLst>
              <a:ext uri="{FF2B5EF4-FFF2-40B4-BE49-F238E27FC236}">
                <a16:creationId xmlns:a16="http://schemas.microsoft.com/office/drawing/2014/main" id="{DAD762C1-0EA1-43C1-B160-E9AC1BCEC917}"/>
              </a:ext>
            </a:extLst>
          </p:cNvPr>
          <p:cNvSpPr/>
          <p:nvPr/>
        </p:nvSpPr>
        <p:spPr>
          <a:xfrm>
            <a:off x="6409305" y="2052323"/>
            <a:ext cx="62755"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3" name="正方形/長方形 702">
            <a:extLst>
              <a:ext uri="{FF2B5EF4-FFF2-40B4-BE49-F238E27FC236}">
                <a16:creationId xmlns:a16="http://schemas.microsoft.com/office/drawing/2014/main" id="{4FBEBD62-3CDE-41A7-9F64-CDF2BEC69B15}"/>
              </a:ext>
            </a:extLst>
          </p:cNvPr>
          <p:cNvSpPr/>
          <p:nvPr/>
        </p:nvSpPr>
        <p:spPr>
          <a:xfrm>
            <a:off x="6388559" y="2079374"/>
            <a:ext cx="131786"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4" name="正方形/長方形 703">
            <a:extLst>
              <a:ext uri="{FF2B5EF4-FFF2-40B4-BE49-F238E27FC236}">
                <a16:creationId xmlns:a16="http://schemas.microsoft.com/office/drawing/2014/main" id="{85CD5787-BD7E-43C7-9861-949C83E35F56}"/>
              </a:ext>
            </a:extLst>
          </p:cNvPr>
          <p:cNvSpPr/>
          <p:nvPr/>
        </p:nvSpPr>
        <p:spPr>
          <a:xfrm>
            <a:off x="6279802" y="2185639"/>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5" name="正方形/長方形 704">
            <a:extLst>
              <a:ext uri="{FF2B5EF4-FFF2-40B4-BE49-F238E27FC236}">
                <a16:creationId xmlns:a16="http://schemas.microsoft.com/office/drawing/2014/main" id="{861F6D00-428F-4803-8BC8-A8DD761ED818}"/>
              </a:ext>
            </a:extLst>
          </p:cNvPr>
          <p:cNvSpPr/>
          <p:nvPr/>
        </p:nvSpPr>
        <p:spPr>
          <a:xfrm>
            <a:off x="6476752" y="2240553"/>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6" name="正方形/長方形 705">
            <a:extLst>
              <a:ext uri="{FF2B5EF4-FFF2-40B4-BE49-F238E27FC236}">
                <a16:creationId xmlns:a16="http://schemas.microsoft.com/office/drawing/2014/main" id="{823DDF69-3631-40F4-9B07-829FF45A823B}"/>
              </a:ext>
            </a:extLst>
          </p:cNvPr>
          <p:cNvSpPr/>
          <p:nvPr/>
        </p:nvSpPr>
        <p:spPr>
          <a:xfrm>
            <a:off x="6740793" y="2572229"/>
            <a:ext cx="73600"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7" name="正方形/長方形 706">
            <a:extLst>
              <a:ext uri="{FF2B5EF4-FFF2-40B4-BE49-F238E27FC236}">
                <a16:creationId xmlns:a16="http://schemas.microsoft.com/office/drawing/2014/main" id="{7AA7AC48-CFCB-416F-9B9D-ADA29994E589}"/>
              </a:ext>
            </a:extLst>
          </p:cNvPr>
          <p:cNvSpPr/>
          <p:nvPr/>
        </p:nvSpPr>
        <p:spPr>
          <a:xfrm>
            <a:off x="6787339" y="2543170"/>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8" name="正方形/長方形 707">
            <a:extLst>
              <a:ext uri="{FF2B5EF4-FFF2-40B4-BE49-F238E27FC236}">
                <a16:creationId xmlns:a16="http://schemas.microsoft.com/office/drawing/2014/main" id="{3FD167AE-814A-4986-9DB2-1EFD72AFF3DF}"/>
              </a:ext>
            </a:extLst>
          </p:cNvPr>
          <p:cNvSpPr/>
          <p:nvPr/>
        </p:nvSpPr>
        <p:spPr>
          <a:xfrm>
            <a:off x="6739145" y="2598895"/>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9" name="正方形/長方形 708">
            <a:extLst>
              <a:ext uri="{FF2B5EF4-FFF2-40B4-BE49-F238E27FC236}">
                <a16:creationId xmlns:a16="http://schemas.microsoft.com/office/drawing/2014/main" id="{C23806A3-A0A3-4B5F-AEBE-A8E1BBFC4319}"/>
              </a:ext>
            </a:extLst>
          </p:cNvPr>
          <p:cNvSpPr/>
          <p:nvPr/>
        </p:nvSpPr>
        <p:spPr>
          <a:xfrm>
            <a:off x="7065856" y="1722522"/>
            <a:ext cx="20829" cy="1090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0" name="正方形/長方形 709">
            <a:extLst>
              <a:ext uri="{FF2B5EF4-FFF2-40B4-BE49-F238E27FC236}">
                <a16:creationId xmlns:a16="http://schemas.microsoft.com/office/drawing/2014/main" id="{2AC5412A-672E-46AA-BEF4-7454560078D6}"/>
              </a:ext>
            </a:extLst>
          </p:cNvPr>
          <p:cNvSpPr/>
          <p:nvPr/>
        </p:nvSpPr>
        <p:spPr>
          <a:xfrm>
            <a:off x="5871864" y="3949734"/>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1" name="正方形/長方形 710">
            <a:extLst>
              <a:ext uri="{FF2B5EF4-FFF2-40B4-BE49-F238E27FC236}">
                <a16:creationId xmlns:a16="http://schemas.microsoft.com/office/drawing/2014/main" id="{065BC4D7-77DB-4C02-ADD8-9400A7334607}"/>
              </a:ext>
            </a:extLst>
          </p:cNvPr>
          <p:cNvSpPr/>
          <p:nvPr/>
        </p:nvSpPr>
        <p:spPr>
          <a:xfrm>
            <a:off x="5873245" y="4025977"/>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2" name="正方形/長方形 711">
            <a:extLst>
              <a:ext uri="{FF2B5EF4-FFF2-40B4-BE49-F238E27FC236}">
                <a16:creationId xmlns:a16="http://schemas.microsoft.com/office/drawing/2014/main" id="{ACCCA8C6-ECC9-4445-A0FC-6C1F21F54B51}"/>
              </a:ext>
            </a:extLst>
          </p:cNvPr>
          <p:cNvSpPr/>
          <p:nvPr/>
        </p:nvSpPr>
        <p:spPr>
          <a:xfrm>
            <a:off x="5981020" y="4083121"/>
            <a:ext cx="29563" cy="469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3" name="正方形/長方形 712">
            <a:extLst>
              <a:ext uri="{FF2B5EF4-FFF2-40B4-BE49-F238E27FC236}">
                <a16:creationId xmlns:a16="http://schemas.microsoft.com/office/drawing/2014/main" id="{24A48D29-AB6B-4BBD-94F6-019DE1C1E98F}"/>
              </a:ext>
            </a:extLst>
          </p:cNvPr>
          <p:cNvSpPr/>
          <p:nvPr/>
        </p:nvSpPr>
        <p:spPr>
          <a:xfrm>
            <a:off x="7736215" y="6149752"/>
            <a:ext cx="58321" cy="461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4" name="正方形/長方形 713">
            <a:extLst>
              <a:ext uri="{FF2B5EF4-FFF2-40B4-BE49-F238E27FC236}">
                <a16:creationId xmlns:a16="http://schemas.microsoft.com/office/drawing/2014/main" id="{2878ED9C-8E12-465A-BCB1-5C7FBC2B8532}"/>
              </a:ext>
            </a:extLst>
          </p:cNvPr>
          <p:cNvSpPr/>
          <p:nvPr/>
        </p:nvSpPr>
        <p:spPr>
          <a:xfrm>
            <a:off x="8844176" y="4936149"/>
            <a:ext cx="55175"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5" name="正方形/長方形 714">
            <a:extLst>
              <a:ext uri="{FF2B5EF4-FFF2-40B4-BE49-F238E27FC236}">
                <a16:creationId xmlns:a16="http://schemas.microsoft.com/office/drawing/2014/main" id="{1DA64A46-B21F-477A-9083-973B928B7D3F}"/>
              </a:ext>
            </a:extLst>
          </p:cNvPr>
          <p:cNvSpPr/>
          <p:nvPr/>
        </p:nvSpPr>
        <p:spPr>
          <a:xfrm>
            <a:off x="8707911" y="5065229"/>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6" name="正方形/長方形 715">
            <a:extLst>
              <a:ext uri="{FF2B5EF4-FFF2-40B4-BE49-F238E27FC236}">
                <a16:creationId xmlns:a16="http://schemas.microsoft.com/office/drawing/2014/main" id="{E865FA63-3B75-4326-9EB0-78467E2AD123}"/>
              </a:ext>
            </a:extLst>
          </p:cNvPr>
          <p:cNvSpPr/>
          <p:nvPr/>
        </p:nvSpPr>
        <p:spPr>
          <a:xfrm>
            <a:off x="8759535" y="5009320"/>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7" name="正方形/長方形 716">
            <a:extLst>
              <a:ext uri="{FF2B5EF4-FFF2-40B4-BE49-F238E27FC236}">
                <a16:creationId xmlns:a16="http://schemas.microsoft.com/office/drawing/2014/main" id="{E2C239FC-4A31-4B57-B268-BD929C486F89}"/>
              </a:ext>
            </a:extLst>
          </p:cNvPr>
          <p:cNvSpPr/>
          <p:nvPr/>
        </p:nvSpPr>
        <p:spPr>
          <a:xfrm>
            <a:off x="8815193" y="4986144"/>
            <a:ext cx="30838"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8" name="正方形/長方形 717">
            <a:extLst>
              <a:ext uri="{FF2B5EF4-FFF2-40B4-BE49-F238E27FC236}">
                <a16:creationId xmlns:a16="http://schemas.microsoft.com/office/drawing/2014/main" id="{935DB2B3-6EE0-4831-B16D-2B2E66D1CE90}"/>
              </a:ext>
            </a:extLst>
          </p:cNvPr>
          <p:cNvSpPr/>
          <p:nvPr/>
        </p:nvSpPr>
        <p:spPr>
          <a:xfrm>
            <a:off x="8888535" y="4841218"/>
            <a:ext cx="39717" cy="2016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9" name="正方形/長方形 718">
            <a:extLst>
              <a:ext uri="{FF2B5EF4-FFF2-40B4-BE49-F238E27FC236}">
                <a16:creationId xmlns:a16="http://schemas.microsoft.com/office/drawing/2014/main" id="{2B804269-0561-4A33-8A3E-1F05614DC81C}"/>
              </a:ext>
            </a:extLst>
          </p:cNvPr>
          <p:cNvSpPr/>
          <p:nvPr/>
        </p:nvSpPr>
        <p:spPr>
          <a:xfrm>
            <a:off x="8926769" y="4839100"/>
            <a:ext cx="44524"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0" name="正方形/長方形 719">
            <a:extLst>
              <a:ext uri="{FF2B5EF4-FFF2-40B4-BE49-F238E27FC236}">
                <a16:creationId xmlns:a16="http://schemas.microsoft.com/office/drawing/2014/main" id="{D24F492A-A90E-4565-9C32-D3A4DB6E5BD1}"/>
              </a:ext>
            </a:extLst>
          </p:cNvPr>
          <p:cNvSpPr/>
          <p:nvPr/>
        </p:nvSpPr>
        <p:spPr>
          <a:xfrm>
            <a:off x="8924372" y="4906939"/>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1" name="正方形/長方形 720">
            <a:extLst>
              <a:ext uri="{FF2B5EF4-FFF2-40B4-BE49-F238E27FC236}">
                <a16:creationId xmlns:a16="http://schemas.microsoft.com/office/drawing/2014/main" id="{73E2ED86-10EB-4BB9-81DA-71FA9D0C6A5B}"/>
              </a:ext>
            </a:extLst>
          </p:cNvPr>
          <p:cNvSpPr/>
          <p:nvPr/>
        </p:nvSpPr>
        <p:spPr>
          <a:xfrm>
            <a:off x="8861494" y="4904246"/>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2" name="正方形/長方形 721">
            <a:extLst>
              <a:ext uri="{FF2B5EF4-FFF2-40B4-BE49-F238E27FC236}">
                <a16:creationId xmlns:a16="http://schemas.microsoft.com/office/drawing/2014/main" id="{BD3A9A74-6726-433B-84B8-AF1A4DC76A3F}"/>
              </a:ext>
            </a:extLst>
          </p:cNvPr>
          <p:cNvSpPr/>
          <p:nvPr/>
        </p:nvSpPr>
        <p:spPr>
          <a:xfrm>
            <a:off x="8760092" y="5091617"/>
            <a:ext cx="34567" cy="339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3" name="正方形/長方形 722">
            <a:extLst>
              <a:ext uri="{FF2B5EF4-FFF2-40B4-BE49-F238E27FC236}">
                <a16:creationId xmlns:a16="http://schemas.microsoft.com/office/drawing/2014/main" id="{E7AC8F03-DE4D-4F98-8E8D-D87403784DD7}"/>
              </a:ext>
            </a:extLst>
          </p:cNvPr>
          <p:cNvSpPr/>
          <p:nvPr/>
        </p:nvSpPr>
        <p:spPr>
          <a:xfrm>
            <a:off x="8602780" y="5527772"/>
            <a:ext cx="79258" cy="1159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4" name="正方形/長方形 723">
            <a:extLst>
              <a:ext uri="{FF2B5EF4-FFF2-40B4-BE49-F238E27FC236}">
                <a16:creationId xmlns:a16="http://schemas.microsoft.com/office/drawing/2014/main" id="{A8FDD8EE-8039-4F5F-8C3D-486D01A57E6F}"/>
              </a:ext>
            </a:extLst>
          </p:cNvPr>
          <p:cNvSpPr/>
          <p:nvPr/>
        </p:nvSpPr>
        <p:spPr>
          <a:xfrm>
            <a:off x="8628656" y="5500867"/>
            <a:ext cx="57066" cy="289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5" name="正方形/長方形 724">
            <a:extLst>
              <a:ext uri="{FF2B5EF4-FFF2-40B4-BE49-F238E27FC236}">
                <a16:creationId xmlns:a16="http://schemas.microsoft.com/office/drawing/2014/main" id="{964222F0-DC1C-4613-92DB-C046AE792087}"/>
              </a:ext>
            </a:extLst>
          </p:cNvPr>
          <p:cNvSpPr/>
          <p:nvPr/>
        </p:nvSpPr>
        <p:spPr>
          <a:xfrm>
            <a:off x="8628171" y="5644446"/>
            <a:ext cx="47517" cy="301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6" name="正方形/長方形 725">
            <a:extLst>
              <a:ext uri="{FF2B5EF4-FFF2-40B4-BE49-F238E27FC236}">
                <a16:creationId xmlns:a16="http://schemas.microsoft.com/office/drawing/2014/main" id="{6C082937-62F2-4444-AC3E-A2D9911D2AAB}"/>
              </a:ext>
            </a:extLst>
          </p:cNvPr>
          <p:cNvSpPr/>
          <p:nvPr/>
        </p:nvSpPr>
        <p:spPr>
          <a:xfrm flipH="1">
            <a:off x="8379679" y="5949074"/>
            <a:ext cx="21739" cy="1554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7" name="正方形/長方形 726">
            <a:extLst>
              <a:ext uri="{FF2B5EF4-FFF2-40B4-BE49-F238E27FC236}">
                <a16:creationId xmlns:a16="http://schemas.microsoft.com/office/drawing/2014/main" id="{CF3ACA23-48B1-4C12-BF57-84AA63B15B7C}"/>
              </a:ext>
            </a:extLst>
          </p:cNvPr>
          <p:cNvSpPr/>
          <p:nvPr/>
        </p:nvSpPr>
        <p:spPr>
          <a:xfrm flipH="1">
            <a:off x="8411430" y="5916202"/>
            <a:ext cx="41521" cy="271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8" name="正方形/長方形 727">
            <a:extLst>
              <a:ext uri="{FF2B5EF4-FFF2-40B4-BE49-F238E27FC236}">
                <a16:creationId xmlns:a16="http://schemas.microsoft.com/office/drawing/2014/main" id="{E718D84D-6B52-4D3C-B85C-C471A6F1F07B}"/>
              </a:ext>
            </a:extLst>
          </p:cNvPr>
          <p:cNvSpPr/>
          <p:nvPr/>
        </p:nvSpPr>
        <p:spPr>
          <a:xfrm flipH="1">
            <a:off x="8436244" y="5888935"/>
            <a:ext cx="41521" cy="264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9" name="正方形/長方形 728">
            <a:extLst>
              <a:ext uri="{FF2B5EF4-FFF2-40B4-BE49-F238E27FC236}">
                <a16:creationId xmlns:a16="http://schemas.microsoft.com/office/drawing/2014/main" id="{0360A043-CD6C-4DD6-8D2B-625E6D551D41}"/>
              </a:ext>
            </a:extLst>
          </p:cNvPr>
          <p:cNvSpPr/>
          <p:nvPr/>
        </p:nvSpPr>
        <p:spPr>
          <a:xfrm flipH="1">
            <a:off x="8401418" y="5944461"/>
            <a:ext cx="41521" cy="261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0" name="正方形/長方形 729">
            <a:extLst>
              <a:ext uri="{FF2B5EF4-FFF2-40B4-BE49-F238E27FC236}">
                <a16:creationId xmlns:a16="http://schemas.microsoft.com/office/drawing/2014/main" id="{770C87C2-708F-490D-B9C9-B861A12E2311}"/>
              </a:ext>
            </a:extLst>
          </p:cNvPr>
          <p:cNvSpPr/>
          <p:nvPr/>
        </p:nvSpPr>
        <p:spPr>
          <a:xfrm>
            <a:off x="8787074" y="3943391"/>
            <a:ext cx="111822"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1" name="正方形/長方形 730">
            <a:extLst>
              <a:ext uri="{FF2B5EF4-FFF2-40B4-BE49-F238E27FC236}">
                <a16:creationId xmlns:a16="http://schemas.microsoft.com/office/drawing/2014/main" id="{E4E9319D-06F2-4188-AD8A-2DD724E4928E}"/>
              </a:ext>
            </a:extLst>
          </p:cNvPr>
          <p:cNvSpPr/>
          <p:nvPr/>
        </p:nvSpPr>
        <p:spPr>
          <a:xfrm>
            <a:off x="8978075" y="3805049"/>
            <a:ext cx="83078" cy="13650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2" name="正方形/長方形 731">
            <a:extLst>
              <a:ext uri="{FF2B5EF4-FFF2-40B4-BE49-F238E27FC236}">
                <a16:creationId xmlns:a16="http://schemas.microsoft.com/office/drawing/2014/main" id="{111319A9-9FD0-429E-ACBC-F805BAC48DC6}"/>
              </a:ext>
            </a:extLst>
          </p:cNvPr>
          <p:cNvSpPr/>
          <p:nvPr/>
        </p:nvSpPr>
        <p:spPr>
          <a:xfrm>
            <a:off x="8707182" y="4078504"/>
            <a:ext cx="168314" cy="59070"/>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3" name="正方形/長方形 732">
            <a:extLst>
              <a:ext uri="{FF2B5EF4-FFF2-40B4-BE49-F238E27FC236}">
                <a16:creationId xmlns:a16="http://schemas.microsoft.com/office/drawing/2014/main" id="{E33769F4-72C2-4184-BF21-53A74CA8011B}"/>
              </a:ext>
            </a:extLst>
          </p:cNvPr>
          <p:cNvSpPr/>
          <p:nvPr/>
        </p:nvSpPr>
        <p:spPr>
          <a:xfrm>
            <a:off x="8761089" y="3996308"/>
            <a:ext cx="137541"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4" name="正方形/長方形 733">
            <a:extLst>
              <a:ext uri="{FF2B5EF4-FFF2-40B4-BE49-F238E27FC236}">
                <a16:creationId xmlns:a16="http://schemas.microsoft.com/office/drawing/2014/main" id="{62B7E64D-186D-40EE-AEB2-712E49617B60}"/>
              </a:ext>
            </a:extLst>
          </p:cNvPr>
          <p:cNvSpPr/>
          <p:nvPr/>
        </p:nvSpPr>
        <p:spPr>
          <a:xfrm>
            <a:off x="8732615" y="4052745"/>
            <a:ext cx="137541" cy="251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5" name="正方形/長方形 734">
            <a:extLst>
              <a:ext uri="{FF2B5EF4-FFF2-40B4-BE49-F238E27FC236}">
                <a16:creationId xmlns:a16="http://schemas.microsoft.com/office/drawing/2014/main" id="{979B50FD-910A-497B-B233-209B1B3CC6AA}"/>
              </a:ext>
            </a:extLst>
          </p:cNvPr>
          <p:cNvSpPr/>
          <p:nvPr/>
        </p:nvSpPr>
        <p:spPr>
          <a:xfrm>
            <a:off x="8894039" y="4134239"/>
            <a:ext cx="55884" cy="284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6" name="正方形/長方形 735">
            <a:extLst>
              <a:ext uri="{FF2B5EF4-FFF2-40B4-BE49-F238E27FC236}">
                <a16:creationId xmlns:a16="http://schemas.microsoft.com/office/drawing/2014/main" id="{D880D3D8-1CA5-4739-AF46-5B90A7793843}"/>
              </a:ext>
            </a:extLst>
          </p:cNvPr>
          <p:cNvSpPr/>
          <p:nvPr/>
        </p:nvSpPr>
        <p:spPr>
          <a:xfrm>
            <a:off x="8872544" y="4109209"/>
            <a:ext cx="106538" cy="259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7" name="正方形/長方形 736">
            <a:extLst>
              <a:ext uri="{FF2B5EF4-FFF2-40B4-BE49-F238E27FC236}">
                <a16:creationId xmlns:a16="http://schemas.microsoft.com/office/drawing/2014/main" id="{63B41AD9-EEF9-4BE9-BDE4-251E9307109F}"/>
              </a:ext>
            </a:extLst>
          </p:cNvPr>
          <p:cNvSpPr/>
          <p:nvPr/>
        </p:nvSpPr>
        <p:spPr>
          <a:xfrm>
            <a:off x="8888537" y="4082632"/>
            <a:ext cx="99080"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8" name="正方形/長方形 737">
            <a:extLst>
              <a:ext uri="{FF2B5EF4-FFF2-40B4-BE49-F238E27FC236}">
                <a16:creationId xmlns:a16="http://schemas.microsoft.com/office/drawing/2014/main" id="{3E3B782E-055C-4D81-BD24-65CFF2BA40F8}"/>
              </a:ext>
            </a:extLst>
          </p:cNvPr>
          <p:cNvSpPr/>
          <p:nvPr/>
        </p:nvSpPr>
        <p:spPr>
          <a:xfrm>
            <a:off x="8916750" y="4053991"/>
            <a:ext cx="94126"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9" name="正方形/長方形 738">
            <a:extLst>
              <a:ext uri="{FF2B5EF4-FFF2-40B4-BE49-F238E27FC236}">
                <a16:creationId xmlns:a16="http://schemas.microsoft.com/office/drawing/2014/main" id="{E141AF0C-E8C1-4F8E-B30C-1290888F4577}"/>
              </a:ext>
            </a:extLst>
          </p:cNvPr>
          <p:cNvSpPr/>
          <p:nvPr/>
        </p:nvSpPr>
        <p:spPr>
          <a:xfrm>
            <a:off x="8920135" y="4025419"/>
            <a:ext cx="10920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0" name="正方形/長方形 739">
            <a:extLst>
              <a:ext uri="{FF2B5EF4-FFF2-40B4-BE49-F238E27FC236}">
                <a16:creationId xmlns:a16="http://schemas.microsoft.com/office/drawing/2014/main" id="{A3B15E3C-AA95-4DBD-BB7B-47122434C548}"/>
              </a:ext>
            </a:extLst>
          </p:cNvPr>
          <p:cNvSpPr/>
          <p:nvPr/>
        </p:nvSpPr>
        <p:spPr>
          <a:xfrm>
            <a:off x="8947646" y="3996916"/>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1" name="正方形/長方形 740">
            <a:extLst>
              <a:ext uri="{FF2B5EF4-FFF2-40B4-BE49-F238E27FC236}">
                <a16:creationId xmlns:a16="http://schemas.microsoft.com/office/drawing/2014/main" id="{A004180F-8BC5-4192-91D3-6B2480E7FBD7}"/>
              </a:ext>
            </a:extLst>
          </p:cNvPr>
          <p:cNvSpPr/>
          <p:nvPr/>
        </p:nvSpPr>
        <p:spPr>
          <a:xfrm>
            <a:off x="8944916" y="3968889"/>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2" name="正方形/長方形 741">
            <a:extLst>
              <a:ext uri="{FF2B5EF4-FFF2-40B4-BE49-F238E27FC236}">
                <a16:creationId xmlns:a16="http://schemas.microsoft.com/office/drawing/2014/main" id="{10221929-7915-4B1A-8AEC-E2109F7972E9}"/>
              </a:ext>
            </a:extLst>
          </p:cNvPr>
          <p:cNvSpPr/>
          <p:nvPr/>
        </p:nvSpPr>
        <p:spPr>
          <a:xfrm>
            <a:off x="8950842" y="3942153"/>
            <a:ext cx="14218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3" name="正方形/長方形 742">
            <a:extLst>
              <a:ext uri="{FF2B5EF4-FFF2-40B4-BE49-F238E27FC236}">
                <a16:creationId xmlns:a16="http://schemas.microsoft.com/office/drawing/2014/main" id="{2179421B-3CDB-4174-A105-58DCB8F760E7}"/>
              </a:ext>
            </a:extLst>
          </p:cNvPr>
          <p:cNvSpPr/>
          <p:nvPr/>
        </p:nvSpPr>
        <p:spPr>
          <a:xfrm>
            <a:off x="9134815" y="3917271"/>
            <a:ext cx="867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4" name="正方形/長方形 743">
            <a:extLst>
              <a:ext uri="{FF2B5EF4-FFF2-40B4-BE49-F238E27FC236}">
                <a16:creationId xmlns:a16="http://schemas.microsoft.com/office/drawing/2014/main" id="{3C755AF9-D168-49EE-880F-0B4C2CA52857}"/>
              </a:ext>
            </a:extLst>
          </p:cNvPr>
          <p:cNvSpPr/>
          <p:nvPr/>
        </p:nvSpPr>
        <p:spPr>
          <a:xfrm>
            <a:off x="9058290" y="3887829"/>
            <a:ext cx="133567"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5" name="正方形/長方形 744">
            <a:extLst>
              <a:ext uri="{FF2B5EF4-FFF2-40B4-BE49-F238E27FC236}">
                <a16:creationId xmlns:a16="http://schemas.microsoft.com/office/drawing/2014/main" id="{AC8A42B6-2826-40AC-98E4-A12829E32B67}"/>
              </a:ext>
            </a:extLst>
          </p:cNvPr>
          <p:cNvSpPr/>
          <p:nvPr/>
        </p:nvSpPr>
        <p:spPr>
          <a:xfrm>
            <a:off x="9062127" y="3915669"/>
            <a:ext cx="5264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6" name="正方形/長方形 745">
            <a:extLst>
              <a:ext uri="{FF2B5EF4-FFF2-40B4-BE49-F238E27FC236}">
                <a16:creationId xmlns:a16="http://schemas.microsoft.com/office/drawing/2014/main" id="{C6064BC8-959E-4EF8-AEE2-99FF7F8DC34E}"/>
              </a:ext>
            </a:extLst>
          </p:cNvPr>
          <p:cNvSpPr/>
          <p:nvPr/>
        </p:nvSpPr>
        <p:spPr>
          <a:xfrm>
            <a:off x="8841305" y="3915448"/>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7" name="正方形/長方形 746">
            <a:extLst>
              <a:ext uri="{FF2B5EF4-FFF2-40B4-BE49-F238E27FC236}">
                <a16:creationId xmlns:a16="http://schemas.microsoft.com/office/drawing/2014/main" id="{4ACC805D-13F9-45AA-857D-A9807D2569A9}"/>
              </a:ext>
            </a:extLst>
          </p:cNvPr>
          <p:cNvSpPr/>
          <p:nvPr/>
        </p:nvSpPr>
        <p:spPr>
          <a:xfrm>
            <a:off x="8843959" y="3887183"/>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8" name="正方形/長方形 747">
            <a:extLst>
              <a:ext uri="{FF2B5EF4-FFF2-40B4-BE49-F238E27FC236}">
                <a16:creationId xmlns:a16="http://schemas.microsoft.com/office/drawing/2014/main" id="{FF1F91F0-23AD-4A71-B25E-20487C55BF48}"/>
              </a:ext>
            </a:extLst>
          </p:cNvPr>
          <p:cNvSpPr/>
          <p:nvPr/>
        </p:nvSpPr>
        <p:spPr>
          <a:xfrm>
            <a:off x="8865194" y="3860256"/>
            <a:ext cx="621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9" name="正方形/長方形 748">
            <a:extLst>
              <a:ext uri="{FF2B5EF4-FFF2-40B4-BE49-F238E27FC236}">
                <a16:creationId xmlns:a16="http://schemas.microsoft.com/office/drawing/2014/main" id="{E8DC9848-5539-4E08-9144-119255203035}"/>
              </a:ext>
            </a:extLst>
          </p:cNvPr>
          <p:cNvSpPr/>
          <p:nvPr/>
        </p:nvSpPr>
        <p:spPr>
          <a:xfrm>
            <a:off x="8866712" y="3832803"/>
            <a:ext cx="354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0" name="正方形/長方形 749">
            <a:extLst>
              <a:ext uri="{FF2B5EF4-FFF2-40B4-BE49-F238E27FC236}">
                <a16:creationId xmlns:a16="http://schemas.microsoft.com/office/drawing/2014/main" id="{0C1D8434-2FF0-4CB3-9F1C-F150F13CA52F}"/>
              </a:ext>
            </a:extLst>
          </p:cNvPr>
          <p:cNvSpPr/>
          <p:nvPr/>
        </p:nvSpPr>
        <p:spPr>
          <a:xfrm>
            <a:off x="8894292" y="3804381"/>
            <a:ext cx="8247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1" name="正方形/長方形 750">
            <a:extLst>
              <a:ext uri="{FF2B5EF4-FFF2-40B4-BE49-F238E27FC236}">
                <a16:creationId xmlns:a16="http://schemas.microsoft.com/office/drawing/2014/main" id="{FCE0BA4C-1940-45B8-9DDD-94DBC91A39C4}"/>
              </a:ext>
            </a:extLst>
          </p:cNvPr>
          <p:cNvSpPr/>
          <p:nvPr/>
        </p:nvSpPr>
        <p:spPr>
          <a:xfrm>
            <a:off x="8947652" y="3832803"/>
            <a:ext cx="368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2" name="正方形/長方形 751">
            <a:extLst>
              <a:ext uri="{FF2B5EF4-FFF2-40B4-BE49-F238E27FC236}">
                <a16:creationId xmlns:a16="http://schemas.microsoft.com/office/drawing/2014/main" id="{86633F8E-04C2-43F3-81FF-083945F21577}"/>
              </a:ext>
            </a:extLst>
          </p:cNvPr>
          <p:cNvSpPr/>
          <p:nvPr/>
        </p:nvSpPr>
        <p:spPr>
          <a:xfrm>
            <a:off x="9061867" y="3859542"/>
            <a:ext cx="508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3" name="正方形/長方形 752">
            <a:extLst>
              <a:ext uri="{FF2B5EF4-FFF2-40B4-BE49-F238E27FC236}">
                <a16:creationId xmlns:a16="http://schemas.microsoft.com/office/drawing/2014/main" id="{2C678ACE-04FA-4720-AAF7-7CDA2076C0F6}"/>
              </a:ext>
            </a:extLst>
          </p:cNvPr>
          <p:cNvSpPr/>
          <p:nvPr/>
        </p:nvSpPr>
        <p:spPr>
          <a:xfrm>
            <a:off x="9061862" y="3832933"/>
            <a:ext cx="7642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4" name="正方形/長方形 753">
            <a:extLst>
              <a:ext uri="{FF2B5EF4-FFF2-40B4-BE49-F238E27FC236}">
                <a16:creationId xmlns:a16="http://schemas.microsoft.com/office/drawing/2014/main" id="{01797323-E5B4-4C43-8BED-BC27B45B9EF8}"/>
              </a:ext>
            </a:extLst>
          </p:cNvPr>
          <p:cNvSpPr/>
          <p:nvPr/>
        </p:nvSpPr>
        <p:spPr>
          <a:xfrm>
            <a:off x="8865498" y="3751596"/>
            <a:ext cx="166607"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5" name="正方形/長方形 754">
            <a:extLst>
              <a:ext uri="{FF2B5EF4-FFF2-40B4-BE49-F238E27FC236}">
                <a16:creationId xmlns:a16="http://schemas.microsoft.com/office/drawing/2014/main" id="{DF9D498C-C012-48DB-9E97-EA2240AD621E}"/>
              </a:ext>
            </a:extLst>
          </p:cNvPr>
          <p:cNvSpPr/>
          <p:nvPr/>
        </p:nvSpPr>
        <p:spPr>
          <a:xfrm>
            <a:off x="8923362" y="3776758"/>
            <a:ext cx="1099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6" name="正方形/長方形 755">
            <a:extLst>
              <a:ext uri="{FF2B5EF4-FFF2-40B4-BE49-F238E27FC236}">
                <a16:creationId xmlns:a16="http://schemas.microsoft.com/office/drawing/2014/main" id="{9D4C8FAF-3E77-427A-AC53-00CE4EEDFA79}"/>
              </a:ext>
            </a:extLst>
          </p:cNvPr>
          <p:cNvSpPr/>
          <p:nvPr/>
        </p:nvSpPr>
        <p:spPr>
          <a:xfrm>
            <a:off x="9064029" y="3807706"/>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7" name="正方形/長方形 756">
            <a:extLst>
              <a:ext uri="{FF2B5EF4-FFF2-40B4-BE49-F238E27FC236}">
                <a16:creationId xmlns:a16="http://schemas.microsoft.com/office/drawing/2014/main" id="{2E9B853F-0157-4510-8839-A6EEFF90F917}"/>
              </a:ext>
            </a:extLst>
          </p:cNvPr>
          <p:cNvSpPr/>
          <p:nvPr/>
        </p:nvSpPr>
        <p:spPr>
          <a:xfrm>
            <a:off x="9143782" y="3862778"/>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8" name="正方形/長方形 757">
            <a:extLst>
              <a:ext uri="{FF2B5EF4-FFF2-40B4-BE49-F238E27FC236}">
                <a16:creationId xmlns:a16="http://schemas.microsoft.com/office/drawing/2014/main" id="{EECDF174-2CD7-4AB5-B97B-A9A07A04E6D4}"/>
              </a:ext>
            </a:extLst>
          </p:cNvPr>
          <p:cNvSpPr/>
          <p:nvPr/>
        </p:nvSpPr>
        <p:spPr>
          <a:xfrm>
            <a:off x="9162156" y="3419820"/>
            <a:ext cx="191024" cy="4706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9" name="正方形/長方形 758">
            <a:extLst>
              <a:ext uri="{FF2B5EF4-FFF2-40B4-BE49-F238E27FC236}">
                <a16:creationId xmlns:a16="http://schemas.microsoft.com/office/drawing/2014/main" id="{CB525E64-682A-4F23-906B-C095CBC0B1E9}"/>
              </a:ext>
            </a:extLst>
          </p:cNvPr>
          <p:cNvSpPr/>
          <p:nvPr/>
        </p:nvSpPr>
        <p:spPr>
          <a:xfrm>
            <a:off x="9339887" y="3536206"/>
            <a:ext cx="177652" cy="4010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0" name="正方形/長方形 759">
            <a:extLst>
              <a:ext uri="{FF2B5EF4-FFF2-40B4-BE49-F238E27FC236}">
                <a16:creationId xmlns:a16="http://schemas.microsoft.com/office/drawing/2014/main" id="{05C091FF-3E6C-474A-88A4-E1D76D887CA9}"/>
              </a:ext>
            </a:extLst>
          </p:cNvPr>
          <p:cNvSpPr/>
          <p:nvPr/>
        </p:nvSpPr>
        <p:spPr>
          <a:xfrm>
            <a:off x="8312717" y="2162056"/>
            <a:ext cx="115888" cy="5325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1" name="正方形/長方形 760">
            <a:extLst>
              <a:ext uri="{FF2B5EF4-FFF2-40B4-BE49-F238E27FC236}">
                <a16:creationId xmlns:a16="http://schemas.microsoft.com/office/drawing/2014/main" id="{AF62F654-F607-4A95-A94F-40051B15565B}"/>
              </a:ext>
            </a:extLst>
          </p:cNvPr>
          <p:cNvSpPr/>
          <p:nvPr/>
        </p:nvSpPr>
        <p:spPr>
          <a:xfrm>
            <a:off x="8421801" y="2275255"/>
            <a:ext cx="115888" cy="4793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2" name="正方形/長方形 761">
            <a:extLst>
              <a:ext uri="{FF2B5EF4-FFF2-40B4-BE49-F238E27FC236}">
                <a16:creationId xmlns:a16="http://schemas.microsoft.com/office/drawing/2014/main" id="{35D64899-A27D-4498-AECA-97AEC9F470AD}"/>
              </a:ext>
            </a:extLst>
          </p:cNvPr>
          <p:cNvSpPr/>
          <p:nvPr/>
        </p:nvSpPr>
        <p:spPr>
          <a:xfrm>
            <a:off x="8498558" y="2697833"/>
            <a:ext cx="153125" cy="3847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3" name="正方形/長方形 762">
            <a:extLst>
              <a:ext uri="{FF2B5EF4-FFF2-40B4-BE49-F238E27FC236}">
                <a16:creationId xmlns:a16="http://schemas.microsoft.com/office/drawing/2014/main" id="{280969AC-F93F-46F5-A2A0-393FC05BC010}"/>
              </a:ext>
            </a:extLst>
          </p:cNvPr>
          <p:cNvSpPr/>
          <p:nvPr/>
        </p:nvSpPr>
        <p:spPr>
          <a:xfrm>
            <a:off x="8379474" y="3073290"/>
            <a:ext cx="36572" cy="244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4" name="正方形/長方形 763">
            <a:extLst>
              <a:ext uri="{FF2B5EF4-FFF2-40B4-BE49-F238E27FC236}">
                <a16:creationId xmlns:a16="http://schemas.microsoft.com/office/drawing/2014/main" id="{A96E3A41-54BD-488C-9297-6386FF3B91AD}"/>
              </a:ext>
            </a:extLst>
          </p:cNvPr>
          <p:cNvSpPr/>
          <p:nvPr/>
        </p:nvSpPr>
        <p:spPr>
          <a:xfrm rot="5400000">
            <a:off x="7448426" y="2062867"/>
            <a:ext cx="185060" cy="2109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5" name="正方形/長方形 764">
            <a:extLst>
              <a:ext uri="{FF2B5EF4-FFF2-40B4-BE49-F238E27FC236}">
                <a16:creationId xmlns:a16="http://schemas.microsoft.com/office/drawing/2014/main" id="{F8815824-92FC-4700-985D-12ABAE5E718C}"/>
              </a:ext>
            </a:extLst>
          </p:cNvPr>
          <p:cNvSpPr/>
          <p:nvPr/>
        </p:nvSpPr>
        <p:spPr>
          <a:xfrm>
            <a:off x="7489992" y="2048434"/>
            <a:ext cx="90832" cy="2815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6" name="正方形/長方形 765">
            <a:extLst>
              <a:ext uri="{FF2B5EF4-FFF2-40B4-BE49-F238E27FC236}">
                <a16:creationId xmlns:a16="http://schemas.microsoft.com/office/drawing/2014/main" id="{28C6E8E5-6FEB-4729-8720-82408A074173}"/>
              </a:ext>
            </a:extLst>
          </p:cNvPr>
          <p:cNvSpPr/>
          <p:nvPr/>
        </p:nvSpPr>
        <p:spPr>
          <a:xfrm rot="5400000">
            <a:off x="7424169" y="2203179"/>
            <a:ext cx="87468" cy="1631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7" name="正方形/長方形 766">
            <a:extLst>
              <a:ext uri="{FF2B5EF4-FFF2-40B4-BE49-F238E27FC236}">
                <a16:creationId xmlns:a16="http://schemas.microsoft.com/office/drawing/2014/main" id="{34C52E7A-3F63-4136-9738-F632BAD1864E}"/>
              </a:ext>
            </a:extLst>
          </p:cNvPr>
          <p:cNvSpPr/>
          <p:nvPr/>
        </p:nvSpPr>
        <p:spPr>
          <a:xfrm rot="5400000">
            <a:off x="7274815" y="2269225"/>
            <a:ext cx="83112" cy="1403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8" name="正方形/長方形 767">
            <a:extLst>
              <a:ext uri="{FF2B5EF4-FFF2-40B4-BE49-F238E27FC236}">
                <a16:creationId xmlns:a16="http://schemas.microsoft.com/office/drawing/2014/main" id="{F2DF49C3-4828-450A-966E-C54B019E57D4}"/>
              </a:ext>
            </a:extLst>
          </p:cNvPr>
          <p:cNvSpPr/>
          <p:nvPr/>
        </p:nvSpPr>
        <p:spPr>
          <a:xfrm rot="5400000">
            <a:off x="7352327" y="2249497"/>
            <a:ext cx="48885" cy="48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9" name="正方形/長方形 768">
            <a:extLst>
              <a:ext uri="{FF2B5EF4-FFF2-40B4-BE49-F238E27FC236}">
                <a16:creationId xmlns:a16="http://schemas.microsoft.com/office/drawing/2014/main" id="{1F290E86-46E4-4F22-93DA-1852603DBC5F}"/>
              </a:ext>
            </a:extLst>
          </p:cNvPr>
          <p:cNvSpPr/>
          <p:nvPr/>
        </p:nvSpPr>
        <p:spPr>
          <a:xfrm rot="5400000">
            <a:off x="6805226" y="2648138"/>
            <a:ext cx="83112" cy="1588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0" name="正方形/長方形 769">
            <a:extLst>
              <a:ext uri="{FF2B5EF4-FFF2-40B4-BE49-F238E27FC236}">
                <a16:creationId xmlns:a16="http://schemas.microsoft.com/office/drawing/2014/main" id="{3539D2BC-DB61-4B3E-AEB3-41F16045C323}"/>
              </a:ext>
            </a:extLst>
          </p:cNvPr>
          <p:cNvSpPr/>
          <p:nvPr/>
        </p:nvSpPr>
        <p:spPr>
          <a:xfrm rot="5400000">
            <a:off x="6843094" y="2549718"/>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1" name="正方形/長方形 770">
            <a:extLst>
              <a:ext uri="{FF2B5EF4-FFF2-40B4-BE49-F238E27FC236}">
                <a16:creationId xmlns:a16="http://schemas.microsoft.com/office/drawing/2014/main" id="{3E70B6C9-D808-4885-8578-11123885D2A5}"/>
              </a:ext>
            </a:extLst>
          </p:cNvPr>
          <p:cNvSpPr/>
          <p:nvPr/>
        </p:nvSpPr>
        <p:spPr>
          <a:xfrm rot="5400000">
            <a:off x="6869522" y="2469314"/>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2" name="正方形/長方形 771">
            <a:extLst>
              <a:ext uri="{FF2B5EF4-FFF2-40B4-BE49-F238E27FC236}">
                <a16:creationId xmlns:a16="http://schemas.microsoft.com/office/drawing/2014/main" id="{4C7EADBD-AF80-4CCC-8B5E-ED65A45AE7C3}"/>
              </a:ext>
            </a:extLst>
          </p:cNvPr>
          <p:cNvSpPr/>
          <p:nvPr/>
        </p:nvSpPr>
        <p:spPr>
          <a:xfrm rot="5400000">
            <a:off x="6942523" y="2472394"/>
            <a:ext cx="28864" cy="736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3" name="正方形/長方形 772">
            <a:extLst>
              <a:ext uri="{FF2B5EF4-FFF2-40B4-BE49-F238E27FC236}">
                <a16:creationId xmlns:a16="http://schemas.microsoft.com/office/drawing/2014/main" id="{CE1C9095-6374-4E2F-96BA-BF0C70E566EB}"/>
              </a:ext>
            </a:extLst>
          </p:cNvPr>
          <p:cNvSpPr/>
          <p:nvPr/>
        </p:nvSpPr>
        <p:spPr>
          <a:xfrm>
            <a:off x="6428309" y="3419820"/>
            <a:ext cx="290160" cy="2184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4" name="正方形/長方形 773">
            <a:extLst>
              <a:ext uri="{FF2B5EF4-FFF2-40B4-BE49-F238E27FC236}">
                <a16:creationId xmlns:a16="http://schemas.microsoft.com/office/drawing/2014/main" id="{70C058D5-F00E-4196-A1B4-C9561C66D259}"/>
              </a:ext>
            </a:extLst>
          </p:cNvPr>
          <p:cNvSpPr/>
          <p:nvPr/>
        </p:nvSpPr>
        <p:spPr>
          <a:xfrm>
            <a:off x="6331135" y="3506741"/>
            <a:ext cx="102702"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5" name="正方形/長方形 774">
            <a:extLst>
              <a:ext uri="{FF2B5EF4-FFF2-40B4-BE49-F238E27FC236}">
                <a16:creationId xmlns:a16="http://schemas.microsoft.com/office/drawing/2014/main" id="{1F2EA935-E05C-41AB-A940-35C44D32B94E}"/>
              </a:ext>
            </a:extLst>
          </p:cNvPr>
          <p:cNvSpPr/>
          <p:nvPr/>
        </p:nvSpPr>
        <p:spPr>
          <a:xfrm>
            <a:off x="6719314" y="3511835"/>
            <a:ext cx="106810"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6" name="正方形/長方形 775">
            <a:extLst>
              <a:ext uri="{FF2B5EF4-FFF2-40B4-BE49-F238E27FC236}">
                <a16:creationId xmlns:a16="http://schemas.microsoft.com/office/drawing/2014/main" id="{21BDC669-DA05-48A7-A73B-C348500B9025}"/>
              </a:ext>
            </a:extLst>
          </p:cNvPr>
          <p:cNvSpPr/>
          <p:nvPr/>
        </p:nvSpPr>
        <p:spPr>
          <a:xfrm>
            <a:off x="6281752" y="2927461"/>
            <a:ext cx="8117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7" name="正方形/長方形 776">
            <a:extLst>
              <a:ext uri="{FF2B5EF4-FFF2-40B4-BE49-F238E27FC236}">
                <a16:creationId xmlns:a16="http://schemas.microsoft.com/office/drawing/2014/main" id="{541DDD00-890A-4CAF-B4FB-713EDC8DF1E0}"/>
              </a:ext>
            </a:extLst>
          </p:cNvPr>
          <p:cNvSpPr/>
          <p:nvPr/>
        </p:nvSpPr>
        <p:spPr>
          <a:xfrm>
            <a:off x="6297854" y="2960561"/>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8" name="正方形/長方形 777">
            <a:extLst>
              <a:ext uri="{FF2B5EF4-FFF2-40B4-BE49-F238E27FC236}">
                <a16:creationId xmlns:a16="http://schemas.microsoft.com/office/drawing/2014/main" id="{6E1FCE07-5F89-4887-A286-F27C69678C09}"/>
              </a:ext>
            </a:extLst>
          </p:cNvPr>
          <p:cNvSpPr/>
          <p:nvPr/>
        </p:nvSpPr>
        <p:spPr>
          <a:xfrm>
            <a:off x="6299724" y="299123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9" name="正方形/長方形 778">
            <a:extLst>
              <a:ext uri="{FF2B5EF4-FFF2-40B4-BE49-F238E27FC236}">
                <a16:creationId xmlns:a16="http://schemas.microsoft.com/office/drawing/2014/main" id="{D04AF673-C069-48F7-A39D-BD32B0968AE0}"/>
              </a:ext>
            </a:extLst>
          </p:cNvPr>
          <p:cNvSpPr/>
          <p:nvPr/>
        </p:nvSpPr>
        <p:spPr>
          <a:xfrm>
            <a:off x="6299723" y="302073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0" name="正方形/長方形 779">
            <a:extLst>
              <a:ext uri="{FF2B5EF4-FFF2-40B4-BE49-F238E27FC236}">
                <a16:creationId xmlns:a16="http://schemas.microsoft.com/office/drawing/2014/main" id="{E2EC20D8-DE52-42E1-ADBD-5FBA955A12EA}"/>
              </a:ext>
            </a:extLst>
          </p:cNvPr>
          <p:cNvSpPr/>
          <p:nvPr/>
        </p:nvSpPr>
        <p:spPr>
          <a:xfrm>
            <a:off x="6329031" y="3051235"/>
            <a:ext cx="12706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1" name="正方形/長方形 780">
            <a:extLst>
              <a:ext uri="{FF2B5EF4-FFF2-40B4-BE49-F238E27FC236}">
                <a16:creationId xmlns:a16="http://schemas.microsoft.com/office/drawing/2014/main" id="{07A46056-E595-45CB-B7C5-1D5370BFABB5}"/>
              </a:ext>
            </a:extLst>
          </p:cNvPr>
          <p:cNvSpPr/>
          <p:nvPr/>
        </p:nvSpPr>
        <p:spPr>
          <a:xfrm>
            <a:off x="6330161" y="3085202"/>
            <a:ext cx="16391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2" name="正方形/長方形 781">
            <a:extLst>
              <a:ext uri="{FF2B5EF4-FFF2-40B4-BE49-F238E27FC236}">
                <a16:creationId xmlns:a16="http://schemas.microsoft.com/office/drawing/2014/main" id="{543149C9-CB26-4F96-92F9-A37A62947EB6}"/>
              </a:ext>
            </a:extLst>
          </p:cNvPr>
          <p:cNvSpPr/>
          <p:nvPr/>
        </p:nvSpPr>
        <p:spPr>
          <a:xfrm>
            <a:off x="6323288" y="3113718"/>
            <a:ext cx="201620"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3" name="正方形/長方形 782">
            <a:extLst>
              <a:ext uri="{FF2B5EF4-FFF2-40B4-BE49-F238E27FC236}">
                <a16:creationId xmlns:a16="http://schemas.microsoft.com/office/drawing/2014/main" id="{27B80FC2-DC8F-42AF-BE75-6639BB099E6D}"/>
              </a:ext>
            </a:extLst>
          </p:cNvPr>
          <p:cNvSpPr/>
          <p:nvPr/>
        </p:nvSpPr>
        <p:spPr>
          <a:xfrm>
            <a:off x="6322832" y="3146123"/>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4" name="正方形/長方形 783">
            <a:extLst>
              <a:ext uri="{FF2B5EF4-FFF2-40B4-BE49-F238E27FC236}">
                <a16:creationId xmlns:a16="http://schemas.microsoft.com/office/drawing/2014/main" id="{D122C7D1-A52A-4430-B6E1-4BB10795944F}"/>
              </a:ext>
            </a:extLst>
          </p:cNvPr>
          <p:cNvSpPr/>
          <p:nvPr/>
        </p:nvSpPr>
        <p:spPr>
          <a:xfrm>
            <a:off x="6326590" y="3175502"/>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5" name="正方形/長方形 784">
            <a:extLst>
              <a:ext uri="{FF2B5EF4-FFF2-40B4-BE49-F238E27FC236}">
                <a16:creationId xmlns:a16="http://schemas.microsoft.com/office/drawing/2014/main" id="{6E9A44E4-A191-4A00-877D-8716217EDEE7}"/>
              </a:ext>
            </a:extLst>
          </p:cNvPr>
          <p:cNvSpPr/>
          <p:nvPr/>
        </p:nvSpPr>
        <p:spPr>
          <a:xfrm>
            <a:off x="6377660" y="3206453"/>
            <a:ext cx="12278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6" name="正方形/長方形 785">
            <a:extLst>
              <a:ext uri="{FF2B5EF4-FFF2-40B4-BE49-F238E27FC236}">
                <a16:creationId xmlns:a16="http://schemas.microsoft.com/office/drawing/2014/main" id="{712F7AED-5FB2-4698-BE8F-CFF9DEAF22F3}"/>
              </a:ext>
            </a:extLst>
          </p:cNvPr>
          <p:cNvSpPr/>
          <p:nvPr/>
        </p:nvSpPr>
        <p:spPr>
          <a:xfrm>
            <a:off x="6382686" y="3238336"/>
            <a:ext cx="115445"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7" name="正方形/長方形 786">
            <a:extLst>
              <a:ext uri="{FF2B5EF4-FFF2-40B4-BE49-F238E27FC236}">
                <a16:creationId xmlns:a16="http://schemas.microsoft.com/office/drawing/2014/main" id="{C80DDA18-7165-428B-BB73-746BE6931882}"/>
              </a:ext>
            </a:extLst>
          </p:cNvPr>
          <p:cNvSpPr/>
          <p:nvPr/>
        </p:nvSpPr>
        <p:spPr>
          <a:xfrm>
            <a:off x="6386182" y="3268046"/>
            <a:ext cx="111982"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8" name="正方形/長方形 787">
            <a:extLst>
              <a:ext uri="{FF2B5EF4-FFF2-40B4-BE49-F238E27FC236}">
                <a16:creationId xmlns:a16="http://schemas.microsoft.com/office/drawing/2014/main" id="{B8F59A19-89E5-46FF-A4D3-176A0CBD9374}"/>
              </a:ext>
            </a:extLst>
          </p:cNvPr>
          <p:cNvSpPr/>
          <p:nvPr/>
        </p:nvSpPr>
        <p:spPr>
          <a:xfrm>
            <a:off x="6545662" y="3254712"/>
            <a:ext cx="120962" cy="562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9" name="正方形/長方形 788">
            <a:extLst>
              <a:ext uri="{FF2B5EF4-FFF2-40B4-BE49-F238E27FC236}">
                <a16:creationId xmlns:a16="http://schemas.microsoft.com/office/drawing/2014/main" id="{30F754BE-F83A-46E3-91A7-487555B1B8BA}"/>
              </a:ext>
            </a:extLst>
          </p:cNvPr>
          <p:cNvSpPr/>
          <p:nvPr/>
        </p:nvSpPr>
        <p:spPr>
          <a:xfrm>
            <a:off x="6411995" y="3300578"/>
            <a:ext cx="181494" cy="1274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0" name="正方形/長方形 789">
            <a:extLst>
              <a:ext uri="{FF2B5EF4-FFF2-40B4-BE49-F238E27FC236}">
                <a16:creationId xmlns:a16="http://schemas.microsoft.com/office/drawing/2014/main" id="{3B07D4D5-7B0B-4B75-864A-B79155BF1AE9}"/>
              </a:ext>
            </a:extLst>
          </p:cNvPr>
          <p:cNvSpPr/>
          <p:nvPr/>
        </p:nvSpPr>
        <p:spPr>
          <a:xfrm>
            <a:off x="6578943" y="3367707"/>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1" name="正方形/長方形 790">
            <a:extLst>
              <a:ext uri="{FF2B5EF4-FFF2-40B4-BE49-F238E27FC236}">
                <a16:creationId xmlns:a16="http://schemas.microsoft.com/office/drawing/2014/main" id="{F83F61AF-208A-4175-970A-C4E585D3EFE1}"/>
              </a:ext>
            </a:extLst>
          </p:cNvPr>
          <p:cNvSpPr/>
          <p:nvPr/>
        </p:nvSpPr>
        <p:spPr>
          <a:xfrm>
            <a:off x="6718458" y="3474666"/>
            <a:ext cx="6981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2" name="正方形/長方形 791">
            <a:extLst>
              <a:ext uri="{FF2B5EF4-FFF2-40B4-BE49-F238E27FC236}">
                <a16:creationId xmlns:a16="http://schemas.microsoft.com/office/drawing/2014/main" id="{BBE5606C-7DC0-4FB2-803B-475CBE1B41E6}"/>
              </a:ext>
            </a:extLst>
          </p:cNvPr>
          <p:cNvSpPr/>
          <p:nvPr/>
        </p:nvSpPr>
        <p:spPr>
          <a:xfrm>
            <a:off x="6619339" y="339461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3" name="正方形/長方形 792">
            <a:extLst>
              <a:ext uri="{FF2B5EF4-FFF2-40B4-BE49-F238E27FC236}">
                <a16:creationId xmlns:a16="http://schemas.microsoft.com/office/drawing/2014/main" id="{67BF3FE6-0833-4F49-935C-5E79792EBF7B}"/>
              </a:ext>
            </a:extLst>
          </p:cNvPr>
          <p:cNvSpPr/>
          <p:nvPr/>
        </p:nvSpPr>
        <p:spPr>
          <a:xfrm>
            <a:off x="6383851" y="347355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4" name="正方形/長方形 793">
            <a:extLst>
              <a:ext uri="{FF2B5EF4-FFF2-40B4-BE49-F238E27FC236}">
                <a16:creationId xmlns:a16="http://schemas.microsoft.com/office/drawing/2014/main" id="{49F44EAA-F32B-4A0C-AE02-672BA3BCB20F}"/>
              </a:ext>
            </a:extLst>
          </p:cNvPr>
          <p:cNvSpPr/>
          <p:nvPr/>
        </p:nvSpPr>
        <p:spPr>
          <a:xfrm>
            <a:off x="6305720" y="353356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5" name="正方形/長方形 794">
            <a:extLst>
              <a:ext uri="{FF2B5EF4-FFF2-40B4-BE49-F238E27FC236}">
                <a16:creationId xmlns:a16="http://schemas.microsoft.com/office/drawing/2014/main" id="{F840F834-D9C0-4A70-AF82-8225AD8F513C}"/>
              </a:ext>
            </a:extLst>
          </p:cNvPr>
          <p:cNvSpPr/>
          <p:nvPr/>
        </p:nvSpPr>
        <p:spPr>
          <a:xfrm>
            <a:off x="6276869" y="358541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6" name="正方形/長方形 795">
            <a:extLst>
              <a:ext uri="{FF2B5EF4-FFF2-40B4-BE49-F238E27FC236}">
                <a16:creationId xmlns:a16="http://schemas.microsoft.com/office/drawing/2014/main" id="{FA88251E-26BE-4D32-89EE-3C68CF09F877}"/>
              </a:ext>
            </a:extLst>
          </p:cNvPr>
          <p:cNvSpPr/>
          <p:nvPr/>
        </p:nvSpPr>
        <p:spPr>
          <a:xfrm flipV="1">
            <a:off x="6218356" y="3609919"/>
            <a:ext cx="235673" cy="20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7" name="正方形/長方形 796">
            <a:extLst>
              <a:ext uri="{FF2B5EF4-FFF2-40B4-BE49-F238E27FC236}">
                <a16:creationId xmlns:a16="http://schemas.microsoft.com/office/drawing/2014/main" id="{1F78D6A4-7B6F-4274-B012-DD2BE6705B7A}"/>
              </a:ext>
            </a:extLst>
          </p:cNvPr>
          <p:cNvSpPr/>
          <p:nvPr/>
        </p:nvSpPr>
        <p:spPr>
          <a:xfrm>
            <a:off x="5925006" y="2803037"/>
            <a:ext cx="24612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8" name="正方形/長方形 797">
            <a:extLst>
              <a:ext uri="{FF2B5EF4-FFF2-40B4-BE49-F238E27FC236}">
                <a16:creationId xmlns:a16="http://schemas.microsoft.com/office/drawing/2014/main" id="{9A1BE99B-2621-48F0-BB46-138C2719C902}"/>
              </a:ext>
            </a:extLst>
          </p:cNvPr>
          <p:cNvSpPr/>
          <p:nvPr/>
        </p:nvSpPr>
        <p:spPr>
          <a:xfrm>
            <a:off x="6282643" y="2803037"/>
            <a:ext cx="205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9" name="正方形/長方形 798">
            <a:extLst>
              <a:ext uri="{FF2B5EF4-FFF2-40B4-BE49-F238E27FC236}">
                <a16:creationId xmlns:a16="http://schemas.microsoft.com/office/drawing/2014/main" id="{B8A82F40-F937-4AD9-9871-2E3A1E75EAA9}"/>
              </a:ext>
            </a:extLst>
          </p:cNvPr>
          <p:cNvSpPr/>
          <p:nvPr/>
        </p:nvSpPr>
        <p:spPr>
          <a:xfrm>
            <a:off x="6277779" y="2858411"/>
            <a:ext cx="13362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0" name="正方形/長方形 799">
            <a:extLst>
              <a:ext uri="{FF2B5EF4-FFF2-40B4-BE49-F238E27FC236}">
                <a16:creationId xmlns:a16="http://schemas.microsoft.com/office/drawing/2014/main" id="{C2CFB8F2-A666-4E98-AD30-5EFF3A4EFD9E}"/>
              </a:ext>
            </a:extLst>
          </p:cNvPr>
          <p:cNvSpPr/>
          <p:nvPr/>
        </p:nvSpPr>
        <p:spPr>
          <a:xfrm>
            <a:off x="6409315" y="2854959"/>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1" name="正方形/長方形 800">
            <a:extLst>
              <a:ext uri="{FF2B5EF4-FFF2-40B4-BE49-F238E27FC236}">
                <a16:creationId xmlns:a16="http://schemas.microsoft.com/office/drawing/2014/main" id="{DAE4D178-C03C-4AEA-928A-E49012D179D2}"/>
              </a:ext>
            </a:extLst>
          </p:cNvPr>
          <p:cNvSpPr/>
          <p:nvPr/>
        </p:nvSpPr>
        <p:spPr>
          <a:xfrm>
            <a:off x="6361744" y="2906435"/>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2" name="正方形/長方形 801">
            <a:extLst>
              <a:ext uri="{FF2B5EF4-FFF2-40B4-BE49-F238E27FC236}">
                <a16:creationId xmlns:a16="http://schemas.microsoft.com/office/drawing/2014/main" id="{FAB14D37-7B65-40B7-96BB-F5A89725FF8D}"/>
              </a:ext>
            </a:extLst>
          </p:cNvPr>
          <p:cNvSpPr/>
          <p:nvPr/>
        </p:nvSpPr>
        <p:spPr>
          <a:xfrm>
            <a:off x="6088437" y="3010982"/>
            <a:ext cx="165133"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3" name="正方形/長方形 802">
            <a:extLst>
              <a:ext uri="{FF2B5EF4-FFF2-40B4-BE49-F238E27FC236}">
                <a16:creationId xmlns:a16="http://schemas.microsoft.com/office/drawing/2014/main" id="{3CACBD34-9A62-4F00-A57A-C0D3FD2B8BCD}"/>
              </a:ext>
            </a:extLst>
          </p:cNvPr>
          <p:cNvSpPr/>
          <p:nvPr/>
        </p:nvSpPr>
        <p:spPr>
          <a:xfrm>
            <a:off x="6116367" y="3341763"/>
            <a:ext cx="298887"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4" name="正方形/長方形 803">
            <a:extLst>
              <a:ext uri="{FF2B5EF4-FFF2-40B4-BE49-F238E27FC236}">
                <a16:creationId xmlns:a16="http://schemas.microsoft.com/office/drawing/2014/main" id="{415842DC-4A04-41E3-ABB6-EF35EED8F700}"/>
              </a:ext>
            </a:extLst>
          </p:cNvPr>
          <p:cNvSpPr/>
          <p:nvPr/>
        </p:nvSpPr>
        <p:spPr>
          <a:xfrm>
            <a:off x="6112616" y="3451786"/>
            <a:ext cx="197024" cy="1338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5" name="正方形/長方形 804">
            <a:extLst>
              <a:ext uri="{FF2B5EF4-FFF2-40B4-BE49-F238E27FC236}">
                <a16:creationId xmlns:a16="http://schemas.microsoft.com/office/drawing/2014/main" id="{6A28114A-0D8A-4069-B751-3473542DE695}"/>
              </a:ext>
            </a:extLst>
          </p:cNvPr>
          <p:cNvSpPr/>
          <p:nvPr/>
        </p:nvSpPr>
        <p:spPr>
          <a:xfrm>
            <a:off x="6117173" y="2906020"/>
            <a:ext cx="133796" cy="105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6" name="正方形/長方形 805">
            <a:extLst>
              <a:ext uri="{FF2B5EF4-FFF2-40B4-BE49-F238E27FC236}">
                <a16:creationId xmlns:a16="http://schemas.microsoft.com/office/drawing/2014/main" id="{A623CEF5-BCEA-4CF6-BDC2-8C3D0288B9FE}"/>
              </a:ext>
            </a:extLst>
          </p:cNvPr>
          <p:cNvSpPr/>
          <p:nvPr/>
        </p:nvSpPr>
        <p:spPr>
          <a:xfrm>
            <a:off x="5924524" y="2848347"/>
            <a:ext cx="21904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7" name="正方形/長方形 806">
            <a:extLst>
              <a:ext uri="{FF2B5EF4-FFF2-40B4-BE49-F238E27FC236}">
                <a16:creationId xmlns:a16="http://schemas.microsoft.com/office/drawing/2014/main" id="{8EAB9C00-C253-475A-8370-4ED69F1B3A98}"/>
              </a:ext>
            </a:extLst>
          </p:cNvPr>
          <p:cNvSpPr/>
          <p:nvPr/>
        </p:nvSpPr>
        <p:spPr>
          <a:xfrm>
            <a:off x="5899508" y="2823575"/>
            <a:ext cx="21905"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8" name="正方形/長方形 807">
            <a:extLst>
              <a:ext uri="{FF2B5EF4-FFF2-40B4-BE49-F238E27FC236}">
                <a16:creationId xmlns:a16="http://schemas.microsoft.com/office/drawing/2014/main" id="{05895118-D8F8-465D-821C-3F239A9166B7}"/>
              </a:ext>
            </a:extLst>
          </p:cNvPr>
          <p:cNvSpPr/>
          <p:nvPr/>
        </p:nvSpPr>
        <p:spPr>
          <a:xfrm>
            <a:off x="6170873" y="2870582"/>
            <a:ext cx="50601" cy="3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9" name="正方形/長方形 808">
            <a:extLst>
              <a:ext uri="{FF2B5EF4-FFF2-40B4-BE49-F238E27FC236}">
                <a16:creationId xmlns:a16="http://schemas.microsoft.com/office/drawing/2014/main" id="{B082F76F-9423-4976-8223-F895F9287184}"/>
              </a:ext>
            </a:extLst>
          </p:cNvPr>
          <p:cNvSpPr/>
          <p:nvPr/>
        </p:nvSpPr>
        <p:spPr>
          <a:xfrm>
            <a:off x="6091078" y="3123851"/>
            <a:ext cx="137060" cy="83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0" name="正方形/長方形 809">
            <a:extLst>
              <a:ext uri="{FF2B5EF4-FFF2-40B4-BE49-F238E27FC236}">
                <a16:creationId xmlns:a16="http://schemas.microsoft.com/office/drawing/2014/main" id="{CC25FF78-B8A5-4D13-9A5D-C3E2F6DFA305}"/>
              </a:ext>
            </a:extLst>
          </p:cNvPr>
          <p:cNvSpPr/>
          <p:nvPr/>
        </p:nvSpPr>
        <p:spPr>
          <a:xfrm>
            <a:off x="6119020" y="3203916"/>
            <a:ext cx="128836" cy="141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1" name="正方形/長方形 810">
            <a:extLst>
              <a:ext uri="{FF2B5EF4-FFF2-40B4-BE49-F238E27FC236}">
                <a16:creationId xmlns:a16="http://schemas.microsoft.com/office/drawing/2014/main" id="{E878BD82-5B4B-4BEF-AA72-6E8005E90CCB}"/>
              </a:ext>
            </a:extLst>
          </p:cNvPr>
          <p:cNvSpPr/>
          <p:nvPr/>
        </p:nvSpPr>
        <p:spPr>
          <a:xfrm>
            <a:off x="6247755" y="3253487"/>
            <a:ext cx="112087" cy="894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2" name="正方形/長方形 811">
            <a:extLst>
              <a:ext uri="{FF2B5EF4-FFF2-40B4-BE49-F238E27FC236}">
                <a16:creationId xmlns:a16="http://schemas.microsoft.com/office/drawing/2014/main" id="{5384D5D6-A1E1-493E-93E9-87F9B209ED90}"/>
              </a:ext>
            </a:extLst>
          </p:cNvPr>
          <p:cNvSpPr/>
          <p:nvPr/>
        </p:nvSpPr>
        <p:spPr>
          <a:xfrm>
            <a:off x="6252210" y="3063689"/>
            <a:ext cx="56044" cy="1152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3" name="正方形/長方形 812">
            <a:extLst>
              <a:ext uri="{FF2B5EF4-FFF2-40B4-BE49-F238E27FC236}">
                <a16:creationId xmlns:a16="http://schemas.microsoft.com/office/drawing/2014/main" id="{720AE2C9-468F-4660-9060-4868EDCB271F}"/>
              </a:ext>
            </a:extLst>
          </p:cNvPr>
          <p:cNvSpPr/>
          <p:nvPr/>
        </p:nvSpPr>
        <p:spPr>
          <a:xfrm>
            <a:off x="6303204" y="3120870"/>
            <a:ext cx="25220" cy="1433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4" name="正方形/長方形 813">
            <a:extLst>
              <a:ext uri="{FF2B5EF4-FFF2-40B4-BE49-F238E27FC236}">
                <a16:creationId xmlns:a16="http://schemas.microsoft.com/office/drawing/2014/main" id="{50418F72-1AC5-4C86-91D7-FFF2C10CFA73}"/>
              </a:ext>
            </a:extLst>
          </p:cNvPr>
          <p:cNvSpPr/>
          <p:nvPr/>
        </p:nvSpPr>
        <p:spPr>
          <a:xfrm>
            <a:off x="6301107" y="3458145"/>
            <a:ext cx="25220" cy="730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5" name="正方形/長方形 814">
            <a:extLst>
              <a:ext uri="{FF2B5EF4-FFF2-40B4-BE49-F238E27FC236}">
                <a16:creationId xmlns:a16="http://schemas.microsoft.com/office/drawing/2014/main" id="{5C257320-32E4-4286-BCBD-2FE1628946A4}"/>
              </a:ext>
            </a:extLst>
          </p:cNvPr>
          <p:cNvSpPr/>
          <p:nvPr/>
        </p:nvSpPr>
        <p:spPr>
          <a:xfrm>
            <a:off x="6327537" y="3451370"/>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6" name="正方形/長方形 815">
            <a:extLst>
              <a:ext uri="{FF2B5EF4-FFF2-40B4-BE49-F238E27FC236}">
                <a16:creationId xmlns:a16="http://schemas.microsoft.com/office/drawing/2014/main" id="{6662550A-295E-4E4B-9C35-43CD93DC9026}"/>
              </a:ext>
            </a:extLst>
          </p:cNvPr>
          <p:cNvSpPr/>
          <p:nvPr/>
        </p:nvSpPr>
        <p:spPr>
          <a:xfrm>
            <a:off x="6369290" y="3419169"/>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7" name="正方形/長方形 816">
            <a:extLst>
              <a:ext uri="{FF2B5EF4-FFF2-40B4-BE49-F238E27FC236}">
                <a16:creationId xmlns:a16="http://schemas.microsoft.com/office/drawing/2014/main" id="{919365BB-900D-4454-AABF-744F37E39E60}"/>
              </a:ext>
            </a:extLst>
          </p:cNvPr>
          <p:cNvSpPr/>
          <p:nvPr/>
        </p:nvSpPr>
        <p:spPr>
          <a:xfrm>
            <a:off x="8454128" y="4951780"/>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8" name="正方形/長方形 817">
            <a:extLst>
              <a:ext uri="{FF2B5EF4-FFF2-40B4-BE49-F238E27FC236}">
                <a16:creationId xmlns:a16="http://schemas.microsoft.com/office/drawing/2014/main" id="{3900C52B-72B3-49C4-AC19-38803896BD81}"/>
              </a:ext>
            </a:extLst>
          </p:cNvPr>
          <p:cNvSpPr/>
          <p:nvPr/>
        </p:nvSpPr>
        <p:spPr>
          <a:xfrm>
            <a:off x="8396810" y="5114476"/>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9" name="正方形/長方形 818">
            <a:extLst>
              <a:ext uri="{FF2B5EF4-FFF2-40B4-BE49-F238E27FC236}">
                <a16:creationId xmlns:a16="http://schemas.microsoft.com/office/drawing/2014/main" id="{EEFC53F8-0759-43FB-8B52-B3A8AC62334B}"/>
              </a:ext>
            </a:extLst>
          </p:cNvPr>
          <p:cNvSpPr/>
          <p:nvPr/>
        </p:nvSpPr>
        <p:spPr>
          <a:xfrm>
            <a:off x="8602780" y="5140367"/>
            <a:ext cx="192629"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0" name="正方形/長方形 819">
            <a:extLst>
              <a:ext uri="{FF2B5EF4-FFF2-40B4-BE49-F238E27FC236}">
                <a16:creationId xmlns:a16="http://schemas.microsoft.com/office/drawing/2014/main" id="{359D1AC8-52CC-4026-9835-C7AD1026FE15}"/>
              </a:ext>
            </a:extLst>
          </p:cNvPr>
          <p:cNvSpPr/>
          <p:nvPr/>
        </p:nvSpPr>
        <p:spPr>
          <a:xfrm>
            <a:off x="8400372" y="5242539"/>
            <a:ext cx="306810"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1" name="正方形/長方形 820">
            <a:extLst>
              <a:ext uri="{FF2B5EF4-FFF2-40B4-BE49-F238E27FC236}">
                <a16:creationId xmlns:a16="http://schemas.microsoft.com/office/drawing/2014/main" id="{76276283-EAB5-421C-8291-A13D7B4E0A94}"/>
              </a:ext>
            </a:extLst>
          </p:cNvPr>
          <p:cNvSpPr/>
          <p:nvPr/>
        </p:nvSpPr>
        <p:spPr>
          <a:xfrm>
            <a:off x="8694242" y="5248061"/>
            <a:ext cx="45719" cy="6890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2" name="正方形/長方形 821">
            <a:extLst>
              <a:ext uri="{FF2B5EF4-FFF2-40B4-BE49-F238E27FC236}">
                <a16:creationId xmlns:a16="http://schemas.microsoft.com/office/drawing/2014/main" id="{C2EFD76B-4B93-4541-9CBD-1C369750CCF4}"/>
              </a:ext>
            </a:extLst>
          </p:cNvPr>
          <p:cNvSpPr/>
          <p:nvPr/>
        </p:nvSpPr>
        <p:spPr>
          <a:xfrm>
            <a:off x="8382890" y="5180511"/>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3" name="正方形/長方形 822">
            <a:extLst>
              <a:ext uri="{FF2B5EF4-FFF2-40B4-BE49-F238E27FC236}">
                <a16:creationId xmlns:a16="http://schemas.microsoft.com/office/drawing/2014/main" id="{F1675CD7-B889-4A95-AF4B-57BF585B8DB0}"/>
              </a:ext>
            </a:extLst>
          </p:cNvPr>
          <p:cNvSpPr/>
          <p:nvPr/>
        </p:nvSpPr>
        <p:spPr>
          <a:xfrm>
            <a:off x="8535290" y="5327196"/>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4" name="正方形/長方形 823">
            <a:extLst>
              <a:ext uri="{FF2B5EF4-FFF2-40B4-BE49-F238E27FC236}">
                <a16:creationId xmlns:a16="http://schemas.microsoft.com/office/drawing/2014/main" id="{E040AFD5-796F-4197-88CC-2C2D25E60D32}"/>
              </a:ext>
            </a:extLst>
          </p:cNvPr>
          <p:cNvSpPr/>
          <p:nvPr/>
        </p:nvSpPr>
        <p:spPr>
          <a:xfrm>
            <a:off x="8358754" y="5287960"/>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5" name="正方形/長方形 824">
            <a:extLst>
              <a:ext uri="{FF2B5EF4-FFF2-40B4-BE49-F238E27FC236}">
                <a16:creationId xmlns:a16="http://schemas.microsoft.com/office/drawing/2014/main" id="{0E2CF7DC-A735-4E55-B608-EC102A64FD34}"/>
              </a:ext>
            </a:extLst>
          </p:cNvPr>
          <p:cNvSpPr/>
          <p:nvPr/>
        </p:nvSpPr>
        <p:spPr>
          <a:xfrm>
            <a:off x="8378646" y="5257065"/>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6" name="正方形/長方形 825">
            <a:extLst>
              <a:ext uri="{FF2B5EF4-FFF2-40B4-BE49-F238E27FC236}">
                <a16:creationId xmlns:a16="http://schemas.microsoft.com/office/drawing/2014/main" id="{2B48D5E2-4BDC-4129-9937-BD30567E84D9}"/>
              </a:ext>
            </a:extLst>
          </p:cNvPr>
          <p:cNvSpPr/>
          <p:nvPr/>
        </p:nvSpPr>
        <p:spPr>
          <a:xfrm>
            <a:off x="7055706" y="4627913"/>
            <a:ext cx="5135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7" name="正方形/長方形 826">
            <a:extLst>
              <a:ext uri="{FF2B5EF4-FFF2-40B4-BE49-F238E27FC236}">
                <a16:creationId xmlns:a16="http://schemas.microsoft.com/office/drawing/2014/main" id="{BA03F62B-6DD5-4DB1-B114-1A4F091E3715}"/>
              </a:ext>
            </a:extLst>
          </p:cNvPr>
          <p:cNvSpPr/>
          <p:nvPr/>
        </p:nvSpPr>
        <p:spPr>
          <a:xfrm>
            <a:off x="7330559" y="4544291"/>
            <a:ext cx="164349" cy="30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8" name="正方形/長方形 827">
            <a:extLst>
              <a:ext uri="{FF2B5EF4-FFF2-40B4-BE49-F238E27FC236}">
                <a16:creationId xmlns:a16="http://schemas.microsoft.com/office/drawing/2014/main" id="{51AC3937-1CEB-4C53-A2FC-06D3522F5528}"/>
              </a:ext>
            </a:extLst>
          </p:cNvPr>
          <p:cNvSpPr/>
          <p:nvPr/>
        </p:nvSpPr>
        <p:spPr>
          <a:xfrm>
            <a:off x="7301235" y="4570179"/>
            <a:ext cx="221871" cy="371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9" name="正方形/長方形 828">
            <a:extLst>
              <a:ext uri="{FF2B5EF4-FFF2-40B4-BE49-F238E27FC236}">
                <a16:creationId xmlns:a16="http://schemas.microsoft.com/office/drawing/2014/main" id="{DA7B9B88-2CF2-4394-8E65-2D2BE25E22CB}"/>
              </a:ext>
            </a:extLst>
          </p:cNvPr>
          <p:cNvSpPr/>
          <p:nvPr/>
        </p:nvSpPr>
        <p:spPr>
          <a:xfrm>
            <a:off x="7112349" y="4598511"/>
            <a:ext cx="437086"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0" name="正方形/長方形 829">
            <a:extLst>
              <a:ext uri="{FF2B5EF4-FFF2-40B4-BE49-F238E27FC236}">
                <a16:creationId xmlns:a16="http://schemas.microsoft.com/office/drawing/2014/main" id="{33D29F87-7710-4158-803F-618B585045C6}"/>
              </a:ext>
            </a:extLst>
          </p:cNvPr>
          <p:cNvSpPr/>
          <p:nvPr/>
        </p:nvSpPr>
        <p:spPr>
          <a:xfrm>
            <a:off x="8084336" y="4438612"/>
            <a:ext cx="83046" cy="312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1" name="正方形/長方形 830">
            <a:extLst>
              <a:ext uri="{FF2B5EF4-FFF2-40B4-BE49-F238E27FC236}">
                <a16:creationId xmlns:a16="http://schemas.microsoft.com/office/drawing/2014/main" id="{83D8C7D0-D3D5-47E2-9157-D939E7C5765D}"/>
              </a:ext>
            </a:extLst>
          </p:cNvPr>
          <p:cNvSpPr/>
          <p:nvPr/>
        </p:nvSpPr>
        <p:spPr>
          <a:xfrm>
            <a:off x="8053919" y="4464198"/>
            <a:ext cx="108803"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2" name="正方形/長方形 831">
            <a:extLst>
              <a:ext uri="{FF2B5EF4-FFF2-40B4-BE49-F238E27FC236}">
                <a16:creationId xmlns:a16="http://schemas.microsoft.com/office/drawing/2014/main" id="{47E8823A-B37A-4DB3-85DD-97187A36CDE9}"/>
              </a:ext>
            </a:extLst>
          </p:cNvPr>
          <p:cNvSpPr/>
          <p:nvPr/>
        </p:nvSpPr>
        <p:spPr>
          <a:xfrm>
            <a:off x="8058522" y="4501173"/>
            <a:ext cx="87042" cy="209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3" name="正方形/長方形 832">
            <a:extLst>
              <a:ext uri="{FF2B5EF4-FFF2-40B4-BE49-F238E27FC236}">
                <a16:creationId xmlns:a16="http://schemas.microsoft.com/office/drawing/2014/main" id="{DA09C3C8-9573-4911-A104-4FCB57488E75}"/>
              </a:ext>
            </a:extLst>
          </p:cNvPr>
          <p:cNvSpPr/>
          <p:nvPr/>
        </p:nvSpPr>
        <p:spPr>
          <a:xfrm>
            <a:off x="7847274" y="4544455"/>
            <a:ext cx="16060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4" name="正方形/長方形 833">
            <a:extLst>
              <a:ext uri="{FF2B5EF4-FFF2-40B4-BE49-F238E27FC236}">
                <a16:creationId xmlns:a16="http://schemas.microsoft.com/office/drawing/2014/main" id="{8F099076-EEE5-42A7-AE54-A8C425095747}"/>
              </a:ext>
            </a:extLst>
          </p:cNvPr>
          <p:cNvSpPr/>
          <p:nvPr/>
        </p:nvSpPr>
        <p:spPr>
          <a:xfrm>
            <a:off x="8060780" y="4548110"/>
            <a:ext cx="1043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5" name="正方形/長方形 834">
            <a:extLst>
              <a:ext uri="{FF2B5EF4-FFF2-40B4-BE49-F238E27FC236}">
                <a16:creationId xmlns:a16="http://schemas.microsoft.com/office/drawing/2014/main" id="{5B93A545-0F0C-4393-8BCD-826CCEA6BBD2}"/>
              </a:ext>
            </a:extLst>
          </p:cNvPr>
          <p:cNvSpPr/>
          <p:nvPr/>
        </p:nvSpPr>
        <p:spPr>
          <a:xfrm>
            <a:off x="7006411" y="4738738"/>
            <a:ext cx="37785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6" name="正方形/長方形 835">
            <a:extLst>
              <a:ext uri="{FF2B5EF4-FFF2-40B4-BE49-F238E27FC236}">
                <a16:creationId xmlns:a16="http://schemas.microsoft.com/office/drawing/2014/main" id="{7CCD2A63-D433-468B-BB65-FE9FEAD5EF7B}"/>
              </a:ext>
            </a:extLst>
          </p:cNvPr>
          <p:cNvSpPr/>
          <p:nvPr/>
        </p:nvSpPr>
        <p:spPr>
          <a:xfrm>
            <a:off x="7490306" y="4729931"/>
            <a:ext cx="248087"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7" name="正方形/長方形 836">
            <a:extLst>
              <a:ext uri="{FF2B5EF4-FFF2-40B4-BE49-F238E27FC236}">
                <a16:creationId xmlns:a16="http://schemas.microsoft.com/office/drawing/2014/main" id="{A624C553-4A5A-42DE-802D-75ED9A310852}"/>
              </a:ext>
            </a:extLst>
          </p:cNvPr>
          <p:cNvSpPr/>
          <p:nvPr/>
        </p:nvSpPr>
        <p:spPr>
          <a:xfrm>
            <a:off x="7734334" y="5235831"/>
            <a:ext cx="623896"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8" name="正方形/長方形 837">
            <a:extLst>
              <a:ext uri="{FF2B5EF4-FFF2-40B4-BE49-F238E27FC236}">
                <a16:creationId xmlns:a16="http://schemas.microsoft.com/office/drawing/2014/main" id="{EF2CE315-C47B-4ADC-AEF6-DDE3F4BE0840}"/>
              </a:ext>
            </a:extLst>
          </p:cNvPr>
          <p:cNvSpPr/>
          <p:nvPr/>
        </p:nvSpPr>
        <p:spPr>
          <a:xfrm>
            <a:off x="7568885" y="4655357"/>
            <a:ext cx="160601"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9" name="正方形/長方形 838">
            <a:extLst>
              <a:ext uri="{FF2B5EF4-FFF2-40B4-BE49-F238E27FC236}">
                <a16:creationId xmlns:a16="http://schemas.microsoft.com/office/drawing/2014/main" id="{D72EE989-8EAD-4AEA-AEB2-A3B5234D1DB4}"/>
              </a:ext>
            </a:extLst>
          </p:cNvPr>
          <p:cNvSpPr/>
          <p:nvPr/>
        </p:nvSpPr>
        <p:spPr>
          <a:xfrm>
            <a:off x="7724117" y="4652521"/>
            <a:ext cx="173997"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0" name="正方形/長方形 839">
            <a:extLst>
              <a:ext uri="{FF2B5EF4-FFF2-40B4-BE49-F238E27FC236}">
                <a16:creationId xmlns:a16="http://schemas.microsoft.com/office/drawing/2014/main" id="{D00DAE8A-94A4-4588-8539-2A8C1FEA2913}"/>
              </a:ext>
            </a:extLst>
          </p:cNvPr>
          <p:cNvSpPr/>
          <p:nvPr/>
        </p:nvSpPr>
        <p:spPr>
          <a:xfrm>
            <a:off x="8166100" y="4652914"/>
            <a:ext cx="214974" cy="142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1" name="正方形/長方形 840">
            <a:extLst>
              <a:ext uri="{FF2B5EF4-FFF2-40B4-BE49-F238E27FC236}">
                <a16:creationId xmlns:a16="http://schemas.microsoft.com/office/drawing/2014/main" id="{40C7DDAA-3EA7-4BBD-B75D-16A79D67D56F}"/>
              </a:ext>
            </a:extLst>
          </p:cNvPr>
          <p:cNvSpPr/>
          <p:nvPr/>
        </p:nvSpPr>
        <p:spPr>
          <a:xfrm>
            <a:off x="8223128" y="4790513"/>
            <a:ext cx="135932" cy="113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2" name="正方形/長方形 841">
            <a:extLst>
              <a:ext uri="{FF2B5EF4-FFF2-40B4-BE49-F238E27FC236}">
                <a16:creationId xmlns:a16="http://schemas.microsoft.com/office/drawing/2014/main" id="{4C546C22-C391-4958-B09D-BE15A055D454}"/>
              </a:ext>
            </a:extLst>
          </p:cNvPr>
          <p:cNvSpPr/>
          <p:nvPr/>
        </p:nvSpPr>
        <p:spPr>
          <a:xfrm>
            <a:off x="8222340" y="4905018"/>
            <a:ext cx="54348" cy="3344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3" name="正方形/長方形 842">
            <a:extLst>
              <a:ext uri="{FF2B5EF4-FFF2-40B4-BE49-F238E27FC236}">
                <a16:creationId xmlns:a16="http://schemas.microsoft.com/office/drawing/2014/main" id="{57BE23C7-7CF1-453F-A77A-550E0E1EF1FC}"/>
              </a:ext>
            </a:extLst>
          </p:cNvPr>
          <p:cNvSpPr/>
          <p:nvPr/>
        </p:nvSpPr>
        <p:spPr>
          <a:xfrm>
            <a:off x="8274760" y="500723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4" name="正方形/長方形 843">
            <a:extLst>
              <a:ext uri="{FF2B5EF4-FFF2-40B4-BE49-F238E27FC236}">
                <a16:creationId xmlns:a16="http://schemas.microsoft.com/office/drawing/2014/main" id="{D99E7DC0-7143-45F7-A7B7-9293699F69E3}"/>
              </a:ext>
            </a:extLst>
          </p:cNvPr>
          <p:cNvSpPr/>
          <p:nvPr/>
        </p:nvSpPr>
        <p:spPr>
          <a:xfrm>
            <a:off x="8304736" y="5062432"/>
            <a:ext cx="76895" cy="1812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5" name="正方形/長方形 844">
            <a:extLst>
              <a:ext uri="{FF2B5EF4-FFF2-40B4-BE49-F238E27FC236}">
                <a16:creationId xmlns:a16="http://schemas.microsoft.com/office/drawing/2014/main" id="{133213EF-A5C7-455D-8A4E-22B2C92BC3F7}"/>
              </a:ext>
            </a:extLst>
          </p:cNvPr>
          <p:cNvSpPr/>
          <p:nvPr/>
        </p:nvSpPr>
        <p:spPr>
          <a:xfrm>
            <a:off x="8191214" y="500402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6" name="正方形/長方形 845">
            <a:extLst>
              <a:ext uri="{FF2B5EF4-FFF2-40B4-BE49-F238E27FC236}">
                <a16:creationId xmlns:a16="http://schemas.microsoft.com/office/drawing/2014/main" id="{652FC6EE-3A3B-4683-A4EB-69D17E775CC9}"/>
              </a:ext>
            </a:extLst>
          </p:cNvPr>
          <p:cNvSpPr/>
          <p:nvPr/>
        </p:nvSpPr>
        <p:spPr>
          <a:xfrm>
            <a:off x="8166551" y="5094346"/>
            <a:ext cx="29293" cy="1502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7" name="正方形/長方形 846">
            <a:extLst>
              <a:ext uri="{FF2B5EF4-FFF2-40B4-BE49-F238E27FC236}">
                <a16:creationId xmlns:a16="http://schemas.microsoft.com/office/drawing/2014/main" id="{D1F2DF5E-C010-4E0E-8324-5848516AF30C}"/>
              </a:ext>
            </a:extLst>
          </p:cNvPr>
          <p:cNvSpPr/>
          <p:nvPr/>
        </p:nvSpPr>
        <p:spPr>
          <a:xfrm>
            <a:off x="8141510" y="5144646"/>
            <a:ext cx="27828" cy="991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8" name="正方形/長方形 847">
            <a:extLst>
              <a:ext uri="{FF2B5EF4-FFF2-40B4-BE49-F238E27FC236}">
                <a16:creationId xmlns:a16="http://schemas.microsoft.com/office/drawing/2014/main" id="{3B1060B7-583B-4917-B3FF-FDCD5896F480}"/>
              </a:ext>
            </a:extLst>
          </p:cNvPr>
          <p:cNvSpPr/>
          <p:nvPr/>
        </p:nvSpPr>
        <p:spPr>
          <a:xfrm>
            <a:off x="8118614" y="5175430"/>
            <a:ext cx="27828" cy="610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9" name="正方形/長方形 848">
            <a:extLst>
              <a:ext uri="{FF2B5EF4-FFF2-40B4-BE49-F238E27FC236}">
                <a16:creationId xmlns:a16="http://schemas.microsoft.com/office/drawing/2014/main" id="{0B2F6C74-B83E-48BF-A054-F23884CBBA43}"/>
              </a:ext>
            </a:extLst>
          </p:cNvPr>
          <p:cNvSpPr/>
          <p:nvPr/>
        </p:nvSpPr>
        <p:spPr>
          <a:xfrm>
            <a:off x="8086815" y="5203787"/>
            <a:ext cx="27828" cy="396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0" name="正方形/長方形 849">
            <a:extLst>
              <a:ext uri="{FF2B5EF4-FFF2-40B4-BE49-F238E27FC236}">
                <a16:creationId xmlns:a16="http://schemas.microsoft.com/office/drawing/2014/main" id="{5DCEAF23-826E-47B9-A501-8BA0CD682334}"/>
              </a:ext>
            </a:extLst>
          </p:cNvPr>
          <p:cNvSpPr/>
          <p:nvPr/>
        </p:nvSpPr>
        <p:spPr>
          <a:xfrm>
            <a:off x="7791541" y="5150498"/>
            <a:ext cx="30514" cy="878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1" name="正方形/長方形 850">
            <a:extLst>
              <a:ext uri="{FF2B5EF4-FFF2-40B4-BE49-F238E27FC236}">
                <a16:creationId xmlns:a16="http://schemas.microsoft.com/office/drawing/2014/main" id="{E3243B5A-BC45-430D-AB31-C38FFF2A0F66}"/>
              </a:ext>
            </a:extLst>
          </p:cNvPr>
          <p:cNvSpPr/>
          <p:nvPr/>
        </p:nvSpPr>
        <p:spPr>
          <a:xfrm>
            <a:off x="7818825" y="5118750"/>
            <a:ext cx="30514" cy="1177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2" name="正方形/長方形 851">
            <a:extLst>
              <a:ext uri="{FF2B5EF4-FFF2-40B4-BE49-F238E27FC236}">
                <a16:creationId xmlns:a16="http://schemas.microsoft.com/office/drawing/2014/main" id="{0D125EA0-1983-4A0B-BC84-E326F99AFC23}"/>
              </a:ext>
            </a:extLst>
          </p:cNvPr>
          <p:cNvSpPr/>
          <p:nvPr/>
        </p:nvSpPr>
        <p:spPr>
          <a:xfrm>
            <a:off x="7841164" y="5036537"/>
            <a:ext cx="30514" cy="2036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3" name="正方形/長方形 852">
            <a:extLst>
              <a:ext uri="{FF2B5EF4-FFF2-40B4-BE49-F238E27FC236}">
                <a16:creationId xmlns:a16="http://schemas.microsoft.com/office/drawing/2014/main" id="{E72FBCD9-2095-418F-8417-2ACAD13374B9}"/>
              </a:ext>
            </a:extLst>
          </p:cNvPr>
          <p:cNvSpPr/>
          <p:nvPr/>
        </p:nvSpPr>
        <p:spPr>
          <a:xfrm>
            <a:off x="7867097" y="4729301"/>
            <a:ext cx="30514" cy="50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4" name="正方形/長方形 853">
            <a:extLst>
              <a:ext uri="{FF2B5EF4-FFF2-40B4-BE49-F238E27FC236}">
                <a16:creationId xmlns:a16="http://schemas.microsoft.com/office/drawing/2014/main" id="{65A4CA92-9B9C-476B-BF27-67F8E71FDF80}"/>
              </a:ext>
            </a:extLst>
          </p:cNvPr>
          <p:cNvSpPr/>
          <p:nvPr/>
        </p:nvSpPr>
        <p:spPr>
          <a:xfrm>
            <a:off x="7895655" y="4847607"/>
            <a:ext cx="87037" cy="3869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5" name="正方形/長方形 854">
            <a:extLst>
              <a:ext uri="{FF2B5EF4-FFF2-40B4-BE49-F238E27FC236}">
                <a16:creationId xmlns:a16="http://schemas.microsoft.com/office/drawing/2014/main" id="{800091E7-A4F4-4839-A3A5-0FF89994848C}"/>
              </a:ext>
            </a:extLst>
          </p:cNvPr>
          <p:cNvSpPr/>
          <p:nvPr/>
        </p:nvSpPr>
        <p:spPr>
          <a:xfrm>
            <a:off x="7973510" y="5038711"/>
            <a:ext cx="40037" cy="1857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6" name="正方形/長方形 855">
            <a:extLst>
              <a:ext uri="{FF2B5EF4-FFF2-40B4-BE49-F238E27FC236}">
                <a16:creationId xmlns:a16="http://schemas.microsoft.com/office/drawing/2014/main" id="{F8B82123-5CC4-4665-9C02-7062735103EC}"/>
              </a:ext>
            </a:extLst>
          </p:cNvPr>
          <p:cNvSpPr/>
          <p:nvPr/>
        </p:nvSpPr>
        <p:spPr>
          <a:xfrm>
            <a:off x="8009131" y="4983546"/>
            <a:ext cx="50447" cy="1968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7" name="正方形/長方形 856">
            <a:extLst>
              <a:ext uri="{FF2B5EF4-FFF2-40B4-BE49-F238E27FC236}">
                <a16:creationId xmlns:a16="http://schemas.microsoft.com/office/drawing/2014/main" id="{DD4CEE39-CDA3-4FEF-9E53-3848177D540E}"/>
              </a:ext>
            </a:extLst>
          </p:cNvPr>
          <p:cNvSpPr/>
          <p:nvPr/>
        </p:nvSpPr>
        <p:spPr>
          <a:xfrm>
            <a:off x="8053226" y="4792284"/>
            <a:ext cx="63942" cy="3563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8" name="正方形/長方形 857">
            <a:extLst>
              <a:ext uri="{FF2B5EF4-FFF2-40B4-BE49-F238E27FC236}">
                <a16:creationId xmlns:a16="http://schemas.microsoft.com/office/drawing/2014/main" id="{60DFE0B2-0B81-42CC-8135-0736DC1BA6D6}"/>
              </a:ext>
            </a:extLst>
          </p:cNvPr>
          <p:cNvSpPr/>
          <p:nvPr/>
        </p:nvSpPr>
        <p:spPr>
          <a:xfrm>
            <a:off x="8113799" y="4713284"/>
            <a:ext cx="57548" cy="1818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9" name="正方形/長方形 858">
            <a:extLst>
              <a:ext uri="{FF2B5EF4-FFF2-40B4-BE49-F238E27FC236}">
                <a16:creationId xmlns:a16="http://schemas.microsoft.com/office/drawing/2014/main" id="{B8378571-3811-4951-B07C-3560B5161895}"/>
              </a:ext>
            </a:extLst>
          </p:cNvPr>
          <p:cNvSpPr/>
          <p:nvPr/>
        </p:nvSpPr>
        <p:spPr>
          <a:xfrm>
            <a:off x="7030283" y="4693998"/>
            <a:ext cx="351474" cy="464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0" name="正方形/長方形 859">
            <a:extLst>
              <a:ext uri="{FF2B5EF4-FFF2-40B4-BE49-F238E27FC236}">
                <a16:creationId xmlns:a16="http://schemas.microsoft.com/office/drawing/2014/main" id="{11410234-ED45-4C3C-98AE-EBDBA52720A1}"/>
              </a:ext>
            </a:extLst>
          </p:cNvPr>
          <p:cNvSpPr/>
          <p:nvPr/>
        </p:nvSpPr>
        <p:spPr>
          <a:xfrm>
            <a:off x="7438220" y="4695712"/>
            <a:ext cx="126531" cy="380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1" name="正方形/長方形 860">
            <a:extLst>
              <a:ext uri="{FF2B5EF4-FFF2-40B4-BE49-F238E27FC236}">
                <a16:creationId xmlns:a16="http://schemas.microsoft.com/office/drawing/2014/main" id="{59932205-6596-48E0-9662-4A3B259E3E85}"/>
              </a:ext>
            </a:extLst>
          </p:cNvPr>
          <p:cNvSpPr/>
          <p:nvPr/>
        </p:nvSpPr>
        <p:spPr>
          <a:xfrm>
            <a:off x="7813376" y="4611384"/>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2" name="正方形/長方形 861">
            <a:extLst>
              <a:ext uri="{FF2B5EF4-FFF2-40B4-BE49-F238E27FC236}">
                <a16:creationId xmlns:a16="http://schemas.microsoft.com/office/drawing/2014/main" id="{FBFB4BAE-4C30-4EA7-8ED3-300587648156}"/>
              </a:ext>
            </a:extLst>
          </p:cNvPr>
          <p:cNvSpPr/>
          <p:nvPr/>
        </p:nvSpPr>
        <p:spPr>
          <a:xfrm>
            <a:off x="7980064" y="4624351"/>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3" name="正方形/長方形 862">
            <a:extLst>
              <a:ext uri="{FF2B5EF4-FFF2-40B4-BE49-F238E27FC236}">
                <a16:creationId xmlns:a16="http://schemas.microsoft.com/office/drawing/2014/main" id="{594001E9-64C1-447E-B91A-4472C2125040}"/>
              </a:ext>
            </a:extLst>
          </p:cNvPr>
          <p:cNvSpPr/>
          <p:nvPr/>
        </p:nvSpPr>
        <p:spPr>
          <a:xfrm>
            <a:off x="8156596" y="4573123"/>
            <a:ext cx="9743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4" name="正方形/長方形 863">
            <a:extLst>
              <a:ext uri="{FF2B5EF4-FFF2-40B4-BE49-F238E27FC236}">
                <a16:creationId xmlns:a16="http://schemas.microsoft.com/office/drawing/2014/main" id="{7A7EF464-5911-4034-B394-35AB0D05D5E3}"/>
              </a:ext>
            </a:extLst>
          </p:cNvPr>
          <p:cNvSpPr/>
          <p:nvPr/>
        </p:nvSpPr>
        <p:spPr>
          <a:xfrm>
            <a:off x="8146987" y="4620266"/>
            <a:ext cx="13863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5" name="正方形/長方形 864">
            <a:extLst>
              <a:ext uri="{FF2B5EF4-FFF2-40B4-BE49-F238E27FC236}">
                <a16:creationId xmlns:a16="http://schemas.microsoft.com/office/drawing/2014/main" id="{EA0ABBD7-4BB7-4A9E-AC79-2080621CA531}"/>
              </a:ext>
            </a:extLst>
          </p:cNvPr>
          <p:cNvSpPr/>
          <p:nvPr/>
        </p:nvSpPr>
        <p:spPr>
          <a:xfrm>
            <a:off x="7324683" y="4916062"/>
            <a:ext cx="41712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6" name="正方形/長方形 865">
            <a:extLst>
              <a:ext uri="{FF2B5EF4-FFF2-40B4-BE49-F238E27FC236}">
                <a16:creationId xmlns:a16="http://schemas.microsoft.com/office/drawing/2014/main" id="{3EE972EC-4913-4CEF-A692-4E735B8A1B2B}"/>
              </a:ext>
            </a:extLst>
          </p:cNvPr>
          <p:cNvSpPr/>
          <p:nvPr/>
        </p:nvSpPr>
        <p:spPr>
          <a:xfrm>
            <a:off x="6982952" y="4900909"/>
            <a:ext cx="25954" cy="1338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7" name="正方形/長方形 866">
            <a:extLst>
              <a:ext uri="{FF2B5EF4-FFF2-40B4-BE49-F238E27FC236}">
                <a16:creationId xmlns:a16="http://schemas.microsoft.com/office/drawing/2014/main" id="{2031E154-AC9D-4793-8F98-A14AD71C7849}"/>
              </a:ext>
            </a:extLst>
          </p:cNvPr>
          <p:cNvSpPr/>
          <p:nvPr/>
        </p:nvSpPr>
        <p:spPr>
          <a:xfrm>
            <a:off x="7007116" y="4918424"/>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8" name="正方形/長方形 867">
            <a:extLst>
              <a:ext uri="{FF2B5EF4-FFF2-40B4-BE49-F238E27FC236}">
                <a16:creationId xmlns:a16="http://schemas.microsoft.com/office/drawing/2014/main" id="{FBBCE565-4C37-4C85-B000-EADDE38AD26D}"/>
              </a:ext>
            </a:extLst>
          </p:cNvPr>
          <p:cNvSpPr/>
          <p:nvPr/>
        </p:nvSpPr>
        <p:spPr>
          <a:xfrm>
            <a:off x="7167346" y="4920327"/>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9" name="正方形/長方形 868">
            <a:extLst>
              <a:ext uri="{FF2B5EF4-FFF2-40B4-BE49-F238E27FC236}">
                <a16:creationId xmlns:a16="http://schemas.microsoft.com/office/drawing/2014/main" id="{C3A05CCC-C684-406F-8931-9721CE3CEFEA}"/>
              </a:ext>
            </a:extLst>
          </p:cNvPr>
          <p:cNvSpPr/>
          <p:nvPr/>
        </p:nvSpPr>
        <p:spPr>
          <a:xfrm>
            <a:off x="7307688" y="4915961"/>
            <a:ext cx="25954" cy="9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0" name="正方形/長方形 869">
            <a:extLst>
              <a:ext uri="{FF2B5EF4-FFF2-40B4-BE49-F238E27FC236}">
                <a16:creationId xmlns:a16="http://schemas.microsoft.com/office/drawing/2014/main" id="{DAB97253-225C-4833-A06D-9F27693B1154}"/>
              </a:ext>
            </a:extLst>
          </p:cNvPr>
          <p:cNvSpPr/>
          <p:nvPr/>
        </p:nvSpPr>
        <p:spPr>
          <a:xfrm>
            <a:off x="7442908" y="4841910"/>
            <a:ext cx="45779"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1" name="正方形/長方形 870">
            <a:extLst>
              <a:ext uri="{FF2B5EF4-FFF2-40B4-BE49-F238E27FC236}">
                <a16:creationId xmlns:a16="http://schemas.microsoft.com/office/drawing/2014/main" id="{BF5CD8B8-44FB-4067-9DCC-B1DFF2BDC995}"/>
              </a:ext>
            </a:extLst>
          </p:cNvPr>
          <p:cNvSpPr/>
          <p:nvPr/>
        </p:nvSpPr>
        <p:spPr>
          <a:xfrm>
            <a:off x="7735237" y="4728329"/>
            <a:ext cx="113050"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2" name="正方形/長方形 871">
            <a:extLst>
              <a:ext uri="{FF2B5EF4-FFF2-40B4-BE49-F238E27FC236}">
                <a16:creationId xmlns:a16="http://schemas.microsoft.com/office/drawing/2014/main" id="{C4358C9B-93A0-482B-BF27-633225611D26}"/>
              </a:ext>
            </a:extLst>
          </p:cNvPr>
          <p:cNvSpPr/>
          <p:nvPr/>
        </p:nvSpPr>
        <p:spPr>
          <a:xfrm>
            <a:off x="7840408" y="4784333"/>
            <a:ext cx="29599" cy="2341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3" name="正方形/長方形 872">
            <a:extLst>
              <a:ext uri="{FF2B5EF4-FFF2-40B4-BE49-F238E27FC236}">
                <a16:creationId xmlns:a16="http://schemas.microsoft.com/office/drawing/2014/main" id="{99DE8281-3863-4841-B2D8-50C10547D183}"/>
              </a:ext>
            </a:extLst>
          </p:cNvPr>
          <p:cNvSpPr/>
          <p:nvPr/>
        </p:nvSpPr>
        <p:spPr>
          <a:xfrm>
            <a:off x="7899350" y="465593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4" name="正方形/長方形 873">
            <a:extLst>
              <a:ext uri="{FF2B5EF4-FFF2-40B4-BE49-F238E27FC236}">
                <a16:creationId xmlns:a16="http://schemas.microsoft.com/office/drawing/2014/main" id="{98B32F5C-4ED2-4D49-B592-D0D04DA72258}"/>
              </a:ext>
            </a:extLst>
          </p:cNvPr>
          <p:cNvSpPr/>
          <p:nvPr/>
        </p:nvSpPr>
        <p:spPr>
          <a:xfrm>
            <a:off x="7894604" y="473819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5" name="正方形/長方形 874">
            <a:extLst>
              <a:ext uri="{FF2B5EF4-FFF2-40B4-BE49-F238E27FC236}">
                <a16:creationId xmlns:a16="http://schemas.microsoft.com/office/drawing/2014/main" id="{68986A71-170B-45B2-AC5E-4A1E67E29348}"/>
              </a:ext>
            </a:extLst>
          </p:cNvPr>
          <p:cNvSpPr/>
          <p:nvPr/>
        </p:nvSpPr>
        <p:spPr>
          <a:xfrm>
            <a:off x="7844312" y="4723902"/>
            <a:ext cx="28415"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6" name="正方形/長方形 875">
            <a:extLst>
              <a:ext uri="{FF2B5EF4-FFF2-40B4-BE49-F238E27FC236}">
                <a16:creationId xmlns:a16="http://schemas.microsoft.com/office/drawing/2014/main" id="{5A32500A-D2EE-48BE-95E7-76DA38DE4079}"/>
              </a:ext>
            </a:extLst>
          </p:cNvPr>
          <p:cNvSpPr/>
          <p:nvPr/>
        </p:nvSpPr>
        <p:spPr>
          <a:xfrm>
            <a:off x="7925985" y="4683442"/>
            <a:ext cx="52568"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7" name="正方形/長方形 876">
            <a:extLst>
              <a:ext uri="{FF2B5EF4-FFF2-40B4-BE49-F238E27FC236}">
                <a16:creationId xmlns:a16="http://schemas.microsoft.com/office/drawing/2014/main" id="{D37DD243-2E85-4056-BDDC-96C04BA3491F}"/>
              </a:ext>
            </a:extLst>
          </p:cNvPr>
          <p:cNvSpPr/>
          <p:nvPr/>
        </p:nvSpPr>
        <p:spPr>
          <a:xfrm>
            <a:off x="8006761" y="4666372"/>
            <a:ext cx="52568" cy="1010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8" name="正方形/長方形 877">
            <a:extLst>
              <a:ext uri="{FF2B5EF4-FFF2-40B4-BE49-F238E27FC236}">
                <a16:creationId xmlns:a16="http://schemas.microsoft.com/office/drawing/2014/main" id="{C242884D-32AF-4392-A574-18E8A8252BCA}"/>
              </a:ext>
            </a:extLst>
          </p:cNvPr>
          <p:cNvSpPr/>
          <p:nvPr/>
        </p:nvSpPr>
        <p:spPr>
          <a:xfrm>
            <a:off x="7920733" y="4760242"/>
            <a:ext cx="33871" cy="626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9" name="正方形/長方形 878">
            <a:extLst>
              <a:ext uri="{FF2B5EF4-FFF2-40B4-BE49-F238E27FC236}">
                <a16:creationId xmlns:a16="http://schemas.microsoft.com/office/drawing/2014/main" id="{0F7C81C1-67E2-40E5-BDC1-B6128942B504}"/>
              </a:ext>
            </a:extLst>
          </p:cNvPr>
          <p:cNvSpPr/>
          <p:nvPr/>
        </p:nvSpPr>
        <p:spPr>
          <a:xfrm>
            <a:off x="7954230" y="4729245"/>
            <a:ext cx="48749" cy="1190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0" name="正方形/長方形 879">
            <a:extLst>
              <a:ext uri="{FF2B5EF4-FFF2-40B4-BE49-F238E27FC236}">
                <a16:creationId xmlns:a16="http://schemas.microsoft.com/office/drawing/2014/main" id="{210996E0-F62B-4440-8606-025B6424E586}"/>
              </a:ext>
            </a:extLst>
          </p:cNvPr>
          <p:cNvSpPr/>
          <p:nvPr/>
        </p:nvSpPr>
        <p:spPr>
          <a:xfrm>
            <a:off x="8083920" y="4521440"/>
            <a:ext cx="54869"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1" name="正方形/長方形 880">
            <a:extLst>
              <a:ext uri="{FF2B5EF4-FFF2-40B4-BE49-F238E27FC236}">
                <a16:creationId xmlns:a16="http://schemas.microsoft.com/office/drawing/2014/main" id="{99957DC1-A16A-4667-AD25-E0E247FF3DEA}"/>
              </a:ext>
            </a:extLst>
          </p:cNvPr>
          <p:cNvSpPr/>
          <p:nvPr/>
        </p:nvSpPr>
        <p:spPr>
          <a:xfrm>
            <a:off x="8005745" y="4576238"/>
            <a:ext cx="54869" cy="340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2" name="正方形/長方形 881">
            <a:extLst>
              <a:ext uri="{FF2B5EF4-FFF2-40B4-BE49-F238E27FC236}">
                <a16:creationId xmlns:a16="http://schemas.microsoft.com/office/drawing/2014/main" id="{F40D42A2-9B2F-448A-9EBC-7BE7661990E5}"/>
              </a:ext>
            </a:extLst>
          </p:cNvPr>
          <p:cNvSpPr/>
          <p:nvPr/>
        </p:nvSpPr>
        <p:spPr>
          <a:xfrm>
            <a:off x="7924310" y="4517637"/>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3" name="正方形/長方形 882">
            <a:extLst>
              <a:ext uri="{FF2B5EF4-FFF2-40B4-BE49-F238E27FC236}">
                <a16:creationId xmlns:a16="http://schemas.microsoft.com/office/drawing/2014/main" id="{84BECF9E-209C-4515-955F-E30B1F2F425E}"/>
              </a:ext>
            </a:extLst>
          </p:cNvPr>
          <p:cNvSpPr/>
          <p:nvPr/>
        </p:nvSpPr>
        <p:spPr>
          <a:xfrm>
            <a:off x="8218385" y="4542431"/>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4" name="正方形/長方形 883">
            <a:extLst>
              <a:ext uri="{FF2B5EF4-FFF2-40B4-BE49-F238E27FC236}">
                <a16:creationId xmlns:a16="http://schemas.microsoft.com/office/drawing/2014/main" id="{34FDC4D7-A0D3-467B-9D57-44FF1A9E3D82}"/>
              </a:ext>
            </a:extLst>
          </p:cNvPr>
          <p:cNvSpPr/>
          <p:nvPr/>
        </p:nvSpPr>
        <p:spPr>
          <a:xfrm>
            <a:off x="8328099" y="4625025"/>
            <a:ext cx="53087"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5" name="正方形/長方形 884">
            <a:extLst>
              <a:ext uri="{FF2B5EF4-FFF2-40B4-BE49-F238E27FC236}">
                <a16:creationId xmlns:a16="http://schemas.microsoft.com/office/drawing/2014/main" id="{C5A1CADD-38D7-4449-BD01-1B9FE76C7575}"/>
              </a:ext>
            </a:extLst>
          </p:cNvPr>
          <p:cNvSpPr/>
          <p:nvPr/>
        </p:nvSpPr>
        <p:spPr>
          <a:xfrm>
            <a:off x="7816313" y="4573413"/>
            <a:ext cx="37813" cy="368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6" name="正方形/長方形 885">
            <a:extLst>
              <a:ext uri="{FF2B5EF4-FFF2-40B4-BE49-F238E27FC236}">
                <a16:creationId xmlns:a16="http://schemas.microsoft.com/office/drawing/2014/main" id="{C1382240-DD4F-41EA-9715-FB6AFAC9890B}"/>
              </a:ext>
            </a:extLst>
          </p:cNvPr>
          <p:cNvSpPr/>
          <p:nvPr/>
        </p:nvSpPr>
        <p:spPr>
          <a:xfrm>
            <a:off x="7953143" y="4612971"/>
            <a:ext cx="191712"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7" name="正方形/長方形 886">
            <a:extLst>
              <a:ext uri="{FF2B5EF4-FFF2-40B4-BE49-F238E27FC236}">
                <a16:creationId xmlns:a16="http://schemas.microsoft.com/office/drawing/2014/main" id="{AE8ABBD9-A9BD-433A-AFB6-832581B7C282}"/>
              </a:ext>
            </a:extLst>
          </p:cNvPr>
          <p:cNvSpPr/>
          <p:nvPr/>
        </p:nvSpPr>
        <p:spPr>
          <a:xfrm>
            <a:off x="8034084" y="4663671"/>
            <a:ext cx="109146"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8" name="正方形/長方形 887">
            <a:extLst>
              <a:ext uri="{FF2B5EF4-FFF2-40B4-BE49-F238E27FC236}">
                <a16:creationId xmlns:a16="http://schemas.microsoft.com/office/drawing/2014/main" id="{ECF7BD17-9008-4560-9FD3-656443094509}"/>
              </a:ext>
            </a:extLst>
          </p:cNvPr>
          <p:cNvSpPr/>
          <p:nvPr/>
        </p:nvSpPr>
        <p:spPr>
          <a:xfrm>
            <a:off x="8086823" y="4736835"/>
            <a:ext cx="33835" cy="54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9" name="正方形/長方形 888">
            <a:extLst>
              <a:ext uri="{FF2B5EF4-FFF2-40B4-BE49-F238E27FC236}">
                <a16:creationId xmlns:a16="http://schemas.microsoft.com/office/drawing/2014/main" id="{9375CCB7-44F9-42DE-8699-5719BC9A4638}"/>
              </a:ext>
            </a:extLst>
          </p:cNvPr>
          <p:cNvSpPr/>
          <p:nvPr/>
        </p:nvSpPr>
        <p:spPr>
          <a:xfrm>
            <a:off x="8164251" y="4789519"/>
            <a:ext cx="33835" cy="927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0" name="正方形/長方形 889">
            <a:extLst>
              <a:ext uri="{FF2B5EF4-FFF2-40B4-BE49-F238E27FC236}">
                <a16:creationId xmlns:a16="http://schemas.microsoft.com/office/drawing/2014/main" id="{7836BAA0-34CA-495D-B570-D48B8B4111F2}"/>
              </a:ext>
            </a:extLst>
          </p:cNvPr>
          <p:cNvSpPr/>
          <p:nvPr/>
        </p:nvSpPr>
        <p:spPr>
          <a:xfrm>
            <a:off x="8023986" y="4782441"/>
            <a:ext cx="33835" cy="1469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1" name="正方形/長方形 890">
            <a:extLst>
              <a:ext uri="{FF2B5EF4-FFF2-40B4-BE49-F238E27FC236}">
                <a16:creationId xmlns:a16="http://schemas.microsoft.com/office/drawing/2014/main" id="{5464FAF8-4E3C-4231-BE3F-DDE0751B49E0}"/>
              </a:ext>
            </a:extLst>
          </p:cNvPr>
          <p:cNvSpPr/>
          <p:nvPr/>
        </p:nvSpPr>
        <p:spPr>
          <a:xfrm>
            <a:off x="8116848" y="4889765"/>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2" name="正方形/長方形 891">
            <a:extLst>
              <a:ext uri="{FF2B5EF4-FFF2-40B4-BE49-F238E27FC236}">
                <a16:creationId xmlns:a16="http://schemas.microsoft.com/office/drawing/2014/main" id="{409C4B7B-BA2F-493E-89C6-96040A3F378A}"/>
              </a:ext>
            </a:extLst>
          </p:cNvPr>
          <p:cNvSpPr/>
          <p:nvPr/>
        </p:nvSpPr>
        <p:spPr>
          <a:xfrm>
            <a:off x="7737420" y="4875460"/>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3" name="正方形/長方形 892">
            <a:extLst>
              <a:ext uri="{FF2B5EF4-FFF2-40B4-BE49-F238E27FC236}">
                <a16:creationId xmlns:a16="http://schemas.microsoft.com/office/drawing/2014/main" id="{26408909-F214-4589-8DE8-FF437D217CB3}"/>
              </a:ext>
            </a:extLst>
          </p:cNvPr>
          <p:cNvSpPr/>
          <p:nvPr/>
        </p:nvSpPr>
        <p:spPr>
          <a:xfrm>
            <a:off x="7736017" y="4794145"/>
            <a:ext cx="32482" cy="513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4" name="正方形/長方形 893">
            <a:extLst>
              <a:ext uri="{FF2B5EF4-FFF2-40B4-BE49-F238E27FC236}">
                <a16:creationId xmlns:a16="http://schemas.microsoft.com/office/drawing/2014/main" id="{09AE3CCA-0BA3-42B4-A8AA-288661791154}"/>
              </a:ext>
            </a:extLst>
          </p:cNvPr>
          <p:cNvSpPr/>
          <p:nvPr/>
        </p:nvSpPr>
        <p:spPr>
          <a:xfrm>
            <a:off x="7810349" y="4795131"/>
            <a:ext cx="32482" cy="579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5" name="正方形/長方形 894">
            <a:extLst>
              <a:ext uri="{FF2B5EF4-FFF2-40B4-BE49-F238E27FC236}">
                <a16:creationId xmlns:a16="http://schemas.microsoft.com/office/drawing/2014/main" id="{9FC449C5-60D8-4B40-970D-071A69E8E01E}"/>
              </a:ext>
            </a:extLst>
          </p:cNvPr>
          <p:cNvSpPr/>
          <p:nvPr/>
        </p:nvSpPr>
        <p:spPr>
          <a:xfrm>
            <a:off x="7810349" y="4982291"/>
            <a:ext cx="32482" cy="584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6" name="正方形/長方形 895">
            <a:extLst>
              <a:ext uri="{FF2B5EF4-FFF2-40B4-BE49-F238E27FC236}">
                <a16:creationId xmlns:a16="http://schemas.microsoft.com/office/drawing/2014/main" id="{6126DBD6-55EE-49FD-8D8E-E67CD2F14EFF}"/>
              </a:ext>
            </a:extLst>
          </p:cNvPr>
          <p:cNvSpPr/>
          <p:nvPr/>
        </p:nvSpPr>
        <p:spPr>
          <a:xfrm>
            <a:off x="7791375" y="5009861"/>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7" name="正方形/長方形 896">
            <a:extLst>
              <a:ext uri="{FF2B5EF4-FFF2-40B4-BE49-F238E27FC236}">
                <a16:creationId xmlns:a16="http://schemas.microsoft.com/office/drawing/2014/main" id="{EC85FEA9-D5D2-427E-9F9B-8DA8D093D6FE}"/>
              </a:ext>
            </a:extLst>
          </p:cNvPr>
          <p:cNvSpPr/>
          <p:nvPr/>
        </p:nvSpPr>
        <p:spPr>
          <a:xfrm>
            <a:off x="8030475" y="4954832"/>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8" name="正方形/長方形 897">
            <a:extLst>
              <a:ext uri="{FF2B5EF4-FFF2-40B4-BE49-F238E27FC236}">
                <a16:creationId xmlns:a16="http://schemas.microsoft.com/office/drawing/2014/main" id="{807C1A77-646C-46B3-B233-7827489C478A}"/>
              </a:ext>
            </a:extLst>
          </p:cNvPr>
          <p:cNvSpPr/>
          <p:nvPr/>
        </p:nvSpPr>
        <p:spPr>
          <a:xfrm>
            <a:off x="7976358" y="4931084"/>
            <a:ext cx="32482" cy="514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9" name="正方形/長方形 898">
            <a:extLst>
              <a:ext uri="{FF2B5EF4-FFF2-40B4-BE49-F238E27FC236}">
                <a16:creationId xmlns:a16="http://schemas.microsoft.com/office/drawing/2014/main" id="{3C5AB1BC-DA83-438B-8E2B-778AEF3EF4B1}"/>
              </a:ext>
            </a:extLst>
          </p:cNvPr>
          <p:cNvSpPr/>
          <p:nvPr/>
        </p:nvSpPr>
        <p:spPr>
          <a:xfrm>
            <a:off x="7976994" y="4848060"/>
            <a:ext cx="45800"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0" name="正方形/長方形 899">
            <a:extLst>
              <a:ext uri="{FF2B5EF4-FFF2-40B4-BE49-F238E27FC236}">
                <a16:creationId xmlns:a16="http://schemas.microsoft.com/office/drawing/2014/main" id="{ED236197-1B12-4444-ACC1-DA4AEFFEE6C4}"/>
              </a:ext>
            </a:extLst>
          </p:cNvPr>
          <p:cNvSpPr/>
          <p:nvPr/>
        </p:nvSpPr>
        <p:spPr>
          <a:xfrm>
            <a:off x="8141664" y="4684596"/>
            <a:ext cx="30953" cy="248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1" name="正方形/長方形 900">
            <a:extLst>
              <a:ext uri="{FF2B5EF4-FFF2-40B4-BE49-F238E27FC236}">
                <a16:creationId xmlns:a16="http://schemas.microsoft.com/office/drawing/2014/main" id="{0AA8E106-2EAF-4555-871A-BAB01278A6F6}"/>
              </a:ext>
            </a:extLst>
          </p:cNvPr>
          <p:cNvSpPr/>
          <p:nvPr/>
        </p:nvSpPr>
        <p:spPr>
          <a:xfrm>
            <a:off x="8002423" y="4769674"/>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2" name="正方形/長方形 901">
            <a:extLst>
              <a:ext uri="{FF2B5EF4-FFF2-40B4-BE49-F238E27FC236}">
                <a16:creationId xmlns:a16="http://schemas.microsoft.com/office/drawing/2014/main" id="{5AC2E8E2-87C0-4F89-9D6A-B8292158EB8F}"/>
              </a:ext>
            </a:extLst>
          </p:cNvPr>
          <p:cNvSpPr/>
          <p:nvPr/>
        </p:nvSpPr>
        <p:spPr>
          <a:xfrm>
            <a:off x="7972026" y="4713298"/>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3" name="正方形/長方形 902">
            <a:extLst>
              <a:ext uri="{FF2B5EF4-FFF2-40B4-BE49-F238E27FC236}">
                <a16:creationId xmlns:a16="http://schemas.microsoft.com/office/drawing/2014/main" id="{6E0AD400-86C2-446D-A2AB-9B8D14ADE1CB}"/>
              </a:ext>
            </a:extLst>
          </p:cNvPr>
          <p:cNvSpPr/>
          <p:nvPr/>
        </p:nvSpPr>
        <p:spPr>
          <a:xfrm>
            <a:off x="8055778" y="4705485"/>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4" name="正方形/長方形 903">
            <a:extLst>
              <a:ext uri="{FF2B5EF4-FFF2-40B4-BE49-F238E27FC236}">
                <a16:creationId xmlns:a16="http://schemas.microsoft.com/office/drawing/2014/main" id="{010E4439-FF9F-4EC7-8572-529AE5EE5631}"/>
              </a:ext>
            </a:extLst>
          </p:cNvPr>
          <p:cNvSpPr/>
          <p:nvPr/>
        </p:nvSpPr>
        <p:spPr>
          <a:xfrm>
            <a:off x="7980064" y="4662037"/>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5" name="正方形/長方形 904">
            <a:extLst>
              <a:ext uri="{FF2B5EF4-FFF2-40B4-BE49-F238E27FC236}">
                <a16:creationId xmlns:a16="http://schemas.microsoft.com/office/drawing/2014/main" id="{74E29845-2981-48BA-BBAE-7520E04DBFC3}"/>
              </a:ext>
            </a:extLst>
          </p:cNvPr>
          <p:cNvSpPr/>
          <p:nvPr/>
        </p:nvSpPr>
        <p:spPr>
          <a:xfrm>
            <a:off x="7785889" y="4626999"/>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6" name="正方形/長方形 905">
            <a:extLst>
              <a:ext uri="{FF2B5EF4-FFF2-40B4-BE49-F238E27FC236}">
                <a16:creationId xmlns:a16="http://schemas.microsoft.com/office/drawing/2014/main" id="{21549295-1C33-48A3-AA14-BD42E51F3B01}"/>
              </a:ext>
            </a:extLst>
          </p:cNvPr>
          <p:cNvSpPr/>
          <p:nvPr/>
        </p:nvSpPr>
        <p:spPr>
          <a:xfrm>
            <a:off x="7738393" y="4625158"/>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7" name="正方形/長方形 906">
            <a:extLst>
              <a:ext uri="{FF2B5EF4-FFF2-40B4-BE49-F238E27FC236}">
                <a16:creationId xmlns:a16="http://schemas.microsoft.com/office/drawing/2014/main" id="{339BF12E-485E-41CF-8953-6F5789E7AD21}"/>
              </a:ext>
            </a:extLst>
          </p:cNvPr>
          <p:cNvSpPr/>
          <p:nvPr/>
        </p:nvSpPr>
        <p:spPr>
          <a:xfrm>
            <a:off x="7035469" y="4653749"/>
            <a:ext cx="23524" cy="414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8" name="正方形/長方形 907">
            <a:extLst>
              <a:ext uri="{FF2B5EF4-FFF2-40B4-BE49-F238E27FC236}">
                <a16:creationId xmlns:a16="http://schemas.microsoft.com/office/drawing/2014/main" id="{2F4548E0-F6C2-4A04-9C58-80C11F2E34D7}"/>
              </a:ext>
            </a:extLst>
          </p:cNvPr>
          <p:cNvSpPr/>
          <p:nvPr/>
        </p:nvSpPr>
        <p:spPr>
          <a:xfrm>
            <a:off x="7435494" y="4790612"/>
            <a:ext cx="30953" cy="352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9" name="正方形/長方形 908">
            <a:extLst>
              <a:ext uri="{FF2B5EF4-FFF2-40B4-BE49-F238E27FC236}">
                <a16:creationId xmlns:a16="http://schemas.microsoft.com/office/drawing/2014/main" id="{3F829C95-E997-40D6-9F20-C72CF20C472B}"/>
              </a:ext>
            </a:extLst>
          </p:cNvPr>
          <p:cNvSpPr/>
          <p:nvPr/>
        </p:nvSpPr>
        <p:spPr>
          <a:xfrm>
            <a:off x="7381798" y="4687918"/>
            <a:ext cx="61596" cy="2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0" name="正方形/長方形 909">
            <a:extLst>
              <a:ext uri="{FF2B5EF4-FFF2-40B4-BE49-F238E27FC236}">
                <a16:creationId xmlns:a16="http://schemas.microsoft.com/office/drawing/2014/main" id="{A10A38AC-3C3D-46A3-B28E-F682E76C86B8}"/>
              </a:ext>
            </a:extLst>
          </p:cNvPr>
          <p:cNvSpPr/>
          <p:nvPr/>
        </p:nvSpPr>
        <p:spPr>
          <a:xfrm>
            <a:off x="7384252" y="4899354"/>
            <a:ext cx="55474"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1" name="正方形/長方形 910">
            <a:extLst>
              <a:ext uri="{FF2B5EF4-FFF2-40B4-BE49-F238E27FC236}">
                <a16:creationId xmlns:a16="http://schemas.microsoft.com/office/drawing/2014/main" id="{27CC3CE0-D38B-46F7-BE4D-2FDE01B88F05}"/>
              </a:ext>
            </a:extLst>
          </p:cNvPr>
          <p:cNvSpPr/>
          <p:nvPr/>
        </p:nvSpPr>
        <p:spPr>
          <a:xfrm>
            <a:off x="8114724" y="4989247"/>
            <a:ext cx="31715"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2" name="正方形/長方形 911">
            <a:extLst>
              <a:ext uri="{FF2B5EF4-FFF2-40B4-BE49-F238E27FC236}">
                <a16:creationId xmlns:a16="http://schemas.microsoft.com/office/drawing/2014/main" id="{DA896A8D-EA11-4973-9D7B-E53B5ABA38E0}"/>
              </a:ext>
            </a:extLst>
          </p:cNvPr>
          <p:cNvSpPr/>
          <p:nvPr/>
        </p:nvSpPr>
        <p:spPr>
          <a:xfrm flipH="1" flipV="1">
            <a:off x="8148047" y="4922670"/>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3" name="正方形/長方形 912">
            <a:extLst>
              <a:ext uri="{FF2B5EF4-FFF2-40B4-BE49-F238E27FC236}">
                <a16:creationId xmlns:a16="http://schemas.microsoft.com/office/drawing/2014/main" id="{4889B357-B723-4920-8BEC-D04B358230F1}"/>
              </a:ext>
            </a:extLst>
          </p:cNvPr>
          <p:cNvSpPr/>
          <p:nvPr/>
        </p:nvSpPr>
        <p:spPr>
          <a:xfrm flipH="1" flipV="1">
            <a:off x="8113276" y="5038868"/>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4" name="正方形/長方形 913">
            <a:extLst>
              <a:ext uri="{FF2B5EF4-FFF2-40B4-BE49-F238E27FC236}">
                <a16:creationId xmlns:a16="http://schemas.microsoft.com/office/drawing/2014/main" id="{6CE76549-3F60-4A54-863A-82644C3F20E9}"/>
              </a:ext>
            </a:extLst>
          </p:cNvPr>
          <p:cNvSpPr/>
          <p:nvPr/>
        </p:nvSpPr>
        <p:spPr>
          <a:xfrm flipH="1" flipV="1">
            <a:off x="8374092" y="5109756"/>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5" name="正方形/長方形 914">
            <a:extLst>
              <a:ext uri="{FF2B5EF4-FFF2-40B4-BE49-F238E27FC236}">
                <a16:creationId xmlns:a16="http://schemas.microsoft.com/office/drawing/2014/main" id="{19430FB2-AED1-4492-A2F7-173E9BE1E3E2}"/>
              </a:ext>
            </a:extLst>
          </p:cNvPr>
          <p:cNvSpPr/>
          <p:nvPr/>
        </p:nvSpPr>
        <p:spPr>
          <a:xfrm flipH="1" flipV="1">
            <a:off x="8374472" y="5205465"/>
            <a:ext cx="23197" cy="477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6" name="正方形/長方形 915">
            <a:extLst>
              <a:ext uri="{FF2B5EF4-FFF2-40B4-BE49-F238E27FC236}">
                <a16:creationId xmlns:a16="http://schemas.microsoft.com/office/drawing/2014/main" id="{CDB84CC2-CFCD-4954-8090-A13CF544C1FB}"/>
              </a:ext>
            </a:extLst>
          </p:cNvPr>
          <p:cNvSpPr/>
          <p:nvPr/>
        </p:nvSpPr>
        <p:spPr>
          <a:xfrm flipH="1" flipV="1">
            <a:off x="8350996" y="5246346"/>
            <a:ext cx="28478" cy="390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7" name="正方形/長方形 916">
            <a:extLst>
              <a:ext uri="{FF2B5EF4-FFF2-40B4-BE49-F238E27FC236}">
                <a16:creationId xmlns:a16="http://schemas.microsoft.com/office/drawing/2014/main" id="{F0853721-EA49-46B1-B51B-A06734DB481C}"/>
              </a:ext>
            </a:extLst>
          </p:cNvPr>
          <p:cNvSpPr/>
          <p:nvPr/>
        </p:nvSpPr>
        <p:spPr>
          <a:xfrm flipH="1" flipV="1">
            <a:off x="8758596" y="5282277"/>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8" name="正方形/長方形 917">
            <a:extLst>
              <a:ext uri="{FF2B5EF4-FFF2-40B4-BE49-F238E27FC236}">
                <a16:creationId xmlns:a16="http://schemas.microsoft.com/office/drawing/2014/main" id="{78EFE7DA-1FEF-42A0-AD65-781223BC0D20}"/>
              </a:ext>
            </a:extLst>
          </p:cNvPr>
          <p:cNvSpPr/>
          <p:nvPr/>
        </p:nvSpPr>
        <p:spPr>
          <a:xfrm flipH="1" flipV="1">
            <a:off x="8707182" y="5337774"/>
            <a:ext cx="28478" cy="900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9" name="正方形/長方形 918">
            <a:extLst>
              <a:ext uri="{FF2B5EF4-FFF2-40B4-BE49-F238E27FC236}">
                <a16:creationId xmlns:a16="http://schemas.microsoft.com/office/drawing/2014/main" id="{0E356A26-B25C-40D4-87BD-BE8BC88140D2}"/>
              </a:ext>
            </a:extLst>
          </p:cNvPr>
          <p:cNvSpPr/>
          <p:nvPr/>
        </p:nvSpPr>
        <p:spPr>
          <a:xfrm flipH="1" flipV="1">
            <a:off x="8727924" y="5354352"/>
            <a:ext cx="28478" cy="596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0" name="正方形/長方形 919">
            <a:extLst>
              <a:ext uri="{FF2B5EF4-FFF2-40B4-BE49-F238E27FC236}">
                <a16:creationId xmlns:a16="http://schemas.microsoft.com/office/drawing/2014/main" id="{6EDBE043-7708-45E0-B568-E32D193A8973}"/>
              </a:ext>
            </a:extLst>
          </p:cNvPr>
          <p:cNvSpPr/>
          <p:nvPr/>
        </p:nvSpPr>
        <p:spPr>
          <a:xfrm>
            <a:off x="7734373" y="5065428"/>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1" name="正方形/長方形 920">
            <a:extLst>
              <a:ext uri="{FF2B5EF4-FFF2-40B4-BE49-F238E27FC236}">
                <a16:creationId xmlns:a16="http://schemas.microsoft.com/office/drawing/2014/main" id="{0F4FE3A2-F1BC-4ABD-AD3A-53AA823AE812}"/>
              </a:ext>
            </a:extLst>
          </p:cNvPr>
          <p:cNvSpPr/>
          <p:nvPr/>
        </p:nvSpPr>
        <p:spPr>
          <a:xfrm>
            <a:off x="3927894" y="5063085"/>
            <a:ext cx="85702" cy="1268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2" name="正方形/長方形 921">
            <a:extLst>
              <a:ext uri="{FF2B5EF4-FFF2-40B4-BE49-F238E27FC236}">
                <a16:creationId xmlns:a16="http://schemas.microsoft.com/office/drawing/2014/main" id="{0F43301B-70A1-4B4A-BBE1-C261AFB27101}"/>
              </a:ext>
            </a:extLst>
          </p:cNvPr>
          <p:cNvSpPr/>
          <p:nvPr/>
        </p:nvSpPr>
        <p:spPr>
          <a:xfrm>
            <a:off x="4013870" y="5142845"/>
            <a:ext cx="31782" cy="295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3" name="正方形/長方形 922">
            <a:extLst>
              <a:ext uri="{FF2B5EF4-FFF2-40B4-BE49-F238E27FC236}">
                <a16:creationId xmlns:a16="http://schemas.microsoft.com/office/drawing/2014/main" id="{AB5EAC6C-7A7D-4655-896A-B3E31D45B90D}"/>
              </a:ext>
            </a:extLst>
          </p:cNvPr>
          <p:cNvSpPr/>
          <p:nvPr/>
        </p:nvSpPr>
        <p:spPr>
          <a:xfrm>
            <a:off x="3872722" y="5176409"/>
            <a:ext cx="47993"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4" name="正方形/長方形 923">
            <a:extLst>
              <a:ext uri="{FF2B5EF4-FFF2-40B4-BE49-F238E27FC236}">
                <a16:creationId xmlns:a16="http://schemas.microsoft.com/office/drawing/2014/main" id="{BA42D576-61DE-4A39-8683-9E32B2D4D670}"/>
              </a:ext>
            </a:extLst>
          </p:cNvPr>
          <p:cNvSpPr/>
          <p:nvPr/>
        </p:nvSpPr>
        <p:spPr>
          <a:xfrm>
            <a:off x="3917972" y="5172196"/>
            <a:ext cx="42714" cy="420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5" name="正方形/長方形 924">
            <a:extLst>
              <a:ext uri="{FF2B5EF4-FFF2-40B4-BE49-F238E27FC236}">
                <a16:creationId xmlns:a16="http://schemas.microsoft.com/office/drawing/2014/main" id="{83397D00-94E0-442E-811C-72F78807B01F}"/>
              </a:ext>
            </a:extLst>
          </p:cNvPr>
          <p:cNvSpPr/>
          <p:nvPr/>
        </p:nvSpPr>
        <p:spPr>
          <a:xfrm>
            <a:off x="3872062" y="5214273"/>
            <a:ext cx="57664" cy="325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6" name="正方形/長方形 925">
            <a:extLst>
              <a:ext uri="{FF2B5EF4-FFF2-40B4-BE49-F238E27FC236}">
                <a16:creationId xmlns:a16="http://schemas.microsoft.com/office/drawing/2014/main" id="{DC004227-7B49-493C-B692-091E6C5C3E5D}"/>
              </a:ext>
            </a:extLst>
          </p:cNvPr>
          <p:cNvSpPr/>
          <p:nvPr/>
        </p:nvSpPr>
        <p:spPr>
          <a:xfrm>
            <a:off x="2531186" y="6347207"/>
            <a:ext cx="45719" cy="2259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7" name="正方形/長方形 926">
            <a:extLst>
              <a:ext uri="{FF2B5EF4-FFF2-40B4-BE49-F238E27FC236}">
                <a16:creationId xmlns:a16="http://schemas.microsoft.com/office/drawing/2014/main" id="{A0C2CF7F-FAF2-436A-826F-627629BE406C}"/>
              </a:ext>
            </a:extLst>
          </p:cNvPr>
          <p:cNvSpPr/>
          <p:nvPr/>
        </p:nvSpPr>
        <p:spPr>
          <a:xfrm>
            <a:off x="2575142" y="6485298"/>
            <a:ext cx="67740" cy="128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8" name="正方形/長方形 927">
            <a:extLst>
              <a:ext uri="{FF2B5EF4-FFF2-40B4-BE49-F238E27FC236}">
                <a16:creationId xmlns:a16="http://schemas.microsoft.com/office/drawing/2014/main" id="{7439DA06-B8A3-4E7C-9C8C-5441B72CB195}"/>
              </a:ext>
            </a:extLst>
          </p:cNvPr>
          <p:cNvSpPr/>
          <p:nvPr/>
        </p:nvSpPr>
        <p:spPr>
          <a:xfrm>
            <a:off x="2684541" y="6539332"/>
            <a:ext cx="35416" cy="618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9" name="正方形/長方形 928">
            <a:extLst>
              <a:ext uri="{FF2B5EF4-FFF2-40B4-BE49-F238E27FC236}">
                <a16:creationId xmlns:a16="http://schemas.microsoft.com/office/drawing/2014/main" id="{DDD1E276-9581-4109-A8F1-443220F44EA5}"/>
              </a:ext>
            </a:extLst>
          </p:cNvPr>
          <p:cNvSpPr/>
          <p:nvPr/>
        </p:nvSpPr>
        <p:spPr>
          <a:xfrm>
            <a:off x="2622158" y="6576528"/>
            <a:ext cx="63285" cy="568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0" name="正方形/長方形 929">
            <a:extLst>
              <a:ext uri="{FF2B5EF4-FFF2-40B4-BE49-F238E27FC236}">
                <a16:creationId xmlns:a16="http://schemas.microsoft.com/office/drawing/2014/main" id="{E193C7E8-D861-4201-BE49-11DC1B55F58E}"/>
              </a:ext>
            </a:extLst>
          </p:cNvPr>
          <p:cNvSpPr/>
          <p:nvPr/>
        </p:nvSpPr>
        <p:spPr>
          <a:xfrm>
            <a:off x="2736675" y="6625167"/>
            <a:ext cx="67740" cy="10386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1" name="正方形/長方形 930">
            <a:extLst>
              <a:ext uri="{FF2B5EF4-FFF2-40B4-BE49-F238E27FC236}">
                <a16:creationId xmlns:a16="http://schemas.microsoft.com/office/drawing/2014/main" id="{B593CDBE-B685-4511-AA99-0CF3F7A9CDA0}"/>
              </a:ext>
            </a:extLst>
          </p:cNvPr>
          <p:cNvSpPr/>
          <p:nvPr/>
        </p:nvSpPr>
        <p:spPr>
          <a:xfrm>
            <a:off x="2629190" y="6651101"/>
            <a:ext cx="109861" cy="734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2" name="正方形/長方形 931">
            <a:extLst>
              <a:ext uri="{FF2B5EF4-FFF2-40B4-BE49-F238E27FC236}">
                <a16:creationId xmlns:a16="http://schemas.microsoft.com/office/drawing/2014/main" id="{E4C1E699-A956-412E-B386-E1D33B425E3D}"/>
              </a:ext>
            </a:extLst>
          </p:cNvPr>
          <p:cNvSpPr/>
          <p:nvPr/>
        </p:nvSpPr>
        <p:spPr>
          <a:xfrm>
            <a:off x="2573071" y="6608155"/>
            <a:ext cx="95579" cy="43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3" name="正方形/長方形 932">
            <a:extLst>
              <a:ext uri="{FF2B5EF4-FFF2-40B4-BE49-F238E27FC236}">
                <a16:creationId xmlns:a16="http://schemas.microsoft.com/office/drawing/2014/main" id="{8800D8C1-3DB1-48D7-AA1D-759E47505A23}"/>
              </a:ext>
            </a:extLst>
          </p:cNvPr>
          <p:cNvSpPr/>
          <p:nvPr/>
        </p:nvSpPr>
        <p:spPr>
          <a:xfrm>
            <a:off x="2548307" y="6560537"/>
            <a:ext cx="95579" cy="43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 name="図 3">
            <a:extLst>
              <a:ext uri="{FF2B5EF4-FFF2-40B4-BE49-F238E27FC236}">
                <a16:creationId xmlns:a16="http://schemas.microsoft.com/office/drawing/2014/main" id="{A8192780-EB79-4FD6-8D07-A054F7925BD4}"/>
              </a:ext>
            </a:extLst>
          </p:cNvPr>
          <p:cNvPicPr>
            <a:picLocks noChangeAspect="1"/>
          </p:cNvPicPr>
          <p:nvPr/>
        </p:nvPicPr>
        <p:blipFill rotWithShape="1">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1394461" y="969248"/>
            <a:ext cx="8449043" cy="5793767"/>
          </a:xfrm>
          <a:prstGeom prst="rect">
            <a:avLst/>
          </a:prstGeom>
        </p:spPr>
      </p:pic>
      <p:sp>
        <p:nvSpPr>
          <p:cNvPr id="52" name="正方形/長方形 1">
            <a:extLst>
              <a:ext uri="{FF2B5EF4-FFF2-40B4-BE49-F238E27FC236}">
                <a16:creationId xmlns:a16="http://schemas.microsoft.com/office/drawing/2014/main" id="{B95F90BE-FB32-403B-80FF-5161A1A92D21}"/>
              </a:ext>
            </a:extLst>
          </p:cNvPr>
          <p:cNvSpPr/>
          <p:nvPr/>
        </p:nvSpPr>
        <p:spPr>
          <a:xfrm>
            <a:off x="1717040" y="92199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a:extLst>
              <a:ext uri="{FF2B5EF4-FFF2-40B4-BE49-F238E27FC236}">
                <a16:creationId xmlns:a16="http://schemas.microsoft.com/office/drawing/2014/main" id="{17BF3460-581C-40BB-9C99-1BFA38E0722D}"/>
              </a:ext>
            </a:extLst>
          </p:cNvPr>
          <p:cNvSpPr/>
          <p:nvPr/>
        </p:nvSpPr>
        <p:spPr>
          <a:xfrm>
            <a:off x="79943" y="878332"/>
            <a:ext cx="1845810" cy="2338116"/>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テキスト ボックス 26">
            <a:extLst>
              <a:ext uri="{FF2B5EF4-FFF2-40B4-BE49-F238E27FC236}">
                <a16:creationId xmlns:a16="http://schemas.microsoft.com/office/drawing/2014/main" id="{94A20C29-B003-46D5-8901-91B3EBBBAA0E}"/>
              </a:ext>
            </a:extLst>
          </p:cNvPr>
          <p:cNvSpPr txBox="1"/>
          <p:nvPr/>
        </p:nvSpPr>
        <p:spPr>
          <a:xfrm>
            <a:off x="81813" y="85270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29" name="正方形/長方形 28">
            <a:extLst>
              <a:ext uri="{FF2B5EF4-FFF2-40B4-BE49-F238E27FC236}">
                <a16:creationId xmlns:a16="http://schemas.microsoft.com/office/drawing/2014/main" id="{1F809071-3B3D-49D0-A53E-D05BDEA4E2C5}"/>
              </a:ext>
            </a:extLst>
          </p:cNvPr>
          <p:cNvSpPr/>
          <p:nvPr/>
        </p:nvSpPr>
        <p:spPr>
          <a:xfrm>
            <a:off x="158622" y="2073501"/>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正方形/長方形 30">
            <a:extLst>
              <a:ext uri="{FF2B5EF4-FFF2-40B4-BE49-F238E27FC236}">
                <a16:creationId xmlns:a16="http://schemas.microsoft.com/office/drawing/2014/main" id="{7A4DED8D-2E59-482D-B7EC-8F26F8443117}"/>
              </a:ext>
            </a:extLst>
          </p:cNvPr>
          <p:cNvSpPr/>
          <p:nvPr/>
        </p:nvSpPr>
        <p:spPr>
          <a:xfrm>
            <a:off x="155901" y="2301306"/>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テキスト ボックス 31">
            <a:extLst>
              <a:ext uri="{FF2B5EF4-FFF2-40B4-BE49-F238E27FC236}">
                <a16:creationId xmlns:a16="http://schemas.microsoft.com/office/drawing/2014/main" id="{8C495885-C265-4529-9587-76E625123C44}"/>
              </a:ext>
            </a:extLst>
          </p:cNvPr>
          <p:cNvSpPr txBox="1"/>
          <p:nvPr/>
        </p:nvSpPr>
        <p:spPr>
          <a:xfrm>
            <a:off x="440490" y="1089315"/>
            <a:ext cx="1015662" cy="246221"/>
          </a:xfrm>
          <a:prstGeom prst="rect">
            <a:avLst/>
          </a:prstGeom>
          <a:noFill/>
        </p:spPr>
        <p:txBody>
          <a:bodyPr wrap="square" rtlCol="0">
            <a:spAutoFit/>
          </a:bodyPr>
          <a:lstStyle/>
          <a:p>
            <a:r>
              <a:rPr kumimoji="1" lang="ja-JP" altLang="en-US" sz="1000" b="1" dirty="0"/>
              <a:t>①資源循環林</a:t>
            </a:r>
          </a:p>
        </p:txBody>
      </p:sp>
      <p:sp>
        <p:nvSpPr>
          <p:cNvPr id="33" name="テキスト ボックス 32">
            <a:extLst>
              <a:ext uri="{FF2B5EF4-FFF2-40B4-BE49-F238E27FC236}">
                <a16:creationId xmlns:a16="http://schemas.microsoft.com/office/drawing/2014/main" id="{4971392E-B1B7-4F77-BFB3-C4A6982D54D6}"/>
              </a:ext>
            </a:extLst>
          </p:cNvPr>
          <p:cNvSpPr txBox="1"/>
          <p:nvPr/>
        </p:nvSpPr>
        <p:spPr>
          <a:xfrm>
            <a:off x="432176" y="1322563"/>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34" name="テキスト ボックス 33">
            <a:extLst>
              <a:ext uri="{FF2B5EF4-FFF2-40B4-BE49-F238E27FC236}">
                <a16:creationId xmlns:a16="http://schemas.microsoft.com/office/drawing/2014/main" id="{6D830027-0D98-47CF-8AA1-3C5CAD4B48FC}"/>
              </a:ext>
            </a:extLst>
          </p:cNvPr>
          <p:cNvSpPr txBox="1"/>
          <p:nvPr/>
        </p:nvSpPr>
        <p:spPr>
          <a:xfrm>
            <a:off x="440489" y="1547846"/>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35" name="テキスト ボックス 34">
            <a:extLst>
              <a:ext uri="{FF2B5EF4-FFF2-40B4-BE49-F238E27FC236}">
                <a16:creationId xmlns:a16="http://schemas.microsoft.com/office/drawing/2014/main" id="{CD41E461-2045-48E4-89C7-6BA4483D1B98}"/>
              </a:ext>
            </a:extLst>
          </p:cNvPr>
          <p:cNvSpPr txBox="1"/>
          <p:nvPr/>
        </p:nvSpPr>
        <p:spPr>
          <a:xfrm>
            <a:off x="437768" y="1770208"/>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36" name="正方形/長方形 35">
            <a:extLst>
              <a:ext uri="{FF2B5EF4-FFF2-40B4-BE49-F238E27FC236}">
                <a16:creationId xmlns:a16="http://schemas.microsoft.com/office/drawing/2014/main" id="{3486AB2E-2760-4FC1-B60E-3F727A04C161}"/>
              </a:ext>
            </a:extLst>
          </p:cNvPr>
          <p:cNvSpPr/>
          <p:nvPr/>
        </p:nvSpPr>
        <p:spPr>
          <a:xfrm>
            <a:off x="138367" y="1361495"/>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正方形/長方形 36">
            <a:extLst>
              <a:ext uri="{FF2B5EF4-FFF2-40B4-BE49-F238E27FC236}">
                <a16:creationId xmlns:a16="http://schemas.microsoft.com/office/drawing/2014/main" id="{56CFB173-C721-404F-9DAC-C5B16286D78F}"/>
              </a:ext>
            </a:extLst>
          </p:cNvPr>
          <p:cNvSpPr/>
          <p:nvPr/>
        </p:nvSpPr>
        <p:spPr>
          <a:xfrm>
            <a:off x="136553" y="1586467"/>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a:extLst>
              <a:ext uri="{FF2B5EF4-FFF2-40B4-BE49-F238E27FC236}">
                <a16:creationId xmlns:a16="http://schemas.microsoft.com/office/drawing/2014/main" id="{E5E4D85B-5534-4F32-9DC0-DA836689ADEF}"/>
              </a:ext>
            </a:extLst>
          </p:cNvPr>
          <p:cNvSpPr/>
          <p:nvPr/>
        </p:nvSpPr>
        <p:spPr>
          <a:xfrm>
            <a:off x="141996" y="1811438"/>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 name="正方形/長方形 38">
            <a:extLst>
              <a:ext uri="{FF2B5EF4-FFF2-40B4-BE49-F238E27FC236}">
                <a16:creationId xmlns:a16="http://schemas.microsoft.com/office/drawing/2014/main" id="{E6466E0D-1351-4DF6-B2D7-ADA7F852C57C}"/>
              </a:ext>
            </a:extLst>
          </p:cNvPr>
          <p:cNvSpPr/>
          <p:nvPr/>
        </p:nvSpPr>
        <p:spPr>
          <a:xfrm>
            <a:off x="141089" y="1122010"/>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テキスト ボックス 39">
            <a:extLst>
              <a:ext uri="{FF2B5EF4-FFF2-40B4-BE49-F238E27FC236}">
                <a16:creationId xmlns:a16="http://schemas.microsoft.com/office/drawing/2014/main" id="{52F47A2F-B316-4C25-8BD3-ED109BE4C1D5}"/>
              </a:ext>
            </a:extLst>
          </p:cNvPr>
          <p:cNvSpPr txBox="1"/>
          <p:nvPr/>
        </p:nvSpPr>
        <p:spPr>
          <a:xfrm>
            <a:off x="460025" y="2499221"/>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cxnSp>
        <p:nvCxnSpPr>
          <p:cNvPr id="42" name="直線コネクタ 41">
            <a:extLst>
              <a:ext uri="{FF2B5EF4-FFF2-40B4-BE49-F238E27FC236}">
                <a16:creationId xmlns:a16="http://schemas.microsoft.com/office/drawing/2014/main" id="{6341F3FB-1739-4826-8F3C-FF60B562AAC8}"/>
              </a:ext>
            </a:extLst>
          </p:cNvPr>
          <p:cNvCxnSpPr/>
          <p:nvPr/>
        </p:nvCxnSpPr>
        <p:spPr>
          <a:xfrm>
            <a:off x="155900" y="2894397"/>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FB66AEBA-1AB5-4178-83F6-20BC106A4F7E}"/>
              </a:ext>
            </a:extLst>
          </p:cNvPr>
          <p:cNvSpPr txBox="1"/>
          <p:nvPr/>
        </p:nvSpPr>
        <p:spPr>
          <a:xfrm>
            <a:off x="460715" y="2779748"/>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517" name="正方形/長方形 516">
            <a:extLst>
              <a:ext uri="{FF2B5EF4-FFF2-40B4-BE49-F238E27FC236}">
                <a16:creationId xmlns:a16="http://schemas.microsoft.com/office/drawing/2014/main" id="{41A71D1E-442B-47A6-863A-C31BD989E634}"/>
              </a:ext>
            </a:extLst>
          </p:cNvPr>
          <p:cNvSpPr/>
          <p:nvPr/>
        </p:nvSpPr>
        <p:spPr>
          <a:xfrm>
            <a:off x="1850397" y="2955482"/>
            <a:ext cx="30946"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テキスト ボックス 27">
            <a:extLst>
              <a:ext uri="{FF2B5EF4-FFF2-40B4-BE49-F238E27FC236}">
                <a16:creationId xmlns:a16="http://schemas.microsoft.com/office/drawing/2014/main" id="{B6984C07-AB20-42F3-917D-8C87A5EAABF6}"/>
              </a:ext>
            </a:extLst>
          </p:cNvPr>
          <p:cNvSpPr txBox="1"/>
          <p:nvPr/>
        </p:nvSpPr>
        <p:spPr>
          <a:xfrm>
            <a:off x="460024" y="2032271"/>
            <a:ext cx="1720790" cy="230832"/>
          </a:xfrm>
          <a:prstGeom prst="rect">
            <a:avLst/>
          </a:prstGeom>
          <a:noFill/>
        </p:spPr>
        <p:txBody>
          <a:bodyPr wrap="square" rtlCol="0">
            <a:spAutoFit/>
          </a:bodyPr>
          <a:lstStyle/>
          <a:p>
            <a:r>
              <a:rPr kumimoji="1" lang="ja-JP" altLang="en-US" sz="900" b="1" dirty="0"/>
              <a:t>山地災害危険地区（山腹）</a:t>
            </a:r>
          </a:p>
        </p:txBody>
      </p:sp>
      <p:sp>
        <p:nvSpPr>
          <p:cNvPr id="30" name="テキスト ボックス 29">
            <a:extLst>
              <a:ext uri="{FF2B5EF4-FFF2-40B4-BE49-F238E27FC236}">
                <a16:creationId xmlns:a16="http://schemas.microsoft.com/office/drawing/2014/main" id="{EAD12290-141F-4FE1-B75C-2FB87947A96B}"/>
              </a:ext>
            </a:extLst>
          </p:cNvPr>
          <p:cNvSpPr txBox="1"/>
          <p:nvPr/>
        </p:nvSpPr>
        <p:spPr>
          <a:xfrm>
            <a:off x="448989" y="2268389"/>
            <a:ext cx="1720789" cy="230832"/>
          </a:xfrm>
          <a:prstGeom prst="rect">
            <a:avLst/>
          </a:prstGeom>
          <a:noFill/>
        </p:spPr>
        <p:txBody>
          <a:bodyPr wrap="square" rtlCol="0">
            <a:spAutoFit/>
          </a:bodyPr>
          <a:lstStyle/>
          <a:p>
            <a:r>
              <a:rPr kumimoji="1" lang="ja-JP" altLang="en-US" sz="900" b="1" dirty="0"/>
              <a:t>山地災害危険地区（渓流）</a:t>
            </a:r>
          </a:p>
        </p:txBody>
      </p:sp>
      <p:sp>
        <p:nvSpPr>
          <p:cNvPr id="935" name="正方形/長方形 934">
            <a:extLst>
              <a:ext uri="{FF2B5EF4-FFF2-40B4-BE49-F238E27FC236}">
                <a16:creationId xmlns:a16="http://schemas.microsoft.com/office/drawing/2014/main" id="{F99C1A86-DEF0-46C7-AB9D-5FBC99F736C6}"/>
              </a:ext>
            </a:extLst>
          </p:cNvPr>
          <p:cNvSpPr/>
          <p:nvPr/>
        </p:nvSpPr>
        <p:spPr>
          <a:xfrm>
            <a:off x="155900" y="2548355"/>
            <a:ext cx="344963" cy="150921"/>
          </a:xfrm>
          <a:prstGeom prst="rect">
            <a:avLst/>
          </a:prstGeom>
          <a:noFill/>
          <a:ln w="34925">
            <a:solidFill>
              <a:srgbClr val="FF33CC"/>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936" name="直線コネクタ 935">
            <a:extLst>
              <a:ext uri="{FF2B5EF4-FFF2-40B4-BE49-F238E27FC236}">
                <a16:creationId xmlns:a16="http://schemas.microsoft.com/office/drawing/2014/main" id="{CB9D125F-396E-42BF-AA8A-2D031DA3E8C8}"/>
              </a:ext>
            </a:extLst>
          </p:cNvPr>
          <p:cNvCxnSpPr>
            <a:cxnSpLocks/>
          </p:cNvCxnSpPr>
          <p:nvPr/>
        </p:nvCxnSpPr>
        <p:spPr>
          <a:xfrm>
            <a:off x="155900" y="2604766"/>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37" name="直線コネクタ 936">
            <a:extLst>
              <a:ext uri="{FF2B5EF4-FFF2-40B4-BE49-F238E27FC236}">
                <a16:creationId xmlns:a16="http://schemas.microsoft.com/office/drawing/2014/main" id="{9FB61F86-B845-4781-AD17-8DFFEE09005C}"/>
              </a:ext>
            </a:extLst>
          </p:cNvPr>
          <p:cNvCxnSpPr>
            <a:cxnSpLocks/>
            <a:endCxn id="935" idx="0"/>
          </p:cNvCxnSpPr>
          <p:nvPr/>
        </p:nvCxnSpPr>
        <p:spPr>
          <a:xfrm flipV="1">
            <a:off x="328382" y="2548355"/>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38" name="直線コネクタ 937">
            <a:extLst>
              <a:ext uri="{FF2B5EF4-FFF2-40B4-BE49-F238E27FC236}">
                <a16:creationId xmlns:a16="http://schemas.microsoft.com/office/drawing/2014/main" id="{61A27474-040D-435B-8FF5-D9712760D611}"/>
              </a:ext>
            </a:extLst>
          </p:cNvPr>
          <p:cNvCxnSpPr>
            <a:cxnSpLocks/>
          </p:cNvCxnSpPr>
          <p:nvPr/>
        </p:nvCxnSpPr>
        <p:spPr>
          <a:xfrm flipV="1">
            <a:off x="408392" y="2552473"/>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39" name="直線コネクタ 938">
            <a:extLst>
              <a:ext uri="{FF2B5EF4-FFF2-40B4-BE49-F238E27FC236}">
                <a16:creationId xmlns:a16="http://schemas.microsoft.com/office/drawing/2014/main" id="{3040C4BB-2D69-453F-9B2B-712E201E21CC}"/>
              </a:ext>
            </a:extLst>
          </p:cNvPr>
          <p:cNvCxnSpPr>
            <a:cxnSpLocks/>
          </p:cNvCxnSpPr>
          <p:nvPr/>
        </p:nvCxnSpPr>
        <p:spPr>
          <a:xfrm flipV="1">
            <a:off x="252182" y="2545860"/>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40" name="直線コネクタ 939">
            <a:extLst>
              <a:ext uri="{FF2B5EF4-FFF2-40B4-BE49-F238E27FC236}">
                <a16:creationId xmlns:a16="http://schemas.microsoft.com/office/drawing/2014/main" id="{5E700F8D-8021-4D8E-8400-4B4966215D13}"/>
              </a:ext>
            </a:extLst>
          </p:cNvPr>
          <p:cNvCxnSpPr>
            <a:cxnSpLocks/>
          </p:cNvCxnSpPr>
          <p:nvPr/>
        </p:nvCxnSpPr>
        <p:spPr>
          <a:xfrm>
            <a:off x="151383" y="2645119"/>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sp>
        <p:nvSpPr>
          <p:cNvPr id="941" name="スライド番号プレースホルダー 10">
            <a:extLst>
              <a:ext uri="{FF2B5EF4-FFF2-40B4-BE49-F238E27FC236}">
                <a16:creationId xmlns:a16="http://schemas.microsoft.com/office/drawing/2014/main" id="{F49346C4-48E7-4415-850C-F4509080733F}"/>
              </a:ext>
            </a:extLst>
          </p:cNvPr>
          <p:cNvSpPr txBox="1">
            <a:spLocks/>
          </p:cNvSpPr>
          <p:nvPr/>
        </p:nvSpPr>
        <p:spPr>
          <a:xfrm>
            <a:off x="7174104" y="6127851"/>
            <a:ext cx="222885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kumimoji="1" lang="en-US" altLang="ja-JP" sz="2000" b="1" dirty="0"/>
              <a:t>39</a:t>
            </a:r>
            <a:endParaRPr kumimoji="1" lang="ja-JP" altLang="en-US" sz="2000" b="1" dirty="0"/>
          </a:p>
        </p:txBody>
      </p:sp>
      <p:sp>
        <p:nvSpPr>
          <p:cNvPr id="948" name="正方形/長方形 947">
            <a:extLst>
              <a:ext uri="{FF2B5EF4-FFF2-40B4-BE49-F238E27FC236}">
                <a16:creationId xmlns:a16="http://schemas.microsoft.com/office/drawing/2014/main" id="{F18990EA-FCAF-4D01-A105-F697041EBD2F}"/>
              </a:ext>
            </a:extLst>
          </p:cNvPr>
          <p:cNvSpPr/>
          <p:nvPr/>
        </p:nvSpPr>
        <p:spPr>
          <a:xfrm>
            <a:off x="6011123" y="3449004"/>
            <a:ext cx="107758" cy="1770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9" name="正方形/長方形 948">
            <a:extLst>
              <a:ext uri="{FF2B5EF4-FFF2-40B4-BE49-F238E27FC236}">
                <a16:creationId xmlns:a16="http://schemas.microsoft.com/office/drawing/2014/main" id="{9FE0B7C1-B229-4F4D-9FD0-C9B2C9973E3D}"/>
              </a:ext>
            </a:extLst>
          </p:cNvPr>
          <p:cNvSpPr/>
          <p:nvPr/>
        </p:nvSpPr>
        <p:spPr>
          <a:xfrm>
            <a:off x="6117407" y="3578922"/>
            <a:ext cx="107758" cy="524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0" name="正方形/長方形 949">
            <a:extLst>
              <a:ext uri="{FF2B5EF4-FFF2-40B4-BE49-F238E27FC236}">
                <a16:creationId xmlns:a16="http://schemas.microsoft.com/office/drawing/2014/main" id="{0D9BC14E-4109-40DA-8D5A-6CB3AE2DA038}"/>
              </a:ext>
            </a:extLst>
          </p:cNvPr>
          <p:cNvSpPr/>
          <p:nvPr/>
        </p:nvSpPr>
        <p:spPr>
          <a:xfrm>
            <a:off x="5924829" y="2529023"/>
            <a:ext cx="92672" cy="2779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2" name="正方形/長方形 951">
            <a:extLst>
              <a:ext uri="{FF2B5EF4-FFF2-40B4-BE49-F238E27FC236}">
                <a16:creationId xmlns:a16="http://schemas.microsoft.com/office/drawing/2014/main" id="{8D146A9D-9A6B-41AF-A8F7-D550738AEDA3}"/>
              </a:ext>
            </a:extLst>
          </p:cNvPr>
          <p:cNvSpPr/>
          <p:nvPr/>
        </p:nvSpPr>
        <p:spPr>
          <a:xfrm>
            <a:off x="5900560" y="2532842"/>
            <a:ext cx="28616" cy="419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3" name="正方形/長方形 952">
            <a:extLst>
              <a:ext uri="{FF2B5EF4-FFF2-40B4-BE49-F238E27FC236}">
                <a16:creationId xmlns:a16="http://schemas.microsoft.com/office/drawing/2014/main" id="{77AFBC63-9C6C-4CB0-BB8A-8C5EBC8E6AE9}"/>
              </a:ext>
            </a:extLst>
          </p:cNvPr>
          <p:cNvSpPr/>
          <p:nvPr/>
        </p:nvSpPr>
        <p:spPr>
          <a:xfrm>
            <a:off x="5901219" y="2655491"/>
            <a:ext cx="28616" cy="419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4" name="正方形/長方形 953">
            <a:extLst>
              <a:ext uri="{FF2B5EF4-FFF2-40B4-BE49-F238E27FC236}">
                <a16:creationId xmlns:a16="http://schemas.microsoft.com/office/drawing/2014/main" id="{4966B675-C54A-470A-B2FC-6DD4A6EB78AF}"/>
              </a:ext>
            </a:extLst>
          </p:cNvPr>
          <p:cNvSpPr/>
          <p:nvPr/>
        </p:nvSpPr>
        <p:spPr>
          <a:xfrm>
            <a:off x="5901465" y="2712223"/>
            <a:ext cx="28616" cy="478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5" name="正方形/長方形 954">
            <a:extLst>
              <a:ext uri="{FF2B5EF4-FFF2-40B4-BE49-F238E27FC236}">
                <a16:creationId xmlns:a16="http://schemas.microsoft.com/office/drawing/2014/main" id="{FCF81E10-E874-4A93-85C4-6856906CCBD5}"/>
              </a:ext>
            </a:extLst>
          </p:cNvPr>
          <p:cNvSpPr/>
          <p:nvPr/>
        </p:nvSpPr>
        <p:spPr>
          <a:xfrm>
            <a:off x="6084387" y="3369276"/>
            <a:ext cx="30936" cy="626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6" name="正方形/長方形 955">
            <a:extLst>
              <a:ext uri="{FF2B5EF4-FFF2-40B4-BE49-F238E27FC236}">
                <a16:creationId xmlns:a16="http://schemas.microsoft.com/office/drawing/2014/main" id="{C4BA9699-A982-4505-BCF2-EFCD685F9431}"/>
              </a:ext>
            </a:extLst>
          </p:cNvPr>
          <p:cNvSpPr/>
          <p:nvPr/>
        </p:nvSpPr>
        <p:spPr>
          <a:xfrm>
            <a:off x="6091715" y="3313280"/>
            <a:ext cx="30936" cy="319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7" name="正方形/長方形 956">
            <a:extLst>
              <a:ext uri="{FF2B5EF4-FFF2-40B4-BE49-F238E27FC236}">
                <a16:creationId xmlns:a16="http://schemas.microsoft.com/office/drawing/2014/main" id="{2904281E-7460-4F75-957F-8FE146E83BF5}"/>
              </a:ext>
            </a:extLst>
          </p:cNvPr>
          <p:cNvSpPr/>
          <p:nvPr/>
        </p:nvSpPr>
        <p:spPr>
          <a:xfrm>
            <a:off x="6229664" y="3584371"/>
            <a:ext cx="52376" cy="319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8" name="正方形/長方形 957">
            <a:extLst>
              <a:ext uri="{FF2B5EF4-FFF2-40B4-BE49-F238E27FC236}">
                <a16:creationId xmlns:a16="http://schemas.microsoft.com/office/drawing/2014/main" id="{E03FD057-4715-48CA-AA84-F46646CEADC6}"/>
              </a:ext>
            </a:extLst>
          </p:cNvPr>
          <p:cNvSpPr/>
          <p:nvPr/>
        </p:nvSpPr>
        <p:spPr>
          <a:xfrm>
            <a:off x="6252737" y="2935273"/>
            <a:ext cx="35616" cy="732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9" name="正方形/長方形 958">
            <a:extLst>
              <a:ext uri="{FF2B5EF4-FFF2-40B4-BE49-F238E27FC236}">
                <a16:creationId xmlns:a16="http://schemas.microsoft.com/office/drawing/2014/main" id="{9E8B7025-CDDA-4909-8D05-AFE9BEC2F987}"/>
              </a:ext>
            </a:extLst>
          </p:cNvPr>
          <p:cNvSpPr/>
          <p:nvPr/>
        </p:nvSpPr>
        <p:spPr>
          <a:xfrm>
            <a:off x="6279316" y="3004398"/>
            <a:ext cx="31349" cy="344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81169136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a:extLst>
              <a:ext uri="{FF2B5EF4-FFF2-40B4-BE49-F238E27FC236}">
                <a16:creationId xmlns:a16="http://schemas.microsoft.com/office/drawing/2014/main" id="{412BFBCC-428D-4287-A881-3E8F16122CDC}"/>
              </a:ext>
            </a:extLst>
          </p:cNvPr>
          <p:cNvGrpSpPr/>
          <p:nvPr/>
        </p:nvGrpSpPr>
        <p:grpSpPr>
          <a:xfrm>
            <a:off x="453571" y="34239"/>
            <a:ext cx="8985489" cy="681624"/>
            <a:chOff x="101599" y="245318"/>
            <a:chExt cx="7856064" cy="575084"/>
          </a:xfrm>
        </p:grpSpPr>
        <p:grpSp>
          <p:nvGrpSpPr>
            <p:cNvPr id="7" name="グループ化 6">
              <a:extLst>
                <a:ext uri="{FF2B5EF4-FFF2-40B4-BE49-F238E27FC236}">
                  <a16:creationId xmlns:a16="http://schemas.microsoft.com/office/drawing/2014/main" id="{61748B2E-256F-40D1-A365-FF5760E37078}"/>
                </a:ext>
              </a:extLst>
            </p:cNvPr>
            <p:cNvGrpSpPr/>
            <p:nvPr/>
          </p:nvGrpSpPr>
          <p:grpSpPr>
            <a:xfrm>
              <a:off x="101599" y="245354"/>
              <a:ext cx="7561075" cy="575048"/>
              <a:chOff x="101600" y="245354"/>
              <a:chExt cx="5880310" cy="575048"/>
            </a:xfrm>
          </p:grpSpPr>
          <p:sp>
            <p:nvSpPr>
              <p:cNvPr id="11" name="Rectangle 31">
                <a:extLst>
                  <a:ext uri="{FF2B5EF4-FFF2-40B4-BE49-F238E27FC236}">
                    <a16:creationId xmlns:a16="http://schemas.microsoft.com/office/drawing/2014/main" id="{363BE3CF-9337-49E9-99C7-34461643B97D}"/>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sp>
            <p:nvSpPr>
              <p:cNvPr id="10" name="Rectangle 29">
                <a:extLst>
                  <a:ext uri="{FF2B5EF4-FFF2-40B4-BE49-F238E27FC236}">
                    <a16:creationId xmlns:a16="http://schemas.microsoft.com/office/drawing/2014/main" id="{673C92AF-9B41-420E-87BF-A053D3DB6EDB}"/>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　 （林班でゾーニングを検討）</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grpSp>
        <p:sp>
          <p:nvSpPr>
            <p:cNvPr id="8" name="Rectangle 30">
              <a:extLst>
                <a:ext uri="{FF2B5EF4-FFF2-40B4-BE49-F238E27FC236}">
                  <a16:creationId xmlns:a16="http://schemas.microsoft.com/office/drawing/2014/main" id="{6EC37DD8-0CA5-4594-A5F6-A395199D37BF}"/>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grpSp>
      <p:sp>
        <p:nvSpPr>
          <p:cNvPr id="25" name="正方形/長方形 24">
            <a:extLst>
              <a:ext uri="{FF2B5EF4-FFF2-40B4-BE49-F238E27FC236}">
                <a16:creationId xmlns:a16="http://schemas.microsoft.com/office/drawing/2014/main" id="{17BF3460-581C-40BB-9C99-1BFA38E0722D}"/>
              </a:ext>
            </a:extLst>
          </p:cNvPr>
          <p:cNvSpPr/>
          <p:nvPr/>
        </p:nvSpPr>
        <p:spPr>
          <a:xfrm>
            <a:off x="79943" y="936712"/>
            <a:ext cx="1845810" cy="2338116"/>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テキスト ボックス 26">
            <a:extLst>
              <a:ext uri="{FF2B5EF4-FFF2-40B4-BE49-F238E27FC236}">
                <a16:creationId xmlns:a16="http://schemas.microsoft.com/office/drawing/2014/main" id="{94A20C29-B003-46D5-8901-91B3EBBBAA0E}"/>
              </a:ext>
            </a:extLst>
          </p:cNvPr>
          <p:cNvSpPr txBox="1"/>
          <p:nvPr/>
        </p:nvSpPr>
        <p:spPr>
          <a:xfrm>
            <a:off x="81813" y="96446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28" name="テキスト ボックス 27">
            <a:extLst>
              <a:ext uri="{FF2B5EF4-FFF2-40B4-BE49-F238E27FC236}">
                <a16:creationId xmlns:a16="http://schemas.microsoft.com/office/drawing/2014/main" id="{B6984C07-AB20-42F3-917D-8C87A5EAABF6}"/>
              </a:ext>
            </a:extLst>
          </p:cNvPr>
          <p:cNvSpPr txBox="1"/>
          <p:nvPr/>
        </p:nvSpPr>
        <p:spPr>
          <a:xfrm>
            <a:off x="460024" y="2144031"/>
            <a:ext cx="1720790" cy="230832"/>
          </a:xfrm>
          <a:prstGeom prst="rect">
            <a:avLst/>
          </a:prstGeom>
          <a:noFill/>
        </p:spPr>
        <p:txBody>
          <a:bodyPr wrap="square" rtlCol="0">
            <a:spAutoFit/>
          </a:bodyPr>
          <a:lstStyle/>
          <a:p>
            <a:r>
              <a:rPr kumimoji="1" lang="ja-JP" altLang="en-US" sz="900" b="1" dirty="0"/>
              <a:t>山地災害危険地区（山腹）</a:t>
            </a:r>
          </a:p>
        </p:txBody>
      </p:sp>
      <p:sp>
        <p:nvSpPr>
          <p:cNvPr id="29" name="正方形/長方形 28">
            <a:extLst>
              <a:ext uri="{FF2B5EF4-FFF2-40B4-BE49-F238E27FC236}">
                <a16:creationId xmlns:a16="http://schemas.microsoft.com/office/drawing/2014/main" id="{1F809071-3B3D-49D0-A53E-D05BDEA4E2C5}"/>
              </a:ext>
            </a:extLst>
          </p:cNvPr>
          <p:cNvSpPr/>
          <p:nvPr/>
        </p:nvSpPr>
        <p:spPr>
          <a:xfrm>
            <a:off x="158622" y="2185261"/>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EAD12290-141F-4FE1-B75C-2FB87947A96B}"/>
              </a:ext>
            </a:extLst>
          </p:cNvPr>
          <p:cNvSpPr txBox="1"/>
          <p:nvPr/>
        </p:nvSpPr>
        <p:spPr>
          <a:xfrm>
            <a:off x="448989" y="2380149"/>
            <a:ext cx="1720789" cy="230832"/>
          </a:xfrm>
          <a:prstGeom prst="rect">
            <a:avLst/>
          </a:prstGeom>
          <a:noFill/>
        </p:spPr>
        <p:txBody>
          <a:bodyPr wrap="square" rtlCol="0">
            <a:spAutoFit/>
          </a:bodyPr>
          <a:lstStyle/>
          <a:p>
            <a:r>
              <a:rPr kumimoji="1" lang="ja-JP" altLang="en-US" sz="900" b="1" dirty="0"/>
              <a:t>山地災害危険地区（渓流）</a:t>
            </a:r>
          </a:p>
        </p:txBody>
      </p:sp>
      <p:sp>
        <p:nvSpPr>
          <p:cNvPr id="31" name="正方形/長方形 30">
            <a:extLst>
              <a:ext uri="{FF2B5EF4-FFF2-40B4-BE49-F238E27FC236}">
                <a16:creationId xmlns:a16="http://schemas.microsoft.com/office/drawing/2014/main" id="{7A4DED8D-2E59-482D-B7EC-8F26F8443117}"/>
              </a:ext>
            </a:extLst>
          </p:cNvPr>
          <p:cNvSpPr/>
          <p:nvPr/>
        </p:nvSpPr>
        <p:spPr>
          <a:xfrm>
            <a:off x="155901" y="2413066"/>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テキスト ボックス 31">
            <a:extLst>
              <a:ext uri="{FF2B5EF4-FFF2-40B4-BE49-F238E27FC236}">
                <a16:creationId xmlns:a16="http://schemas.microsoft.com/office/drawing/2014/main" id="{8C495885-C265-4529-9587-76E625123C44}"/>
              </a:ext>
            </a:extLst>
          </p:cNvPr>
          <p:cNvSpPr txBox="1"/>
          <p:nvPr/>
        </p:nvSpPr>
        <p:spPr>
          <a:xfrm>
            <a:off x="440490" y="1201075"/>
            <a:ext cx="1015662" cy="246221"/>
          </a:xfrm>
          <a:prstGeom prst="rect">
            <a:avLst/>
          </a:prstGeom>
          <a:noFill/>
        </p:spPr>
        <p:txBody>
          <a:bodyPr wrap="square" rtlCol="0">
            <a:spAutoFit/>
          </a:bodyPr>
          <a:lstStyle/>
          <a:p>
            <a:r>
              <a:rPr kumimoji="1" lang="ja-JP" altLang="en-US" sz="1000" b="1" dirty="0"/>
              <a:t>①資源循環林</a:t>
            </a:r>
          </a:p>
        </p:txBody>
      </p:sp>
      <p:sp>
        <p:nvSpPr>
          <p:cNvPr id="33" name="テキスト ボックス 32">
            <a:extLst>
              <a:ext uri="{FF2B5EF4-FFF2-40B4-BE49-F238E27FC236}">
                <a16:creationId xmlns:a16="http://schemas.microsoft.com/office/drawing/2014/main" id="{4971392E-B1B7-4F77-BFB3-C4A6982D54D6}"/>
              </a:ext>
            </a:extLst>
          </p:cNvPr>
          <p:cNvSpPr txBox="1"/>
          <p:nvPr/>
        </p:nvSpPr>
        <p:spPr>
          <a:xfrm>
            <a:off x="432176" y="1434323"/>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34" name="テキスト ボックス 33">
            <a:extLst>
              <a:ext uri="{FF2B5EF4-FFF2-40B4-BE49-F238E27FC236}">
                <a16:creationId xmlns:a16="http://schemas.microsoft.com/office/drawing/2014/main" id="{6D830027-0D98-47CF-8AA1-3C5CAD4B48FC}"/>
              </a:ext>
            </a:extLst>
          </p:cNvPr>
          <p:cNvSpPr txBox="1"/>
          <p:nvPr/>
        </p:nvSpPr>
        <p:spPr>
          <a:xfrm>
            <a:off x="440489" y="1659606"/>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35" name="テキスト ボックス 34">
            <a:extLst>
              <a:ext uri="{FF2B5EF4-FFF2-40B4-BE49-F238E27FC236}">
                <a16:creationId xmlns:a16="http://schemas.microsoft.com/office/drawing/2014/main" id="{CD41E461-2045-48E4-89C7-6BA4483D1B98}"/>
              </a:ext>
            </a:extLst>
          </p:cNvPr>
          <p:cNvSpPr txBox="1"/>
          <p:nvPr/>
        </p:nvSpPr>
        <p:spPr>
          <a:xfrm>
            <a:off x="437768" y="1881968"/>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36" name="正方形/長方形 35">
            <a:extLst>
              <a:ext uri="{FF2B5EF4-FFF2-40B4-BE49-F238E27FC236}">
                <a16:creationId xmlns:a16="http://schemas.microsoft.com/office/drawing/2014/main" id="{3486AB2E-2760-4FC1-B60E-3F727A04C161}"/>
              </a:ext>
            </a:extLst>
          </p:cNvPr>
          <p:cNvSpPr/>
          <p:nvPr/>
        </p:nvSpPr>
        <p:spPr>
          <a:xfrm>
            <a:off x="138367" y="1473255"/>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正方形/長方形 36">
            <a:extLst>
              <a:ext uri="{FF2B5EF4-FFF2-40B4-BE49-F238E27FC236}">
                <a16:creationId xmlns:a16="http://schemas.microsoft.com/office/drawing/2014/main" id="{56CFB173-C721-404F-9DAC-C5B16286D78F}"/>
              </a:ext>
            </a:extLst>
          </p:cNvPr>
          <p:cNvSpPr/>
          <p:nvPr/>
        </p:nvSpPr>
        <p:spPr>
          <a:xfrm>
            <a:off x="136553" y="1698227"/>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a:extLst>
              <a:ext uri="{FF2B5EF4-FFF2-40B4-BE49-F238E27FC236}">
                <a16:creationId xmlns:a16="http://schemas.microsoft.com/office/drawing/2014/main" id="{E5E4D85B-5534-4F32-9DC0-DA836689ADEF}"/>
              </a:ext>
            </a:extLst>
          </p:cNvPr>
          <p:cNvSpPr/>
          <p:nvPr/>
        </p:nvSpPr>
        <p:spPr>
          <a:xfrm>
            <a:off x="141996" y="1923198"/>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 name="正方形/長方形 38">
            <a:extLst>
              <a:ext uri="{FF2B5EF4-FFF2-40B4-BE49-F238E27FC236}">
                <a16:creationId xmlns:a16="http://schemas.microsoft.com/office/drawing/2014/main" id="{E6466E0D-1351-4DF6-B2D7-ADA7F852C57C}"/>
              </a:ext>
            </a:extLst>
          </p:cNvPr>
          <p:cNvSpPr/>
          <p:nvPr/>
        </p:nvSpPr>
        <p:spPr>
          <a:xfrm>
            <a:off x="141089" y="1233770"/>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テキスト ボックス 39">
            <a:extLst>
              <a:ext uri="{FF2B5EF4-FFF2-40B4-BE49-F238E27FC236}">
                <a16:creationId xmlns:a16="http://schemas.microsoft.com/office/drawing/2014/main" id="{52F47A2F-B316-4C25-8BD3-ED109BE4C1D5}"/>
              </a:ext>
            </a:extLst>
          </p:cNvPr>
          <p:cNvSpPr txBox="1"/>
          <p:nvPr/>
        </p:nvSpPr>
        <p:spPr>
          <a:xfrm>
            <a:off x="460025" y="2610981"/>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cxnSp>
        <p:nvCxnSpPr>
          <p:cNvPr id="42" name="直線コネクタ 41">
            <a:extLst>
              <a:ext uri="{FF2B5EF4-FFF2-40B4-BE49-F238E27FC236}">
                <a16:creationId xmlns:a16="http://schemas.microsoft.com/office/drawing/2014/main" id="{6341F3FB-1739-4826-8F3C-FF60B562AAC8}"/>
              </a:ext>
            </a:extLst>
          </p:cNvPr>
          <p:cNvCxnSpPr/>
          <p:nvPr/>
        </p:nvCxnSpPr>
        <p:spPr>
          <a:xfrm>
            <a:off x="155900" y="3006157"/>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FB66AEBA-1AB5-4178-83F6-20BC106A4F7E}"/>
              </a:ext>
            </a:extLst>
          </p:cNvPr>
          <p:cNvSpPr txBox="1"/>
          <p:nvPr/>
        </p:nvSpPr>
        <p:spPr>
          <a:xfrm>
            <a:off x="460715" y="2891508"/>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60" name="テキスト ボックス 59">
            <a:extLst>
              <a:ext uri="{FF2B5EF4-FFF2-40B4-BE49-F238E27FC236}">
                <a16:creationId xmlns:a16="http://schemas.microsoft.com/office/drawing/2014/main" id="{FD4DCD4C-EA03-46CE-BE0D-D0F176F18969}"/>
              </a:ext>
            </a:extLst>
          </p:cNvPr>
          <p:cNvSpPr txBox="1"/>
          <p:nvPr/>
        </p:nvSpPr>
        <p:spPr>
          <a:xfrm>
            <a:off x="3030311" y="5778534"/>
            <a:ext cx="6894117" cy="509242"/>
          </a:xfrm>
          <a:prstGeom prst="rect">
            <a:avLst/>
          </a:prstGeom>
          <a:solidFill>
            <a:schemeClr val="bg1"/>
          </a:solidFill>
        </p:spPr>
        <p:txBody>
          <a:bodyPr wrap="square">
            <a:spAutoFit/>
          </a:bodyPr>
          <a:lstStyle/>
          <a:p>
            <a:pPr>
              <a:lnSpc>
                <a:spcPts val="1600"/>
              </a:lnSpc>
            </a:pPr>
            <a:r>
              <a:rPr kumimoji="1" lang="ja-JP" altLang="en-US" sz="1600" dirty="0">
                <a:latin typeface="+mn-ea"/>
              </a:rPr>
              <a:t>〇林班全体を例えば、林業経営に適した人工林ゾーン</a:t>
            </a:r>
            <a:endParaRPr kumimoji="1" lang="en-US" altLang="ja-JP" sz="1600" dirty="0">
              <a:latin typeface="+mn-ea"/>
            </a:endParaRPr>
          </a:p>
          <a:p>
            <a:pPr>
              <a:lnSpc>
                <a:spcPts val="1600"/>
              </a:lnSpc>
            </a:pPr>
            <a:r>
              <a:rPr kumimoji="1" lang="ja-JP" altLang="en-US" sz="1600" dirty="0">
                <a:latin typeface="+mn-ea"/>
              </a:rPr>
              <a:t>　</a:t>
            </a:r>
            <a:r>
              <a:rPr kumimoji="1" lang="en-US" altLang="ja-JP" sz="1600" dirty="0">
                <a:latin typeface="+mn-ea"/>
              </a:rPr>
              <a:t>『</a:t>
            </a:r>
            <a:r>
              <a:rPr kumimoji="1" lang="ja-JP" altLang="en-US" sz="1600" dirty="0">
                <a:latin typeface="+mn-ea"/>
              </a:rPr>
              <a:t>林業経営林維持・増進ゾーン</a:t>
            </a:r>
            <a:r>
              <a:rPr kumimoji="1" lang="en-US" altLang="ja-JP" sz="1600" dirty="0">
                <a:latin typeface="+mn-ea"/>
              </a:rPr>
              <a:t>』</a:t>
            </a:r>
            <a:r>
              <a:rPr kumimoji="1" lang="ja-JP" altLang="en-US" sz="1600" dirty="0">
                <a:latin typeface="+mn-ea"/>
              </a:rPr>
              <a:t>として区分</a:t>
            </a:r>
            <a:endParaRPr kumimoji="1" lang="en-US" altLang="ja-JP" sz="1600" dirty="0">
              <a:latin typeface="+mn-ea"/>
            </a:endParaRPr>
          </a:p>
        </p:txBody>
      </p:sp>
      <p:sp>
        <p:nvSpPr>
          <p:cNvPr id="61" name="テキスト ボックス 60">
            <a:extLst>
              <a:ext uri="{FF2B5EF4-FFF2-40B4-BE49-F238E27FC236}">
                <a16:creationId xmlns:a16="http://schemas.microsoft.com/office/drawing/2014/main" id="{EB6B8670-08D9-4742-826F-2D217BAA18B1}"/>
              </a:ext>
            </a:extLst>
          </p:cNvPr>
          <p:cNvSpPr txBox="1"/>
          <p:nvPr/>
        </p:nvSpPr>
        <p:spPr>
          <a:xfrm>
            <a:off x="3052151" y="6342677"/>
            <a:ext cx="5384263" cy="304058"/>
          </a:xfrm>
          <a:prstGeom prst="rect">
            <a:avLst/>
          </a:prstGeom>
          <a:noFill/>
        </p:spPr>
        <p:txBody>
          <a:bodyPr wrap="square">
            <a:spAutoFit/>
          </a:bodyPr>
          <a:lstStyle/>
          <a:p>
            <a:pPr>
              <a:lnSpc>
                <a:spcPts val="1600"/>
              </a:lnSpc>
            </a:pPr>
            <a:r>
              <a:rPr kumimoji="1" lang="ja-JP" altLang="en-US" sz="1600" dirty="0">
                <a:latin typeface="+mn-ea"/>
              </a:rPr>
              <a:t>　林業経営の推進により、森林の適切な維持保全を図る</a:t>
            </a:r>
            <a:endParaRPr kumimoji="1" lang="en-US" altLang="ja-JP" sz="1600" dirty="0">
              <a:latin typeface="+mn-ea"/>
            </a:endParaRPr>
          </a:p>
        </p:txBody>
      </p:sp>
      <p:sp>
        <p:nvSpPr>
          <p:cNvPr id="44" name="テキスト ボックス 43">
            <a:extLst>
              <a:ext uri="{FF2B5EF4-FFF2-40B4-BE49-F238E27FC236}">
                <a16:creationId xmlns:a16="http://schemas.microsoft.com/office/drawing/2014/main" id="{C172D12E-F8AF-4005-860F-CA7B685E84CE}"/>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63" name="テキスト ボックス 62">
            <a:extLst>
              <a:ext uri="{FF2B5EF4-FFF2-40B4-BE49-F238E27FC236}">
                <a16:creationId xmlns:a16="http://schemas.microsoft.com/office/drawing/2014/main" id="{EA3C5FB6-763E-437A-BB9A-73298E125268}"/>
              </a:ext>
            </a:extLst>
          </p:cNvPr>
          <p:cNvSpPr txBox="1"/>
          <p:nvPr/>
        </p:nvSpPr>
        <p:spPr>
          <a:xfrm>
            <a:off x="7530659" y="4670982"/>
            <a:ext cx="1163761" cy="304058"/>
          </a:xfrm>
          <a:prstGeom prst="rect">
            <a:avLst/>
          </a:prstGeom>
          <a:noFill/>
        </p:spPr>
        <p:txBody>
          <a:bodyPr wrap="square">
            <a:spAutoFit/>
          </a:bodyPr>
          <a:lstStyle/>
          <a:p>
            <a:pPr>
              <a:lnSpc>
                <a:spcPts val="1600"/>
              </a:lnSpc>
            </a:pPr>
            <a:r>
              <a:rPr kumimoji="1" lang="ja-JP" altLang="en-US" sz="1600" dirty="0">
                <a:latin typeface="+mn-ea"/>
              </a:rPr>
              <a:t>約</a:t>
            </a:r>
            <a:r>
              <a:rPr kumimoji="1" lang="en-US" altLang="ja-JP" sz="1600" dirty="0">
                <a:latin typeface="+mn-ea"/>
              </a:rPr>
              <a:t>62.2ha</a:t>
            </a:r>
          </a:p>
        </p:txBody>
      </p:sp>
      <p:sp>
        <p:nvSpPr>
          <p:cNvPr id="64" name="スライド番号プレースホルダー 10">
            <a:extLst>
              <a:ext uri="{FF2B5EF4-FFF2-40B4-BE49-F238E27FC236}">
                <a16:creationId xmlns:a16="http://schemas.microsoft.com/office/drawing/2014/main" id="{6FA5CE35-C00F-4AB7-AD8A-393BE0510314}"/>
              </a:ext>
            </a:extLst>
          </p:cNvPr>
          <p:cNvSpPr>
            <a:spLocks noGrp="1"/>
          </p:cNvSpPr>
          <p:nvPr>
            <p:ph type="sldNum" sz="quarter" idx="12"/>
          </p:nvPr>
        </p:nvSpPr>
        <p:spPr>
          <a:xfrm>
            <a:off x="6996113" y="6356352"/>
            <a:ext cx="2228850" cy="365125"/>
          </a:xfrm>
        </p:spPr>
        <p:txBody>
          <a:bodyPr/>
          <a:lstStyle/>
          <a:p>
            <a:r>
              <a:rPr kumimoji="1" lang="en-US" altLang="ja-JP" sz="2000" b="1" dirty="0"/>
              <a:t>40</a:t>
            </a:r>
            <a:endParaRPr kumimoji="1" lang="ja-JP" altLang="en-US" sz="2000" b="1" dirty="0"/>
          </a:p>
        </p:txBody>
      </p:sp>
      <p:grpSp>
        <p:nvGrpSpPr>
          <p:cNvPr id="67" name="グループ化 66">
            <a:extLst>
              <a:ext uri="{FF2B5EF4-FFF2-40B4-BE49-F238E27FC236}">
                <a16:creationId xmlns:a16="http://schemas.microsoft.com/office/drawing/2014/main" id="{E854BDA9-4801-45B0-8DEF-A180A8DA4B24}"/>
              </a:ext>
            </a:extLst>
          </p:cNvPr>
          <p:cNvGrpSpPr/>
          <p:nvPr/>
        </p:nvGrpSpPr>
        <p:grpSpPr>
          <a:xfrm>
            <a:off x="2379682" y="887880"/>
            <a:ext cx="7085253" cy="4877695"/>
            <a:chOff x="6811624" y="2095105"/>
            <a:chExt cx="4385472" cy="3030110"/>
          </a:xfrm>
        </p:grpSpPr>
        <p:sp>
          <p:nvSpPr>
            <p:cNvPr id="68" name="スライド番号プレースホルダー 10">
              <a:extLst>
                <a:ext uri="{FF2B5EF4-FFF2-40B4-BE49-F238E27FC236}">
                  <a16:creationId xmlns:a16="http://schemas.microsoft.com/office/drawing/2014/main" id="{63176716-1786-4ADD-82F9-1F855673DF8E}"/>
                </a:ext>
              </a:extLst>
            </p:cNvPr>
            <p:cNvSpPr txBox="1">
              <a:spLocks/>
            </p:cNvSpPr>
            <p:nvPr/>
          </p:nvSpPr>
          <p:spPr>
            <a:xfrm>
              <a:off x="8347393" y="4568192"/>
              <a:ext cx="222885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D2D8002D-B5B0-4BAC-B1F6-782DDCCE6D9C}" type="slidenum">
                <a:rPr kumimoji="1" lang="ja-JP" altLang="en-US" sz="2000" b="1" smtClean="0"/>
                <a:pPr/>
                <a:t>12</a:t>
              </a:fld>
              <a:endParaRPr kumimoji="1" lang="ja-JP" altLang="en-US" sz="2000" b="1" dirty="0"/>
            </a:p>
          </p:txBody>
        </p:sp>
        <p:pic>
          <p:nvPicPr>
            <p:cNvPr id="69" name="図 68">
              <a:extLst>
                <a:ext uri="{FF2B5EF4-FFF2-40B4-BE49-F238E27FC236}">
                  <a16:creationId xmlns:a16="http://schemas.microsoft.com/office/drawing/2014/main" id="{4E8DB2BD-2638-4A0A-9CE5-24B27946120C}"/>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6821054" y="2100280"/>
              <a:ext cx="4376042" cy="3024935"/>
            </a:xfrm>
            <a:prstGeom prst="rect">
              <a:avLst/>
            </a:prstGeom>
          </p:spPr>
        </p:pic>
        <p:sp>
          <p:nvSpPr>
            <p:cNvPr id="70" name="正方形/長方形 69">
              <a:extLst>
                <a:ext uri="{FF2B5EF4-FFF2-40B4-BE49-F238E27FC236}">
                  <a16:creationId xmlns:a16="http://schemas.microsoft.com/office/drawing/2014/main" id="{2925B02A-133D-43F7-BDBA-5B4896910C61}"/>
                </a:ext>
              </a:extLst>
            </p:cNvPr>
            <p:cNvSpPr/>
            <p:nvPr/>
          </p:nvSpPr>
          <p:spPr>
            <a:xfrm>
              <a:off x="7083489" y="2215203"/>
              <a:ext cx="123762" cy="105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正方形/長方形 71">
              <a:extLst>
                <a:ext uri="{FF2B5EF4-FFF2-40B4-BE49-F238E27FC236}">
                  <a16:creationId xmlns:a16="http://schemas.microsoft.com/office/drawing/2014/main" id="{90337221-66E1-475B-A360-CAEFFAC694BE}"/>
                </a:ext>
              </a:extLst>
            </p:cNvPr>
            <p:cNvSpPr/>
            <p:nvPr/>
          </p:nvSpPr>
          <p:spPr>
            <a:xfrm>
              <a:off x="6866468" y="2503893"/>
              <a:ext cx="664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正方形/長方形 72">
              <a:extLst>
                <a:ext uri="{FF2B5EF4-FFF2-40B4-BE49-F238E27FC236}">
                  <a16:creationId xmlns:a16="http://schemas.microsoft.com/office/drawing/2014/main" id="{50E4278F-DF08-42E2-B4BA-A41F8F31D745}"/>
                </a:ext>
              </a:extLst>
            </p:cNvPr>
            <p:cNvSpPr/>
            <p:nvPr/>
          </p:nvSpPr>
          <p:spPr>
            <a:xfrm>
              <a:off x="7220280" y="2295687"/>
              <a:ext cx="45719" cy="5018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 name="正方形/長方形 73">
              <a:extLst>
                <a:ext uri="{FF2B5EF4-FFF2-40B4-BE49-F238E27FC236}">
                  <a16:creationId xmlns:a16="http://schemas.microsoft.com/office/drawing/2014/main" id="{70792243-947A-4D29-AD21-63B438C6935D}"/>
                </a:ext>
              </a:extLst>
            </p:cNvPr>
            <p:cNvSpPr/>
            <p:nvPr/>
          </p:nvSpPr>
          <p:spPr>
            <a:xfrm>
              <a:off x="7244702" y="2295686"/>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正方形/長方形 74">
              <a:extLst>
                <a:ext uri="{FF2B5EF4-FFF2-40B4-BE49-F238E27FC236}">
                  <a16:creationId xmlns:a16="http://schemas.microsoft.com/office/drawing/2014/main" id="{84357547-E3E5-469A-9E39-3E5FD0D536A6}"/>
                </a:ext>
              </a:extLst>
            </p:cNvPr>
            <p:cNvSpPr/>
            <p:nvPr/>
          </p:nvSpPr>
          <p:spPr>
            <a:xfrm>
              <a:off x="7081109" y="2765742"/>
              <a:ext cx="1237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 name="正方形/長方形 75">
              <a:extLst>
                <a:ext uri="{FF2B5EF4-FFF2-40B4-BE49-F238E27FC236}">
                  <a16:creationId xmlns:a16="http://schemas.microsoft.com/office/drawing/2014/main" id="{665AE3B2-EBF1-4037-BFD3-654E681C04BD}"/>
                </a:ext>
              </a:extLst>
            </p:cNvPr>
            <p:cNvSpPr/>
            <p:nvPr/>
          </p:nvSpPr>
          <p:spPr>
            <a:xfrm>
              <a:off x="7244702" y="2373285"/>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正方形/長方形 76">
              <a:extLst>
                <a:ext uri="{FF2B5EF4-FFF2-40B4-BE49-F238E27FC236}">
                  <a16:creationId xmlns:a16="http://schemas.microsoft.com/office/drawing/2014/main" id="{F9137F4F-A26E-4572-914B-C12920F64E67}"/>
                </a:ext>
              </a:extLst>
            </p:cNvPr>
            <p:cNvSpPr/>
            <p:nvPr/>
          </p:nvSpPr>
          <p:spPr>
            <a:xfrm>
              <a:off x="7056371" y="274064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E9770EBC-F596-4CA3-BB3C-FCB2ED20FA49}"/>
                </a:ext>
              </a:extLst>
            </p:cNvPr>
            <p:cNvSpPr/>
            <p:nvPr/>
          </p:nvSpPr>
          <p:spPr>
            <a:xfrm>
              <a:off x="7466330" y="2499131"/>
              <a:ext cx="14097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11C9619B-BDDB-4C5A-B97B-CA164B0859D2}"/>
                </a:ext>
              </a:extLst>
            </p:cNvPr>
            <p:cNvSpPr/>
            <p:nvPr/>
          </p:nvSpPr>
          <p:spPr>
            <a:xfrm>
              <a:off x="8062903" y="2499131"/>
              <a:ext cx="108278" cy="2917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正方形/長方形 79">
              <a:extLst>
                <a:ext uri="{FF2B5EF4-FFF2-40B4-BE49-F238E27FC236}">
                  <a16:creationId xmlns:a16="http://schemas.microsoft.com/office/drawing/2014/main" id="{560AD8B0-D3BA-4BE4-9488-71D9C46545C0}"/>
                </a:ext>
              </a:extLst>
            </p:cNvPr>
            <p:cNvSpPr/>
            <p:nvPr/>
          </p:nvSpPr>
          <p:spPr>
            <a:xfrm>
              <a:off x="8168846" y="2676684"/>
              <a:ext cx="161957"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正方形/長方形 80">
              <a:extLst>
                <a:ext uri="{FF2B5EF4-FFF2-40B4-BE49-F238E27FC236}">
                  <a16:creationId xmlns:a16="http://schemas.microsoft.com/office/drawing/2014/main" id="{D1DEA43B-FE12-4ACD-9645-1F797DFC5D84}"/>
                </a:ext>
              </a:extLst>
            </p:cNvPr>
            <p:cNvSpPr/>
            <p:nvPr/>
          </p:nvSpPr>
          <p:spPr>
            <a:xfrm>
              <a:off x="8432840" y="280308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正方形/長方形 81">
              <a:extLst>
                <a:ext uri="{FF2B5EF4-FFF2-40B4-BE49-F238E27FC236}">
                  <a16:creationId xmlns:a16="http://schemas.microsoft.com/office/drawing/2014/main" id="{DC5484FC-7A52-4EEF-8F7B-7FDC0B94C21E}"/>
                </a:ext>
              </a:extLst>
            </p:cNvPr>
            <p:cNvSpPr/>
            <p:nvPr/>
          </p:nvSpPr>
          <p:spPr>
            <a:xfrm>
              <a:off x="8409980" y="269530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正方形/長方形 82">
              <a:extLst>
                <a:ext uri="{FF2B5EF4-FFF2-40B4-BE49-F238E27FC236}">
                  <a16:creationId xmlns:a16="http://schemas.microsoft.com/office/drawing/2014/main" id="{7D4C8180-E789-4896-BD73-6894717B2F7E}"/>
                </a:ext>
              </a:extLst>
            </p:cNvPr>
            <p:cNvSpPr/>
            <p:nvPr/>
          </p:nvSpPr>
          <p:spPr>
            <a:xfrm>
              <a:off x="8302149" y="2224331"/>
              <a:ext cx="139895" cy="4809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5D93C0B2-AF68-4F4B-AA37-0AFE159F5BAD}"/>
                </a:ext>
              </a:extLst>
            </p:cNvPr>
            <p:cNvSpPr/>
            <p:nvPr/>
          </p:nvSpPr>
          <p:spPr>
            <a:xfrm>
              <a:off x="8436111" y="2492514"/>
              <a:ext cx="119709" cy="2481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正方形/長方形 84">
              <a:extLst>
                <a:ext uri="{FF2B5EF4-FFF2-40B4-BE49-F238E27FC236}">
                  <a16:creationId xmlns:a16="http://schemas.microsoft.com/office/drawing/2014/main" id="{12F8E238-A90C-42B4-8A38-9C387854FC49}"/>
                </a:ext>
              </a:extLst>
            </p:cNvPr>
            <p:cNvSpPr/>
            <p:nvPr/>
          </p:nvSpPr>
          <p:spPr>
            <a:xfrm>
              <a:off x="8535976" y="273993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正方形/長方形 85">
              <a:extLst>
                <a:ext uri="{FF2B5EF4-FFF2-40B4-BE49-F238E27FC236}">
                  <a16:creationId xmlns:a16="http://schemas.microsoft.com/office/drawing/2014/main" id="{2E04D5BC-D3E1-47DA-9C83-1BC68FB2A55C}"/>
                </a:ext>
              </a:extLst>
            </p:cNvPr>
            <p:cNvSpPr/>
            <p:nvPr/>
          </p:nvSpPr>
          <p:spPr>
            <a:xfrm>
              <a:off x="8532219" y="2786367"/>
              <a:ext cx="71702" cy="1165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 name="正方形/長方形 86">
              <a:extLst>
                <a:ext uri="{FF2B5EF4-FFF2-40B4-BE49-F238E27FC236}">
                  <a16:creationId xmlns:a16="http://schemas.microsoft.com/office/drawing/2014/main" id="{64B55BE8-1FAA-4502-84FA-A724A792D39E}"/>
                </a:ext>
              </a:extLst>
            </p:cNvPr>
            <p:cNvSpPr/>
            <p:nvPr/>
          </p:nvSpPr>
          <p:spPr>
            <a:xfrm>
              <a:off x="8915581" y="2767277"/>
              <a:ext cx="71702"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正方形/長方形 88">
              <a:extLst>
                <a:ext uri="{FF2B5EF4-FFF2-40B4-BE49-F238E27FC236}">
                  <a16:creationId xmlns:a16="http://schemas.microsoft.com/office/drawing/2014/main" id="{F03D608C-4807-4384-BD10-99EA53044352}"/>
                </a:ext>
              </a:extLst>
            </p:cNvPr>
            <p:cNvSpPr/>
            <p:nvPr/>
          </p:nvSpPr>
          <p:spPr>
            <a:xfrm>
              <a:off x="9538740" y="2152080"/>
              <a:ext cx="45719" cy="631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正方形/長方形 89">
              <a:extLst>
                <a:ext uri="{FF2B5EF4-FFF2-40B4-BE49-F238E27FC236}">
                  <a16:creationId xmlns:a16="http://schemas.microsoft.com/office/drawing/2014/main" id="{4599B84F-C845-48C4-A119-C07B3A20511A}"/>
                </a:ext>
              </a:extLst>
            </p:cNvPr>
            <p:cNvSpPr/>
            <p:nvPr/>
          </p:nvSpPr>
          <p:spPr>
            <a:xfrm>
              <a:off x="9514082" y="2453348"/>
              <a:ext cx="70377" cy="962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正方形/長方形 90">
              <a:extLst>
                <a:ext uri="{FF2B5EF4-FFF2-40B4-BE49-F238E27FC236}">
                  <a16:creationId xmlns:a16="http://schemas.microsoft.com/office/drawing/2014/main" id="{09405003-2F15-434C-B3E1-4601A68A2C3E}"/>
                </a:ext>
              </a:extLst>
            </p:cNvPr>
            <p:cNvSpPr/>
            <p:nvPr/>
          </p:nvSpPr>
          <p:spPr>
            <a:xfrm>
              <a:off x="9246724" y="2565000"/>
              <a:ext cx="49803" cy="603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F92E856A-06AB-40FC-BBC4-CBEE86637214}"/>
                </a:ext>
              </a:extLst>
            </p:cNvPr>
            <p:cNvSpPr/>
            <p:nvPr/>
          </p:nvSpPr>
          <p:spPr>
            <a:xfrm>
              <a:off x="9301644" y="2674858"/>
              <a:ext cx="45719" cy="145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正方形/長方形 92">
              <a:extLst>
                <a:ext uri="{FF2B5EF4-FFF2-40B4-BE49-F238E27FC236}">
                  <a16:creationId xmlns:a16="http://schemas.microsoft.com/office/drawing/2014/main" id="{EB891A96-F8F3-4E0D-992B-BF38FE1B91B8}"/>
                </a:ext>
              </a:extLst>
            </p:cNvPr>
            <p:cNvSpPr/>
            <p:nvPr/>
          </p:nvSpPr>
          <p:spPr>
            <a:xfrm>
              <a:off x="9491225" y="3278432"/>
              <a:ext cx="38404" cy="113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正方形/長方形 93">
              <a:extLst>
                <a:ext uri="{FF2B5EF4-FFF2-40B4-BE49-F238E27FC236}">
                  <a16:creationId xmlns:a16="http://schemas.microsoft.com/office/drawing/2014/main" id="{E2814043-36F4-4204-960E-A53B3BCE1499}"/>
                </a:ext>
              </a:extLst>
            </p:cNvPr>
            <p:cNvSpPr/>
            <p:nvPr/>
          </p:nvSpPr>
          <p:spPr>
            <a:xfrm>
              <a:off x="9466482" y="332912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40AB7281-BE1F-42FB-B223-5E622CD4977A}"/>
                </a:ext>
              </a:extLst>
            </p:cNvPr>
            <p:cNvSpPr/>
            <p:nvPr/>
          </p:nvSpPr>
          <p:spPr>
            <a:xfrm>
              <a:off x="9515880" y="3742097"/>
              <a:ext cx="115888" cy="935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A33FD1E0-DC31-4AFE-BDFA-D2790094B15C}"/>
                </a:ext>
              </a:extLst>
            </p:cNvPr>
            <p:cNvSpPr/>
            <p:nvPr/>
          </p:nvSpPr>
          <p:spPr>
            <a:xfrm>
              <a:off x="9495957" y="3758916"/>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2C76D600-3DEB-4E92-B10D-E31C9598F850}"/>
                </a:ext>
              </a:extLst>
            </p:cNvPr>
            <p:cNvSpPr/>
            <p:nvPr/>
          </p:nvSpPr>
          <p:spPr>
            <a:xfrm>
              <a:off x="9586049" y="3920172"/>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669AA059-3E5A-4EAD-883F-17498FCD2EBD}"/>
                </a:ext>
              </a:extLst>
            </p:cNvPr>
            <p:cNvSpPr/>
            <p:nvPr/>
          </p:nvSpPr>
          <p:spPr>
            <a:xfrm>
              <a:off x="10168267" y="2842149"/>
              <a:ext cx="53169" cy="3894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正方形/長方形 98">
              <a:extLst>
                <a:ext uri="{FF2B5EF4-FFF2-40B4-BE49-F238E27FC236}">
                  <a16:creationId xmlns:a16="http://schemas.microsoft.com/office/drawing/2014/main" id="{81AF0251-A4B4-4111-A6DB-25B174BE40E9}"/>
                </a:ext>
              </a:extLst>
            </p:cNvPr>
            <p:cNvSpPr/>
            <p:nvPr/>
          </p:nvSpPr>
          <p:spPr>
            <a:xfrm>
              <a:off x="10221436" y="2842148"/>
              <a:ext cx="53169" cy="3012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 name="正方形/長方形 99">
              <a:extLst>
                <a:ext uri="{FF2B5EF4-FFF2-40B4-BE49-F238E27FC236}">
                  <a16:creationId xmlns:a16="http://schemas.microsoft.com/office/drawing/2014/main" id="{4457899C-AE88-4233-8508-76C948FD2F6D}"/>
                </a:ext>
              </a:extLst>
            </p:cNvPr>
            <p:cNvSpPr/>
            <p:nvPr/>
          </p:nvSpPr>
          <p:spPr>
            <a:xfrm>
              <a:off x="10274605" y="2842147"/>
              <a:ext cx="53169" cy="2693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 name="正方形/長方形 100">
              <a:extLst>
                <a:ext uri="{FF2B5EF4-FFF2-40B4-BE49-F238E27FC236}">
                  <a16:creationId xmlns:a16="http://schemas.microsoft.com/office/drawing/2014/main" id="{163988DE-8900-4931-B41F-CF1392C8BAF8}"/>
                </a:ext>
              </a:extLst>
            </p:cNvPr>
            <p:cNvSpPr/>
            <p:nvPr/>
          </p:nvSpPr>
          <p:spPr>
            <a:xfrm>
              <a:off x="10326944" y="2841171"/>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 name="正方形/長方形 101">
              <a:extLst>
                <a:ext uri="{FF2B5EF4-FFF2-40B4-BE49-F238E27FC236}">
                  <a16:creationId xmlns:a16="http://schemas.microsoft.com/office/drawing/2014/main" id="{57923331-CA8A-48E6-BD52-F30D98C9E611}"/>
                </a:ext>
              </a:extLst>
            </p:cNvPr>
            <p:cNvSpPr/>
            <p:nvPr/>
          </p:nvSpPr>
          <p:spPr>
            <a:xfrm>
              <a:off x="9821938" y="2511415"/>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 name="正方形/長方形 102">
              <a:extLst>
                <a:ext uri="{FF2B5EF4-FFF2-40B4-BE49-F238E27FC236}">
                  <a16:creationId xmlns:a16="http://schemas.microsoft.com/office/drawing/2014/main" id="{1ADA62B8-6D73-45ED-9A53-9EEFC1661C1D}"/>
                </a:ext>
              </a:extLst>
            </p:cNvPr>
            <p:cNvSpPr/>
            <p:nvPr/>
          </p:nvSpPr>
          <p:spPr>
            <a:xfrm>
              <a:off x="9762679" y="2535105"/>
              <a:ext cx="113272" cy="65592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正方形/長方形 103">
              <a:extLst>
                <a:ext uri="{FF2B5EF4-FFF2-40B4-BE49-F238E27FC236}">
                  <a16:creationId xmlns:a16="http://schemas.microsoft.com/office/drawing/2014/main" id="{C68B10E0-0999-4DF5-BB6D-EB9AF7A769B6}"/>
                </a:ext>
              </a:extLst>
            </p:cNvPr>
            <p:cNvSpPr/>
            <p:nvPr/>
          </p:nvSpPr>
          <p:spPr>
            <a:xfrm>
              <a:off x="9709546" y="2786367"/>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4C367498-D14A-46B9-B775-1F0237474048}"/>
                </a:ext>
              </a:extLst>
            </p:cNvPr>
            <p:cNvSpPr/>
            <p:nvPr/>
          </p:nvSpPr>
          <p:spPr>
            <a:xfrm>
              <a:off x="9677821" y="2783879"/>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989EC549-E2BD-45C7-9DE4-B991E8988680}"/>
                </a:ext>
              </a:extLst>
            </p:cNvPr>
            <p:cNvSpPr/>
            <p:nvPr/>
          </p:nvSpPr>
          <p:spPr>
            <a:xfrm>
              <a:off x="9627968" y="2781391"/>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正方形/長方形 106">
              <a:extLst>
                <a:ext uri="{FF2B5EF4-FFF2-40B4-BE49-F238E27FC236}">
                  <a16:creationId xmlns:a16="http://schemas.microsoft.com/office/drawing/2014/main" id="{6E4F2F7D-BC04-45B2-BD28-E4CE1414ACEA}"/>
                </a:ext>
              </a:extLst>
            </p:cNvPr>
            <p:cNvSpPr/>
            <p:nvPr/>
          </p:nvSpPr>
          <p:spPr>
            <a:xfrm>
              <a:off x="9677821" y="2886485"/>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正方形/長方形 107">
              <a:extLst>
                <a:ext uri="{FF2B5EF4-FFF2-40B4-BE49-F238E27FC236}">
                  <a16:creationId xmlns:a16="http://schemas.microsoft.com/office/drawing/2014/main" id="{D8C7A8E6-5951-45A4-922E-6768217FD8EF}"/>
                </a:ext>
              </a:extLst>
            </p:cNvPr>
            <p:cNvSpPr/>
            <p:nvPr/>
          </p:nvSpPr>
          <p:spPr>
            <a:xfrm>
              <a:off x="9736112" y="2936883"/>
              <a:ext cx="47181" cy="1249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 name="正方形/長方形 108">
              <a:extLst>
                <a:ext uri="{FF2B5EF4-FFF2-40B4-BE49-F238E27FC236}">
                  <a16:creationId xmlns:a16="http://schemas.microsoft.com/office/drawing/2014/main" id="{8F4AAEA6-E911-4628-82E7-82CC5A65801D}"/>
                </a:ext>
              </a:extLst>
            </p:cNvPr>
            <p:cNvSpPr/>
            <p:nvPr/>
          </p:nvSpPr>
          <p:spPr>
            <a:xfrm>
              <a:off x="9709510" y="3117172"/>
              <a:ext cx="47181" cy="1133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 name="正方形/長方形 109">
              <a:extLst>
                <a:ext uri="{FF2B5EF4-FFF2-40B4-BE49-F238E27FC236}">
                  <a16:creationId xmlns:a16="http://schemas.microsoft.com/office/drawing/2014/main" id="{32E27BA8-0CA4-4755-9344-5316B53F1B2E}"/>
                </a:ext>
              </a:extLst>
            </p:cNvPr>
            <p:cNvSpPr/>
            <p:nvPr/>
          </p:nvSpPr>
          <p:spPr>
            <a:xfrm>
              <a:off x="9630225" y="2916934"/>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正方形/長方形 110">
              <a:extLst>
                <a:ext uri="{FF2B5EF4-FFF2-40B4-BE49-F238E27FC236}">
                  <a16:creationId xmlns:a16="http://schemas.microsoft.com/office/drawing/2014/main" id="{E46DEE32-91CA-4AAA-8F8B-8CFF6A68C6E7}"/>
                </a:ext>
              </a:extLst>
            </p:cNvPr>
            <p:cNvSpPr/>
            <p:nvPr/>
          </p:nvSpPr>
          <p:spPr>
            <a:xfrm>
              <a:off x="8626916" y="4180521"/>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正方形/長方形 111">
              <a:extLst>
                <a:ext uri="{FF2B5EF4-FFF2-40B4-BE49-F238E27FC236}">
                  <a16:creationId xmlns:a16="http://schemas.microsoft.com/office/drawing/2014/main" id="{6BC02F6C-1BD3-4402-B1F0-10183EFFEFF7}"/>
                </a:ext>
              </a:extLst>
            </p:cNvPr>
            <p:cNvSpPr/>
            <p:nvPr/>
          </p:nvSpPr>
          <p:spPr>
            <a:xfrm>
              <a:off x="8605226" y="4209417"/>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 name="正方形/長方形 112">
              <a:extLst>
                <a:ext uri="{FF2B5EF4-FFF2-40B4-BE49-F238E27FC236}">
                  <a16:creationId xmlns:a16="http://schemas.microsoft.com/office/drawing/2014/main" id="{369CB971-0F55-44DF-A0F7-12683725398A}"/>
                </a:ext>
              </a:extLst>
            </p:cNvPr>
            <p:cNvSpPr/>
            <p:nvPr/>
          </p:nvSpPr>
          <p:spPr>
            <a:xfrm>
              <a:off x="8605108" y="4249610"/>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4D4FB30F-05E4-47DC-B525-21403419C54E}"/>
                </a:ext>
              </a:extLst>
            </p:cNvPr>
            <p:cNvSpPr/>
            <p:nvPr/>
          </p:nvSpPr>
          <p:spPr>
            <a:xfrm>
              <a:off x="8386960" y="4180521"/>
              <a:ext cx="119709" cy="746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 name="正方形/長方形 114">
              <a:extLst>
                <a:ext uri="{FF2B5EF4-FFF2-40B4-BE49-F238E27FC236}">
                  <a16:creationId xmlns:a16="http://schemas.microsoft.com/office/drawing/2014/main" id="{B0BD1FB7-9B77-4432-9411-97C612E58BE2}"/>
                </a:ext>
              </a:extLst>
            </p:cNvPr>
            <p:cNvSpPr/>
            <p:nvPr/>
          </p:nvSpPr>
          <p:spPr>
            <a:xfrm>
              <a:off x="8387249" y="4255136"/>
              <a:ext cx="117037" cy="911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正方形/長方形 115">
              <a:extLst>
                <a:ext uri="{FF2B5EF4-FFF2-40B4-BE49-F238E27FC236}">
                  <a16:creationId xmlns:a16="http://schemas.microsoft.com/office/drawing/2014/main" id="{FFDCD275-48C6-40D1-A557-3DBF0355DAB6}"/>
                </a:ext>
              </a:extLst>
            </p:cNvPr>
            <p:cNvSpPr/>
            <p:nvPr/>
          </p:nvSpPr>
          <p:spPr>
            <a:xfrm>
              <a:off x="8470724" y="4347353"/>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 name="正方形/長方形 116">
              <a:extLst>
                <a:ext uri="{FF2B5EF4-FFF2-40B4-BE49-F238E27FC236}">
                  <a16:creationId xmlns:a16="http://schemas.microsoft.com/office/drawing/2014/main" id="{0DB3C1CB-D721-4AA0-9CC9-7DE6296144A9}"/>
                </a:ext>
              </a:extLst>
            </p:cNvPr>
            <p:cNvSpPr/>
            <p:nvPr/>
          </p:nvSpPr>
          <p:spPr>
            <a:xfrm>
              <a:off x="8249824" y="4204381"/>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 name="正方形/長方形 117">
              <a:extLst>
                <a:ext uri="{FF2B5EF4-FFF2-40B4-BE49-F238E27FC236}">
                  <a16:creationId xmlns:a16="http://schemas.microsoft.com/office/drawing/2014/main" id="{5ABC2F7D-F3E4-4E49-BD77-462A7CED2B63}"/>
                </a:ext>
              </a:extLst>
            </p:cNvPr>
            <p:cNvSpPr/>
            <p:nvPr/>
          </p:nvSpPr>
          <p:spPr>
            <a:xfrm>
              <a:off x="7897399" y="4097748"/>
              <a:ext cx="107876" cy="827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正方形/長方形 118">
              <a:extLst>
                <a:ext uri="{FF2B5EF4-FFF2-40B4-BE49-F238E27FC236}">
                  <a16:creationId xmlns:a16="http://schemas.microsoft.com/office/drawing/2014/main" id="{0EAEA695-9321-4EBB-ACDE-E207C0CB537E}"/>
                </a:ext>
              </a:extLst>
            </p:cNvPr>
            <p:cNvSpPr/>
            <p:nvPr/>
          </p:nvSpPr>
          <p:spPr>
            <a:xfrm>
              <a:off x="7765541" y="4097748"/>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正方形/長方形 119">
              <a:extLst>
                <a:ext uri="{FF2B5EF4-FFF2-40B4-BE49-F238E27FC236}">
                  <a16:creationId xmlns:a16="http://schemas.microsoft.com/office/drawing/2014/main" id="{5ED2489D-97C4-4AE4-A495-53041873DC2F}"/>
                </a:ext>
              </a:extLst>
            </p:cNvPr>
            <p:cNvSpPr/>
            <p:nvPr/>
          </p:nvSpPr>
          <p:spPr>
            <a:xfrm>
              <a:off x="7573883" y="3493325"/>
              <a:ext cx="66835" cy="364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 name="正方形/長方形 120">
              <a:extLst>
                <a:ext uri="{FF2B5EF4-FFF2-40B4-BE49-F238E27FC236}">
                  <a16:creationId xmlns:a16="http://schemas.microsoft.com/office/drawing/2014/main" id="{02FDDB0C-3435-4CB3-BC30-A648D497D0A4}"/>
                </a:ext>
              </a:extLst>
            </p:cNvPr>
            <p:cNvSpPr/>
            <p:nvPr/>
          </p:nvSpPr>
          <p:spPr>
            <a:xfrm>
              <a:off x="7301307" y="3766584"/>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a:extLst>
                <a:ext uri="{FF2B5EF4-FFF2-40B4-BE49-F238E27FC236}">
                  <a16:creationId xmlns:a16="http://schemas.microsoft.com/office/drawing/2014/main" id="{5F792715-8F56-4E81-994C-7A0749877CCB}"/>
                </a:ext>
              </a:extLst>
            </p:cNvPr>
            <p:cNvSpPr/>
            <p:nvPr/>
          </p:nvSpPr>
          <p:spPr>
            <a:xfrm>
              <a:off x="7299564" y="3835933"/>
              <a:ext cx="66835" cy="1027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 name="正方形/長方形 122">
              <a:extLst>
                <a:ext uri="{FF2B5EF4-FFF2-40B4-BE49-F238E27FC236}">
                  <a16:creationId xmlns:a16="http://schemas.microsoft.com/office/drawing/2014/main" id="{50B43705-FDF8-4455-A482-2DB228D2D488}"/>
                </a:ext>
              </a:extLst>
            </p:cNvPr>
            <p:cNvSpPr/>
            <p:nvPr/>
          </p:nvSpPr>
          <p:spPr>
            <a:xfrm>
              <a:off x="7299564" y="4036367"/>
              <a:ext cx="332501" cy="658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3AD57F6B-BA76-461D-AB5E-CA287C173A6A}"/>
                </a:ext>
              </a:extLst>
            </p:cNvPr>
            <p:cNvSpPr/>
            <p:nvPr/>
          </p:nvSpPr>
          <p:spPr>
            <a:xfrm>
              <a:off x="7432396" y="3972430"/>
              <a:ext cx="140971"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 name="正方形/長方形 124">
              <a:extLst>
                <a:ext uri="{FF2B5EF4-FFF2-40B4-BE49-F238E27FC236}">
                  <a16:creationId xmlns:a16="http://schemas.microsoft.com/office/drawing/2014/main" id="{1B885BE2-DB94-40C8-B46B-7409996CF3C6}"/>
                </a:ext>
              </a:extLst>
            </p:cNvPr>
            <p:cNvSpPr/>
            <p:nvPr/>
          </p:nvSpPr>
          <p:spPr>
            <a:xfrm>
              <a:off x="7506532" y="3880405"/>
              <a:ext cx="66835" cy="1005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84AD762F-F591-4CBE-8265-49D763C27619}"/>
                </a:ext>
              </a:extLst>
            </p:cNvPr>
            <p:cNvSpPr/>
            <p:nvPr/>
          </p:nvSpPr>
          <p:spPr>
            <a:xfrm flipH="1">
              <a:off x="7497045" y="3933270"/>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a:extLst>
                <a:ext uri="{FF2B5EF4-FFF2-40B4-BE49-F238E27FC236}">
                  <a16:creationId xmlns:a16="http://schemas.microsoft.com/office/drawing/2014/main" id="{B4CEBB3E-0885-4B8C-8D73-059438F39B67}"/>
                </a:ext>
              </a:extLst>
            </p:cNvPr>
            <p:cNvSpPr/>
            <p:nvPr/>
          </p:nvSpPr>
          <p:spPr>
            <a:xfrm>
              <a:off x="7566638" y="3995753"/>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 name="正方形/長方形 127">
              <a:extLst>
                <a:ext uri="{FF2B5EF4-FFF2-40B4-BE49-F238E27FC236}">
                  <a16:creationId xmlns:a16="http://schemas.microsoft.com/office/drawing/2014/main" id="{9735152E-3962-434D-B3FC-E001BA367F33}"/>
                </a:ext>
              </a:extLst>
            </p:cNvPr>
            <p:cNvSpPr/>
            <p:nvPr/>
          </p:nvSpPr>
          <p:spPr>
            <a:xfrm>
              <a:off x="9517380" y="320056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 name="正方形/長方形 128">
              <a:extLst>
                <a:ext uri="{FF2B5EF4-FFF2-40B4-BE49-F238E27FC236}">
                  <a16:creationId xmlns:a16="http://schemas.microsoft.com/office/drawing/2014/main" id="{D2E8CB2C-57A1-4E6E-B9BC-A5291DABCA17}"/>
                </a:ext>
              </a:extLst>
            </p:cNvPr>
            <p:cNvSpPr/>
            <p:nvPr/>
          </p:nvSpPr>
          <p:spPr>
            <a:xfrm>
              <a:off x="9630225" y="2209347"/>
              <a:ext cx="224499" cy="1440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a:extLst>
                <a:ext uri="{FF2B5EF4-FFF2-40B4-BE49-F238E27FC236}">
                  <a16:creationId xmlns:a16="http://schemas.microsoft.com/office/drawing/2014/main" id="{8AB4AB63-1E3B-4F6E-A97B-CC7C6E27D2C5}"/>
                </a:ext>
              </a:extLst>
            </p:cNvPr>
            <p:cNvSpPr/>
            <p:nvPr/>
          </p:nvSpPr>
          <p:spPr>
            <a:xfrm>
              <a:off x="6813936" y="3637687"/>
              <a:ext cx="112503"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正方形/長方形 132">
              <a:extLst>
                <a:ext uri="{FF2B5EF4-FFF2-40B4-BE49-F238E27FC236}">
                  <a16:creationId xmlns:a16="http://schemas.microsoft.com/office/drawing/2014/main" id="{DB7107B5-D3A9-4842-A4EA-1D786A0B0909}"/>
                </a:ext>
              </a:extLst>
            </p:cNvPr>
            <p:cNvSpPr/>
            <p:nvPr/>
          </p:nvSpPr>
          <p:spPr>
            <a:xfrm>
              <a:off x="6811624" y="3818922"/>
              <a:ext cx="68036"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 name="正方形/長方形 133">
              <a:extLst>
                <a:ext uri="{FF2B5EF4-FFF2-40B4-BE49-F238E27FC236}">
                  <a16:creationId xmlns:a16="http://schemas.microsoft.com/office/drawing/2014/main" id="{1F613B36-32B8-493C-B5F4-1EA5EF4C80F1}"/>
                </a:ext>
              </a:extLst>
            </p:cNvPr>
            <p:cNvSpPr/>
            <p:nvPr/>
          </p:nvSpPr>
          <p:spPr>
            <a:xfrm>
              <a:off x="6819788" y="3443481"/>
              <a:ext cx="102856"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 name="正方形/長方形 134">
              <a:extLst>
                <a:ext uri="{FF2B5EF4-FFF2-40B4-BE49-F238E27FC236}">
                  <a16:creationId xmlns:a16="http://schemas.microsoft.com/office/drawing/2014/main" id="{0EF9500F-0760-4E87-AA8B-53AAB9B07C6C}"/>
                </a:ext>
              </a:extLst>
            </p:cNvPr>
            <p:cNvSpPr/>
            <p:nvPr/>
          </p:nvSpPr>
          <p:spPr>
            <a:xfrm>
              <a:off x="6857031" y="3409820"/>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 name="正方形/長方形 135">
              <a:extLst>
                <a:ext uri="{FF2B5EF4-FFF2-40B4-BE49-F238E27FC236}">
                  <a16:creationId xmlns:a16="http://schemas.microsoft.com/office/drawing/2014/main" id="{E0B86EC4-9FEB-428E-AD7E-70557F029F6E}"/>
                </a:ext>
              </a:extLst>
            </p:cNvPr>
            <p:cNvSpPr/>
            <p:nvPr/>
          </p:nvSpPr>
          <p:spPr>
            <a:xfrm>
              <a:off x="6882998" y="382542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 name="正方形/長方形 136">
              <a:extLst>
                <a:ext uri="{FF2B5EF4-FFF2-40B4-BE49-F238E27FC236}">
                  <a16:creationId xmlns:a16="http://schemas.microsoft.com/office/drawing/2014/main" id="{DF035121-A3D5-4B01-98C5-DFEF301CF6B2}"/>
                </a:ext>
              </a:extLst>
            </p:cNvPr>
            <p:cNvSpPr/>
            <p:nvPr/>
          </p:nvSpPr>
          <p:spPr>
            <a:xfrm>
              <a:off x="6872984" y="3850154"/>
              <a:ext cx="112503"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 name="正方形/長方形 137">
              <a:extLst>
                <a:ext uri="{FF2B5EF4-FFF2-40B4-BE49-F238E27FC236}">
                  <a16:creationId xmlns:a16="http://schemas.microsoft.com/office/drawing/2014/main" id="{6CE98F8D-B58B-46F4-BE61-D45F0F7682D7}"/>
                </a:ext>
              </a:extLst>
            </p:cNvPr>
            <p:cNvSpPr/>
            <p:nvPr/>
          </p:nvSpPr>
          <p:spPr>
            <a:xfrm>
              <a:off x="6899699" y="4014576"/>
              <a:ext cx="157444"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 name="正方形/長方形 138">
              <a:extLst>
                <a:ext uri="{FF2B5EF4-FFF2-40B4-BE49-F238E27FC236}">
                  <a16:creationId xmlns:a16="http://schemas.microsoft.com/office/drawing/2014/main" id="{7DEEAF95-11E1-411F-A624-BF136908744B}"/>
                </a:ext>
              </a:extLst>
            </p:cNvPr>
            <p:cNvSpPr/>
            <p:nvPr/>
          </p:nvSpPr>
          <p:spPr>
            <a:xfrm>
              <a:off x="6929235" y="3931867"/>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 name="正方形/長方形 139">
              <a:extLst>
                <a:ext uri="{FF2B5EF4-FFF2-40B4-BE49-F238E27FC236}">
                  <a16:creationId xmlns:a16="http://schemas.microsoft.com/office/drawing/2014/main" id="{BDF097E3-46C3-4F01-AB09-75326250B76E}"/>
                </a:ext>
              </a:extLst>
            </p:cNvPr>
            <p:cNvSpPr/>
            <p:nvPr/>
          </p:nvSpPr>
          <p:spPr>
            <a:xfrm>
              <a:off x="7034297" y="3991828"/>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 name="正方形/長方形 140">
              <a:extLst>
                <a:ext uri="{FF2B5EF4-FFF2-40B4-BE49-F238E27FC236}">
                  <a16:creationId xmlns:a16="http://schemas.microsoft.com/office/drawing/2014/main" id="{86FAA687-27ED-4B0F-A74F-14E068954198}"/>
                </a:ext>
              </a:extLst>
            </p:cNvPr>
            <p:cNvSpPr/>
            <p:nvPr/>
          </p:nvSpPr>
          <p:spPr>
            <a:xfrm>
              <a:off x="7053475" y="4069293"/>
              <a:ext cx="90425"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正方形/長方形 141">
              <a:extLst>
                <a:ext uri="{FF2B5EF4-FFF2-40B4-BE49-F238E27FC236}">
                  <a16:creationId xmlns:a16="http://schemas.microsoft.com/office/drawing/2014/main" id="{C01305DA-929C-4E53-B08A-14638E79F97F}"/>
                </a:ext>
              </a:extLst>
            </p:cNvPr>
            <p:cNvSpPr/>
            <p:nvPr/>
          </p:nvSpPr>
          <p:spPr>
            <a:xfrm>
              <a:off x="7088625" y="4151898"/>
              <a:ext cx="55275" cy="165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0D66AA07-305D-43B9-96C8-9230363A8C84}"/>
                </a:ext>
              </a:extLst>
            </p:cNvPr>
            <p:cNvSpPr/>
            <p:nvPr/>
          </p:nvSpPr>
          <p:spPr>
            <a:xfrm flipH="1">
              <a:off x="7113154" y="4304298"/>
              <a:ext cx="62227" cy="634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BD385995-731D-4F00-83C1-14468DEB3F48}"/>
                </a:ext>
              </a:extLst>
            </p:cNvPr>
            <p:cNvSpPr/>
            <p:nvPr/>
          </p:nvSpPr>
          <p:spPr>
            <a:xfrm flipH="1">
              <a:off x="7131557" y="4268055"/>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6AA6103E-5400-4D7F-9BA4-4ADED16303A3}"/>
                </a:ext>
              </a:extLst>
            </p:cNvPr>
            <p:cNvSpPr/>
            <p:nvPr/>
          </p:nvSpPr>
          <p:spPr>
            <a:xfrm flipH="1">
              <a:off x="7149960" y="4297876"/>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554D2B12-CA45-4DBC-AD91-DA6B4509081E}"/>
                </a:ext>
              </a:extLst>
            </p:cNvPr>
            <p:cNvSpPr/>
            <p:nvPr/>
          </p:nvSpPr>
          <p:spPr>
            <a:xfrm flipH="1">
              <a:off x="7167814" y="4325757"/>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D303D2FE-C3CF-43EA-B016-6BE3DC7D374D}"/>
                </a:ext>
              </a:extLst>
            </p:cNvPr>
            <p:cNvSpPr/>
            <p:nvPr/>
          </p:nvSpPr>
          <p:spPr>
            <a:xfrm flipH="1">
              <a:off x="6954773" y="4173566"/>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 name="正方形/長方形 147">
              <a:extLst>
                <a:ext uri="{FF2B5EF4-FFF2-40B4-BE49-F238E27FC236}">
                  <a16:creationId xmlns:a16="http://schemas.microsoft.com/office/drawing/2014/main" id="{8A48F3C4-BC96-499C-B186-150DF44C04B8}"/>
                </a:ext>
              </a:extLst>
            </p:cNvPr>
            <p:cNvSpPr/>
            <p:nvPr/>
          </p:nvSpPr>
          <p:spPr>
            <a:xfrm flipH="1">
              <a:off x="7135849" y="4031811"/>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 name="正方形/長方形 149">
              <a:extLst>
                <a:ext uri="{FF2B5EF4-FFF2-40B4-BE49-F238E27FC236}">
                  <a16:creationId xmlns:a16="http://schemas.microsoft.com/office/drawing/2014/main" id="{021C36D9-6C88-4071-9869-85EF4257A956}"/>
                </a:ext>
              </a:extLst>
            </p:cNvPr>
            <p:cNvSpPr/>
            <p:nvPr/>
          </p:nvSpPr>
          <p:spPr>
            <a:xfrm>
              <a:off x="9897661" y="2213271"/>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 name="正方形/長方形 150">
              <a:extLst>
                <a:ext uri="{FF2B5EF4-FFF2-40B4-BE49-F238E27FC236}">
                  <a16:creationId xmlns:a16="http://schemas.microsoft.com/office/drawing/2014/main" id="{578387EA-A6AB-4AC6-AB98-041E136CCDEA}"/>
                </a:ext>
              </a:extLst>
            </p:cNvPr>
            <p:cNvSpPr/>
            <p:nvPr/>
          </p:nvSpPr>
          <p:spPr>
            <a:xfrm>
              <a:off x="9916084" y="2185167"/>
              <a:ext cx="45719" cy="1357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 name="正方形/長方形 151">
              <a:extLst>
                <a:ext uri="{FF2B5EF4-FFF2-40B4-BE49-F238E27FC236}">
                  <a16:creationId xmlns:a16="http://schemas.microsoft.com/office/drawing/2014/main" id="{19F73A73-9851-4BAD-8247-8BD2E0CE2A33}"/>
                </a:ext>
              </a:extLst>
            </p:cNvPr>
            <p:cNvSpPr/>
            <p:nvPr/>
          </p:nvSpPr>
          <p:spPr>
            <a:xfrm>
              <a:off x="9510694" y="2293718"/>
              <a:ext cx="360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 name="正方形/長方形 152">
              <a:extLst>
                <a:ext uri="{FF2B5EF4-FFF2-40B4-BE49-F238E27FC236}">
                  <a16:creationId xmlns:a16="http://schemas.microsoft.com/office/drawing/2014/main" id="{E0481DCC-E7C7-46D3-A76D-1A027EBFBF96}"/>
                </a:ext>
              </a:extLst>
            </p:cNvPr>
            <p:cNvSpPr/>
            <p:nvPr/>
          </p:nvSpPr>
          <p:spPr>
            <a:xfrm>
              <a:off x="9624792" y="2597000"/>
              <a:ext cx="288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 name="正方形/長方形 153">
              <a:extLst>
                <a:ext uri="{FF2B5EF4-FFF2-40B4-BE49-F238E27FC236}">
                  <a16:creationId xmlns:a16="http://schemas.microsoft.com/office/drawing/2014/main" id="{192E5CEB-EB37-4711-AAB5-2BE75670B861}"/>
                </a:ext>
              </a:extLst>
            </p:cNvPr>
            <p:cNvSpPr/>
            <p:nvPr/>
          </p:nvSpPr>
          <p:spPr>
            <a:xfrm>
              <a:off x="9572371" y="2680151"/>
              <a:ext cx="28800" cy="9227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 name="正方形/長方形 154">
              <a:extLst>
                <a:ext uri="{FF2B5EF4-FFF2-40B4-BE49-F238E27FC236}">
                  <a16:creationId xmlns:a16="http://schemas.microsoft.com/office/drawing/2014/main" id="{10ABB9CD-BBF7-4DB2-B418-84C25EF59704}"/>
                </a:ext>
              </a:extLst>
            </p:cNvPr>
            <p:cNvSpPr/>
            <p:nvPr/>
          </p:nvSpPr>
          <p:spPr>
            <a:xfrm>
              <a:off x="7205981" y="2221286"/>
              <a:ext cx="93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 name="正方形/長方形 155">
              <a:extLst>
                <a:ext uri="{FF2B5EF4-FFF2-40B4-BE49-F238E27FC236}">
                  <a16:creationId xmlns:a16="http://schemas.microsoft.com/office/drawing/2014/main" id="{D57B5766-00B3-4516-B294-3313701D340A}"/>
                </a:ext>
              </a:extLst>
            </p:cNvPr>
            <p:cNvSpPr/>
            <p:nvPr/>
          </p:nvSpPr>
          <p:spPr>
            <a:xfrm>
              <a:off x="7297452" y="2234947"/>
              <a:ext cx="72995"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 name="正方形/長方形 156">
              <a:extLst>
                <a:ext uri="{FF2B5EF4-FFF2-40B4-BE49-F238E27FC236}">
                  <a16:creationId xmlns:a16="http://schemas.microsoft.com/office/drawing/2014/main" id="{5B5B0DA9-22F2-4CB9-AAB7-E0AF363D02C5}"/>
                </a:ext>
              </a:extLst>
            </p:cNvPr>
            <p:cNvSpPr/>
            <p:nvPr/>
          </p:nvSpPr>
          <p:spPr>
            <a:xfrm>
              <a:off x="7355857" y="2509910"/>
              <a:ext cx="8175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 name="正方形/長方形 157">
              <a:extLst>
                <a:ext uri="{FF2B5EF4-FFF2-40B4-BE49-F238E27FC236}">
                  <a16:creationId xmlns:a16="http://schemas.microsoft.com/office/drawing/2014/main" id="{1F324266-AF5A-4343-96A7-87C836846E92}"/>
                </a:ext>
              </a:extLst>
            </p:cNvPr>
            <p:cNvSpPr/>
            <p:nvPr/>
          </p:nvSpPr>
          <p:spPr>
            <a:xfrm>
              <a:off x="7359874" y="2619520"/>
              <a:ext cx="164326"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 name="正方形/長方形 158">
              <a:extLst>
                <a:ext uri="{FF2B5EF4-FFF2-40B4-BE49-F238E27FC236}">
                  <a16:creationId xmlns:a16="http://schemas.microsoft.com/office/drawing/2014/main" id="{3020F940-8B32-45D6-96DB-48D603E31C8C}"/>
                </a:ext>
              </a:extLst>
            </p:cNvPr>
            <p:cNvSpPr/>
            <p:nvPr/>
          </p:nvSpPr>
          <p:spPr>
            <a:xfrm>
              <a:off x="7431997" y="2561320"/>
              <a:ext cx="67810"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 name="正方形/長方形 159">
              <a:extLst>
                <a:ext uri="{FF2B5EF4-FFF2-40B4-BE49-F238E27FC236}">
                  <a16:creationId xmlns:a16="http://schemas.microsoft.com/office/drawing/2014/main" id="{3017676C-F5E2-4C93-BD65-418A1A657C3D}"/>
                </a:ext>
              </a:extLst>
            </p:cNvPr>
            <p:cNvSpPr/>
            <p:nvPr/>
          </p:nvSpPr>
          <p:spPr>
            <a:xfrm>
              <a:off x="7192981" y="2786070"/>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 name="正方形/長方形 160">
              <a:extLst>
                <a:ext uri="{FF2B5EF4-FFF2-40B4-BE49-F238E27FC236}">
                  <a16:creationId xmlns:a16="http://schemas.microsoft.com/office/drawing/2014/main" id="{54298126-633E-4416-A557-60178CD88420}"/>
                </a:ext>
              </a:extLst>
            </p:cNvPr>
            <p:cNvSpPr/>
            <p:nvPr/>
          </p:nvSpPr>
          <p:spPr>
            <a:xfrm>
              <a:off x="7279824" y="2783877"/>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 name="正方形/長方形 161">
              <a:extLst>
                <a:ext uri="{FF2B5EF4-FFF2-40B4-BE49-F238E27FC236}">
                  <a16:creationId xmlns:a16="http://schemas.microsoft.com/office/drawing/2014/main" id="{F46C4C80-97E0-47D5-97BA-359D641863BF}"/>
                </a:ext>
              </a:extLst>
            </p:cNvPr>
            <p:cNvSpPr/>
            <p:nvPr/>
          </p:nvSpPr>
          <p:spPr>
            <a:xfrm>
              <a:off x="7242202" y="2814365"/>
              <a:ext cx="40850"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 name="正方形/長方形 162">
              <a:extLst>
                <a:ext uri="{FF2B5EF4-FFF2-40B4-BE49-F238E27FC236}">
                  <a16:creationId xmlns:a16="http://schemas.microsoft.com/office/drawing/2014/main" id="{5480E5DF-DA86-4FF8-9FE3-FC62B1A57A9C}"/>
                </a:ext>
              </a:extLst>
            </p:cNvPr>
            <p:cNvSpPr/>
            <p:nvPr/>
          </p:nvSpPr>
          <p:spPr>
            <a:xfrm>
              <a:off x="7412400" y="2676023"/>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 name="正方形/長方形 163">
              <a:extLst>
                <a:ext uri="{FF2B5EF4-FFF2-40B4-BE49-F238E27FC236}">
                  <a16:creationId xmlns:a16="http://schemas.microsoft.com/office/drawing/2014/main" id="{88F14BFB-A5A3-480E-9A33-3A3B19CDE2DF}"/>
                </a:ext>
              </a:extLst>
            </p:cNvPr>
            <p:cNvSpPr/>
            <p:nvPr/>
          </p:nvSpPr>
          <p:spPr>
            <a:xfrm>
              <a:off x="7385356" y="2734372"/>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 name="正方形/長方形 164">
              <a:extLst>
                <a:ext uri="{FF2B5EF4-FFF2-40B4-BE49-F238E27FC236}">
                  <a16:creationId xmlns:a16="http://schemas.microsoft.com/office/drawing/2014/main" id="{2EFA8AA4-DC02-4E1C-A590-0EB751C45C73}"/>
                </a:ext>
              </a:extLst>
            </p:cNvPr>
            <p:cNvSpPr/>
            <p:nvPr/>
          </p:nvSpPr>
          <p:spPr>
            <a:xfrm>
              <a:off x="7412408" y="2705117"/>
              <a:ext cx="31336"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 name="正方形/長方形 165">
              <a:extLst>
                <a:ext uri="{FF2B5EF4-FFF2-40B4-BE49-F238E27FC236}">
                  <a16:creationId xmlns:a16="http://schemas.microsoft.com/office/drawing/2014/main" id="{7EA1919A-3452-4CB8-A813-174F98E90F93}"/>
                </a:ext>
              </a:extLst>
            </p:cNvPr>
            <p:cNvSpPr/>
            <p:nvPr/>
          </p:nvSpPr>
          <p:spPr>
            <a:xfrm>
              <a:off x="7331983" y="278691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 name="正方形/長方形 166">
              <a:extLst>
                <a:ext uri="{FF2B5EF4-FFF2-40B4-BE49-F238E27FC236}">
                  <a16:creationId xmlns:a16="http://schemas.microsoft.com/office/drawing/2014/main" id="{E1CEA641-7C5F-4308-8F98-6CE8CF9C711F}"/>
                </a:ext>
              </a:extLst>
            </p:cNvPr>
            <p:cNvSpPr/>
            <p:nvPr/>
          </p:nvSpPr>
          <p:spPr>
            <a:xfrm>
              <a:off x="7361153" y="275262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 name="正方形/長方形 167">
              <a:extLst>
                <a:ext uri="{FF2B5EF4-FFF2-40B4-BE49-F238E27FC236}">
                  <a16:creationId xmlns:a16="http://schemas.microsoft.com/office/drawing/2014/main" id="{34175AB7-3513-4CF0-99F2-E9997EB1CB04}"/>
                </a:ext>
              </a:extLst>
            </p:cNvPr>
            <p:cNvSpPr/>
            <p:nvPr/>
          </p:nvSpPr>
          <p:spPr>
            <a:xfrm>
              <a:off x="7493309" y="2673019"/>
              <a:ext cx="5089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 name="正方形/長方形 168">
              <a:extLst>
                <a:ext uri="{FF2B5EF4-FFF2-40B4-BE49-F238E27FC236}">
                  <a16:creationId xmlns:a16="http://schemas.microsoft.com/office/drawing/2014/main" id="{B436973E-C672-4436-90DF-CAA9CC6878EA}"/>
                </a:ext>
              </a:extLst>
            </p:cNvPr>
            <p:cNvSpPr/>
            <p:nvPr/>
          </p:nvSpPr>
          <p:spPr>
            <a:xfrm>
              <a:off x="7927178" y="2497626"/>
              <a:ext cx="50897" cy="42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 name="正方形/長方形 169">
              <a:extLst>
                <a:ext uri="{FF2B5EF4-FFF2-40B4-BE49-F238E27FC236}">
                  <a16:creationId xmlns:a16="http://schemas.microsoft.com/office/drawing/2014/main" id="{5802601A-CB56-41CD-AC7E-B890BEF780A0}"/>
                </a:ext>
              </a:extLst>
            </p:cNvPr>
            <p:cNvSpPr/>
            <p:nvPr/>
          </p:nvSpPr>
          <p:spPr>
            <a:xfrm>
              <a:off x="7954069" y="2541644"/>
              <a:ext cx="52933" cy="1598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 name="正方形/長方形 170">
              <a:extLst>
                <a:ext uri="{FF2B5EF4-FFF2-40B4-BE49-F238E27FC236}">
                  <a16:creationId xmlns:a16="http://schemas.microsoft.com/office/drawing/2014/main" id="{FBE2B4B4-B09B-401C-A6AC-CD0BD57DD8E2}"/>
                </a:ext>
              </a:extLst>
            </p:cNvPr>
            <p:cNvSpPr/>
            <p:nvPr/>
          </p:nvSpPr>
          <p:spPr>
            <a:xfrm>
              <a:off x="7954074" y="2702857"/>
              <a:ext cx="291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 name="正方形/長方形 171">
              <a:extLst>
                <a:ext uri="{FF2B5EF4-FFF2-40B4-BE49-F238E27FC236}">
                  <a16:creationId xmlns:a16="http://schemas.microsoft.com/office/drawing/2014/main" id="{FF426490-C75A-4E9F-886B-89C7286BAE94}"/>
                </a:ext>
              </a:extLst>
            </p:cNvPr>
            <p:cNvSpPr/>
            <p:nvPr/>
          </p:nvSpPr>
          <p:spPr>
            <a:xfrm>
              <a:off x="8170479" y="2485790"/>
              <a:ext cx="539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正方形/長方形 172">
              <a:extLst>
                <a:ext uri="{FF2B5EF4-FFF2-40B4-BE49-F238E27FC236}">
                  <a16:creationId xmlns:a16="http://schemas.microsoft.com/office/drawing/2014/main" id="{62A67449-EF1F-4138-A0E6-590193C17BF5}"/>
                </a:ext>
              </a:extLst>
            </p:cNvPr>
            <p:cNvSpPr/>
            <p:nvPr/>
          </p:nvSpPr>
          <p:spPr>
            <a:xfrm>
              <a:off x="7978193" y="2495227"/>
              <a:ext cx="30538" cy="209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正方形/長方形 173">
              <a:extLst>
                <a:ext uri="{FF2B5EF4-FFF2-40B4-BE49-F238E27FC236}">
                  <a16:creationId xmlns:a16="http://schemas.microsoft.com/office/drawing/2014/main" id="{026E082E-2F1E-4796-9BE6-3C75DFBBBEAB}"/>
                </a:ext>
              </a:extLst>
            </p:cNvPr>
            <p:cNvSpPr/>
            <p:nvPr/>
          </p:nvSpPr>
          <p:spPr>
            <a:xfrm>
              <a:off x="8059854" y="2866050"/>
              <a:ext cx="10718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 name="正方形/長方形 174">
              <a:extLst>
                <a:ext uri="{FF2B5EF4-FFF2-40B4-BE49-F238E27FC236}">
                  <a16:creationId xmlns:a16="http://schemas.microsoft.com/office/drawing/2014/main" id="{81BC2054-7DA1-4829-81F2-D6B51CE4F474}"/>
                </a:ext>
              </a:extLst>
            </p:cNvPr>
            <p:cNvSpPr/>
            <p:nvPr/>
          </p:nvSpPr>
          <p:spPr>
            <a:xfrm>
              <a:off x="8163790" y="2897158"/>
              <a:ext cx="59838"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 name="正方形/長方形 175">
              <a:extLst>
                <a:ext uri="{FF2B5EF4-FFF2-40B4-BE49-F238E27FC236}">
                  <a16:creationId xmlns:a16="http://schemas.microsoft.com/office/drawing/2014/main" id="{9F4EACB7-D509-44B5-BD61-91B2E62E5EF5}"/>
                </a:ext>
              </a:extLst>
            </p:cNvPr>
            <p:cNvSpPr/>
            <p:nvPr/>
          </p:nvSpPr>
          <p:spPr>
            <a:xfrm>
              <a:off x="8223632" y="2923109"/>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正方形/長方形 176">
              <a:extLst>
                <a:ext uri="{FF2B5EF4-FFF2-40B4-BE49-F238E27FC236}">
                  <a16:creationId xmlns:a16="http://schemas.microsoft.com/office/drawing/2014/main" id="{D7C90FBE-3FCD-4F47-B452-B79B6D8FFD56}"/>
                </a:ext>
              </a:extLst>
            </p:cNvPr>
            <p:cNvSpPr/>
            <p:nvPr/>
          </p:nvSpPr>
          <p:spPr>
            <a:xfrm>
              <a:off x="8168323" y="2980186"/>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a:extLst>
                <a:ext uri="{FF2B5EF4-FFF2-40B4-BE49-F238E27FC236}">
                  <a16:creationId xmlns:a16="http://schemas.microsoft.com/office/drawing/2014/main" id="{BD350D5A-974A-4CD7-A691-308BE723E101}"/>
                </a:ext>
              </a:extLst>
            </p:cNvPr>
            <p:cNvSpPr/>
            <p:nvPr/>
          </p:nvSpPr>
          <p:spPr>
            <a:xfrm>
              <a:off x="7982460" y="2924325"/>
              <a:ext cx="77389"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5388CBAA-A391-44AB-8771-51891219D3D8}"/>
                </a:ext>
              </a:extLst>
            </p:cNvPr>
            <p:cNvSpPr/>
            <p:nvPr/>
          </p:nvSpPr>
          <p:spPr>
            <a:xfrm>
              <a:off x="8032413" y="2896355"/>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 name="正方形/長方形 179">
              <a:extLst>
                <a:ext uri="{FF2B5EF4-FFF2-40B4-BE49-F238E27FC236}">
                  <a16:creationId xmlns:a16="http://schemas.microsoft.com/office/drawing/2014/main" id="{D3A268DB-CAB4-4FD3-AD69-D17DE757A665}"/>
                </a:ext>
              </a:extLst>
            </p:cNvPr>
            <p:cNvSpPr/>
            <p:nvPr/>
          </p:nvSpPr>
          <p:spPr>
            <a:xfrm>
              <a:off x="8117502" y="3006257"/>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 name="正方形/長方形 180">
              <a:extLst>
                <a:ext uri="{FF2B5EF4-FFF2-40B4-BE49-F238E27FC236}">
                  <a16:creationId xmlns:a16="http://schemas.microsoft.com/office/drawing/2014/main" id="{23EC40C2-F0F8-4791-B2B2-74B342A3D639}"/>
                </a:ext>
              </a:extLst>
            </p:cNvPr>
            <p:cNvSpPr/>
            <p:nvPr/>
          </p:nvSpPr>
          <p:spPr>
            <a:xfrm>
              <a:off x="8038076" y="3006257"/>
              <a:ext cx="52349"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 name="正方形/長方形 181">
              <a:extLst>
                <a:ext uri="{FF2B5EF4-FFF2-40B4-BE49-F238E27FC236}">
                  <a16:creationId xmlns:a16="http://schemas.microsoft.com/office/drawing/2014/main" id="{376202A4-42A7-44CF-9D3C-FE1563A0225B}"/>
                </a:ext>
              </a:extLst>
            </p:cNvPr>
            <p:cNvSpPr/>
            <p:nvPr/>
          </p:nvSpPr>
          <p:spPr>
            <a:xfrm>
              <a:off x="7903032" y="3007505"/>
              <a:ext cx="106268"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 name="正方形/長方形 182">
              <a:extLst>
                <a:ext uri="{FF2B5EF4-FFF2-40B4-BE49-F238E27FC236}">
                  <a16:creationId xmlns:a16="http://schemas.microsoft.com/office/drawing/2014/main" id="{4A055D8D-5829-4D8E-9134-57F9B591BEB9}"/>
                </a:ext>
              </a:extLst>
            </p:cNvPr>
            <p:cNvSpPr/>
            <p:nvPr/>
          </p:nvSpPr>
          <p:spPr>
            <a:xfrm>
              <a:off x="7915295" y="3033954"/>
              <a:ext cx="56322" cy="312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4" name="正方形/長方形 183">
              <a:extLst>
                <a:ext uri="{FF2B5EF4-FFF2-40B4-BE49-F238E27FC236}">
                  <a16:creationId xmlns:a16="http://schemas.microsoft.com/office/drawing/2014/main" id="{D8C10AE2-B675-4F30-A217-53A65180B331}"/>
                </a:ext>
              </a:extLst>
            </p:cNvPr>
            <p:cNvSpPr/>
            <p:nvPr/>
          </p:nvSpPr>
          <p:spPr>
            <a:xfrm>
              <a:off x="7901669" y="3063978"/>
              <a:ext cx="56322" cy="515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5" name="正方形/長方形 184">
              <a:extLst>
                <a:ext uri="{FF2B5EF4-FFF2-40B4-BE49-F238E27FC236}">
                  <a16:creationId xmlns:a16="http://schemas.microsoft.com/office/drawing/2014/main" id="{A9CD43E6-EA8D-4FAB-8748-3A921092F8FA}"/>
                </a:ext>
              </a:extLst>
            </p:cNvPr>
            <p:cNvSpPr/>
            <p:nvPr/>
          </p:nvSpPr>
          <p:spPr>
            <a:xfrm>
              <a:off x="7898088" y="3113690"/>
              <a:ext cx="28161" cy="860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6" name="正方形/長方形 185">
              <a:extLst>
                <a:ext uri="{FF2B5EF4-FFF2-40B4-BE49-F238E27FC236}">
                  <a16:creationId xmlns:a16="http://schemas.microsoft.com/office/drawing/2014/main" id="{02365A95-16A9-499D-AA13-B9353B22796D}"/>
                </a:ext>
              </a:extLst>
            </p:cNvPr>
            <p:cNvSpPr/>
            <p:nvPr/>
          </p:nvSpPr>
          <p:spPr>
            <a:xfrm>
              <a:off x="7873295" y="3161317"/>
              <a:ext cx="28161" cy="644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7" name="正方形/長方形 186">
              <a:extLst>
                <a:ext uri="{FF2B5EF4-FFF2-40B4-BE49-F238E27FC236}">
                  <a16:creationId xmlns:a16="http://schemas.microsoft.com/office/drawing/2014/main" id="{93805DFA-8404-4FA1-B6F4-9D830FAED337}"/>
                </a:ext>
              </a:extLst>
            </p:cNvPr>
            <p:cNvSpPr/>
            <p:nvPr/>
          </p:nvSpPr>
          <p:spPr>
            <a:xfrm>
              <a:off x="7953897" y="2951226"/>
              <a:ext cx="28161" cy="560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8" name="正方形/長方形 187">
              <a:extLst>
                <a:ext uri="{FF2B5EF4-FFF2-40B4-BE49-F238E27FC236}">
                  <a16:creationId xmlns:a16="http://schemas.microsoft.com/office/drawing/2014/main" id="{1C859F9D-12CE-43AD-96A5-41B09E18890F}"/>
                </a:ext>
              </a:extLst>
            </p:cNvPr>
            <p:cNvSpPr/>
            <p:nvPr/>
          </p:nvSpPr>
          <p:spPr>
            <a:xfrm>
              <a:off x="7925334" y="2979531"/>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9" name="正方形/長方形 188">
              <a:extLst>
                <a:ext uri="{FF2B5EF4-FFF2-40B4-BE49-F238E27FC236}">
                  <a16:creationId xmlns:a16="http://schemas.microsoft.com/office/drawing/2014/main" id="{37AA6FBA-1F20-4B6B-B169-DA63163BD667}"/>
                </a:ext>
              </a:extLst>
            </p:cNvPr>
            <p:cNvSpPr/>
            <p:nvPr/>
          </p:nvSpPr>
          <p:spPr>
            <a:xfrm>
              <a:off x="7953242" y="3027892"/>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0" name="正方形/長方形 189">
              <a:extLst>
                <a:ext uri="{FF2B5EF4-FFF2-40B4-BE49-F238E27FC236}">
                  <a16:creationId xmlns:a16="http://schemas.microsoft.com/office/drawing/2014/main" id="{2E342ECD-AAE9-4EC6-BC25-9EC4D955D921}"/>
                </a:ext>
              </a:extLst>
            </p:cNvPr>
            <p:cNvSpPr/>
            <p:nvPr/>
          </p:nvSpPr>
          <p:spPr>
            <a:xfrm>
              <a:off x="9089673" y="2592112"/>
              <a:ext cx="5466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1" name="正方形/長方形 190">
              <a:extLst>
                <a:ext uri="{FF2B5EF4-FFF2-40B4-BE49-F238E27FC236}">
                  <a16:creationId xmlns:a16="http://schemas.microsoft.com/office/drawing/2014/main" id="{28A137A6-F240-478A-89C4-C2DBB59B746B}"/>
                </a:ext>
              </a:extLst>
            </p:cNvPr>
            <p:cNvSpPr/>
            <p:nvPr/>
          </p:nvSpPr>
          <p:spPr>
            <a:xfrm>
              <a:off x="9035825" y="2593445"/>
              <a:ext cx="54664" cy="52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a:extLst>
                <a:ext uri="{FF2B5EF4-FFF2-40B4-BE49-F238E27FC236}">
                  <a16:creationId xmlns:a16="http://schemas.microsoft.com/office/drawing/2014/main" id="{A0BC7CE9-24F3-4E84-BC50-A3CA22493DC5}"/>
                </a:ext>
              </a:extLst>
            </p:cNvPr>
            <p:cNvSpPr/>
            <p:nvPr/>
          </p:nvSpPr>
          <p:spPr>
            <a:xfrm>
              <a:off x="9139074" y="2646967"/>
              <a:ext cx="29519" cy="85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3" name="正方形/長方形 192">
              <a:extLst>
                <a:ext uri="{FF2B5EF4-FFF2-40B4-BE49-F238E27FC236}">
                  <a16:creationId xmlns:a16="http://schemas.microsoft.com/office/drawing/2014/main" id="{7DD246C1-0B29-4474-B110-63D37D3456E2}"/>
                </a:ext>
              </a:extLst>
            </p:cNvPr>
            <p:cNvSpPr/>
            <p:nvPr/>
          </p:nvSpPr>
          <p:spPr>
            <a:xfrm>
              <a:off x="9195672" y="2813081"/>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4" name="正方形/長方形 193">
              <a:extLst>
                <a:ext uri="{FF2B5EF4-FFF2-40B4-BE49-F238E27FC236}">
                  <a16:creationId xmlns:a16="http://schemas.microsoft.com/office/drawing/2014/main" id="{9D159A3A-CE86-4722-8EF5-5E0963E0F8BB}"/>
                </a:ext>
              </a:extLst>
            </p:cNvPr>
            <p:cNvSpPr/>
            <p:nvPr/>
          </p:nvSpPr>
          <p:spPr>
            <a:xfrm>
              <a:off x="8979621" y="2543132"/>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5" name="正方形/長方形 194">
              <a:extLst>
                <a:ext uri="{FF2B5EF4-FFF2-40B4-BE49-F238E27FC236}">
                  <a16:creationId xmlns:a16="http://schemas.microsoft.com/office/drawing/2014/main" id="{57638E89-56DC-443A-85D7-6A54C374898A}"/>
                </a:ext>
              </a:extLst>
            </p:cNvPr>
            <p:cNvSpPr/>
            <p:nvPr/>
          </p:nvSpPr>
          <p:spPr>
            <a:xfrm>
              <a:off x="9005854" y="2595034"/>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2336F8BF-CA23-437B-8E78-94E2816F07B0}"/>
                </a:ext>
              </a:extLst>
            </p:cNvPr>
            <p:cNvSpPr/>
            <p:nvPr/>
          </p:nvSpPr>
          <p:spPr>
            <a:xfrm>
              <a:off x="9060255" y="2646774"/>
              <a:ext cx="29519" cy="30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7" name="正方形/長方形 196">
              <a:extLst>
                <a:ext uri="{FF2B5EF4-FFF2-40B4-BE49-F238E27FC236}">
                  <a16:creationId xmlns:a16="http://schemas.microsoft.com/office/drawing/2014/main" id="{13D5883F-92A6-4C61-A2C6-471A1E0E2D49}"/>
                </a:ext>
              </a:extLst>
            </p:cNvPr>
            <p:cNvSpPr/>
            <p:nvPr/>
          </p:nvSpPr>
          <p:spPr>
            <a:xfrm>
              <a:off x="9007213" y="2673534"/>
              <a:ext cx="29519" cy="600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8" name="正方形/長方形 197">
              <a:extLst>
                <a:ext uri="{FF2B5EF4-FFF2-40B4-BE49-F238E27FC236}">
                  <a16:creationId xmlns:a16="http://schemas.microsoft.com/office/drawing/2014/main" id="{11CB6BBE-54FD-4DAA-99F7-4A8749ED8FA9}"/>
                </a:ext>
              </a:extLst>
            </p:cNvPr>
            <p:cNvSpPr/>
            <p:nvPr/>
          </p:nvSpPr>
          <p:spPr>
            <a:xfrm>
              <a:off x="9030686" y="2736565"/>
              <a:ext cx="65684"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9" name="正方形/長方形 198">
              <a:extLst>
                <a:ext uri="{FF2B5EF4-FFF2-40B4-BE49-F238E27FC236}">
                  <a16:creationId xmlns:a16="http://schemas.microsoft.com/office/drawing/2014/main" id="{E594F9A8-2483-46EA-9702-7D7E60AF2B45}"/>
                </a:ext>
              </a:extLst>
            </p:cNvPr>
            <p:cNvSpPr/>
            <p:nvPr/>
          </p:nvSpPr>
          <p:spPr>
            <a:xfrm>
              <a:off x="9097241" y="2759399"/>
              <a:ext cx="17283"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0" name="正方形/長方形 199">
              <a:extLst>
                <a:ext uri="{FF2B5EF4-FFF2-40B4-BE49-F238E27FC236}">
                  <a16:creationId xmlns:a16="http://schemas.microsoft.com/office/drawing/2014/main" id="{63A358A5-3196-4B47-A446-51425EDFA0C5}"/>
                </a:ext>
              </a:extLst>
            </p:cNvPr>
            <p:cNvSpPr/>
            <p:nvPr/>
          </p:nvSpPr>
          <p:spPr>
            <a:xfrm>
              <a:off x="9114551" y="2812339"/>
              <a:ext cx="24594" cy="844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1" name="正方形/長方形 200">
              <a:extLst>
                <a:ext uri="{FF2B5EF4-FFF2-40B4-BE49-F238E27FC236}">
                  <a16:creationId xmlns:a16="http://schemas.microsoft.com/office/drawing/2014/main" id="{1C9B2665-6B3F-423C-AFC1-282AF3538AB3}"/>
                </a:ext>
              </a:extLst>
            </p:cNvPr>
            <p:cNvSpPr/>
            <p:nvPr/>
          </p:nvSpPr>
          <p:spPr>
            <a:xfrm>
              <a:off x="9139517" y="2845123"/>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2" name="正方形/長方形 201">
              <a:extLst>
                <a:ext uri="{FF2B5EF4-FFF2-40B4-BE49-F238E27FC236}">
                  <a16:creationId xmlns:a16="http://schemas.microsoft.com/office/drawing/2014/main" id="{CD5538FE-8654-47BB-9097-52D01A40B424}"/>
                </a:ext>
              </a:extLst>
            </p:cNvPr>
            <p:cNvSpPr/>
            <p:nvPr/>
          </p:nvSpPr>
          <p:spPr>
            <a:xfrm>
              <a:off x="9063504" y="2867864"/>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3" name="正方形/長方形 202">
              <a:extLst>
                <a:ext uri="{FF2B5EF4-FFF2-40B4-BE49-F238E27FC236}">
                  <a16:creationId xmlns:a16="http://schemas.microsoft.com/office/drawing/2014/main" id="{C8BE365D-4BF4-46C6-995F-56F675037C21}"/>
                </a:ext>
              </a:extLst>
            </p:cNvPr>
            <p:cNvSpPr/>
            <p:nvPr/>
          </p:nvSpPr>
          <p:spPr>
            <a:xfrm>
              <a:off x="9008934" y="2789260"/>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正方形/長方形 203">
              <a:extLst>
                <a:ext uri="{FF2B5EF4-FFF2-40B4-BE49-F238E27FC236}">
                  <a16:creationId xmlns:a16="http://schemas.microsoft.com/office/drawing/2014/main" id="{E1DA46EF-F3EC-41E5-B68E-7DF2908D02A5}"/>
                </a:ext>
              </a:extLst>
            </p:cNvPr>
            <p:cNvSpPr/>
            <p:nvPr/>
          </p:nvSpPr>
          <p:spPr>
            <a:xfrm>
              <a:off x="9269341" y="2154458"/>
              <a:ext cx="59868" cy="3096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5" name="正方形/長方形 204">
              <a:extLst>
                <a:ext uri="{FF2B5EF4-FFF2-40B4-BE49-F238E27FC236}">
                  <a16:creationId xmlns:a16="http://schemas.microsoft.com/office/drawing/2014/main" id="{4ED29BB2-5F09-4B65-9A2F-A7D15CC0C960}"/>
                </a:ext>
              </a:extLst>
            </p:cNvPr>
            <p:cNvSpPr/>
            <p:nvPr/>
          </p:nvSpPr>
          <p:spPr>
            <a:xfrm>
              <a:off x="7143133" y="4095047"/>
              <a:ext cx="54120" cy="174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6" name="正方形/長方形 205">
              <a:extLst>
                <a:ext uri="{FF2B5EF4-FFF2-40B4-BE49-F238E27FC236}">
                  <a16:creationId xmlns:a16="http://schemas.microsoft.com/office/drawing/2014/main" id="{D2337470-F45F-43BF-A781-820D81F27F87}"/>
                </a:ext>
              </a:extLst>
            </p:cNvPr>
            <p:cNvSpPr/>
            <p:nvPr/>
          </p:nvSpPr>
          <p:spPr>
            <a:xfrm>
              <a:off x="7196122" y="4072213"/>
              <a:ext cx="54120" cy="57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7" name="正方形/長方形 206">
              <a:extLst>
                <a:ext uri="{FF2B5EF4-FFF2-40B4-BE49-F238E27FC236}">
                  <a16:creationId xmlns:a16="http://schemas.microsoft.com/office/drawing/2014/main" id="{090AE69F-DAEA-42E8-A1F2-0FFD089E61E9}"/>
                </a:ext>
              </a:extLst>
            </p:cNvPr>
            <p:cNvSpPr/>
            <p:nvPr/>
          </p:nvSpPr>
          <p:spPr>
            <a:xfrm>
              <a:off x="7198006" y="4122887"/>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8" name="正方形/長方形 207">
              <a:extLst>
                <a:ext uri="{FF2B5EF4-FFF2-40B4-BE49-F238E27FC236}">
                  <a16:creationId xmlns:a16="http://schemas.microsoft.com/office/drawing/2014/main" id="{B41D0548-417D-4055-8EA5-A1F8DB91FB98}"/>
                </a:ext>
              </a:extLst>
            </p:cNvPr>
            <p:cNvSpPr/>
            <p:nvPr/>
          </p:nvSpPr>
          <p:spPr>
            <a:xfrm>
              <a:off x="7171075" y="4269953"/>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9" name="正方形/長方形 208">
              <a:extLst>
                <a:ext uri="{FF2B5EF4-FFF2-40B4-BE49-F238E27FC236}">
                  <a16:creationId xmlns:a16="http://schemas.microsoft.com/office/drawing/2014/main" id="{AAABEB2C-BD6D-4FE5-B264-2C981CDC1D38}"/>
                </a:ext>
              </a:extLst>
            </p:cNvPr>
            <p:cNvSpPr/>
            <p:nvPr/>
          </p:nvSpPr>
          <p:spPr>
            <a:xfrm>
              <a:off x="7199734" y="4294828"/>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0" name="正方形/長方形 209">
              <a:extLst>
                <a:ext uri="{FF2B5EF4-FFF2-40B4-BE49-F238E27FC236}">
                  <a16:creationId xmlns:a16="http://schemas.microsoft.com/office/drawing/2014/main" id="{6D849028-CBA1-4E26-A071-FB5C82C62559}"/>
                </a:ext>
              </a:extLst>
            </p:cNvPr>
            <p:cNvSpPr/>
            <p:nvPr/>
          </p:nvSpPr>
          <p:spPr>
            <a:xfrm>
              <a:off x="6959137" y="3824419"/>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1" name="正方形/長方形 210">
              <a:extLst>
                <a:ext uri="{FF2B5EF4-FFF2-40B4-BE49-F238E27FC236}">
                  <a16:creationId xmlns:a16="http://schemas.microsoft.com/office/drawing/2014/main" id="{03F8EDF7-302B-4724-A7CE-B628197B137B}"/>
                </a:ext>
              </a:extLst>
            </p:cNvPr>
            <p:cNvSpPr/>
            <p:nvPr/>
          </p:nvSpPr>
          <p:spPr>
            <a:xfrm>
              <a:off x="6847465" y="4157705"/>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2" name="正方形/長方形 211">
              <a:extLst>
                <a:ext uri="{FF2B5EF4-FFF2-40B4-BE49-F238E27FC236}">
                  <a16:creationId xmlns:a16="http://schemas.microsoft.com/office/drawing/2014/main" id="{5DD84A76-334D-4B4E-9483-4C41958FBB62}"/>
                </a:ext>
              </a:extLst>
            </p:cNvPr>
            <p:cNvSpPr/>
            <p:nvPr/>
          </p:nvSpPr>
          <p:spPr>
            <a:xfrm>
              <a:off x="7223144" y="2273334"/>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3" name="正方形/長方形 212">
              <a:extLst>
                <a:ext uri="{FF2B5EF4-FFF2-40B4-BE49-F238E27FC236}">
                  <a16:creationId xmlns:a16="http://schemas.microsoft.com/office/drawing/2014/main" id="{1B7AB86D-C39A-4601-8AF9-3A2B0175248C}"/>
                </a:ext>
              </a:extLst>
            </p:cNvPr>
            <p:cNvSpPr/>
            <p:nvPr/>
          </p:nvSpPr>
          <p:spPr>
            <a:xfrm>
              <a:off x="7224525" y="2349577"/>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4" name="正方形/長方形 213">
              <a:extLst>
                <a:ext uri="{FF2B5EF4-FFF2-40B4-BE49-F238E27FC236}">
                  <a16:creationId xmlns:a16="http://schemas.microsoft.com/office/drawing/2014/main" id="{FBFB4864-EEDC-4B9F-9FFA-4B41994F3C2A}"/>
                </a:ext>
              </a:extLst>
            </p:cNvPr>
            <p:cNvSpPr/>
            <p:nvPr/>
          </p:nvSpPr>
          <p:spPr>
            <a:xfrm>
              <a:off x="7332300" y="2406721"/>
              <a:ext cx="29563" cy="469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5" name="正方形/長方形 214">
              <a:extLst>
                <a:ext uri="{FF2B5EF4-FFF2-40B4-BE49-F238E27FC236}">
                  <a16:creationId xmlns:a16="http://schemas.microsoft.com/office/drawing/2014/main" id="{06D5F057-1FD2-4740-8615-A060F6907ADE}"/>
                </a:ext>
              </a:extLst>
            </p:cNvPr>
            <p:cNvSpPr/>
            <p:nvPr/>
          </p:nvSpPr>
          <p:spPr>
            <a:xfrm>
              <a:off x="9087495" y="4473352"/>
              <a:ext cx="58321" cy="461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6" name="正方形/長方形 215">
              <a:extLst>
                <a:ext uri="{FF2B5EF4-FFF2-40B4-BE49-F238E27FC236}">
                  <a16:creationId xmlns:a16="http://schemas.microsoft.com/office/drawing/2014/main" id="{91451953-57E8-40A7-8100-6BF04061257A}"/>
                </a:ext>
              </a:extLst>
            </p:cNvPr>
            <p:cNvSpPr/>
            <p:nvPr/>
          </p:nvSpPr>
          <p:spPr>
            <a:xfrm>
              <a:off x="10195456" y="3259749"/>
              <a:ext cx="55175"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7" name="正方形/長方形 216">
              <a:extLst>
                <a:ext uri="{FF2B5EF4-FFF2-40B4-BE49-F238E27FC236}">
                  <a16:creationId xmlns:a16="http://schemas.microsoft.com/office/drawing/2014/main" id="{39172FC1-4ACC-470E-B595-245CAF75950F}"/>
                </a:ext>
              </a:extLst>
            </p:cNvPr>
            <p:cNvSpPr/>
            <p:nvPr/>
          </p:nvSpPr>
          <p:spPr>
            <a:xfrm>
              <a:off x="10059191" y="3388829"/>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8" name="正方形/長方形 217">
              <a:extLst>
                <a:ext uri="{FF2B5EF4-FFF2-40B4-BE49-F238E27FC236}">
                  <a16:creationId xmlns:a16="http://schemas.microsoft.com/office/drawing/2014/main" id="{C336866F-3959-47C7-B4A1-E27FE9CEEA96}"/>
                </a:ext>
              </a:extLst>
            </p:cNvPr>
            <p:cNvSpPr/>
            <p:nvPr/>
          </p:nvSpPr>
          <p:spPr>
            <a:xfrm>
              <a:off x="10110815" y="3332920"/>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9" name="正方形/長方形 218">
              <a:extLst>
                <a:ext uri="{FF2B5EF4-FFF2-40B4-BE49-F238E27FC236}">
                  <a16:creationId xmlns:a16="http://schemas.microsoft.com/office/drawing/2014/main" id="{F08F6152-FBA0-4EF0-B7D3-DC9451B47D04}"/>
                </a:ext>
              </a:extLst>
            </p:cNvPr>
            <p:cNvSpPr/>
            <p:nvPr/>
          </p:nvSpPr>
          <p:spPr>
            <a:xfrm>
              <a:off x="10166473" y="3309744"/>
              <a:ext cx="30838"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 name="正方形/長方形 219">
              <a:extLst>
                <a:ext uri="{FF2B5EF4-FFF2-40B4-BE49-F238E27FC236}">
                  <a16:creationId xmlns:a16="http://schemas.microsoft.com/office/drawing/2014/main" id="{ED13EB4D-E34D-44F2-BBF0-78094E785D24}"/>
                </a:ext>
              </a:extLst>
            </p:cNvPr>
            <p:cNvSpPr/>
            <p:nvPr/>
          </p:nvSpPr>
          <p:spPr>
            <a:xfrm>
              <a:off x="10239815" y="3164818"/>
              <a:ext cx="39717" cy="2016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1" name="正方形/長方形 220">
              <a:extLst>
                <a:ext uri="{FF2B5EF4-FFF2-40B4-BE49-F238E27FC236}">
                  <a16:creationId xmlns:a16="http://schemas.microsoft.com/office/drawing/2014/main" id="{B5609466-B6CC-4DE7-823D-A54FFCB320A8}"/>
                </a:ext>
              </a:extLst>
            </p:cNvPr>
            <p:cNvSpPr/>
            <p:nvPr/>
          </p:nvSpPr>
          <p:spPr>
            <a:xfrm>
              <a:off x="10278049" y="3162700"/>
              <a:ext cx="44524"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2" name="正方形/長方形 221">
              <a:extLst>
                <a:ext uri="{FF2B5EF4-FFF2-40B4-BE49-F238E27FC236}">
                  <a16:creationId xmlns:a16="http://schemas.microsoft.com/office/drawing/2014/main" id="{B53ECEEC-AD02-4DAA-83CE-1A4226A59692}"/>
                </a:ext>
              </a:extLst>
            </p:cNvPr>
            <p:cNvSpPr/>
            <p:nvPr/>
          </p:nvSpPr>
          <p:spPr>
            <a:xfrm>
              <a:off x="10275652" y="3230539"/>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3" name="正方形/長方形 222">
              <a:extLst>
                <a:ext uri="{FF2B5EF4-FFF2-40B4-BE49-F238E27FC236}">
                  <a16:creationId xmlns:a16="http://schemas.microsoft.com/office/drawing/2014/main" id="{552F380F-B1DD-4818-B19D-31C988E6814B}"/>
                </a:ext>
              </a:extLst>
            </p:cNvPr>
            <p:cNvSpPr/>
            <p:nvPr/>
          </p:nvSpPr>
          <p:spPr>
            <a:xfrm>
              <a:off x="10212774" y="3227846"/>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4" name="正方形/長方形 223">
              <a:extLst>
                <a:ext uri="{FF2B5EF4-FFF2-40B4-BE49-F238E27FC236}">
                  <a16:creationId xmlns:a16="http://schemas.microsoft.com/office/drawing/2014/main" id="{60EA4B23-7720-4873-B27C-E0B3F796B627}"/>
                </a:ext>
              </a:extLst>
            </p:cNvPr>
            <p:cNvSpPr/>
            <p:nvPr/>
          </p:nvSpPr>
          <p:spPr>
            <a:xfrm>
              <a:off x="10111372" y="3415217"/>
              <a:ext cx="34567" cy="339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5" name="正方形/長方形 224">
              <a:extLst>
                <a:ext uri="{FF2B5EF4-FFF2-40B4-BE49-F238E27FC236}">
                  <a16:creationId xmlns:a16="http://schemas.microsoft.com/office/drawing/2014/main" id="{4385F78E-F356-48C8-8DC7-CA3CA81C03E4}"/>
                </a:ext>
              </a:extLst>
            </p:cNvPr>
            <p:cNvSpPr/>
            <p:nvPr/>
          </p:nvSpPr>
          <p:spPr>
            <a:xfrm>
              <a:off x="9954060" y="3851372"/>
              <a:ext cx="79258" cy="1159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6" name="正方形/長方形 225">
              <a:extLst>
                <a:ext uri="{FF2B5EF4-FFF2-40B4-BE49-F238E27FC236}">
                  <a16:creationId xmlns:a16="http://schemas.microsoft.com/office/drawing/2014/main" id="{495BB5EF-CC09-4932-BA5E-8714AF7FF982}"/>
                </a:ext>
              </a:extLst>
            </p:cNvPr>
            <p:cNvSpPr/>
            <p:nvPr/>
          </p:nvSpPr>
          <p:spPr>
            <a:xfrm>
              <a:off x="9979936" y="3824467"/>
              <a:ext cx="57066" cy="289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7" name="正方形/長方形 226">
              <a:extLst>
                <a:ext uri="{FF2B5EF4-FFF2-40B4-BE49-F238E27FC236}">
                  <a16:creationId xmlns:a16="http://schemas.microsoft.com/office/drawing/2014/main" id="{F28700E9-2424-4161-BF66-0ADB387C916C}"/>
                </a:ext>
              </a:extLst>
            </p:cNvPr>
            <p:cNvSpPr/>
            <p:nvPr/>
          </p:nvSpPr>
          <p:spPr>
            <a:xfrm>
              <a:off x="9979451" y="3968046"/>
              <a:ext cx="47517" cy="301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8" name="正方形/長方形 227">
              <a:extLst>
                <a:ext uri="{FF2B5EF4-FFF2-40B4-BE49-F238E27FC236}">
                  <a16:creationId xmlns:a16="http://schemas.microsoft.com/office/drawing/2014/main" id="{76DBEA2A-B8AA-4378-8717-72BC5BDE709F}"/>
                </a:ext>
              </a:extLst>
            </p:cNvPr>
            <p:cNvSpPr/>
            <p:nvPr/>
          </p:nvSpPr>
          <p:spPr>
            <a:xfrm flipH="1">
              <a:off x="9730959" y="4272674"/>
              <a:ext cx="21739" cy="1554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9" name="正方形/長方形 228">
              <a:extLst>
                <a:ext uri="{FF2B5EF4-FFF2-40B4-BE49-F238E27FC236}">
                  <a16:creationId xmlns:a16="http://schemas.microsoft.com/office/drawing/2014/main" id="{4251912B-E7D1-4F43-A978-7AF4893BC76E}"/>
                </a:ext>
              </a:extLst>
            </p:cNvPr>
            <p:cNvSpPr/>
            <p:nvPr/>
          </p:nvSpPr>
          <p:spPr>
            <a:xfrm flipH="1">
              <a:off x="9762710" y="4239802"/>
              <a:ext cx="41521" cy="271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0" name="正方形/長方形 229">
              <a:extLst>
                <a:ext uri="{FF2B5EF4-FFF2-40B4-BE49-F238E27FC236}">
                  <a16:creationId xmlns:a16="http://schemas.microsoft.com/office/drawing/2014/main" id="{1E4ACD5F-FA5B-4239-9FE1-4DE7DE1381CB}"/>
                </a:ext>
              </a:extLst>
            </p:cNvPr>
            <p:cNvSpPr/>
            <p:nvPr/>
          </p:nvSpPr>
          <p:spPr>
            <a:xfrm flipH="1">
              <a:off x="9787524" y="4212535"/>
              <a:ext cx="41521" cy="264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1" name="正方形/長方形 230">
              <a:extLst>
                <a:ext uri="{FF2B5EF4-FFF2-40B4-BE49-F238E27FC236}">
                  <a16:creationId xmlns:a16="http://schemas.microsoft.com/office/drawing/2014/main" id="{BD36B02C-290C-4133-B246-669E3954F12A}"/>
                </a:ext>
              </a:extLst>
            </p:cNvPr>
            <p:cNvSpPr/>
            <p:nvPr/>
          </p:nvSpPr>
          <p:spPr>
            <a:xfrm flipH="1">
              <a:off x="9752698" y="4268061"/>
              <a:ext cx="41521" cy="261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2" name="正方形/長方形 231">
              <a:extLst>
                <a:ext uri="{FF2B5EF4-FFF2-40B4-BE49-F238E27FC236}">
                  <a16:creationId xmlns:a16="http://schemas.microsoft.com/office/drawing/2014/main" id="{C0484F65-F6E0-4DE8-86CD-A59189EB30AA}"/>
                </a:ext>
              </a:extLst>
            </p:cNvPr>
            <p:cNvSpPr/>
            <p:nvPr/>
          </p:nvSpPr>
          <p:spPr>
            <a:xfrm>
              <a:off x="10138354" y="2266991"/>
              <a:ext cx="111822"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3" name="正方形/長方形 232">
              <a:extLst>
                <a:ext uri="{FF2B5EF4-FFF2-40B4-BE49-F238E27FC236}">
                  <a16:creationId xmlns:a16="http://schemas.microsoft.com/office/drawing/2014/main" id="{A4B230F7-6144-4DE7-AD62-EA8AEAFE220D}"/>
                </a:ext>
              </a:extLst>
            </p:cNvPr>
            <p:cNvSpPr/>
            <p:nvPr/>
          </p:nvSpPr>
          <p:spPr>
            <a:xfrm>
              <a:off x="10329355" y="2128649"/>
              <a:ext cx="83078" cy="13650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4" name="正方形/長方形 233">
              <a:extLst>
                <a:ext uri="{FF2B5EF4-FFF2-40B4-BE49-F238E27FC236}">
                  <a16:creationId xmlns:a16="http://schemas.microsoft.com/office/drawing/2014/main" id="{C06BEB2C-D12E-4AC3-AE54-628062216471}"/>
                </a:ext>
              </a:extLst>
            </p:cNvPr>
            <p:cNvSpPr/>
            <p:nvPr/>
          </p:nvSpPr>
          <p:spPr>
            <a:xfrm>
              <a:off x="10058462" y="2402104"/>
              <a:ext cx="168314" cy="59070"/>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5" name="正方形/長方形 234">
              <a:extLst>
                <a:ext uri="{FF2B5EF4-FFF2-40B4-BE49-F238E27FC236}">
                  <a16:creationId xmlns:a16="http://schemas.microsoft.com/office/drawing/2014/main" id="{90C27429-1E4F-4B46-88A6-81006B3F8E01}"/>
                </a:ext>
              </a:extLst>
            </p:cNvPr>
            <p:cNvSpPr/>
            <p:nvPr/>
          </p:nvSpPr>
          <p:spPr>
            <a:xfrm>
              <a:off x="10112369" y="2319908"/>
              <a:ext cx="137541"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6" name="正方形/長方形 235">
              <a:extLst>
                <a:ext uri="{FF2B5EF4-FFF2-40B4-BE49-F238E27FC236}">
                  <a16:creationId xmlns:a16="http://schemas.microsoft.com/office/drawing/2014/main" id="{1D211D67-36DB-40E6-BC48-E5B94BD997A5}"/>
                </a:ext>
              </a:extLst>
            </p:cNvPr>
            <p:cNvSpPr/>
            <p:nvPr/>
          </p:nvSpPr>
          <p:spPr>
            <a:xfrm>
              <a:off x="10083895" y="2376345"/>
              <a:ext cx="137541" cy="251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7" name="正方形/長方形 236">
              <a:extLst>
                <a:ext uri="{FF2B5EF4-FFF2-40B4-BE49-F238E27FC236}">
                  <a16:creationId xmlns:a16="http://schemas.microsoft.com/office/drawing/2014/main" id="{A5FF4A6C-7B8D-4BC5-A9DF-68A7F1F25B89}"/>
                </a:ext>
              </a:extLst>
            </p:cNvPr>
            <p:cNvSpPr/>
            <p:nvPr/>
          </p:nvSpPr>
          <p:spPr>
            <a:xfrm>
              <a:off x="10245319" y="2457839"/>
              <a:ext cx="55884" cy="284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8" name="正方形/長方形 237">
              <a:extLst>
                <a:ext uri="{FF2B5EF4-FFF2-40B4-BE49-F238E27FC236}">
                  <a16:creationId xmlns:a16="http://schemas.microsoft.com/office/drawing/2014/main" id="{E6BB9313-A3B6-4B42-97C2-6EC4DAEEDD11}"/>
                </a:ext>
              </a:extLst>
            </p:cNvPr>
            <p:cNvSpPr/>
            <p:nvPr/>
          </p:nvSpPr>
          <p:spPr>
            <a:xfrm>
              <a:off x="10223824" y="2432809"/>
              <a:ext cx="106538" cy="259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a:extLst>
                <a:ext uri="{FF2B5EF4-FFF2-40B4-BE49-F238E27FC236}">
                  <a16:creationId xmlns:a16="http://schemas.microsoft.com/office/drawing/2014/main" id="{D137C3B1-FDB3-4965-B030-C5948334E5F4}"/>
                </a:ext>
              </a:extLst>
            </p:cNvPr>
            <p:cNvSpPr/>
            <p:nvPr/>
          </p:nvSpPr>
          <p:spPr>
            <a:xfrm>
              <a:off x="10239817" y="2406232"/>
              <a:ext cx="99080"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正方形/長方形 239">
              <a:extLst>
                <a:ext uri="{FF2B5EF4-FFF2-40B4-BE49-F238E27FC236}">
                  <a16:creationId xmlns:a16="http://schemas.microsoft.com/office/drawing/2014/main" id="{6612ACA8-5793-4479-903C-561DB9BFBB28}"/>
                </a:ext>
              </a:extLst>
            </p:cNvPr>
            <p:cNvSpPr/>
            <p:nvPr/>
          </p:nvSpPr>
          <p:spPr>
            <a:xfrm>
              <a:off x="10268030" y="2377591"/>
              <a:ext cx="94126"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正方形/長方形 240">
              <a:extLst>
                <a:ext uri="{FF2B5EF4-FFF2-40B4-BE49-F238E27FC236}">
                  <a16:creationId xmlns:a16="http://schemas.microsoft.com/office/drawing/2014/main" id="{2F7744B7-6B58-441B-A3CE-0D63A5CA5744}"/>
                </a:ext>
              </a:extLst>
            </p:cNvPr>
            <p:cNvSpPr/>
            <p:nvPr/>
          </p:nvSpPr>
          <p:spPr>
            <a:xfrm>
              <a:off x="10271415" y="2349019"/>
              <a:ext cx="10920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正方形/長方形 241">
              <a:extLst>
                <a:ext uri="{FF2B5EF4-FFF2-40B4-BE49-F238E27FC236}">
                  <a16:creationId xmlns:a16="http://schemas.microsoft.com/office/drawing/2014/main" id="{6EF5FF1C-C463-4FAF-A8FA-7D9812A6397D}"/>
                </a:ext>
              </a:extLst>
            </p:cNvPr>
            <p:cNvSpPr/>
            <p:nvPr/>
          </p:nvSpPr>
          <p:spPr>
            <a:xfrm>
              <a:off x="10298926" y="2320516"/>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3" name="正方形/長方形 242">
              <a:extLst>
                <a:ext uri="{FF2B5EF4-FFF2-40B4-BE49-F238E27FC236}">
                  <a16:creationId xmlns:a16="http://schemas.microsoft.com/office/drawing/2014/main" id="{DC633BEA-2FEC-45C5-816B-FCB04C0BE7E0}"/>
                </a:ext>
              </a:extLst>
            </p:cNvPr>
            <p:cNvSpPr/>
            <p:nvPr/>
          </p:nvSpPr>
          <p:spPr>
            <a:xfrm>
              <a:off x="10296196" y="2292489"/>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4" name="正方形/長方形 243">
              <a:extLst>
                <a:ext uri="{FF2B5EF4-FFF2-40B4-BE49-F238E27FC236}">
                  <a16:creationId xmlns:a16="http://schemas.microsoft.com/office/drawing/2014/main" id="{7FBD959A-AC31-4122-8C99-91A256DDA351}"/>
                </a:ext>
              </a:extLst>
            </p:cNvPr>
            <p:cNvSpPr/>
            <p:nvPr/>
          </p:nvSpPr>
          <p:spPr>
            <a:xfrm>
              <a:off x="10302122" y="2265753"/>
              <a:ext cx="14218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5" name="正方形/長方形 244">
              <a:extLst>
                <a:ext uri="{FF2B5EF4-FFF2-40B4-BE49-F238E27FC236}">
                  <a16:creationId xmlns:a16="http://schemas.microsoft.com/office/drawing/2014/main" id="{C8FDE4FE-6C5A-4D31-B415-8949BE90DBEA}"/>
                </a:ext>
              </a:extLst>
            </p:cNvPr>
            <p:cNvSpPr/>
            <p:nvPr/>
          </p:nvSpPr>
          <p:spPr>
            <a:xfrm>
              <a:off x="10486095" y="2240871"/>
              <a:ext cx="867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6" name="正方形/長方形 245">
              <a:extLst>
                <a:ext uri="{FF2B5EF4-FFF2-40B4-BE49-F238E27FC236}">
                  <a16:creationId xmlns:a16="http://schemas.microsoft.com/office/drawing/2014/main" id="{1928108D-7A76-4CC5-ABD3-59FBEDFBCC06}"/>
                </a:ext>
              </a:extLst>
            </p:cNvPr>
            <p:cNvSpPr/>
            <p:nvPr/>
          </p:nvSpPr>
          <p:spPr>
            <a:xfrm>
              <a:off x="10409570" y="2211429"/>
              <a:ext cx="133567"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7" name="正方形/長方形 246">
              <a:extLst>
                <a:ext uri="{FF2B5EF4-FFF2-40B4-BE49-F238E27FC236}">
                  <a16:creationId xmlns:a16="http://schemas.microsoft.com/office/drawing/2014/main" id="{120B01A1-001B-4729-808F-0AE3D025CCBB}"/>
                </a:ext>
              </a:extLst>
            </p:cNvPr>
            <p:cNvSpPr/>
            <p:nvPr/>
          </p:nvSpPr>
          <p:spPr>
            <a:xfrm>
              <a:off x="10413407" y="2239269"/>
              <a:ext cx="5264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8" name="正方形/長方形 247">
              <a:extLst>
                <a:ext uri="{FF2B5EF4-FFF2-40B4-BE49-F238E27FC236}">
                  <a16:creationId xmlns:a16="http://schemas.microsoft.com/office/drawing/2014/main" id="{C0957F4F-E39B-493D-8822-E1ED75110564}"/>
                </a:ext>
              </a:extLst>
            </p:cNvPr>
            <p:cNvSpPr/>
            <p:nvPr/>
          </p:nvSpPr>
          <p:spPr>
            <a:xfrm>
              <a:off x="10192585" y="2239048"/>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9" name="正方形/長方形 248">
              <a:extLst>
                <a:ext uri="{FF2B5EF4-FFF2-40B4-BE49-F238E27FC236}">
                  <a16:creationId xmlns:a16="http://schemas.microsoft.com/office/drawing/2014/main" id="{3D7E24D7-E93A-46F9-9F45-1117F86F3147}"/>
                </a:ext>
              </a:extLst>
            </p:cNvPr>
            <p:cNvSpPr/>
            <p:nvPr/>
          </p:nvSpPr>
          <p:spPr>
            <a:xfrm>
              <a:off x="10195239" y="2210783"/>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正方形/長方形 249">
              <a:extLst>
                <a:ext uri="{FF2B5EF4-FFF2-40B4-BE49-F238E27FC236}">
                  <a16:creationId xmlns:a16="http://schemas.microsoft.com/office/drawing/2014/main" id="{C2F39627-9578-43A5-A36E-A1CFEC1623BA}"/>
                </a:ext>
              </a:extLst>
            </p:cNvPr>
            <p:cNvSpPr/>
            <p:nvPr/>
          </p:nvSpPr>
          <p:spPr>
            <a:xfrm>
              <a:off x="10216474" y="2183856"/>
              <a:ext cx="621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1" name="正方形/長方形 250">
              <a:extLst>
                <a:ext uri="{FF2B5EF4-FFF2-40B4-BE49-F238E27FC236}">
                  <a16:creationId xmlns:a16="http://schemas.microsoft.com/office/drawing/2014/main" id="{08663E01-333D-49F1-B4AC-F43B13216617}"/>
                </a:ext>
              </a:extLst>
            </p:cNvPr>
            <p:cNvSpPr/>
            <p:nvPr/>
          </p:nvSpPr>
          <p:spPr>
            <a:xfrm>
              <a:off x="10217992" y="2156403"/>
              <a:ext cx="354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2" name="正方形/長方形 251">
              <a:extLst>
                <a:ext uri="{FF2B5EF4-FFF2-40B4-BE49-F238E27FC236}">
                  <a16:creationId xmlns:a16="http://schemas.microsoft.com/office/drawing/2014/main" id="{F52DF19E-886D-479E-A402-18B6E4D9545D}"/>
                </a:ext>
              </a:extLst>
            </p:cNvPr>
            <p:cNvSpPr/>
            <p:nvPr/>
          </p:nvSpPr>
          <p:spPr>
            <a:xfrm>
              <a:off x="10245572" y="2127981"/>
              <a:ext cx="8247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3" name="正方形/長方形 252">
              <a:extLst>
                <a:ext uri="{FF2B5EF4-FFF2-40B4-BE49-F238E27FC236}">
                  <a16:creationId xmlns:a16="http://schemas.microsoft.com/office/drawing/2014/main" id="{BE3D2C3C-0C56-4932-9731-3D6373B60AA4}"/>
                </a:ext>
              </a:extLst>
            </p:cNvPr>
            <p:cNvSpPr/>
            <p:nvPr/>
          </p:nvSpPr>
          <p:spPr>
            <a:xfrm>
              <a:off x="10298932" y="2156403"/>
              <a:ext cx="368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4" name="正方形/長方形 253">
              <a:extLst>
                <a:ext uri="{FF2B5EF4-FFF2-40B4-BE49-F238E27FC236}">
                  <a16:creationId xmlns:a16="http://schemas.microsoft.com/office/drawing/2014/main" id="{F7778D95-2D53-421F-97F8-B97729A37582}"/>
                </a:ext>
              </a:extLst>
            </p:cNvPr>
            <p:cNvSpPr/>
            <p:nvPr/>
          </p:nvSpPr>
          <p:spPr>
            <a:xfrm>
              <a:off x="10413147" y="2183142"/>
              <a:ext cx="508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5" name="正方形/長方形 254">
              <a:extLst>
                <a:ext uri="{FF2B5EF4-FFF2-40B4-BE49-F238E27FC236}">
                  <a16:creationId xmlns:a16="http://schemas.microsoft.com/office/drawing/2014/main" id="{BE0DACC8-D42D-4435-A178-A7A8302A8068}"/>
                </a:ext>
              </a:extLst>
            </p:cNvPr>
            <p:cNvSpPr/>
            <p:nvPr/>
          </p:nvSpPr>
          <p:spPr>
            <a:xfrm>
              <a:off x="10413142" y="2156533"/>
              <a:ext cx="7642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7" name="正方形/長方形 256">
              <a:extLst>
                <a:ext uri="{FF2B5EF4-FFF2-40B4-BE49-F238E27FC236}">
                  <a16:creationId xmlns:a16="http://schemas.microsoft.com/office/drawing/2014/main" id="{E05ACC56-2903-438D-812A-68B1C66604DE}"/>
                </a:ext>
              </a:extLst>
            </p:cNvPr>
            <p:cNvSpPr/>
            <p:nvPr/>
          </p:nvSpPr>
          <p:spPr>
            <a:xfrm>
              <a:off x="10274642" y="2100358"/>
              <a:ext cx="1099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8" name="正方形/長方形 257">
              <a:extLst>
                <a:ext uri="{FF2B5EF4-FFF2-40B4-BE49-F238E27FC236}">
                  <a16:creationId xmlns:a16="http://schemas.microsoft.com/office/drawing/2014/main" id="{B20DFB15-9DAE-448D-84B7-116EC258FC25}"/>
                </a:ext>
              </a:extLst>
            </p:cNvPr>
            <p:cNvSpPr/>
            <p:nvPr/>
          </p:nvSpPr>
          <p:spPr>
            <a:xfrm>
              <a:off x="10415309" y="2131306"/>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正方形/長方形 258">
              <a:extLst>
                <a:ext uri="{FF2B5EF4-FFF2-40B4-BE49-F238E27FC236}">
                  <a16:creationId xmlns:a16="http://schemas.microsoft.com/office/drawing/2014/main" id="{87575421-B4D9-446A-87BF-5E0415FBE826}"/>
                </a:ext>
              </a:extLst>
            </p:cNvPr>
            <p:cNvSpPr/>
            <p:nvPr/>
          </p:nvSpPr>
          <p:spPr>
            <a:xfrm>
              <a:off x="10495062" y="2186378"/>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0" name="正方形/長方形 259">
              <a:extLst>
                <a:ext uri="{FF2B5EF4-FFF2-40B4-BE49-F238E27FC236}">
                  <a16:creationId xmlns:a16="http://schemas.microsoft.com/office/drawing/2014/main" id="{153D76F2-A00A-45EF-BEEF-46FBF35B7C95}"/>
                </a:ext>
              </a:extLst>
            </p:cNvPr>
            <p:cNvSpPr/>
            <p:nvPr/>
          </p:nvSpPr>
          <p:spPr>
            <a:xfrm>
              <a:off x="10513436" y="2099238"/>
              <a:ext cx="191024" cy="1148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1" name="正方形/長方形 260">
              <a:extLst>
                <a:ext uri="{FF2B5EF4-FFF2-40B4-BE49-F238E27FC236}">
                  <a16:creationId xmlns:a16="http://schemas.microsoft.com/office/drawing/2014/main" id="{E722893B-FD12-4E37-9B8E-D087B4CAEE48}"/>
                </a:ext>
              </a:extLst>
            </p:cNvPr>
            <p:cNvSpPr/>
            <p:nvPr/>
          </p:nvSpPr>
          <p:spPr>
            <a:xfrm>
              <a:off x="10691167" y="2095105"/>
              <a:ext cx="177652" cy="16578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2" name="正方形/長方形 261">
              <a:extLst>
                <a:ext uri="{FF2B5EF4-FFF2-40B4-BE49-F238E27FC236}">
                  <a16:creationId xmlns:a16="http://schemas.microsoft.com/office/drawing/2014/main" id="{A6D6C688-C745-4D0A-946D-2DD8D411804D}"/>
                </a:ext>
              </a:extLst>
            </p:cNvPr>
            <p:cNvSpPr/>
            <p:nvPr/>
          </p:nvSpPr>
          <p:spPr>
            <a:xfrm>
              <a:off x="9805408" y="3275380"/>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a:extLst>
                <a:ext uri="{FF2B5EF4-FFF2-40B4-BE49-F238E27FC236}">
                  <a16:creationId xmlns:a16="http://schemas.microsoft.com/office/drawing/2014/main" id="{9155B99E-E23C-4CFE-BD87-B00EC19E3F28}"/>
                </a:ext>
              </a:extLst>
            </p:cNvPr>
            <p:cNvSpPr/>
            <p:nvPr/>
          </p:nvSpPr>
          <p:spPr>
            <a:xfrm>
              <a:off x="9748090" y="3438076"/>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4" name="正方形/長方形 263">
              <a:extLst>
                <a:ext uri="{FF2B5EF4-FFF2-40B4-BE49-F238E27FC236}">
                  <a16:creationId xmlns:a16="http://schemas.microsoft.com/office/drawing/2014/main" id="{85C64A43-ADAE-4E3B-B7FB-CF2354B69189}"/>
                </a:ext>
              </a:extLst>
            </p:cNvPr>
            <p:cNvSpPr/>
            <p:nvPr/>
          </p:nvSpPr>
          <p:spPr>
            <a:xfrm>
              <a:off x="9954060" y="3463967"/>
              <a:ext cx="192629"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5" name="正方形/長方形 264">
              <a:extLst>
                <a:ext uri="{FF2B5EF4-FFF2-40B4-BE49-F238E27FC236}">
                  <a16:creationId xmlns:a16="http://schemas.microsoft.com/office/drawing/2014/main" id="{7A7F8ECB-3B52-458F-93AB-6A599490EA44}"/>
                </a:ext>
              </a:extLst>
            </p:cNvPr>
            <p:cNvSpPr/>
            <p:nvPr/>
          </p:nvSpPr>
          <p:spPr>
            <a:xfrm>
              <a:off x="9751652" y="3566139"/>
              <a:ext cx="306810"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6" name="正方形/長方形 265">
              <a:extLst>
                <a:ext uri="{FF2B5EF4-FFF2-40B4-BE49-F238E27FC236}">
                  <a16:creationId xmlns:a16="http://schemas.microsoft.com/office/drawing/2014/main" id="{5EFDA324-BF65-4BAD-92DE-829D26350609}"/>
                </a:ext>
              </a:extLst>
            </p:cNvPr>
            <p:cNvSpPr/>
            <p:nvPr/>
          </p:nvSpPr>
          <p:spPr>
            <a:xfrm>
              <a:off x="10045522" y="3571661"/>
              <a:ext cx="45719" cy="6890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7" name="正方形/長方形 266">
              <a:extLst>
                <a:ext uri="{FF2B5EF4-FFF2-40B4-BE49-F238E27FC236}">
                  <a16:creationId xmlns:a16="http://schemas.microsoft.com/office/drawing/2014/main" id="{F04258C3-609E-446C-B5AE-44D030D5D0FA}"/>
                </a:ext>
              </a:extLst>
            </p:cNvPr>
            <p:cNvSpPr/>
            <p:nvPr/>
          </p:nvSpPr>
          <p:spPr>
            <a:xfrm>
              <a:off x="9734170" y="3504111"/>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8" name="正方形/長方形 267">
              <a:extLst>
                <a:ext uri="{FF2B5EF4-FFF2-40B4-BE49-F238E27FC236}">
                  <a16:creationId xmlns:a16="http://schemas.microsoft.com/office/drawing/2014/main" id="{F80851B6-B008-4683-A988-047CBACF4738}"/>
                </a:ext>
              </a:extLst>
            </p:cNvPr>
            <p:cNvSpPr/>
            <p:nvPr/>
          </p:nvSpPr>
          <p:spPr>
            <a:xfrm>
              <a:off x="9886570" y="3650796"/>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9" name="正方形/長方形 268">
              <a:extLst>
                <a:ext uri="{FF2B5EF4-FFF2-40B4-BE49-F238E27FC236}">
                  <a16:creationId xmlns:a16="http://schemas.microsoft.com/office/drawing/2014/main" id="{B5324C4F-5EAE-4EDC-AE85-5C5E5BE49839}"/>
                </a:ext>
              </a:extLst>
            </p:cNvPr>
            <p:cNvSpPr/>
            <p:nvPr/>
          </p:nvSpPr>
          <p:spPr>
            <a:xfrm>
              <a:off x="9710034" y="3611560"/>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0" name="正方形/長方形 269">
              <a:extLst>
                <a:ext uri="{FF2B5EF4-FFF2-40B4-BE49-F238E27FC236}">
                  <a16:creationId xmlns:a16="http://schemas.microsoft.com/office/drawing/2014/main" id="{EDEEF9A5-84B2-4C5D-A45C-7F8A8FC9E9D8}"/>
                </a:ext>
              </a:extLst>
            </p:cNvPr>
            <p:cNvSpPr/>
            <p:nvPr/>
          </p:nvSpPr>
          <p:spPr>
            <a:xfrm>
              <a:off x="9729926" y="3580665"/>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1" name="正方形/長方形 270">
              <a:extLst>
                <a:ext uri="{FF2B5EF4-FFF2-40B4-BE49-F238E27FC236}">
                  <a16:creationId xmlns:a16="http://schemas.microsoft.com/office/drawing/2014/main" id="{342F98BC-1508-4934-8C40-84E343BA60F5}"/>
                </a:ext>
              </a:extLst>
            </p:cNvPr>
            <p:cNvSpPr/>
            <p:nvPr/>
          </p:nvSpPr>
          <p:spPr>
            <a:xfrm>
              <a:off x="8406986" y="2951513"/>
              <a:ext cx="5135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2" name="正方形/長方形 271">
              <a:extLst>
                <a:ext uri="{FF2B5EF4-FFF2-40B4-BE49-F238E27FC236}">
                  <a16:creationId xmlns:a16="http://schemas.microsoft.com/office/drawing/2014/main" id="{66058111-8A54-41B3-A5EC-7E0D549CA266}"/>
                </a:ext>
              </a:extLst>
            </p:cNvPr>
            <p:cNvSpPr/>
            <p:nvPr/>
          </p:nvSpPr>
          <p:spPr>
            <a:xfrm>
              <a:off x="8681839" y="2867891"/>
              <a:ext cx="164349" cy="30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3" name="正方形/長方形 272">
              <a:extLst>
                <a:ext uri="{FF2B5EF4-FFF2-40B4-BE49-F238E27FC236}">
                  <a16:creationId xmlns:a16="http://schemas.microsoft.com/office/drawing/2014/main" id="{B466092F-700C-46BF-B8F1-163D99B63C09}"/>
                </a:ext>
              </a:extLst>
            </p:cNvPr>
            <p:cNvSpPr/>
            <p:nvPr/>
          </p:nvSpPr>
          <p:spPr>
            <a:xfrm>
              <a:off x="8652515" y="2893779"/>
              <a:ext cx="221871" cy="371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4" name="正方形/長方形 273">
              <a:extLst>
                <a:ext uri="{FF2B5EF4-FFF2-40B4-BE49-F238E27FC236}">
                  <a16:creationId xmlns:a16="http://schemas.microsoft.com/office/drawing/2014/main" id="{312A8467-7D3C-4BA4-A3CD-CCA29D15DFEA}"/>
                </a:ext>
              </a:extLst>
            </p:cNvPr>
            <p:cNvSpPr/>
            <p:nvPr/>
          </p:nvSpPr>
          <p:spPr>
            <a:xfrm>
              <a:off x="8463629" y="2922111"/>
              <a:ext cx="437086"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5" name="正方形/長方形 274">
              <a:extLst>
                <a:ext uri="{FF2B5EF4-FFF2-40B4-BE49-F238E27FC236}">
                  <a16:creationId xmlns:a16="http://schemas.microsoft.com/office/drawing/2014/main" id="{35FBF6D7-9241-46C5-9EB9-B4CE13D19C8F}"/>
                </a:ext>
              </a:extLst>
            </p:cNvPr>
            <p:cNvSpPr/>
            <p:nvPr/>
          </p:nvSpPr>
          <p:spPr>
            <a:xfrm>
              <a:off x="9435616" y="2762212"/>
              <a:ext cx="83046" cy="312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6" name="正方形/長方形 275">
              <a:extLst>
                <a:ext uri="{FF2B5EF4-FFF2-40B4-BE49-F238E27FC236}">
                  <a16:creationId xmlns:a16="http://schemas.microsoft.com/office/drawing/2014/main" id="{B5994B6D-C219-4DBC-AEC7-EBC5A04C9E08}"/>
                </a:ext>
              </a:extLst>
            </p:cNvPr>
            <p:cNvSpPr/>
            <p:nvPr/>
          </p:nvSpPr>
          <p:spPr>
            <a:xfrm>
              <a:off x="9405199" y="2787798"/>
              <a:ext cx="108803"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7" name="正方形/長方形 276">
              <a:extLst>
                <a:ext uri="{FF2B5EF4-FFF2-40B4-BE49-F238E27FC236}">
                  <a16:creationId xmlns:a16="http://schemas.microsoft.com/office/drawing/2014/main" id="{F9965B38-A073-4312-AA92-0DD2B8AEDA7A}"/>
                </a:ext>
              </a:extLst>
            </p:cNvPr>
            <p:cNvSpPr/>
            <p:nvPr/>
          </p:nvSpPr>
          <p:spPr>
            <a:xfrm>
              <a:off x="9409802" y="2824773"/>
              <a:ext cx="87042" cy="209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8" name="正方形/長方形 277">
              <a:extLst>
                <a:ext uri="{FF2B5EF4-FFF2-40B4-BE49-F238E27FC236}">
                  <a16:creationId xmlns:a16="http://schemas.microsoft.com/office/drawing/2014/main" id="{2D152E7E-6A43-4ED8-A862-F14603876F79}"/>
                </a:ext>
              </a:extLst>
            </p:cNvPr>
            <p:cNvSpPr/>
            <p:nvPr/>
          </p:nvSpPr>
          <p:spPr>
            <a:xfrm>
              <a:off x="9198554" y="2868055"/>
              <a:ext cx="16060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9" name="正方形/長方形 278">
              <a:extLst>
                <a:ext uri="{FF2B5EF4-FFF2-40B4-BE49-F238E27FC236}">
                  <a16:creationId xmlns:a16="http://schemas.microsoft.com/office/drawing/2014/main" id="{14270310-7F89-4274-8A63-5AED4A6AEDDB}"/>
                </a:ext>
              </a:extLst>
            </p:cNvPr>
            <p:cNvSpPr/>
            <p:nvPr/>
          </p:nvSpPr>
          <p:spPr>
            <a:xfrm>
              <a:off x="9412060" y="2871710"/>
              <a:ext cx="1043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0" name="正方形/長方形 279">
              <a:extLst>
                <a:ext uri="{FF2B5EF4-FFF2-40B4-BE49-F238E27FC236}">
                  <a16:creationId xmlns:a16="http://schemas.microsoft.com/office/drawing/2014/main" id="{C30E226D-79B8-4DB9-BEE1-0BBE570DE0A2}"/>
                </a:ext>
              </a:extLst>
            </p:cNvPr>
            <p:cNvSpPr/>
            <p:nvPr/>
          </p:nvSpPr>
          <p:spPr>
            <a:xfrm>
              <a:off x="8357691" y="3062338"/>
              <a:ext cx="37785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1" name="正方形/長方形 280">
              <a:extLst>
                <a:ext uri="{FF2B5EF4-FFF2-40B4-BE49-F238E27FC236}">
                  <a16:creationId xmlns:a16="http://schemas.microsoft.com/office/drawing/2014/main" id="{E6E19A96-1A8F-4371-951E-D211BA738427}"/>
                </a:ext>
              </a:extLst>
            </p:cNvPr>
            <p:cNvSpPr/>
            <p:nvPr/>
          </p:nvSpPr>
          <p:spPr>
            <a:xfrm>
              <a:off x="8841586" y="3053531"/>
              <a:ext cx="248087"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2" name="正方形/長方形 281">
              <a:extLst>
                <a:ext uri="{FF2B5EF4-FFF2-40B4-BE49-F238E27FC236}">
                  <a16:creationId xmlns:a16="http://schemas.microsoft.com/office/drawing/2014/main" id="{8094E12E-F43C-45D3-9CE9-2587F8ECD1FA}"/>
                </a:ext>
              </a:extLst>
            </p:cNvPr>
            <p:cNvSpPr/>
            <p:nvPr/>
          </p:nvSpPr>
          <p:spPr>
            <a:xfrm>
              <a:off x="9085614" y="3559431"/>
              <a:ext cx="623896"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3" name="正方形/長方形 282">
              <a:extLst>
                <a:ext uri="{FF2B5EF4-FFF2-40B4-BE49-F238E27FC236}">
                  <a16:creationId xmlns:a16="http://schemas.microsoft.com/office/drawing/2014/main" id="{8A7FD17F-1F7A-4DD2-9581-3E2AEA108A6F}"/>
                </a:ext>
              </a:extLst>
            </p:cNvPr>
            <p:cNvSpPr/>
            <p:nvPr/>
          </p:nvSpPr>
          <p:spPr>
            <a:xfrm>
              <a:off x="8920165" y="2978957"/>
              <a:ext cx="160601"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4" name="正方形/長方形 283">
              <a:extLst>
                <a:ext uri="{FF2B5EF4-FFF2-40B4-BE49-F238E27FC236}">
                  <a16:creationId xmlns:a16="http://schemas.microsoft.com/office/drawing/2014/main" id="{55FBEA84-FF53-4251-9142-9601B6EDDB80}"/>
                </a:ext>
              </a:extLst>
            </p:cNvPr>
            <p:cNvSpPr/>
            <p:nvPr/>
          </p:nvSpPr>
          <p:spPr>
            <a:xfrm>
              <a:off x="9075397" y="2976121"/>
              <a:ext cx="173997"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5" name="正方形/長方形 284">
              <a:extLst>
                <a:ext uri="{FF2B5EF4-FFF2-40B4-BE49-F238E27FC236}">
                  <a16:creationId xmlns:a16="http://schemas.microsoft.com/office/drawing/2014/main" id="{6B4A4AF4-D0ED-4B8B-80F9-DC4F0321172D}"/>
                </a:ext>
              </a:extLst>
            </p:cNvPr>
            <p:cNvSpPr/>
            <p:nvPr/>
          </p:nvSpPr>
          <p:spPr>
            <a:xfrm>
              <a:off x="9517380" y="2976514"/>
              <a:ext cx="214974" cy="142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6" name="正方形/長方形 285">
              <a:extLst>
                <a:ext uri="{FF2B5EF4-FFF2-40B4-BE49-F238E27FC236}">
                  <a16:creationId xmlns:a16="http://schemas.microsoft.com/office/drawing/2014/main" id="{9ACB2D9B-9F1F-46F3-AE12-49BCDF0AFC53}"/>
                </a:ext>
              </a:extLst>
            </p:cNvPr>
            <p:cNvSpPr/>
            <p:nvPr/>
          </p:nvSpPr>
          <p:spPr>
            <a:xfrm>
              <a:off x="9574408" y="3114113"/>
              <a:ext cx="135932" cy="113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7" name="正方形/長方形 286">
              <a:extLst>
                <a:ext uri="{FF2B5EF4-FFF2-40B4-BE49-F238E27FC236}">
                  <a16:creationId xmlns:a16="http://schemas.microsoft.com/office/drawing/2014/main" id="{3A1E666F-F463-4E8A-9BD2-F18997DD730B}"/>
                </a:ext>
              </a:extLst>
            </p:cNvPr>
            <p:cNvSpPr/>
            <p:nvPr/>
          </p:nvSpPr>
          <p:spPr>
            <a:xfrm>
              <a:off x="9573620" y="3228618"/>
              <a:ext cx="54348" cy="3344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8" name="正方形/長方形 287">
              <a:extLst>
                <a:ext uri="{FF2B5EF4-FFF2-40B4-BE49-F238E27FC236}">
                  <a16:creationId xmlns:a16="http://schemas.microsoft.com/office/drawing/2014/main" id="{8FC49F9E-A621-4680-ABF0-830EE42F4C26}"/>
                </a:ext>
              </a:extLst>
            </p:cNvPr>
            <p:cNvSpPr/>
            <p:nvPr/>
          </p:nvSpPr>
          <p:spPr>
            <a:xfrm>
              <a:off x="9626040" y="333083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9" name="正方形/長方形 288">
              <a:extLst>
                <a:ext uri="{FF2B5EF4-FFF2-40B4-BE49-F238E27FC236}">
                  <a16:creationId xmlns:a16="http://schemas.microsoft.com/office/drawing/2014/main" id="{C3141DE9-CDA7-4E67-8649-063021295B8B}"/>
                </a:ext>
              </a:extLst>
            </p:cNvPr>
            <p:cNvSpPr/>
            <p:nvPr/>
          </p:nvSpPr>
          <p:spPr>
            <a:xfrm>
              <a:off x="9656016" y="3386032"/>
              <a:ext cx="76895" cy="1812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0" name="正方形/長方形 289">
              <a:extLst>
                <a:ext uri="{FF2B5EF4-FFF2-40B4-BE49-F238E27FC236}">
                  <a16:creationId xmlns:a16="http://schemas.microsoft.com/office/drawing/2014/main" id="{1FB3BF55-E470-4655-A4C7-57DD1C8D9948}"/>
                </a:ext>
              </a:extLst>
            </p:cNvPr>
            <p:cNvSpPr/>
            <p:nvPr/>
          </p:nvSpPr>
          <p:spPr>
            <a:xfrm>
              <a:off x="9542494" y="332762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1" name="正方形/長方形 290">
              <a:extLst>
                <a:ext uri="{FF2B5EF4-FFF2-40B4-BE49-F238E27FC236}">
                  <a16:creationId xmlns:a16="http://schemas.microsoft.com/office/drawing/2014/main" id="{B9D14018-CBF9-4C18-889A-56238E3E557F}"/>
                </a:ext>
              </a:extLst>
            </p:cNvPr>
            <p:cNvSpPr/>
            <p:nvPr/>
          </p:nvSpPr>
          <p:spPr>
            <a:xfrm>
              <a:off x="9517831" y="3417946"/>
              <a:ext cx="29293" cy="1502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2" name="正方形/長方形 291">
              <a:extLst>
                <a:ext uri="{FF2B5EF4-FFF2-40B4-BE49-F238E27FC236}">
                  <a16:creationId xmlns:a16="http://schemas.microsoft.com/office/drawing/2014/main" id="{6943F6EA-FBE5-4440-93A1-2DC6F9F59AA2}"/>
                </a:ext>
              </a:extLst>
            </p:cNvPr>
            <p:cNvSpPr/>
            <p:nvPr/>
          </p:nvSpPr>
          <p:spPr>
            <a:xfrm>
              <a:off x="9492790" y="3468246"/>
              <a:ext cx="27828" cy="991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A2D72595-347C-43F6-8823-79110010F520}"/>
                </a:ext>
              </a:extLst>
            </p:cNvPr>
            <p:cNvSpPr/>
            <p:nvPr/>
          </p:nvSpPr>
          <p:spPr>
            <a:xfrm>
              <a:off x="9469894" y="3499030"/>
              <a:ext cx="27828" cy="610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4" name="正方形/長方形 293">
              <a:extLst>
                <a:ext uri="{FF2B5EF4-FFF2-40B4-BE49-F238E27FC236}">
                  <a16:creationId xmlns:a16="http://schemas.microsoft.com/office/drawing/2014/main" id="{48E1AE46-8004-421C-82AC-03AE2D4EF06C}"/>
                </a:ext>
              </a:extLst>
            </p:cNvPr>
            <p:cNvSpPr/>
            <p:nvPr/>
          </p:nvSpPr>
          <p:spPr>
            <a:xfrm>
              <a:off x="9438095" y="3527387"/>
              <a:ext cx="27828" cy="396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5" name="正方形/長方形 294">
              <a:extLst>
                <a:ext uri="{FF2B5EF4-FFF2-40B4-BE49-F238E27FC236}">
                  <a16:creationId xmlns:a16="http://schemas.microsoft.com/office/drawing/2014/main" id="{8ED58CED-AF2E-45F8-ACBD-842AA86BF949}"/>
                </a:ext>
              </a:extLst>
            </p:cNvPr>
            <p:cNvSpPr/>
            <p:nvPr/>
          </p:nvSpPr>
          <p:spPr>
            <a:xfrm>
              <a:off x="9142821" y="3474098"/>
              <a:ext cx="30514" cy="878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6" name="正方形/長方形 295">
              <a:extLst>
                <a:ext uri="{FF2B5EF4-FFF2-40B4-BE49-F238E27FC236}">
                  <a16:creationId xmlns:a16="http://schemas.microsoft.com/office/drawing/2014/main" id="{64E944F5-3E58-40DD-BF18-2FAA006DF92C}"/>
                </a:ext>
              </a:extLst>
            </p:cNvPr>
            <p:cNvSpPr/>
            <p:nvPr/>
          </p:nvSpPr>
          <p:spPr>
            <a:xfrm>
              <a:off x="9170105" y="3442350"/>
              <a:ext cx="30514" cy="1177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7" name="正方形/長方形 296">
              <a:extLst>
                <a:ext uri="{FF2B5EF4-FFF2-40B4-BE49-F238E27FC236}">
                  <a16:creationId xmlns:a16="http://schemas.microsoft.com/office/drawing/2014/main" id="{66E30983-CB85-4B50-A8A8-F358019140FE}"/>
                </a:ext>
              </a:extLst>
            </p:cNvPr>
            <p:cNvSpPr/>
            <p:nvPr/>
          </p:nvSpPr>
          <p:spPr>
            <a:xfrm>
              <a:off x="9192444" y="3360137"/>
              <a:ext cx="30514" cy="2036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8" name="正方形/長方形 297">
              <a:extLst>
                <a:ext uri="{FF2B5EF4-FFF2-40B4-BE49-F238E27FC236}">
                  <a16:creationId xmlns:a16="http://schemas.microsoft.com/office/drawing/2014/main" id="{5F98DF42-A991-4324-9CD1-1C78AB83ED98}"/>
                </a:ext>
              </a:extLst>
            </p:cNvPr>
            <p:cNvSpPr/>
            <p:nvPr/>
          </p:nvSpPr>
          <p:spPr>
            <a:xfrm>
              <a:off x="9218377" y="3052901"/>
              <a:ext cx="30514" cy="50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9" name="正方形/長方形 298">
              <a:extLst>
                <a:ext uri="{FF2B5EF4-FFF2-40B4-BE49-F238E27FC236}">
                  <a16:creationId xmlns:a16="http://schemas.microsoft.com/office/drawing/2014/main" id="{CAC051C6-8BE1-418D-A3AB-2B07E57A7E79}"/>
                </a:ext>
              </a:extLst>
            </p:cNvPr>
            <p:cNvSpPr/>
            <p:nvPr/>
          </p:nvSpPr>
          <p:spPr>
            <a:xfrm>
              <a:off x="9246935" y="3171207"/>
              <a:ext cx="87037" cy="3869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0" name="正方形/長方形 299">
              <a:extLst>
                <a:ext uri="{FF2B5EF4-FFF2-40B4-BE49-F238E27FC236}">
                  <a16:creationId xmlns:a16="http://schemas.microsoft.com/office/drawing/2014/main" id="{7DDC5C4B-FD28-44AE-A503-286462052BCA}"/>
                </a:ext>
              </a:extLst>
            </p:cNvPr>
            <p:cNvSpPr/>
            <p:nvPr/>
          </p:nvSpPr>
          <p:spPr>
            <a:xfrm>
              <a:off x="9324790" y="3362311"/>
              <a:ext cx="40037" cy="1857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1" name="正方形/長方形 300">
              <a:extLst>
                <a:ext uri="{FF2B5EF4-FFF2-40B4-BE49-F238E27FC236}">
                  <a16:creationId xmlns:a16="http://schemas.microsoft.com/office/drawing/2014/main" id="{2ACC1737-ED53-4DB8-9459-53BC6D3476AC}"/>
                </a:ext>
              </a:extLst>
            </p:cNvPr>
            <p:cNvSpPr/>
            <p:nvPr/>
          </p:nvSpPr>
          <p:spPr>
            <a:xfrm>
              <a:off x="9360411" y="3307146"/>
              <a:ext cx="50447" cy="1968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2" name="正方形/長方形 301">
              <a:extLst>
                <a:ext uri="{FF2B5EF4-FFF2-40B4-BE49-F238E27FC236}">
                  <a16:creationId xmlns:a16="http://schemas.microsoft.com/office/drawing/2014/main" id="{F4215D95-23E6-4FAE-A70F-8A5402168E32}"/>
                </a:ext>
              </a:extLst>
            </p:cNvPr>
            <p:cNvSpPr/>
            <p:nvPr/>
          </p:nvSpPr>
          <p:spPr>
            <a:xfrm>
              <a:off x="9404506" y="3115884"/>
              <a:ext cx="63942" cy="3563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3" name="正方形/長方形 302">
              <a:extLst>
                <a:ext uri="{FF2B5EF4-FFF2-40B4-BE49-F238E27FC236}">
                  <a16:creationId xmlns:a16="http://schemas.microsoft.com/office/drawing/2014/main" id="{8695A97F-A64B-4645-82F2-F8FE5FAF6C9C}"/>
                </a:ext>
              </a:extLst>
            </p:cNvPr>
            <p:cNvSpPr/>
            <p:nvPr/>
          </p:nvSpPr>
          <p:spPr>
            <a:xfrm>
              <a:off x="9465079" y="3036884"/>
              <a:ext cx="57548" cy="1818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1FA59876-2463-4D09-A263-DAA7D3D25427}"/>
                </a:ext>
              </a:extLst>
            </p:cNvPr>
            <p:cNvSpPr/>
            <p:nvPr/>
          </p:nvSpPr>
          <p:spPr>
            <a:xfrm>
              <a:off x="8381563" y="3017598"/>
              <a:ext cx="351474" cy="464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5" name="正方形/長方形 304">
              <a:extLst>
                <a:ext uri="{FF2B5EF4-FFF2-40B4-BE49-F238E27FC236}">
                  <a16:creationId xmlns:a16="http://schemas.microsoft.com/office/drawing/2014/main" id="{929CA2BF-E886-48F4-AC69-7C1EBA30DEBD}"/>
                </a:ext>
              </a:extLst>
            </p:cNvPr>
            <p:cNvSpPr/>
            <p:nvPr/>
          </p:nvSpPr>
          <p:spPr>
            <a:xfrm>
              <a:off x="8789500" y="3019312"/>
              <a:ext cx="126531" cy="380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6" name="正方形/長方形 305">
              <a:extLst>
                <a:ext uri="{FF2B5EF4-FFF2-40B4-BE49-F238E27FC236}">
                  <a16:creationId xmlns:a16="http://schemas.microsoft.com/office/drawing/2014/main" id="{9CA2ACC1-98F0-4BAF-BD7E-71052B4F3054}"/>
                </a:ext>
              </a:extLst>
            </p:cNvPr>
            <p:cNvSpPr/>
            <p:nvPr/>
          </p:nvSpPr>
          <p:spPr>
            <a:xfrm>
              <a:off x="9164656" y="2934984"/>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7" name="正方形/長方形 306">
              <a:extLst>
                <a:ext uri="{FF2B5EF4-FFF2-40B4-BE49-F238E27FC236}">
                  <a16:creationId xmlns:a16="http://schemas.microsoft.com/office/drawing/2014/main" id="{6B085BDC-615F-44FE-B924-50CAC6A58F72}"/>
                </a:ext>
              </a:extLst>
            </p:cNvPr>
            <p:cNvSpPr/>
            <p:nvPr/>
          </p:nvSpPr>
          <p:spPr>
            <a:xfrm>
              <a:off x="9331344" y="2947951"/>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8" name="正方形/長方形 307">
              <a:extLst>
                <a:ext uri="{FF2B5EF4-FFF2-40B4-BE49-F238E27FC236}">
                  <a16:creationId xmlns:a16="http://schemas.microsoft.com/office/drawing/2014/main" id="{5EE88E0F-0F7D-4A68-BDC5-14DB2F9D5E6C}"/>
                </a:ext>
              </a:extLst>
            </p:cNvPr>
            <p:cNvSpPr/>
            <p:nvPr/>
          </p:nvSpPr>
          <p:spPr>
            <a:xfrm>
              <a:off x="9507876" y="2896723"/>
              <a:ext cx="9743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9" name="正方形/長方形 308">
              <a:extLst>
                <a:ext uri="{FF2B5EF4-FFF2-40B4-BE49-F238E27FC236}">
                  <a16:creationId xmlns:a16="http://schemas.microsoft.com/office/drawing/2014/main" id="{CB869E7D-065E-4E55-8EE1-DCFB17DA624A}"/>
                </a:ext>
              </a:extLst>
            </p:cNvPr>
            <p:cNvSpPr/>
            <p:nvPr/>
          </p:nvSpPr>
          <p:spPr>
            <a:xfrm>
              <a:off x="9498267" y="2943866"/>
              <a:ext cx="13863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0" name="正方形/長方形 309">
              <a:extLst>
                <a:ext uri="{FF2B5EF4-FFF2-40B4-BE49-F238E27FC236}">
                  <a16:creationId xmlns:a16="http://schemas.microsoft.com/office/drawing/2014/main" id="{FA9E6908-0103-421D-8F6B-C4FBEEFE0693}"/>
                </a:ext>
              </a:extLst>
            </p:cNvPr>
            <p:cNvSpPr/>
            <p:nvPr/>
          </p:nvSpPr>
          <p:spPr>
            <a:xfrm>
              <a:off x="8675963" y="3239662"/>
              <a:ext cx="41712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正方形/長方形 310">
              <a:extLst>
                <a:ext uri="{FF2B5EF4-FFF2-40B4-BE49-F238E27FC236}">
                  <a16:creationId xmlns:a16="http://schemas.microsoft.com/office/drawing/2014/main" id="{B7663995-F6A4-44A3-AD0E-52CD434C8F1E}"/>
                </a:ext>
              </a:extLst>
            </p:cNvPr>
            <p:cNvSpPr/>
            <p:nvPr/>
          </p:nvSpPr>
          <p:spPr>
            <a:xfrm>
              <a:off x="8334232" y="3224509"/>
              <a:ext cx="25954" cy="1338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2" name="正方形/長方形 311">
              <a:extLst>
                <a:ext uri="{FF2B5EF4-FFF2-40B4-BE49-F238E27FC236}">
                  <a16:creationId xmlns:a16="http://schemas.microsoft.com/office/drawing/2014/main" id="{1DF5A0F8-46A9-4D9D-AF4D-D75EB9A50010}"/>
                </a:ext>
              </a:extLst>
            </p:cNvPr>
            <p:cNvSpPr/>
            <p:nvPr/>
          </p:nvSpPr>
          <p:spPr>
            <a:xfrm>
              <a:off x="8358396" y="3242024"/>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3" name="正方形/長方形 312">
              <a:extLst>
                <a:ext uri="{FF2B5EF4-FFF2-40B4-BE49-F238E27FC236}">
                  <a16:creationId xmlns:a16="http://schemas.microsoft.com/office/drawing/2014/main" id="{77D2A62C-650C-4075-8941-394030F3B207}"/>
                </a:ext>
              </a:extLst>
            </p:cNvPr>
            <p:cNvSpPr/>
            <p:nvPr/>
          </p:nvSpPr>
          <p:spPr>
            <a:xfrm>
              <a:off x="8518626" y="3243927"/>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4" name="正方形/長方形 313">
              <a:extLst>
                <a:ext uri="{FF2B5EF4-FFF2-40B4-BE49-F238E27FC236}">
                  <a16:creationId xmlns:a16="http://schemas.microsoft.com/office/drawing/2014/main" id="{07DCE3F0-5962-4363-93A3-9CCADDB84961}"/>
                </a:ext>
              </a:extLst>
            </p:cNvPr>
            <p:cNvSpPr/>
            <p:nvPr/>
          </p:nvSpPr>
          <p:spPr>
            <a:xfrm>
              <a:off x="8658968" y="3239561"/>
              <a:ext cx="25954" cy="9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正方形/長方形 314">
              <a:extLst>
                <a:ext uri="{FF2B5EF4-FFF2-40B4-BE49-F238E27FC236}">
                  <a16:creationId xmlns:a16="http://schemas.microsoft.com/office/drawing/2014/main" id="{E845EF5D-98F7-4232-B5DF-BA5EF8FC9E8A}"/>
                </a:ext>
              </a:extLst>
            </p:cNvPr>
            <p:cNvSpPr/>
            <p:nvPr/>
          </p:nvSpPr>
          <p:spPr>
            <a:xfrm>
              <a:off x="8794188" y="3165510"/>
              <a:ext cx="45779"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6" name="正方形/長方形 315">
              <a:extLst>
                <a:ext uri="{FF2B5EF4-FFF2-40B4-BE49-F238E27FC236}">
                  <a16:creationId xmlns:a16="http://schemas.microsoft.com/office/drawing/2014/main" id="{773AFF03-0AC6-4F3B-BCFD-423CDD0D5628}"/>
                </a:ext>
              </a:extLst>
            </p:cNvPr>
            <p:cNvSpPr/>
            <p:nvPr/>
          </p:nvSpPr>
          <p:spPr>
            <a:xfrm>
              <a:off x="9086517" y="3051929"/>
              <a:ext cx="113050"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7" name="正方形/長方形 316">
              <a:extLst>
                <a:ext uri="{FF2B5EF4-FFF2-40B4-BE49-F238E27FC236}">
                  <a16:creationId xmlns:a16="http://schemas.microsoft.com/office/drawing/2014/main" id="{5CC5A8D2-278E-4A3E-840C-444977131C62}"/>
                </a:ext>
              </a:extLst>
            </p:cNvPr>
            <p:cNvSpPr/>
            <p:nvPr/>
          </p:nvSpPr>
          <p:spPr>
            <a:xfrm>
              <a:off x="9191688" y="3107933"/>
              <a:ext cx="29599" cy="2341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8" name="正方形/長方形 317">
              <a:extLst>
                <a:ext uri="{FF2B5EF4-FFF2-40B4-BE49-F238E27FC236}">
                  <a16:creationId xmlns:a16="http://schemas.microsoft.com/office/drawing/2014/main" id="{7FCD10E3-0745-4488-8A4D-ED3F867C3D12}"/>
                </a:ext>
              </a:extLst>
            </p:cNvPr>
            <p:cNvSpPr/>
            <p:nvPr/>
          </p:nvSpPr>
          <p:spPr>
            <a:xfrm>
              <a:off x="9250630" y="297953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9" name="正方形/長方形 318">
              <a:extLst>
                <a:ext uri="{FF2B5EF4-FFF2-40B4-BE49-F238E27FC236}">
                  <a16:creationId xmlns:a16="http://schemas.microsoft.com/office/drawing/2014/main" id="{D1FA7A4B-B7A8-4D24-8F82-1DBA1D4A15E1}"/>
                </a:ext>
              </a:extLst>
            </p:cNvPr>
            <p:cNvSpPr/>
            <p:nvPr/>
          </p:nvSpPr>
          <p:spPr>
            <a:xfrm>
              <a:off x="9245884" y="306179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0" name="正方形/長方形 319">
              <a:extLst>
                <a:ext uri="{FF2B5EF4-FFF2-40B4-BE49-F238E27FC236}">
                  <a16:creationId xmlns:a16="http://schemas.microsoft.com/office/drawing/2014/main" id="{BFD5B411-3F13-487F-A590-B46825A40DEA}"/>
                </a:ext>
              </a:extLst>
            </p:cNvPr>
            <p:cNvSpPr/>
            <p:nvPr/>
          </p:nvSpPr>
          <p:spPr>
            <a:xfrm>
              <a:off x="9195592" y="3047502"/>
              <a:ext cx="28415"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1" name="正方形/長方形 320">
              <a:extLst>
                <a:ext uri="{FF2B5EF4-FFF2-40B4-BE49-F238E27FC236}">
                  <a16:creationId xmlns:a16="http://schemas.microsoft.com/office/drawing/2014/main" id="{40780F71-75A5-467F-8FB9-62AB5D5AC413}"/>
                </a:ext>
              </a:extLst>
            </p:cNvPr>
            <p:cNvSpPr/>
            <p:nvPr/>
          </p:nvSpPr>
          <p:spPr>
            <a:xfrm>
              <a:off x="9277265" y="3007042"/>
              <a:ext cx="52568"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2" name="正方形/長方形 321">
              <a:extLst>
                <a:ext uri="{FF2B5EF4-FFF2-40B4-BE49-F238E27FC236}">
                  <a16:creationId xmlns:a16="http://schemas.microsoft.com/office/drawing/2014/main" id="{89000E20-751D-464F-9E28-E9FF3F6D0074}"/>
                </a:ext>
              </a:extLst>
            </p:cNvPr>
            <p:cNvSpPr/>
            <p:nvPr/>
          </p:nvSpPr>
          <p:spPr>
            <a:xfrm>
              <a:off x="9358041" y="2989972"/>
              <a:ext cx="52568" cy="1010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3" name="正方形/長方形 322">
              <a:extLst>
                <a:ext uri="{FF2B5EF4-FFF2-40B4-BE49-F238E27FC236}">
                  <a16:creationId xmlns:a16="http://schemas.microsoft.com/office/drawing/2014/main" id="{EAE005BE-1B70-4B86-8A38-60FFEEB85675}"/>
                </a:ext>
              </a:extLst>
            </p:cNvPr>
            <p:cNvSpPr/>
            <p:nvPr/>
          </p:nvSpPr>
          <p:spPr>
            <a:xfrm>
              <a:off x="9272013" y="3083842"/>
              <a:ext cx="33871" cy="626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48B857B5-66AE-4672-9DB5-D23920E121CA}"/>
                </a:ext>
              </a:extLst>
            </p:cNvPr>
            <p:cNvSpPr/>
            <p:nvPr/>
          </p:nvSpPr>
          <p:spPr>
            <a:xfrm>
              <a:off x="9305510" y="3052845"/>
              <a:ext cx="48749" cy="1190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F62224A7-55A9-4350-ACFC-C19CBC3EF1CE}"/>
                </a:ext>
              </a:extLst>
            </p:cNvPr>
            <p:cNvSpPr/>
            <p:nvPr/>
          </p:nvSpPr>
          <p:spPr>
            <a:xfrm>
              <a:off x="9435200" y="2845040"/>
              <a:ext cx="54869"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正方形/長方形 325">
              <a:extLst>
                <a:ext uri="{FF2B5EF4-FFF2-40B4-BE49-F238E27FC236}">
                  <a16:creationId xmlns:a16="http://schemas.microsoft.com/office/drawing/2014/main" id="{F05A335D-7E81-4C69-A151-F838E6C7B0D2}"/>
                </a:ext>
              </a:extLst>
            </p:cNvPr>
            <p:cNvSpPr/>
            <p:nvPr/>
          </p:nvSpPr>
          <p:spPr>
            <a:xfrm>
              <a:off x="9357025" y="2899838"/>
              <a:ext cx="54869" cy="340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7" name="正方形/長方形 326">
              <a:extLst>
                <a:ext uri="{FF2B5EF4-FFF2-40B4-BE49-F238E27FC236}">
                  <a16:creationId xmlns:a16="http://schemas.microsoft.com/office/drawing/2014/main" id="{14A196B2-04A6-40A1-8405-F346F47A313A}"/>
                </a:ext>
              </a:extLst>
            </p:cNvPr>
            <p:cNvSpPr/>
            <p:nvPr/>
          </p:nvSpPr>
          <p:spPr>
            <a:xfrm>
              <a:off x="9275590" y="2841237"/>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8" name="正方形/長方形 327">
              <a:extLst>
                <a:ext uri="{FF2B5EF4-FFF2-40B4-BE49-F238E27FC236}">
                  <a16:creationId xmlns:a16="http://schemas.microsoft.com/office/drawing/2014/main" id="{F15A6393-65DD-4C93-BECD-4A51FEA09B52}"/>
                </a:ext>
              </a:extLst>
            </p:cNvPr>
            <p:cNvSpPr/>
            <p:nvPr/>
          </p:nvSpPr>
          <p:spPr>
            <a:xfrm>
              <a:off x="9569665" y="2866031"/>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9" name="正方形/長方形 328">
              <a:extLst>
                <a:ext uri="{FF2B5EF4-FFF2-40B4-BE49-F238E27FC236}">
                  <a16:creationId xmlns:a16="http://schemas.microsoft.com/office/drawing/2014/main" id="{2865897C-E6D6-438B-8F56-119BF94E6041}"/>
                </a:ext>
              </a:extLst>
            </p:cNvPr>
            <p:cNvSpPr/>
            <p:nvPr/>
          </p:nvSpPr>
          <p:spPr>
            <a:xfrm>
              <a:off x="9679379" y="2948625"/>
              <a:ext cx="53087"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0" name="正方形/長方形 329">
              <a:extLst>
                <a:ext uri="{FF2B5EF4-FFF2-40B4-BE49-F238E27FC236}">
                  <a16:creationId xmlns:a16="http://schemas.microsoft.com/office/drawing/2014/main" id="{5462ADCF-30FA-47AF-BA9D-90175B82AF13}"/>
                </a:ext>
              </a:extLst>
            </p:cNvPr>
            <p:cNvSpPr/>
            <p:nvPr/>
          </p:nvSpPr>
          <p:spPr>
            <a:xfrm>
              <a:off x="9167593" y="2897013"/>
              <a:ext cx="37813" cy="368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1" name="正方形/長方形 330">
              <a:extLst>
                <a:ext uri="{FF2B5EF4-FFF2-40B4-BE49-F238E27FC236}">
                  <a16:creationId xmlns:a16="http://schemas.microsoft.com/office/drawing/2014/main" id="{A07F7681-4866-4EAF-85E1-407BBB1F136D}"/>
                </a:ext>
              </a:extLst>
            </p:cNvPr>
            <p:cNvSpPr/>
            <p:nvPr/>
          </p:nvSpPr>
          <p:spPr>
            <a:xfrm>
              <a:off x="9304423" y="2936571"/>
              <a:ext cx="191712"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2" name="正方形/長方形 331">
              <a:extLst>
                <a:ext uri="{FF2B5EF4-FFF2-40B4-BE49-F238E27FC236}">
                  <a16:creationId xmlns:a16="http://schemas.microsoft.com/office/drawing/2014/main" id="{12B1F587-94BA-4E5A-880F-349E48851BB2}"/>
                </a:ext>
              </a:extLst>
            </p:cNvPr>
            <p:cNvSpPr/>
            <p:nvPr/>
          </p:nvSpPr>
          <p:spPr>
            <a:xfrm>
              <a:off x="9385364" y="2987271"/>
              <a:ext cx="109146"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3" name="正方形/長方形 332">
              <a:extLst>
                <a:ext uri="{FF2B5EF4-FFF2-40B4-BE49-F238E27FC236}">
                  <a16:creationId xmlns:a16="http://schemas.microsoft.com/office/drawing/2014/main" id="{E625393F-7F83-416A-8AE9-5008B2CB36C6}"/>
                </a:ext>
              </a:extLst>
            </p:cNvPr>
            <p:cNvSpPr/>
            <p:nvPr/>
          </p:nvSpPr>
          <p:spPr>
            <a:xfrm>
              <a:off x="9438103" y="3060435"/>
              <a:ext cx="33835" cy="54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4" name="正方形/長方形 333">
              <a:extLst>
                <a:ext uri="{FF2B5EF4-FFF2-40B4-BE49-F238E27FC236}">
                  <a16:creationId xmlns:a16="http://schemas.microsoft.com/office/drawing/2014/main" id="{D3133E6E-2817-4F78-BE08-07DFFB01DC64}"/>
                </a:ext>
              </a:extLst>
            </p:cNvPr>
            <p:cNvSpPr/>
            <p:nvPr/>
          </p:nvSpPr>
          <p:spPr>
            <a:xfrm>
              <a:off x="9515531" y="3113119"/>
              <a:ext cx="33835" cy="927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5" name="正方形/長方形 334">
              <a:extLst>
                <a:ext uri="{FF2B5EF4-FFF2-40B4-BE49-F238E27FC236}">
                  <a16:creationId xmlns:a16="http://schemas.microsoft.com/office/drawing/2014/main" id="{C4C24B68-B1ED-4598-A3EA-17963433A4D0}"/>
                </a:ext>
              </a:extLst>
            </p:cNvPr>
            <p:cNvSpPr/>
            <p:nvPr/>
          </p:nvSpPr>
          <p:spPr>
            <a:xfrm>
              <a:off x="9375266" y="3106041"/>
              <a:ext cx="33835" cy="1469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6" name="正方形/長方形 335">
              <a:extLst>
                <a:ext uri="{FF2B5EF4-FFF2-40B4-BE49-F238E27FC236}">
                  <a16:creationId xmlns:a16="http://schemas.microsoft.com/office/drawing/2014/main" id="{0E7E3502-E0D5-4E58-B895-2AF7943ADAC9}"/>
                </a:ext>
              </a:extLst>
            </p:cNvPr>
            <p:cNvSpPr/>
            <p:nvPr/>
          </p:nvSpPr>
          <p:spPr>
            <a:xfrm>
              <a:off x="9468128" y="3213365"/>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7" name="正方形/長方形 336">
              <a:extLst>
                <a:ext uri="{FF2B5EF4-FFF2-40B4-BE49-F238E27FC236}">
                  <a16:creationId xmlns:a16="http://schemas.microsoft.com/office/drawing/2014/main" id="{ADCAF980-3C9F-4BA6-873B-E0935CA67642}"/>
                </a:ext>
              </a:extLst>
            </p:cNvPr>
            <p:cNvSpPr/>
            <p:nvPr/>
          </p:nvSpPr>
          <p:spPr>
            <a:xfrm>
              <a:off x="9088700" y="3199060"/>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8" name="正方形/長方形 337">
              <a:extLst>
                <a:ext uri="{FF2B5EF4-FFF2-40B4-BE49-F238E27FC236}">
                  <a16:creationId xmlns:a16="http://schemas.microsoft.com/office/drawing/2014/main" id="{20534D37-D1BD-4725-88E9-150C15161D8C}"/>
                </a:ext>
              </a:extLst>
            </p:cNvPr>
            <p:cNvSpPr/>
            <p:nvPr/>
          </p:nvSpPr>
          <p:spPr>
            <a:xfrm>
              <a:off x="9087297" y="3117745"/>
              <a:ext cx="32482" cy="513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9" name="正方形/長方形 338">
              <a:extLst>
                <a:ext uri="{FF2B5EF4-FFF2-40B4-BE49-F238E27FC236}">
                  <a16:creationId xmlns:a16="http://schemas.microsoft.com/office/drawing/2014/main" id="{69EA3A14-6AFB-4C05-90F8-DE888A5C6B39}"/>
                </a:ext>
              </a:extLst>
            </p:cNvPr>
            <p:cNvSpPr/>
            <p:nvPr/>
          </p:nvSpPr>
          <p:spPr>
            <a:xfrm>
              <a:off x="9161629" y="3118731"/>
              <a:ext cx="32482" cy="579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0" name="正方形/長方形 339">
              <a:extLst>
                <a:ext uri="{FF2B5EF4-FFF2-40B4-BE49-F238E27FC236}">
                  <a16:creationId xmlns:a16="http://schemas.microsoft.com/office/drawing/2014/main" id="{0B79661B-82CB-4CFF-8FA1-48460263C095}"/>
                </a:ext>
              </a:extLst>
            </p:cNvPr>
            <p:cNvSpPr/>
            <p:nvPr/>
          </p:nvSpPr>
          <p:spPr>
            <a:xfrm>
              <a:off x="9161629" y="3305891"/>
              <a:ext cx="32482" cy="584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1" name="正方形/長方形 340">
              <a:extLst>
                <a:ext uri="{FF2B5EF4-FFF2-40B4-BE49-F238E27FC236}">
                  <a16:creationId xmlns:a16="http://schemas.microsoft.com/office/drawing/2014/main" id="{2EE4A55F-5710-4420-9F63-68B92A01AE0C}"/>
                </a:ext>
              </a:extLst>
            </p:cNvPr>
            <p:cNvSpPr/>
            <p:nvPr/>
          </p:nvSpPr>
          <p:spPr>
            <a:xfrm>
              <a:off x="9142655" y="3333461"/>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2" name="正方形/長方形 341">
              <a:extLst>
                <a:ext uri="{FF2B5EF4-FFF2-40B4-BE49-F238E27FC236}">
                  <a16:creationId xmlns:a16="http://schemas.microsoft.com/office/drawing/2014/main" id="{6295AAC5-0A55-46F6-A56B-8D05A42D96B5}"/>
                </a:ext>
              </a:extLst>
            </p:cNvPr>
            <p:cNvSpPr/>
            <p:nvPr/>
          </p:nvSpPr>
          <p:spPr>
            <a:xfrm>
              <a:off x="9381755" y="3278432"/>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3" name="正方形/長方形 342">
              <a:extLst>
                <a:ext uri="{FF2B5EF4-FFF2-40B4-BE49-F238E27FC236}">
                  <a16:creationId xmlns:a16="http://schemas.microsoft.com/office/drawing/2014/main" id="{961E9002-E90E-429A-A8C0-0E1221443A1A}"/>
                </a:ext>
              </a:extLst>
            </p:cNvPr>
            <p:cNvSpPr/>
            <p:nvPr/>
          </p:nvSpPr>
          <p:spPr>
            <a:xfrm>
              <a:off x="9327638" y="3254684"/>
              <a:ext cx="32482" cy="514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4" name="正方形/長方形 343">
              <a:extLst>
                <a:ext uri="{FF2B5EF4-FFF2-40B4-BE49-F238E27FC236}">
                  <a16:creationId xmlns:a16="http://schemas.microsoft.com/office/drawing/2014/main" id="{043649B6-53E4-4FBF-AB27-7933FA5292B0}"/>
                </a:ext>
              </a:extLst>
            </p:cNvPr>
            <p:cNvSpPr/>
            <p:nvPr/>
          </p:nvSpPr>
          <p:spPr>
            <a:xfrm>
              <a:off x="9328274" y="3171660"/>
              <a:ext cx="45800"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5" name="正方形/長方形 344">
              <a:extLst>
                <a:ext uri="{FF2B5EF4-FFF2-40B4-BE49-F238E27FC236}">
                  <a16:creationId xmlns:a16="http://schemas.microsoft.com/office/drawing/2014/main" id="{1C666AF1-1DA3-4FC5-A12A-FEEB34796B67}"/>
                </a:ext>
              </a:extLst>
            </p:cNvPr>
            <p:cNvSpPr/>
            <p:nvPr/>
          </p:nvSpPr>
          <p:spPr>
            <a:xfrm>
              <a:off x="9492944" y="3008196"/>
              <a:ext cx="30953" cy="248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6" name="正方形/長方形 345">
              <a:extLst>
                <a:ext uri="{FF2B5EF4-FFF2-40B4-BE49-F238E27FC236}">
                  <a16:creationId xmlns:a16="http://schemas.microsoft.com/office/drawing/2014/main" id="{9DC9E701-8803-4D23-B8A4-342413669966}"/>
                </a:ext>
              </a:extLst>
            </p:cNvPr>
            <p:cNvSpPr/>
            <p:nvPr/>
          </p:nvSpPr>
          <p:spPr>
            <a:xfrm>
              <a:off x="9353703" y="3093274"/>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7" name="正方形/長方形 346">
              <a:extLst>
                <a:ext uri="{FF2B5EF4-FFF2-40B4-BE49-F238E27FC236}">
                  <a16:creationId xmlns:a16="http://schemas.microsoft.com/office/drawing/2014/main" id="{C3B45AE9-E23C-45DB-AE4B-DF02D7CE743B}"/>
                </a:ext>
              </a:extLst>
            </p:cNvPr>
            <p:cNvSpPr/>
            <p:nvPr/>
          </p:nvSpPr>
          <p:spPr>
            <a:xfrm>
              <a:off x="9323306" y="3036898"/>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8" name="正方形/長方形 347">
              <a:extLst>
                <a:ext uri="{FF2B5EF4-FFF2-40B4-BE49-F238E27FC236}">
                  <a16:creationId xmlns:a16="http://schemas.microsoft.com/office/drawing/2014/main" id="{D324C04B-ED6D-40A9-877B-FF49B281C48C}"/>
                </a:ext>
              </a:extLst>
            </p:cNvPr>
            <p:cNvSpPr/>
            <p:nvPr/>
          </p:nvSpPr>
          <p:spPr>
            <a:xfrm>
              <a:off x="9407058" y="3029085"/>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9" name="正方形/長方形 348">
              <a:extLst>
                <a:ext uri="{FF2B5EF4-FFF2-40B4-BE49-F238E27FC236}">
                  <a16:creationId xmlns:a16="http://schemas.microsoft.com/office/drawing/2014/main" id="{5F15FC33-3A6D-4C31-96E7-58F5AC2437CE}"/>
                </a:ext>
              </a:extLst>
            </p:cNvPr>
            <p:cNvSpPr/>
            <p:nvPr/>
          </p:nvSpPr>
          <p:spPr>
            <a:xfrm>
              <a:off x="9331344" y="2985637"/>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0" name="正方形/長方形 349">
              <a:extLst>
                <a:ext uri="{FF2B5EF4-FFF2-40B4-BE49-F238E27FC236}">
                  <a16:creationId xmlns:a16="http://schemas.microsoft.com/office/drawing/2014/main" id="{BA38C04C-715D-42E4-96ED-9866BFECD693}"/>
                </a:ext>
              </a:extLst>
            </p:cNvPr>
            <p:cNvSpPr/>
            <p:nvPr/>
          </p:nvSpPr>
          <p:spPr>
            <a:xfrm>
              <a:off x="9137169" y="2950599"/>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1" name="正方形/長方形 350">
              <a:extLst>
                <a:ext uri="{FF2B5EF4-FFF2-40B4-BE49-F238E27FC236}">
                  <a16:creationId xmlns:a16="http://schemas.microsoft.com/office/drawing/2014/main" id="{E98CAB07-E80D-4957-9CC4-CD395B091C4D}"/>
                </a:ext>
              </a:extLst>
            </p:cNvPr>
            <p:cNvSpPr/>
            <p:nvPr/>
          </p:nvSpPr>
          <p:spPr>
            <a:xfrm>
              <a:off x="9089673" y="2948758"/>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2" name="正方形/長方形 351">
              <a:extLst>
                <a:ext uri="{FF2B5EF4-FFF2-40B4-BE49-F238E27FC236}">
                  <a16:creationId xmlns:a16="http://schemas.microsoft.com/office/drawing/2014/main" id="{0485FCDE-6BAC-4BD0-91AC-5C566FEE560B}"/>
                </a:ext>
              </a:extLst>
            </p:cNvPr>
            <p:cNvSpPr/>
            <p:nvPr/>
          </p:nvSpPr>
          <p:spPr>
            <a:xfrm>
              <a:off x="8386749" y="2977349"/>
              <a:ext cx="23524" cy="414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3" name="正方形/長方形 352">
              <a:extLst>
                <a:ext uri="{FF2B5EF4-FFF2-40B4-BE49-F238E27FC236}">
                  <a16:creationId xmlns:a16="http://schemas.microsoft.com/office/drawing/2014/main" id="{20C72DDF-4C18-4A96-AA65-459AFDF0A2A8}"/>
                </a:ext>
              </a:extLst>
            </p:cNvPr>
            <p:cNvSpPr/>
            <p:nvPr/>
          </p:nvSpPr>
          <p:spPr>
            <a:xfrm>
              <a:off x="8786774" y="3114212"/>
              <a:ext cx="30953" cy="352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4" name="正方形/長方形 353">
              <a:extLst>
                <a:ext uri="{FF2B5EF4-FFF2-40B4-BE49-F238E27FC236}">
                  <a16:creationId xmlns:a16="http://schemas.microsoft.com/office/drawing/2014/main" id="{C4140CFB-770C-4FE8-B406-F0F5B4BC54A4}"/>
                </a:ext>
              </a:extLst>
            </p:cNvPr>
            <p:cNvSpPr/>
            <p:nvPr/>
          </p:nvSpPr>
          <p:spPr>
            <a:xfrm>
              <a:off x="8733078" y="3011518"/>
              <a:ext cx="61596" cy="2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5" name="正方形/長方形 354">
              <a:extLst>
                <a:ext uri="{FF2B5EF4-FFF2-40B4-BE49-F238E27FC236}">
                  <a16:creationId xmlns:a16="http://schemas.microsoft.com/office/drawing/2014/main" id="{74300415-7C0E-44F6-A500-A573C7F657E3}"/>
                </a:ext>
              </a:extLst>
            </p:cNvPr>
            <p:cNvSpPr/>
            <p:nvPr/>
          </p:nvSpPr>
          <p:spPr>
            <a:xfrm>
              <a:off x="8735532" y="3222954"/>
              <a:ext cx="55474"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6" name="正方形/長方形 355">
              <a:extLst>
                <a:ext uri="{FF2B5EF4-FFF2-40B4-BE49-F238E27FC236}">
                  <a16:creationId xmlns:a16="http://schemas.microsoft.com/office/drawing/2014/main" id="{1C09BFD0-2789-4010-AA8E-1D48977FC13E}"/>
                </a:ext>
              </a:extLst>
            </p:cNvPr>
            <p:cNvSpPr/>
            <p:nvPr/>
          </p:nvSpPr>
          <p:spPr>
            <a:xfrm>
              <a:off x="9466004" y="3312847"/>
              <a:ext cx="31715"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7" name="正方形/長方形 356">
              <a:extLst>
                <a:ext uri="{FF2B5EF4-FFF2-40B4-BE49-F238E27FC236}">
                  <a16:creationId xmlns:a16="http://schemas.microsoft.com/office/drawing/2014/main" id="{72557501-8FD8-4C70-87A9-1A0115E8B781}"/>
                </a:ext>
              </a:extLst>
            </p:cNvPr>
            <p:cNvSpPr/>
            <p:nvPr/>
          </p:nvSpPr>
          <p:spPr>
            <a:xfrm flipH="1" flipV="1">
              <a:off x="9499327" y="3246270"/>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8" name="正方形/長方形 357">
              <a:extLst>
                <a:ext uri="{FF2B5EF4-FFF2-40B4-BE49-F238E27FC236}">
                  <a16:creationId xmlns:a16="http://schemas.microsoft.com/office/drawing/2014/main" id="{05224FB8-DD02-4989-AD08-852DD8474AFA}"/>
                </a:ext>
              </a:extLst>
            </p:cNvPr>
            <p:cNvSpPr/>
            <p:nvPr/>
          </p:nvSpPr>
          <p:spPr>
            <a:xfrm flipH="1" flipV="1">
              <a:off x="9464556" y="3362468"/>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9" name="正方形/長方形 358">
              <a:extLst>
                <a:ext uri="{FF2B5EF4-FFF2-40B4-BE49-F238E27FC236}">
                  <a16:creationId xmlns:a16="http://schemas.microsoft.com/office/drawing/2014/main" id="{E4F91D34-303B-4A00-9DA0-D568963B4885}"/>
                </a:ext>
              </a:extLst>
            </p:cNvPr>
            <p:cNvSpPr/>
            <p:nvPr/>
          </p:nvSpPr>
          <p:spPr>
            <a:xfrm flipH="1" flipV="1">
              <a:off x="9725372" y="3433356"/>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0" name="正方形/長方形 359">
              <a:extLst>
                <a:ext uri="{FF2B5EF4-FFF2-40B4-BE49-F238E27FC236}">
                  <a16:creationId xmlns:a16="http://schemas.microsoft.com/office/drawing/2014/main" id="{FC174FAC-C1F6-4840-9932-FDCCAB3DD15A}"/>
                </a:ext>
              </a:extLst>
            </p:cNvPr>
            <p:cNvSpPr/>
            <p:nvPr/>
          </p:nvSpPr>
          <p:spPr>
            <a:xfrm flipH="1" flipV="1">
              <a:off x="9725752" y="3529065"/>
              <a:ext cx="23197" cy="477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1" name="正方形/長方形 360">
              <a:extLst>
                <a:ext uri="{FF2B5EF4-FFF2-40B4-BE49-F238E27FC236}">
                  <a16:creationId xmlns:a16="http://schemas.microsoft.com/office/drawing/2014/main" id="{B8C424CD-E8B5-4A69-8848-08D47E05C471}"/>
                </a:ext>
              </a:extLst>
            </p:cNvPr>
            <p:cNvSpPr/>
            <p:nvPr/>
          </p:nvSpPr>
          <p:spPr>
            <a:xfrm flipH="1" flipV="1">
              <a:off x="9702276" y="3569946"/>
              <a:ext cx="28478" cy="390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2" name="正方形/長方形 361">
              <a:extLst>
                <a:ext uri="{FF2B5EF4-FFF2-40B4-BE49-F238E27FC236}">
                  <a16:creationId xmlns:a16="http://schemas.microsoft.com/office/drawing/2014/main" id="{29E9B9E3-9ECF-414C-AE18-34856E1A1E88}"/>
                </a:ext>
              </a:extLst>
            </p:cNvPr>
            <p:cNvSpPr/>
            <p:nvPr/>
          </p:nvSpPr>
          <p:spPr>
            <a:xfrm flipH="1" flipV="1">
              <a:off x="10109876" y="3605877"/>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3" name="正方形/長方形 362">
              <a:extLst>
                <a:ext uri="{FF2B5EF4-FFF2-40B4-BE49-F238E27FC236}">
                  <a16:creationId xmlns:a16="http://schemas.microsoft.com/office/drawing/2014/main" id="{369651A2-1703-471A-AB28-E9492406F2E4}"/>
                </a:ext>
              </a:extLst>
            </p:cNvPr>
            <p:cNvSpPr/>
            <p:nvPr/>
          </p:nvSpPr>
          <p:spPr>
            <a:xfrm flipH="1" flipV="1">
              <a:off x="10058462" y="3661374"/>
              <a:ext cx="28478" cy="900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4" name="正方形/長方形 363">
              <a:extLst>
                <a:ext uri="{FF2B5EF4-FFF2-40B4-BE49-F238E27FC236}">
                  <a16:creationId xmlns:a16="http://schemas.microsoft.com/office/drawing/2014/main" id="{AC0D003E-C5BB-4D65-813F-85AF04BD8B46}"/>
                </a:ext>
              </a:extLst>
            </p:cNvPr>
            <p:cNvSpPr/>
            <p:nvPr/>
          </p:nvSpPr>
          <p:spPr>
            <a:xfrm flipH="1" flipV="1">
              <a:off x="10079204" y="3677952"/>
              <a:ext cx="28478" cy="596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5" name="正方形/長方形 364">
              <a:extLst>
                <a:ext uri="{FF2B5EF4-FFF2-40B4-BE49-F238E27FC236}">
                  <a16:creationId xmlns:a16="http://schemas.microsoft.com/office/drawing/2014/main" id="{8C22124B-4944-4741-B26D-F75FBE61B316}"/>
                </a:ext>
              </a:extLst>
            </p:cNvPr>
            <p:cNvSpPr/>
            <p:nvPr/>
          </p:nvSpPr>
          <p:spPr>
            <a:xfrm>
              <a:off x="9085653" y="3389028"/>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366" name="図 365">
              <a:extLst>
                <a:ext uri="{FF2B5EF4-FFF2-40B4-BE49-F238E27FC236}">
                  <a16:creationId xmlns:a16="http://schemas.microsoft.com/office/drawing/2014/main" id="{9AC5B474-3B66-458A-A626-62A70D661F98}"/>
                </a:ext>
              </a:extLst>
            </p:cNvPr>
            <p:cNvPicPr>
              <a:picLocks noChangeAspect="1"/>
            </p:cNvPicPr>
            <p:nvPr/>
          </p:nvPicPr>
          <p:blipFill rotWithShape="1">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6815404" y="2100319"/>
              <a:ext cx="4379380" cy="2986298"/>
            </a:xfrm>
            <a:prstGeom prst="rect">
              <a:avLst/>
            </a:prstGeom>
          </p:spPr>
        </p:pic>
      </p:grpSp>
      <p:sp>
        <p:nvSpPr>
          <p:cNvPr id="374" name="フリーフォーム: 図形 373">
            <a:extLst>
              <a:ext uri="{FF2B5EF4-FFF2-40B4-BE49-F238E27FC236}">
                <a16:creationId xmlns:a16="http://schemas.microsoft.com/office/drawing/2014/main" id="{83ABFC78-17F5-4AE5-9A1C-6EF04765E2EA}"/>
              </a:ext>
            </a:extLst>
          </p:cNvPr>
          <p:cNvSpPr/>
          <p:nvPr/>
        </p:nvSpPr>
        <p:spPr>
          <a:xfrm>
            <a:off x="2541500" y="924548"/>
            <a:ext cx="6266034" cy="4118044"/>
          </a:xfrm>
          <a:custGeom>
            <a:avLst/>
            <a:gdLst>
              <a:gd name="connsiteX0" fmla="*/ 0 w 5798820"/>
              <a:gd name="connsiteY0" fmla="*/ 3185160 h 3848100"/>
              <a:gd name="connsiteX1" fmla="*/ 434340 w 5798820"/>
              <a:gd name="connsiteY1" fmla="*/ 2964180 h 3848100"/>
              <a:gd name="connsiteX2" fmla="*/ 365760 w 5798820"/>
              <a:gd name="connsiteY2" fmla="*/ 2910840 h 3848100"/>
              <a:gd name="connsiteX3" fmla="*/ 441960 w 5798820"/>
              <a:gd name="connsiteY3" fmla="*/ 2674620 h 3848100"/>
              <a:gd name="connsiteX4" fmla="*/ 441960 w 5798820"/>
              <a:gd name="connsiteY4" fmla="*/ 2423160 h 3848100"/>
              <a:gd name="connsiteX5" fmla="*/ 525780 w 5798820"/>
              <a:gd name="connsiteY5" fmla="*/ 2286000 h 3848100"/>
              <a:gd name="connsiteX6" fmla="*/ 579120 w 5798820"/>
              <a:gd name="connsiteY6" fmla="*/ 2148840 h 3848100"/>
              <a:gd name="connsiteX7" fmla="*/ 830580 w 5798820"/>
              <a:gd name="connsiteY7" fmla="*/ 2125980 h 3848100"/>
              <a:gd name="connsiteX8" fmla="*/ 944880 w 5798820"/>
              <a:gd name="connsiteY8" fmla="*/ 1996440 h 3848100"/>
              <a:gd name="connsiteX9" fmla="*/ 1234440 w 5798820"/>
              <a:gd name="connsiteY9" fmla="*/ 1851660 h 3848100"/>
              <a:gd name="connsiteX10" fmla="*/ 1478280 w 5798820"/>
              <a:gd name="connsiteY10" fmla="*/ 1478280 h 3848100"/>
              <a:gd name="connsiteX11" fmla="*/ 1783080 w 5798820"/>
              <a:gd name="connsiteY11" fmla="*/ 1188720 h 3848100"/>
              <a:gd name="connsiteX12" fmla="*/ 2263140 w 5798820"/>
              <a:gd name="connsiteY12" fmla="*/ 1379220 h 3848100"/>
              <a:gd name="connsiteX13" fmla="*/ 2438400 w 5798820"/>
              <a:gd name="connsiteY13" fmla="*/ 1280160 h 3848100"/>
              <a:gd name="connsiteX14" fmla="*/ 2529840 w 5798820"/>
              <a:gd name="connsiteY14" fmla="*/ 1318260 h 3848100"/>
              <a:gd name="connsiteX15" fmla="*/ 2766060 w 5798820"/>
              <a:gd name="connsiteY15" fmla="*/ 1181100 h 3848100"/>
              <a:gd name="connsiteX16" fmla="*/ 2834640 w 5798820"/>
              <a:gd name="connsiteY16" fmla="*/ 1181100 h 3848100"/>
              <a:gd name="connsiteX17" fmla="*/ 3032760 w 5798820"/>
              <a:gd name="connsiteY17" fmla="*/ 1348740 h 3848100"/>
              <a:gd name="connsiteX18" fmla="*/ 3223260 w 5798820"/>
              <a:gd name="connsiteY18" fmla="*/ 1363980 h 3848100"/>
              <a:gd name="connsiteX19" fmla="*/ 3421380 w 5798820"/>
              <a:gd name="connsiteY19" fmla="*/ 1394460 h 3848100"/>
              <a:gd name="connsiteX20" fmla="*/ 3680460 w 5798820"/>
              <a:gd name="connsiteY20" fmla="*/ 1310640 h 3848100"/>
              <a:gd name="connsiteX21" fmla="*/ 3901440 w 5798820"/>
              <a:gd name="connsiteY21" fmla="*/ 1348740 h 3848100"/>
              <a:gd name="connsiteX22" fmla="*/ 4053840 w 5798820"/>
              <a:gd name="connsiteY22" fmla="*/ 1333500 h 3848100"/>
              <a:gd name="connsiteX23" fmla="*/ 4160520 w 5798820"/>
              <a:gd name="connsiteY23" fmla="*/ 1280160 h 3848100"/>
              <a:gd name="connsiteX24" fmla="*/ 4114800 w 5798820"/>
              <a:gd name="connsiteY24" fmla="*/ 1112520 h 3848100"/>
              <a:gd name="connsiteX25" fmla="*/ 4160520 w 5798820"/>
              <a:gd name="connsiteY25" fmla="*/ 922020 h 3848100"/>
              <a:gd name="connsiteX26" fmla="*/ 4320540 w 5798820"/>
              <a:gd name="connsiteY26" fmla="*/ 853440 h 3848100"/>
              <a:gd name="connsiteX27" fmla="*/ 4404360 w 5798820"/>
              <a:gd name="connsiteY27" fmla="*/ 518160 h 3848100"/>
              <a:gd name="connsiteX28" fmla="*/ 4617720 w 5798820"/>
              <a:gd name="connsiteY28" fmla="*/ 434340 h 3848100"/>
              <a:gd name="connsiteX29" fmla="*/ 4701540 w 5798820"/>
              <a:gd name="connsiteY29" fmla="*/ 152400 h 3848100"/>
              <a:gd name="connsiteX30" fmla="*/ 5044440 w 5798820"/>
              <a:gd name="connsiteY30" fmla="*/ 152400 h 3848100"/>
              <a:gd name="connsiteX31" fmla="*/ 5212080 w 5798820"/>
              <a:gd name="connsiteY31" fmla="*/ 0 h 3848100"/>
              <a:gd name="connsiteX32" fmla="*/ 5356860 w 5798820"/>
              <a:gd name="connsiteY32" fmla="*/ 45720 h 3848100"/>
              <a:gd name="connsiteX33" fmla="*/ 5463540 w 5798820"/>
              <a:gd name="connsiteY33" fmla="*/ 91440 h 3848100"/>
              <a:gd name="connsiteX34" fmla="*/ 5631180 w 5798820"/>
              <a:gd name="connsiteY34" fmla="*/ 251460 h 3848100"/>
              <a:gd name="connsiteX35" fmla="*/ 5798820 w 5798820"/>
              <a:gd name="connsiteY35" fmla="*/ 320040 h 3848100"/>
              <a:gd name="connsiteX36" fmla="*/ 5646420 w 5798820"/>
              <a:gd name="connsiteY36" fmla="*/ 556260 h 3848100"/>
              <a:gd name="connsiteX37" fmla="*/ 5394960 w 5798820"/>
              <a:gd name="connsiteY37" fmla="*/ 777240 h 3848100"/>
              <a:gd name="connsiteX38" fmla="*/ 5402580 w 5798820"/>
              <a:gd name="connsiteY38" fmla="*/ 1066800 h 3848100"/>
              <a:gd name="connsiteX39" fmla="*/ 5356860 w 5798820"/>
              <a:gd name="connsiteY39" fmla="*/ 1249680 h 3848100"/>
              <a:gd name="connsiteX40" fmla="*/ 5356860 w 5798820"/>
              <a:gd name="connsiteY40" fmla="*/ 1478280 h 3848100"/>
              <a:gd name="connsiteX41" fmla="*/ 4815840 w 5798820"/>
              <a:gd name="connsiteY41" fmla="*/ 2636520 h 3848100"/>
              <a:gd name="connsiteX42" fmla="*/ 4754880 w 5798820"/>
              <a:gd name="connsiteY42" fmla="*/ 2743200 h 3848100"/>
              <a:gd name="connsiteX43" fmla="*/ 4724400 w 5798820"/>
              <a:gd name="connsiteY43" fmla="*/ 2994660 h 3848100"/>
              <a:gd name="connsiteX44" fmla="*/ 4640580 w 5798820"/>
              <a:gd name="connsiteY44" fmla="*/ 3116580 h 3848100"/>
              <a:gd name="connsiteX45" fmla="*/ 4419600 w 5798820"/>
              <a:gd name="connsiteY45" fmla="*/ 3192780 h 3848100"/>
              <a:gd name="connsiteX46" fmla="*/ 4305300 w 5798820"/>
              <a:gd name="connsiteY46" fmla="*/ 3604260 h 3848100"/>
              <a:gd name="connsiteX47" fmla="*/ 4290060 w 5798820"/>
              <a:gd name="connsiteY47" fmla="*/ 3787140 h 3848100"/>
              <a:gd name="connsiteX48" fmla="*/ 3901440 w 5798820"/>
              <a:gd name="connsiteY48" fmla="*/ 3848100 h 3848100"/>
              <a:gd name="connsiteX49" fmla="*/ 3314700 w 5798820"/>
              <a:gd name="connsiteY49" fmla="*/ 3680460 h 3848100"/>
              <a:gd name="connsiteX50" fmla="*/ 3101340 w 5798820"/>
              <a:gd name="connsiteY50" fmla="*/ 3695700 h 3848100"/>
              <a:gd name="connsiteX51" fmla="*/ 2948940 w 5798820"/>
              <a:gd name="connsiteY51" fmla="*/ 3649980 h 3848100"/>
              <a:gd name="connsiteX52" fmla="*/ 2567940 w 5798820"/>
              <a:gd name="connsiteY52" fmla="*/ 3604260 h 3848100"/>
              <a:gd name="connsiteX53" fmla="*/ 2171700 w 5798820"/>
              <a:gd name="connsiteY53" fmla="*/ 3482340 h 3848100"/>
              <a:gd name="connsiteX54" fmla="*/ 2049780 w 5798820"/>
              <a:gd name="connsiteY54" fmla="*/ 3467100 h 3848100"/>
              <a:gd name="connsiteX55" fmla="*/ 1653540 w 5798820"/>
              <a:gd name="connsiteY55" fmla="*/ 3314700 h 3848100"/>
              <a:gd name="connsiteX56" fmla="*/ 1554480 w 5798820"/>
              <a:gd name="connsiteY56" fmla="*/ 3307080 h 3848100"/>
              <a:gd name="connsiteX57" fmla="*/ 1379220 w 5798820"/>
              <a:gd name="connsiteY57" fmla="*/ 3329940 h 3848100"/>
              <a:gd name="connsiteX58" fmla="*/ 1097280 w 5798820"/>
              <a:gd name="connsiteY58" fmla="*/ 3543300 h 3848100"/>
              <a:gd name="connsiteX59" fmla="*/ 701040 w 5798820"/>
              <a:gd name="connsiteY59" fmla="*/ 3345180 h 3848100"/>
              <a:gd name="connsiteX60" fmla="*/ 632460 w 5798820"/>
              <a:gd name="connsiteY60" fmla="*/ 3352800 h 3848100"/>
              <a:gd name="connsiteX61" fmla="*/ 381000 w 5798820"/>
              <a:gd name="connsiteY61" fmla="*/ 3489960 h 3848100"/>
              <a:gd name="connsiteX62" fmla="*/ 0 w 5798820"/>
              <a:gd name="connsiteY62" fmla="*/ 318516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798820" h="3848100">
                <a:moveTo>
                  <a:pt x="0" y="3185160"/>
                </a:moveTo>
                <a:lnTo>
                  <a:pt x="434340" y="2964180"/>
                </a:lnTo>
                <a:lnTo>
                  <a:pt x="365760" y="2910840"/>
                </a:lnTo>
                <a:lnTo>
                  <a:pt x="441960" y="2674620"/>
                </a:lnTo>
                <a:lnTo>
                  <a:pt x="441960" y="2423160"/>
                </a:lnTo>
                <a:lnTo>
                  <a:pt x="525780" y="2286000"/>
                </a:lnTo>
                <a:lnTo>
                  <a:pt x="579120" y="2148840"/>
                </a:lnTo>
                <a:lnTo>
                  <a:pt x="830580" y="2125980"/>
                </a:lnTo>
                <a:lnTo>
                  <a:pt x="944880" y="1996440"/>
                </a:lnTo>
                <a:lnTo>
                  <a:pt x="1234440" y="1851660"/>
                </a:lnTo>
                <a:lnTo>
                  <a:pt x="1478280" y="1478280"/>
                </a:lnTo>
                <a:lnTo>
                  <a:pt x="1783080" y="1188720"/>
                </a:lnTo>
                <a:lnTo>
                  <a:pt x="2263140" y="1379220"/>
                </a:lnTo>
                <a:lnTo>
                  <a:pt x="2438400" y="1280160"/>
                </a:lnTo>
                <a:lnTo>
                  <a:pt x="2529840" y="1318260"/>
                </a:lnTo>
                <a:lnTo>
                  <a:pt x="2766060" y="1181100"/>
                </a:lnTo>
                <a:lnTo>
                  <a:pt x="2834640" y="1181100"/>
                </a:lnTo>
                <a:lnTo>
                  <a:pt x="3032760" y="1348740"/>
                </a:lnTo>
                <a:lnTo>
                  <a:pt x="3223260" y="1363980"/>
                </a:lnTo>
                <a:lnTo>
                  <a:pt x="3421380" y="1394460"/>
                </a:lnTo>
                <a:lnTo>
                  <a:pt x="3680460" y="1310640"/>
                </a:lnTo>
                <a:lnTo>
                  <a:pt x="3901440" y="1348740"/>
                </a:lnTo>
                <a:lnTo>
                  <a:pt x="4053840" y="1333500"/>
                </a:lnTo>
                <a:lnTo>
                  <a:pt x="4160520" y="1280160"/>
                </a:lnTo>
                <a:lnTo>
                  <a:pt x="4114800" y="1112520"/>
                </a:lnTo>
                <a:lnTo>
                  <a:pt x="4160520" y="922020"/>
                </a:lnTo>
                <a:lnTo>
                  <a:pt x="4320540" y="853440"/>
                </a:lnTo>
                <a:lnTo>
                  <a:pt x="4404360" y="518160"/>
                </a:lnTo>
                <a:lnTo>
                  <a:pt x="4617720" y="434340"/>
                </a:lnTo>
                <a:lnTo>
                  <a:pt x="4701540" y="152400"/>
                </a:lnTo>
                <a:lnTo>
                  <a:pt x="5044440" y="152400"/>
                </a:lnTo>
                <a:lnTo>
                  <a:pt x="5212080" y="0"/>
                </a:lnTo>
                <a:lnTo>
                  <a:pt x="5356860" y="45720"/>
                </a:lnTo>
                <a:lnTo>
                  <a:pt x="5463540" y="91440"/>
                </a:lnTo>
                <a:lnTo>
                  <a:pt x="5631180" y="251460"/>
                </a:lnTo>
                <a:lnTo>
                  <a:pt x="5798820" y="320040"/>
                </a:lnTo>
                <a:lnTo>
                  <a:pt x="5646420" y="556260"/>
                </a:lnTo>
                <a:lnTo>
                  <a:pt x="5394960" y="777240"/>
                </a:lnTo>
                <a:lnTo>
                  <a:pt x="5402580" y="1066800"/>
                </a:lnTo>
                <a:lnTo>
                  <a:pt x="5356860" y="1249680"/>
                </a:lnTo>
                <a:lnTo>
                  <a:pt x="5356860" y="1478280"/>
                </a:lnTo>
                <a:lnTo>
                  <a:pt x="4815840" y="2636520"/>
                </a:lnTo>
                <a:lnTo>
                  <a:pt x="4754880" y="2743200"/>
                </a:lnTo>
                <a:lnTo>
                  <a:pt x="4724400" y="2994660"/>
                </a:lnTo>
                <a:lnTo>
                  <a:pt x="4640580" y="3116580"/>
                </a:lnTo>
                <a:lnTo>
                  <a:pt x="4419600" y="3192780"/>
                </a:lnTo>
                <a:lnTo>
                  <a:pt x="4305300" y="3604260"/>
                </a:lnTo>
                <a:lnTo>
                  <a:pt x="4290060" y="3787140"/>
                </a:lnTo>
                <a:lnTo>
                  <a:pt x="3901440" y="3848100"/>
                </a:lnTo>
                <a:lnTo>
                  <a:pt x="3314700" y="3680460"/>
                </a:lnTo>
                <a:lnTo>
                  <a:pt x="3101340" y="3695700"/>
                </a:lnTo>
                <a:lnTo>
                  <a:pt x="2948940" y="3649980"/>
                </a:lnTo>
                <a:lnTo>
                  <a:pt x="2567940" y="3604260"/>
                </a:lnTo>
                <a:lnTo>
                  <a:pt x="2171700" y="3482340"/>
                </a:lnTo>
                <a:lnTo>
                  <a:pt x="2049780" y="3467100"/>
                </a:lnTo>
                <a:lnTo>
                  <a:pt x="1653540" y="3314700"/>
                </a:lnTo>
                <a:lnTo>
                  <a:pt x="1554480" y="3307080"/>
                </a:lnTo>
                <a:lnTo>
                  <a:pt x="1379220" y="3329940"/>
                </a:lnTo>
                <a:lnTo>
                  <a:pt x="1097280" y="3543300"/>
                </a:lnTo>
                <a:lnTo>
                  <a:pt x="701040" y="3345180"/>
                </a:lnTo>
                <a:lnTo>
                  <a:pt x="632460" y="3352800"/>
                </a:lnTo>
                <a:lnTo>
                  <a:pt x="381000" y="3489960"/>
                </a:lnTo>
                <a:lnTo>
                  <a:pt x="0" y="3185160"/>
                </a:lnTo>
                <a:close/>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6" name="グループ化 45">
            <a:extLst>
              <a:ext uri="{FF2B5EF4-FFF2-40B4-BE49-F238E27FC236}">
                <a16:creationId xmlns:a16="http://schemas.microsoft.com/office/drawing/2014/main" id="{D8CA5FCF-D887-4259-85E8-F8B7C3849395}"/>
              </a:ext>
            </a:extLst>
          </p:cNvPr>
          <p:cNvGrpSpPr/>
          <p:nvPr/>
        </p:nvGrpSpPr>
        <p:grpSpPr>
          <a:xfrm>
            <a:off x="1" y="4771532"/>
            <a:ext cx="3063240" cy="2086468"/>
            <a:chOff x="-1441149" y="3579543"/>
            <a:chExt cx="3328679" cy="2178292"/>
          </a:xfrm>
        </p:grpSpPr>
        <p:sp>
          <p:nvSpPr>
            <p:cNvPr id="47" name="正方形/長方形 46">
              <a:extLst>
                <a:ext uri="{FF2B5EF4-FFF2-40B4-BE49-F238E27FC236}">
                  <a16:creationId xmlns:a16="http://schemas.microsoft.com/office/drawing/2014/main" id="{072103B3-0ADB-43C9-A331-CC74527935B0}"/>
                </a:ext>
              </a:extLst>
            </p:cNvPr>
            <p:cNvSpPr/>
            <p:nvPr/>
          </p:nvSpPr>
          <p:spPr>
            <a:xfrm>
              <a:off x="-1441149" y="3579543"/>
              <a:ext cx="3328679" cy="2178292"/>
            </a:xfrm>
            <a:prstGeom prst="rect">
              <a:avLst/>
            </a:prstGeom>
            <a:solidFill>
              <a:srgbClr val="FFFFF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8" name="グループ化 47">
              <a:extLst>
                <a:ext uri="{FF2B5EF4-FFF2-40B4-BE49-F238E27FC236}">
                  <a16:creationId xmlns:a16="http://schemas.microsoft.com/office/drawing/2014/main" id="{E0D8DD36-D5B3-4E14-AD0B-B4A1A1179F6D}"/>
                </a:ext>
              </a:extLst>
            </p:cNvPr>
            <p:cNvGrpSpPr/>
            <p:nvPr/>
          </p:nvGrpSpPr>
          <p:grpSpPr>
            <a:xfrm>
              <a:off x="-1441149" y="3635514"/>
              <a:ext cx="3202218" cy="2066349"/>
              <a:chOff x="348354" y="3315651"/>
              <a:chExt cx="5315430" cy="3429976"/>
            </a:xfrm>
          </p:grpSpPr>
          <p:pic>
            <p:nvPicPr>
              <p:cNvPr id="49" name="図 48">
                <a:extLst>
                  <a:ext uri="{FF2B5EF4-FFF2-40B4-BE49-F238E27FC236}">
                    <a16:creationId xmlns:a16="http://schemas.microsoft.com/office/drawing/2014/main" id="{CFE3043B-7AF6-403D-B8A2-0FB3BC12FB0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50" name="四角形: 角を丸くする 49">
                <a:extLst>
                  <a:ext uri="{FF2B5EF4-FFF2-40B4-BE49-F238E27FC236}">
                    <a16:creationId xmlns:a16="http://schemas.microsoft.com/office/drawing/2014/main" id="{835236B8-DD1C-49F4-9783-E56CB8A8D0AC}"/>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四角形: 角を丸くする 50">
                <a:extLst>
                  <a:ext uri="{FF2B5EF4-FFF2-40B4-BE49-F238E27FC236}">
                    <a16:creationId xmlns:a16="http://schemas.microsoft.com/office/drawing/2014/main" id="{79B4051A-B118-4547-AB9E-4343F27864E2}"/>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a:extLst>
                  <a:ext uri="{FF2B5EF4-FFF2-40B4-BE49-F238E27FC236}">
                    <a16:creationId xmlns:a16="http://schemas.microsoft.com/office/drawing/2014/main" id="{53C7410B-3132-4BEC-9CA2-844B6DD73102}"/>
                  </a:ext>
                </a:extLst>
              </p:cNvPr>
              <p:cNvSpPr txBox="1"/>
              <p:nvPr/>
            </p:nvSpPr>
            <p:spPr>
              <a:xfrm>
                <a:off x="563551" y="5397457"/>
                <a:ext cx="1812256" cy="212619"/>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3" name="四角形: 角を丸くする 52">
                <a:extLst>
                  <a:ext uri="{FF2B5EF4-FFF2-40B4-BE49-F238E27FC236}">
                    <a16:creationId xmlns:a16="http://schemas.microsoft.com/office/drawing/2014/main" id="{0500729C-3BD3-4676-85D8-BFFAB8D8C778}"/>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テキスト ボックス 53">
                <a:extLst>
                  <a:ext uri="{FF2B5EF4-FFF2-40B4-BE49-F238E27FC236}">
                    <a16:creationId xmlns:a16="http://schemas.microsoft.com/office/drawing/2014/main" id="{C3179AB6-0D07-4851-B29E-C7ADE410C336}"/>
                  </a:ext>
                </a:extLst>
              </p:cNvPr>
              <p:cNvSpPr txBox="1"/>
              <p:nvPr/>
            </p:nvSpPr>
            <p:spPr>
              <a:xfrm>
                <a:off x="2375807" y="3493291"/>
                <a:ext cx="1605318" cy="164251"/>
              </a:xfrm>
              <a:prstGeom prst="rect">
                <a:avLst/>
              </a:prstGeom>
              <a:solidFill>
                <a:schemeClr val="bg1"/>
              </a:solidFill>
            </p:spPr>
            <p:txBody>
              <a:bodyPr wrap="square" lIns="0" tIns="0" rIns="0" bIns="0" rtlCol="0">
                <a:noAutofit/>
              </a:bodyPr>
              <a:lstStyle/>
              <a:p>
                <a:pPr algn="ctr"/>
                <a:r>
                  <a:rPr lang="ja-JP" altLang="en-US" sz="7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　　</a:t>
                </a:r>
              </a:p>
            </p:txBody>
          </p:sp>
          <p:pic>
            <p:nvPicPr>
              <p:cNvPr id="55" name="図 54">
                <a:extLst>
                  <a:ext uri="{FF2B5EF4-FFF2-40B4-BE49-F238E27FC236}">
                    <a16:creationId xmlns:a16="http://schemas.microsoft.com/office/drawing/2014/main" id="{57D222FA-01A9-432B-B2BD-D23B35B995F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sp>
            <p:nvSpPr>
              <p:cNvPr id="56" name="テキスト ボックス 55">
                <a:extLst>
                  <a:ext uri="{FF2B5EF4-FFF2-40B4-BE49-F238E27FC236}">
                    <a16:creationId xmlns:a16="http://schemas.microsoft.com/office/drawing/2014/main" id="{ED90A866-9822-4BFE-BFE2-957A11F17650}"/>
                  </a:ext>
                </a:extLst>
              </p:cNvPr>
              <p:cNvSpPr txBox="1"/>
              <p:nvPr/>
            </p:nvSpPr>
            <p:spPr>
              <a:xfrm>
                <a:off x="3036832" y="5428357"/>
                <a:ext cx="2338686" cy="212620"/>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7" name="テキスト ボックス 56">
                <a:extLst>
                  <a:ext uri="{FF2B5EF4-FFF2-40B4-BE49-F238E27FC236}">
                    <a16:creationId xmlns:a16="http://schemas.microsoft.com/office/drawing/2014/main" id="{5B20F20B-1BA0-436B-BD4D-2281C406087F}"/>
                  </a:ext>
                </a:extLst>
              </p:cNvPr>
              <p:cNvSpPr txBox="1"/>
              <p:nvPr/>
            </p:nvSpPr>
            <p:spPr>
              <a:xfrm>
                <a:off x="3278130" y="4571624"/>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8" name="テキスト ボックス 57">
                <a:extLst>
                  <a:ext uri="{FF2B5EF4-FFF2-40B4-BE49-F238E27FC236}">
                    <a16:creationId xmlns:a16="http://schemas.microsoft.com/office/drawing/2014/main" id="{3379A660-47EE-408A-931B-3DECEA163247}"/>
                  </a:ext>
                </a:extLst>
              </p:cNvPr>
              <p:cNvSpPr txBox="1"/>
              <p:nvPr/>
            </p:nvSpPr>
            <p:spPr>
              <a:xfrm>
                <a:off x="1284970" y="4345200"/>
                <a:ext cx="1993161" cy="226425"/>
              </a:xfrm>
              <a:prstGeom prst="rect">
                <a:avLst/>
              </a:prstGeom>
              <a:solidFill>
                <a:schemeClr val="bg1"/>
              </a:solidFill>
            </p:spPr>
            <p:txBody>
              <a:bodyPr wrap="square" lIns="0" tIns="0" rIns="0" bIns="0" rtlCol="0">
                <a:noAutofit/>
              </a:bodyPr>
              <a:lstStyle/>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7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　　</a:t>
                </a:r>
              </a:p>
            </p:txBody>
          </p:sp>
          <p:sp>
            <p:nvSpPr>
              <p:cNvPr id="59" name="テキスト ボックス 58">
                <a:extLst>
                  <a:ext uri="{FF2B5EF4-FFF2-40B4-BE49-F238E27FC236}">
                    <a16:creationId xmlns:a16="http://schemas.microsoft.com/office/drawing/2014/main" id="{75BB6877-5F5A-407B-95EB-6B295977C272}"/>
                  </a:ext>
                </a:extLst>
              </p:cNvPr>
              <p:cNvSpPr txBox="1"/>
              <p:nvPr/>
            </p:nvSpPr>
            <p:spPr>
              <a:xfrm>
                <a:off x="3038525" y="5663716"/>
                <a:ext cx="2508917" cy="207662"/>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62" name="テキスト ボックス 61">
                <a:extLst>
                  <a:ext uri="{FF2B5EF4-FFF2-40B4-BE49-F238E27FC236}">
                    <a16:creationId xmlns:a16="http://schemas.microsoft.com/office/drawing/2014/main" id="{4FA7F46D-9DCD-4D97-BB1F-C03489599968}"/>
                  </a:ext>
                </a:extLst>
              </p:cNvPr>
              <p:cNvSpPr txBox="1"/>
              <p:nvPr/>
            </p:nvSpPr>
            <p:spPr>
              <a:xfrm>
                <a:off x="3152701" y="3747604"/>
                <a:ext cx="112935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④自然遷移林　　</a:t>
                </a:r>
              </a:p>
            </p:txBody>
          </p:sp>
        </p:grpSp>
      </p:grpSp>
      <p:sp>
        <p:nvSpPr>
          <p:cNvPr id="367" name="正方形/長方形 366">
            <a:extLst>
              <a:ext uri="{FF2B5EF4-FFF2-40B4-BE49-F238E27FC236}">
                <a16:creationId xmlns:a16="http://schemas.microsoft.com/office/drawing/2014/main" id="{B77C01A5-20E2-453C-B305-65E012A52274}"/>
              </a:ext>
            </a:extLst>
          </p:cNvPr>
          <p:cNvSpPr/>
          <p:nvPr/>
        </p:nvSpPr>
        <p:spPr>
          <a:xfrm>
            <a:off x="155900" y="2660115"/>
            <a:ext cx="344963" cy="150921"/>
          </a:xfrm>
          <a:prstGeom prst="rect">
            <a:avLst/>
          </a:prstGeom>
          <a:noFill/>
          <a:ln w="34925">
            <a:solidFill>
              <a:srgbClr val="FF33CC"/>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68" name="直線コネクタ 367">
            <a:extLst>
              <a:ext uri="{FF2B5EF4-FFF2-40B4-BE49-F238E27FC236}">
                <a16:creationId xmlns:a16="http://schemas.microsoft.com/office/drawing/2014/main" id="{7E6696A4-8F72-4FB6-9822-3F927B2C719C}"/>
              </a:ext>
            </a:extLst>
          </p:cNvPr>
          <p:cNvCxnSpPr>
            <a:cxnSpLocks/>
          </p:cNvCxnSpPr>
          <p:nvPr/>
        </p:nvCxnSpPr>
        <p:spPr>
          <a:xfrm>
            <a:off x="155900" y="2716526"/>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69" name="直線コネクタ 368">
            <a:extLst>
              <a:ext uri="{FF2B5EF4-FFF2-40B4-BE49-F238E27FC236}">
                <a16:creationId xmlns:a16="http://schemas.microsoft.com/office/drawing/2014/main" id="{D68B5C05-488E-4C05-A4C1-B1DE13133D5E}"/>
              </a:ext>
            </a:extLst>
          </p:cNvPr>
          <p:cNvCxnSpPr>
            <a:cxnSpLocks/>
            <a:endCxn id="367" idx="0"/>
          </p:cNvCxnSpPr>
          <p:nvPr/>
        </p:nvCxnSpPr>
        <p:spPr>
          <a:xfrm flipV="1">
            <a:off x="328382" y="2660115"/>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70" name="直線コネクタ 369">
            <a:extLst>
              <a:ext uri="{FF2B5EF4-FFF2-40B4-BE49-F238E27FC236}">
                <a16:creationId xmlns:a16="http://schemas.microsoft.com/office/drawing/2014/main" id="{EC0E040A-C665-4023-9E03-6EC168DDD915}"/>
              </a:ext>
            </a:extLst>
          </p:cNvPr>
          <p:cNvCxnSpPr>
            <a:cxnSpLocks/>
          </p:cNvCxnSpPr>
          <p:nvPr/>
        </p:nvCxnSpPr>
        <p:spPr>
          <a:xfrm flipV="1">
            <a:off x="408392" y="2664233"/>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71" name="直線コネクタ 370">
            <a:extLst>
              <a:ext uri="{FF2B5EF4-FFF2-40B4-BE49-F238E27FC236}">
                <a16:creationId xmlns:a16="http://schemas.microsoft.com/office/drawing/2014/main" id="{13B081EC-E4EA-4DC8-A218-C4CAA13FB95D}"/>
              </a:ext>
            </a:extLst>
          </p:cNvPr>
          <p:cNvCxnSpPr>
            <a:cxnSpLocks/>
          </p:cNvCxnSpPr>
          <p:nvPr/>
        </p:nvCxnSpPr>
        <p:spPr>
          <a:xfrm flipV="1">
            <a:off x="252182" y="2657620"/>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72" name="直線コネクタ 371">
            <a:extLst>
              <a:ext uri="{FF2B5EF4-FFF2-40B4-BE49-F238E27FC236}">
                <a16:creationId xmlns:a16="http://schemas.microsoft.com/office/drawing/2014/main" id="{927D6006-5575-4143-B11A-6AEF59AF5487}"/>
              </a:ext>
            </a:extLst>
          </p:cNvPr>
          <p:cNvCxnSpPr>
            <a:cxnSpLocks/>
          </p:cNvCxnSpPr>
          <p:nvPr/>
        </p:nvCxnSpPr>
        <p:spPr>
          <a:xfrm>
            <a:off x="151383" y="2756879"/>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sp>
        <p:nvSpPr>
          <p:cNvPr id="373" name="テキスト ボックス 372">
            <a:extLst>
              <a:ext uri="{FF2B5EF4-FFF2-40B4-BE49-F238E27FC236}">
                <a16:creationId xmlns:a16="http://schemas.microsoft.com/office/drawing/2014/main" id="{503F449D-114B-48BC-A4DA-D99DCEFFD08F}"/>
              </a:ext>
            </a:extLst>
          </p:cNvPr>
          <p:cNvSpPr txBox="1"/>
          <p:nvPr/>
        </p:nvSpPr>
        <p:spPr>
          <a:xfrm>
            <a:off x="7627294" y="4360869"/>
            <a:ext cx="1163761" cy="304058"/>
          </a:xfrm>
          <a:prstGeom prst="rect">
            <a:avLst/>
          </a:prstGeom>
          <a:noFill/>
        </p:spPr>
        <p:txBody>
          <a:bodyPr wrap="square">
            <a:spAutoFit/>
          </a:bodyPr>
          <a:lstStyle/>
          <a:p>
            <a:pPr>
              <a:lnSpc>
                <a:spcPts val="1600"/>
              </a:lnSpc>
            </a:pPr>
            <a:r>
              <a:rPr kumimoji="1" lang="ja-JP" altLang="en-US" sz="1600" dirty="0">
                <a:latin typeface="+mn-ea"/>
              </a:rPr>
              <a:t>約</a:t>
            </a:r>
            <a:r>
              <a:rPr kumimoji="1" lang="en-US" altLang="ja-JP" sz="1600" dirty="0">
                <a:latin typeface="+mn-ea"/>
              </a:rPr>
              <a:t>62.2ha</a:t>
            </a:r>
          </a:p>
        </p:txBody>
      </p:sp>
      <p:cxnSp>
        <p:nvCxnSpPr>
          <p:cNvPr id="375" name="直線コネクタ 374">
            <a:extLst>
              <a:ext uri="{FF2B5EF4-FFF2-40B4-BE49-F238E27FC236}">
                <a16:creationId xmlns:a16="http://schemas.microsoft.com/office/drawing/2014/main" id="{DF29B343-7746-4F7C-8520-96D5E4EBF7FA}"/>
              </a:ext>
            </a:extLst>
          </p:cNvPr>
          <p:cNvCxnSpPr>
            <a:cxnSpLocks/>
          </p:cNvCxnSpPr>
          <p:nvPr/>
        </p:nvCxnSpPr>
        <p:spPr>
          <a:xfrm>
            <a:off x="6256266" y="4378706"/>
            <a:ext cx="1422028" cy="10899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543325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 name="図 66">
            <a:extLst>
              <a:ext uri="{FF2B5EF4-FFF2-40B4-BE49-F238E27FC236}">
                <a16:creationId xmlns:a16="http://schemas.microsoft.com/office/drawing/2014/main" id="{01683E61-CF9F-4FC0-B4C3-6787F0A76DE1}"/>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2783296" y="744457"/>
            <a:ext cx="3965439" cy="5997306"/>
          </a:xfrm>
          <a:prstGeom prst="rect">
            <a:avLst/>
          </a:prstGeom>
        </p:spPr>
      </p:pic>
      <p:sp>
        <p:nvSpPr>
          <p:cNvPr id="68" name="正方形/長方形 67">
            <a:extLst>
              <a:ext uri="{FF2B5EF4-FFF2-40B4-BE49-F238E27FC236}">
                <a16:creationId xmlns:a16="http://schemas.microsoft.com/office/drawing/2014/main" id="{EDF4023F-80F8-471D-97C0-F6B8B31ED283}"/>
              </a:ext>
            </a:extLst>
          </p:cNvPr>
          <p:cNvSpPr/>
          <p:nvPr/>
        </p:nvSpPr>
        <p:spPr>
          <a:xfrm>
            <a:off x="4108745" y="3178407"/>
            <a:ext cx="214605" cy="1620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正方形/長方形 68">
            <a:extLst>
              <a:ext uri="{FF2B5EF4-FFF2-40B4-BE49-F238E27FC236}">
                <a16:creationId xmlns:a16="http://schemas.microsoft.com/office/drawing/2014/main" id="{C8122C78-9EBF-41CC-9243-6CFAFA935C92}"/>
              </a:ext>
            </a:extLst>
          </p:cNvPr>
          <p:cNvSpPr/>
          <p:nvPr/>
        </p:nvSpPr>
        <p:spPr>
          <a:xfrm>
            <a:off x="3497634" y="2928181"/>
            <a:ext cx="214605" cy="2078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正方形/長方形 69">
            <a:extLst>
              <a:ext uri="{FF2B5EF4-FFF2-40B4-BE49-F238E27FC236}">
                <a16:creationId xmlns:a16="http://schemas.microsoft.com/office/drawing/2014/main" id="{1A26F998-EA7A-4C11-922E-CC1AB013DB54}"/>
              </a:ext>
            </a:extLst>
          </p:cNvPr>
          <p:cNvSpPr/>
          <p:nvPr/>
        </p:nvSpPr>
        <p:spPr>
          <a:xfrm>
            <a:off x="3732427" y="3621015"/>
            <a:ext cx="115246" cy="700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 name="正方形/長方形 70">
            <a:extLst>
              <a:ext uri="{FF2B5EF4-FFF2-40B4-BE49-F238E27FC236}">
                <a16:creationId xmlns:a16="http://schemas.microsoft.com/office/drawing/2014/main" id="{C0A4040A-8909-4170-BC2B-2905DFACE759}"/>
              </a:ext>
            </a:extLst>
          </p:cNvPr>
          <p:cNvSpPr/>
          <p:nvPr/>
        </p:nvSpPr>
        <p:spPr>
          <a:xfrm>
            <a:off x="3408815" y="3427706"/>
            <a:ext cx="79278" cy="967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正方形/長方形 71">
            <a:extLst>
              <a:ext uri="{FF2B5EF4-FFF2-40B4-BE49-F238E27FC236}">
                <a16:creationId xmlns:a16="http://schemas.microsoft.com/office/drawing/2014/main" id="{2A69F8E5-06A2-410E-931E-D2EFFD73C1E8}"/>
              </a:ext>
            </a:extLst>
          </p:cNvPr>
          <p:cNvSpPr/>
          <p:nvPr/>
        </p:nvSpPr>
        <p:spPr>
          <a:xfrm>
            <a:off x="3362659" y="3453112"/>
            <a:ext cx="79278" cy="967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正方形/長方形 72">
            <a:extLst>
              <a:ext uri="{FF2B5EF4-FFF2-40B4-BE49-F238E27FC236}">
                <a16:creationId xmlns:a16="http://schemas.microsoft.com/office/drawing/2014/main" id="{34053FAC-A623-4D48-BC31-A5B96C5117CA}"/>
              </a:ext>
            </a:extLst>
          </p:cNvPr>
          <p:cNvSpPr/>
          <p:nvPr/>
        </p:nvSpPr>
        <p:spPr>
          <a:xfrm>
            <a:off x="3323019" y="3495139"/>
            <a:ext cx="79278" cy="967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 name="正方形/長方形 73">
            <a:extLst>
              <a:ext uri="{FF2B5EF4-FFF2-40B4-BE49-F238E27FC236}">
                <a16:creationId xmlns:a16="http://schemas.microsoft.com/office/drawing/2014/main" id="{4DC01FB1-8357-4BBB-BF19-F80A2D168289}"/>
              </a:ext>
            </a:extLst>
          </p:cNvPr>
          <p:cNvSpPr/>
          <p:nvPr/>
        </p:nvSpPr>
        <p:spPr>
          <a:xfrm>
            <a:off x="5235061" y="974753"/>
            <a:ext cx="102404" cy="1133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正方形/長方形 74">
            <a:extLst>
              <a:ext uri="{FF2B5EF4-FFF2-40B4-BE49-F238E27FC236}">
                <a16:creationId xmlns:a16="http://schemas.microsoft.com/office/drawing/2014/main" id="{70E1AE18-A9C3-46CC-BEDC-99646F870911}"/>
              </a:ext>
            </a:extLst>
          </p:cNvPr>
          <p:cNvSpPr/>
          <p:nvPr/>
        </p:nvSpPr>
        <p:spPr>
          <a:xfrm>
            <a:off x="5149175" y="739272"/>
            <a:ext cx="79278" cy="1274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 name="正方形/長方形 75">
            <a:extLst>
              <a:ext uri="{FF2B5EF4-FFF2-40B4-BE49-F238E27FC236}">
                <a16:creationId xmlns:a16="http://schemas.microsoft.com/office/drawing/2014/main" id="{C19D0902-AEB9-417D-8FFC-63B1EC6D7C13}"/>
              </a:ext>
            </a:extLst>
          </p:cNvPr>
          <p:cNvSpPr/>
          <p:nvPr/>
        </p:nvSpPr>
        <p:spPr>
          <a:xfrm>
            <a:off x="4345943" y="3301802"/>
            <a:ext cx="79278" cy="769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正方形/長方形 76">
            <a:extLst>
              <a:ext uri="{FF2B5EF4-FFF2-40B4-BE49-F238E27FC236}">
                <a16:creationId xmlns:a16="http://schemas.microsoft.com/office/drawing/2014/main" id="{953AA26D-89BC-476A-9A61-2FE737F20B3E}"/>
              </a:ext>
            </a:extLst>
          </p:cNvPr>
          <p:cNvSpPr/>
          <p:nvPr/>
        </p:nvSpPr>
        <p:spPr>
          <a:xfrm>
            <a:off x="4388292" y="3301800"/>
            <a:ext cx="79278" cy="76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F6D52357-88E5-4D30-A4F8-19FBCA5C5CB3}"/>
              </a:ext>
            </a:extLst>
          </p:cNvPr>
          <p:cNvSpPr/>
          <p:nvPr/>
        </p:nvSpPr>
        <p:spPr>
          <a:xfrm>
            <a:off x="4104619" y="4022471"/>
            <a:ext cx="214605" cy="700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ACA20A98-020F-4B73-BE12-3FC3A42D132E}"/>
              </a:ext>
            </a:extLst>
          </p:cNvPr>
          <p:cNvSpPr/>
          <p:nvPr/>
        </p:nvSpPr>
        <p:spPr>
          <a:xfrm>
            <a:off x="4388292" y="3420772"/>
            <a:ext cx="79278" cy="76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正方形/長方形 79">
            <a:extLst>
              <a:ext uri="{FF2B5EF4-FFF2-40B4-BE49-F238E27FC236}">
                <a16:creationId xmlns:a16="http://schemas.microsoft.com/office/drawing/2014/main" id="{9CFB1C42-89CE-431D-80F8-917CDC1283EC}"/>
              </a:ext>
            </a:extLst>
          </p:cNvPr>
          <p:cNvSpPr/>
          <p:nvPr/>
        </p:nvSpPr>
        <p:spPr>
          <a:xfrm>
            <a:off x="4061722" y="3983998"/>
            <a:ext cx="79278" cy="76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正方形/長方形 80">
            <a:extLst>
              <a:ext uri="{FF2B5EF4-FFF2-40B4-BE49-F238E27FC236}">
                <a16:creationId xmlns:a16="http://schemas.microsoft.com/office/drawing/2014/main" id="{32316AEF-122F-4A03-B4C8-D5E62A633A11}"/>
              </a:ext>
            </a:extLst>
          </p:cNvPr>
          <p:cNvSpPr/>
          <p:nvPr/>
        </p:nvSpPr>
        <p:spPr>
          <a:xfrm>
            <a:off x="3448452" y="3777662"/>
            <a:ext cx="110183" cy="827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正方形/長方形 81">
            <a:extLst>
              <a:ext uri="{FF2B5EF4-FFF2-40B4-BE49-F238E27FC236}">
                <a16:creationId xmlns:a16="http://schemas.microsoft.com/office/drawing/2014/main" id="{FE479653-4870-4B25-92D9-39F79650E6C7}"/>
              </a:ext>
            </a:extLst>
          </p:cNvPr>
          <p:cNvSpPr/>
          <p:nvPr/>
        </p:nvSpPr>
        <p:spPr>
          <a:xfrm>
            <a:off x="4772598" y="3613714"/>
            <a:ext cx="244446" cy="1160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正方形/長方形 82">
            <a:extLst>
              <a:ext uri="{FF2B5EF4-FFF2-40B4-BE49-F238E27FC236}">
                <a16:creationId xmlns:a16="http://schemas.microsoft.com/office/drawing/2014/main" id="{A7F863FE-A22B-4138-9844-A72F6CC4C539}"/>
              </a:ext>
            </a:extLst>
          </p:cNvPr>
          <p:cNvSpPr/>
          <p:nvPr/>
        </p:nvSpPr>
        <p:spPr>
          <a:xfrm>
            <a:off x="5807066" y="3613714"/>
            <a:ext cx="187756" cy="44722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D7EB0FE0-CECA-4D2B-83B1-2D044005ECDE}"/>
              </a:ext>
            </a:extLst>
          </p:cNvPr>
          <p:cNvSpPr/>
          <p:nvPr/>
        </p:nvSpPr>
        <p:spPr>
          <a:xfrm>
            <a:off x="5990773" y="3885931"/>
            <a:ext cx="280836" cy="2708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正方形/長方形 84">
            <a:extLst>
              <a:ext uri="{FF2B5EF4-FFF2-40B4-BE49-F238E27FC236}">
                <a16:creationId xmlns:a16="http://schemas.microsoft.com/office/drawing/2014/main" id="{C5C34174-BE8B-4606-8586-5C0801B8B7B7}"/>
              </a:ext>
            </a:extLst>
          </p:cNvPr>
          <p:cNvSpPr/>
          <p:nvPr/>
        </p:nvSpPr>
        <p:spPr>
          <a:xfrm>
            <a:off x="6448544" y="4079721"/>
            <a:ext cx="79278" cy="76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正方形/長方形 85">
            <a:extLst>
              <a:ext uri="{FF2B5EF4-FFF2-40B4-BE49-F238E27FC236}">
                <a16:creationId xmlns:a16="http://schemas.microsoft.com/office/drawing/2014/main" id="{EE4086CC-B50C-4C82-A504-05EE2FF081EB}"/>
              </a:ext>
            </a:extLst>
          </p:cNvPr>
          <p:cNvSpPr/>
          <p:nvPr/>
        </p:nvSpPr>
        <p:spPr>
          <a:xfrm>
            <a:off x="6408904" y="3914484"/>
            <a:ext cx="79278" cy="76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 name="正方形/長方形 86">
            <a:extLst>
              <a:ext uri="{FF2B5EF4-FFF2-40B4-BE49-F238E27FC236}">
                <a16:creationId xmlns:a16="http://schemas.microsoft.com/office/drawing/2014/main" id="{BBCB4C7A-DBFA-4896-8940-F67856774B51}"/>
              </a:ext>
            </a:extLst>
          </p:cNvPr>
          <p:cNvSpPr/>
          <p:nvPr/>
        </p:nvSpPr>
        <p:spPr>
          <a:xfrm>
            <a:off x="6221923" y="3192401"/>
            <a:ext cx="242580" cy="7374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正方形/長方形 87">
            <a:extLst>
              <a:ext uri="{FF2B5EF4-FFF2-40B4-BE49-F238E27FC236}">
                <a16:creationId xmlns:a16="http://schemas.microsoft.com/office/drawing/2014/main" id="{6449AA3F-55CC-40EA-9B66-B2AE629A2665}"/>
              </a:ext>
            </a:extLst>
          </p:cNvPr>
          <p:cNvSpPr/>
          <p:nvPr/>
        </p:nvSpPr>
        <p:spPr>
          <a:xfrm>
            <a:off x="6454215" y="3603569"/>
            <a:ext cx="207577" cy="38042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正方形/長方形 88">
            <a:extLst>
              <a:ext uri="{FF2B5EF4-FFF2-40B4-BE49-F238E27FC236}">
                <a16:creationId xmlns:a16="http://schemas.microsoft.com/office/drawing/2014/main" id="{D4F27537-844B-4D41-A99A-FD2DFE1D5A4B}"/>
              </a:ext>
            </a:extLst>
          </p:cNvPr>
          <p:cNvSpPr/>
          <p:nvPr/>
        </p:nvSpPr>
        <p:spPr>
          <a:xfrm>
            <a:off x="6627383" y="3982902"/>
            <a:ext cx="79278" cy="76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正方形/長方形 89">
            <a:extLst>
              <a:ext uri="{FF2B5EF4-FFF2-40B4-BE49-F238E27FC236}">
                <a16:creationId xmlns:a16="http://schemas.microsoft.com/office/drawing/2014/main" id="{1FA51B10-E5D7-4A78-8539-76CE97C26B21}"/>
              </a:ext>
            </a:extLst>
          </p:cNvPr>
          <p:cNvSpPr/>
          <p:nvPr/>
        </p:nvSpPr>
        <p:spPr>
          <a:xfrm>
            <a:off x="6620868" y="4054092"/>
            <a:ext cx="124333" cy="1786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正方形/長方形 90">
            <a:extLst>
              <a:ext uri="{FF2B5EF4-FFF2-40B4-BE49-F238E27FC236}">
                <a16:creationId xmlns:a16="http://schemas.microsoft.com/office/drawing/2014/main" id="{705387A4-D8A9-4A40-9E12-54495EE44974}"/>
              </a:ext>
            </a:extLst>
          </p:cNvPr>
          <p:cNvSpPr/>
          <p:nvPr/>
        </p:nvSpPr>
        <p:spPr>
          <a:xfrm>
            <a:off x="6627961" y="2295397"/>
            <a:ext cx="117240" cy="76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FDFA331B-7E09-4E46-B74B-3D9673518FB3}"/>
              </a:ext>
            </a:extLst>
          </p:cNvPr>
          <p:cNvSpPr/>
          <p:nvPr/>
        </p:nvSpPr>
        <p:spPr>
          <a:xfrm>
            <a:off x="5842324" y="2032932"/>
            <a:ext cx="148449" cy="700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正方形/長方形 92">
            <a:extLst>
              <a:ext uri="{FF2B5EF4-FFF2-40B4-BE49-F238E27FC236}">
                <a16:creationId xmlns:a16="http://schemas.microsoft.com/office/drawing/2014/main" id="{E198AAD9-CEF0-410C-BFD8-F871FB338BAE}"/>
              </a:ext>
            </a:extLst>
          </p:cNvPr>
          <p:cNvSpPr/>
          <p:nvPr/>
        </p:nvSpPr>
        <p:spPr>
          <a:xfrm>
            <a:off x="5719524" y="2120529"/>
            <a:ext cx="89012" cy="8389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正方形/長方形 93">
            <a:extLst>
              <a:ext uri="{FF2B5EF4-FFF2-40B4-BE49-F238E27FC236}">
                <a16:creationId xmlns:a16="http://schemas.microsoft.com/office/drawing/2014/main" id="{99A3B0BC-20B2-4F3C-A792-76BE29C85CD3}"/>
              </a:ext>
            </a:extLst>
          </p:cNvPr>
          <p:cNvSpPr/>
          <p:nvPr/>
        </p:nvSpPr>
        <p:spPr>
          <a:xfrm>
            <a:off x="5802667" y="2066207"/>
            <a:ext cx="98277" cy="7707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74776FD2-17A7-4515-9A04-E32AA76809AC}"/>
              </a:ext>
            </a:extLst>
          </p:cNvPr>
          <p:cNvSpPr/>
          <p:nvPr/>
        </p:nvSpPr>
        <p:spPr>
          <a:xfrm>
            <a:off x="6247084" y="1471902"/>
            <a:ext cx="241098" cy="7963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2555CC28-BA11-44B2-8845-5D9690B047DA}"/>
              </a:ext>
            </a:extLst>
          </p:cNvPr>
          <p:cNvSpPr/>
          <p:nvPr/>
        </p:nvSpPr>
        <p:spPr>
          <a:xfrm>
            <a:off x="6368987" y="6191553"/>
            <a:ext cx="207577" cy="1143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E802A7D6-13CD-456D-9D72-54869E09BEED}"/>
              </a:ext>
            </a:extLst>
          </p:cNvPr>
          <p:cNvSpPr/>
          <p:nvPr/>
        </p:nvSpPr>
        <p:spPr>
          <a:xfrm>
            <a:off x="6369488" y="6305950"/>
            <a:ext cx="202944" cy="13967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8F84588D-2E1F-4DB7-AB7D-02A400BB0F74}"/>
              </a:ext>
            </a:extLst>
          </p:cNvPr>
          <p:cNvSpPr/>
          <p:nvPr/>
        </p:nvSpPr>
        <p:spPr>
          <a:xfrm>
            <a:off x="6514235" y="6447333"/>
            <a:ext cx="79278" cy="700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正方形/長方形 98">
            <a:extLst>
              <a:ext uri="{FF2B5EF4-FFF2-40B4-BE49-F238E27FC236}">
                <a16:creationId xmlns:a16="http://schemas.microsoft.com/office/drawing/2014/main" id="{1FA3898F-63DA-4352-BFF3-4DADFFFF71E1}"/>
              </a:ext>
            </a:extLst>
          </p:cNvPr>
          <p:cNvSpPr/>
          <p:nvPr/>
        </p:nvSpPr>
        <p:spPr>
          <a:xfrm>
            <a:off x="6131191" y="6228135"/>
            <a:ext cx="115893" cy="1029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 name="正方形/長方形 99">
            <a:extLst>
              <a:ext uri="{FF2B5EF4-FFF2-40B4-BE49-F238E27FC236}">
                <a16:creationId xmlns:a16="http://schemas.microsoft.com/office/drawing/2014/main" id="{45711F12-ECD6-4A09-8E3B-436D83F27687}"/>
              </a:ext>
            </a:extLst>
          </p:cNvPr>
          <p:cNvSpPr/>
          <p:nvPr/>
        </p:nvSpPr>
        <p:spPr>
          <a:xfrm>
            <a:off x="5520080" y="6064649"/>
            <a:ext cx="187059" cy="1268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 name="正方形/長方形 100">
            <a:extLst>
              <a:ext uri="{FF2B5EF4-FFF2-40B4-BE49-F238E27FC236}">
                <a16:creationId xmlns:a16="http://schemas.microsoft.com/office/drawing/2014/main" id="{0017A7E3-5DE4-40CE-8045-DF30BDF2330E}"/>
              </a:ext>
            </a:extLst>
          </p:cNvPr>
          <p:cNvSpPr/>
          <p:nvPr/>
        </p:nvSpPr>
        <p:spPr>
          <a:xfrm>
            <a:off x="5291435" y="6064649"/>
            <a:ext cx="115893" cy="1029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 name="正方形/長方形 101">
            <a:extLst>
              <a:ext uri="{FF2B5EF4-FFF2-40B4-BE49-F238E27FC236}">
                <a16:creationId xmlns:a16="http://schemas.microsoft.com/office/drawing/2014/main" id="{FAD6A840-96E3-48A1-8CD7-3F29E4B15558}"/>
              </a:ext>
            </a:extLst>
          </p:cNvPr>
          <p:cNvSpPr/>
          <p:nvPr/>
        </p:nvSpPr>
        <p:spPr>
          <a:xfrm>
            <a:off x="4959097" y="5137972"/>
            <a:ext cx="115893" cy="55919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 name="正方形/長方形 102">
            <a:extLst>
              <a:ext uri="{FF2B5EF4-FFF2-40B4-BE49-F238E27FC236}">
                <a16:creationId xmlns:a16="http://schemas.microsoft.com/office/drawing/2014/main" id="{81B8708D-3697-4C74-9693-197B5E878C8F}"/>
              </a:ext>
            </a:extLst>
          </p:cNvPr>
          <p:cNvSpPr/>
          <p:nvPr/>
        </p:nvSpPr>
        <p:spPr>
          <a:xfrm>
            <a:off x="4486446" y="5556922"/>
            <a:ext cx="79278" cy="1058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正方形/長方形 103">
            <a:extLst>
              <a:ext uri="{FF2B5EF4-FFF2-40B4-BE49-F238E27FC236}">
                <a16:creationId xmlns:a16="http://schemas.microsoft.com/office/drawing/2014/main" id="{D07A1B26-383F-474B-9EF0-80F3A876F3F3}"/>
              </a:ext>
            </a:extLst>
          </p:cNvPr>
          <p:cNvSpPr/>
          <p:nvPr/>
        </p:nvSpPr>
        <p:spPr>
          <a:xfrm>
            <a:off x="4483423" y="5663245"/>
            <a:ext cx="115893" cy="1575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3C29F59A-05A7-431C-84A7-2CF8B687AC9A}"/>
              </a:ext>
            </a:extLst>
          </p:cNvPr>
          <p:cNvSpPr/>
          <p:nvPr/>
        </p:nvSpPr>
        <p:spPr>
          <a:xfrm>
            <a:off x="4483423" y="5970542"/>
            <a:ext cx="576563" cy="1009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F1903BAA-E538-4CFB-BCB3-7EDB4FA54F78}"/>
              </a:ext>
            </a:extLst>
          </p:cNvPr>
          <p:cNvSpPr/>
          <p:nvPr/>
        </p:nvSpPr>
        <p:spPr>
          <a:xfrm>
            <a:off x="4713756" y="5872517"/>
            <a:ext cx="244446" cy="1029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正方形/長方形 106">
            <a:extLst>
              <a:ext uri="{FF2B5EF4-FFF2-40B4-BE49-F238E27FC236}">
                <a16:creationId xmlns:a16="http://schemas.microsoft.com/office/drawing/2014/main" id="{27AB7280-9EE5-4267-AA21-7F1223F023EC}"/>
              </a:ext>
            </a:extLst>
          </p:cNvPr>
          <p:cNvSpPr/>
          <p:nvPr/>
        </p:nvSpPr>
        <p:spPr>
          <a:xfrm>
            <a:off x="4842309" y="5731428"/>
            <a:ext cx="115893" cy="15421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正方形/長方形 107">
            <a:extLst>
              <a:ext uri="{FF2B5EF4-FFF2-40B4-BE49-F238E27FC236}">
                <a16:creationId xmlns:a16="http://schemas.microsoft.com/office/drawing/2014/main" id="{9C7359BE-9D1D-4C1B-856E-2EE20B5FEDC6}"/>
              </a:ext>
            </a:extLst>
          </p:cNvPr>
          <p:cNvSpPr/>
          <p:nvPr/>
        </p:nvSpPr>
        <p:spPr>
          <a:xfrm flipH="1">
            <a:off x="4825859" y="5812478"/>
            <a:ext cx="79278" cy="1058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 name="正方形/長方形 108">
            <a:extLst>
              <a:ext uri="{FF2B5EF4-FFF2-40B4-BE49-F238E27FC236}">
                <a16:creationId xmlns:a16="http://schemas.microsoft.com/office/drawing/2014/main" id="{F4ECCA37-607D-4AFB-9149-C10FF1DD8E00}"/>
              </a:ext>
            </a:extLst>
          </p:cNvPr>
          <p:cNvSpPr/>
          <p:nvPr/>
        </p:nvSpPr>
        <p:spPr>
          <a:xfrm>
            <a:off x="4946534" y="5908274"/>
            <a:ext cx="115893" cy="1029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 name="正方形/長方形 109">
            <a:extLst>
              <a:ext uri="{FF2B5EF4-FFF2-40B4-BE49-F238E27FC236}">
                <a16:creationId xmlns:a16="http://schemas.microsoft.com/office/drawing/2014/main" id="{FABEF5DA-B072-4CAB-A1CD-529292D01125}"/>
              </a:ext>
            </a:extLst>
          </p:cNvPr>
          <p:cNvSpPr/>
          <p:nvPr/>
        </p:nvSpPr>
        <p:spPr>
          <a:xfrm>
            <a:off x="4565723" y="776742"/>
            <a:ext cx="79278" cy="1729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正方形/長方形 110">
            <a:extLst>
              <a:ext uri="{FF2B5EF4-FFF2-40B4-BE49-F238E27FC236}">
                <a16:creationId xmlns:a16="http://schemas.microsoft.com/office/drawing/2014/main" id="{4280BC37-80C6-4961-B29A-8098AF09AE7C}"/>
              </a:ext>
            </a:extLst>
          </p:cNvPr>
          <p:cNvSpPr/>
          <p:nvPr/>
        </p:nvSpPr>
        <p:spPr>
          <a:xfrm>
            <a:off x="4605361" y="826910"/>
            <a:ext cx="79278" cy="12277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正方形/長方形 111">
            <a:extLst>
              <a:ext uri="{FF2B5EF4-FFF2-40B4-BE49-F238E27FC236}">
                <a16:creationId xmlns:a16="http://schemas.microsoft.com/office/drawing/2014/main" id="{F7C62F1F-1572-4B3D-BC4D-3658D67497BC}"/>
              </a:ext>
            </a:extLst>
          </p:cNvPr>
          <p:cNvSpPr/>
          <p:nvPr/>
        </p:nvSpPr>
        <p:spPr>
          <a:xfrm>
            <a:off x="4689173" y="952228"/>
            <a:ext cx="79278" cy="860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 name="正方形/長方形 112">
            <a:extLst>
              <a:ext uri="{FF2B5EF4-FFF2-40B4-BE49-F238E27FC236}">
                <a16:creationId xmlns:a16="http://schemas.microsoft.com/office/drawing/2014/main" id="{434BD683-9074-447D-963D-B8CB8922CD0B}"/>
              </a:ext>
            </a:extLst>
          </p:cNvPr>
          <p:cNvSpPr/>
          <p:nvPr/>
        </p:nvSpPr>
        <p:spPr>
          <a:xfrm>
            <a:off x="4022083" y="1110801"/>
            <a:ext cx="118917" cy="14385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5EC0B95C-587C-41DC-869A-6C127654D3CD}"/>
              </a:ext>
            </a:extLst>
          </p:cNvPr>
          <p:cNvSpPr/>
          <p:nvPr/>
        </p:nvSpPr>
        <p:spPr>
          <a:xfrm>
            <a:off x="4483423" y="1656752"/>
            <a:ext cx="115893" cy="1058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 name="正方形/長方形 114">
            <a:extLst>
              <a:ext uri="{FF2B5EF4-FFF2-40B4-BE49-F238E27FC236}">
                <a16:creationId xmlns:a16="http://schemas.microsoft.com/office/drawing/2014/main" id="{8BE0A3DF-8F45-4CD3-8CC2-148E85B71768}"/>
              </a:ext>
            </a:extLst>
          </p:cNvPr>
          <p:cNvSpPr/>
          <p:nvPr/>
        </p:nvSpPr>
        <p:spPr>
          <a:xfrm>
            <a:off x="4216981" y="1085042"/>
            <a:ext cx="115893" cy="1058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正方形/長方形 115">
            <a:extLst>
              <a:ext uri="{FF2B5EF4-FFF2-40B4-BE49-F238E27FC236}">
                <a16:creationId xmlns:a16="http://schemas.microsoft.com/office/drawing/2014/main" id="{A93AD2E7-F0D8-4625-97B8-90193B16FBD8}"/>
              </a:ext>
            </a:extLst>
          </p:cNvPr>
          <p:cNvSpPr/>
          <p:nvPr/>
        </p:nvSpPr>
        <p:spPr>
          <a:xfrm>
            <a:off x="4292962" y="1145527"/>
            <a:ext cx="115893" cy="2261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 name="正方形/長方形 116">
            <a:extLst>
              <a:ext uri="{FF2B5EF4-FFF2-40B4-BE49-F238E27FC236}">
                <a16:creationId xmlns:a16="http://schemas.microsoft.com/office/drawing/2014/main" id="{C9E35857-E3F5-4BF4-91DB-C34512592EC4}"/>
              </a:ext>
            </a:extLst>
          </p:cNvPr>
          <p:cNvSpPr/>
          <p:nvPr/>
        </p:nvSpPr>
        <p:spPr>
          <a:xfrm>
            <a:off x="4483423" y="1777651"/>
            <a:ext cx="115893" cy="1859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 name="正方形/長方形 117">
            <a:extLst>
              <a:ext uri="{FF2B5EF4-FFF2-40B4-BE49-F238E27FC236}">
                <a16:creationId xmlns:a16="http://schemas.microsoft.com/office/drawing/2014/main" id="{29779795-8750-4A4E-861A-648314F5B92C}"/>
              </a:ext>
            </a:extLst>
          </p:cNvPr>
          <p:cNvSpPr/>
          <p:nvPr/>
        </p:nvSpPr>
        <p:spPr>
          <a:xfrm>
            <a:off x="4580719" y="1904699"/>
            <a:ext cx="115893" cy="2639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正方形/長方形 118">
            <a:extLst>
              <a:ext uri="{FF2B5EF4-FFF2-40B4-BE49-F238E27FC236}">
                <a16:creationId xmlns:a16="http://schemas.microsoft.com/office/drawing/2014/main" id="{6351A80E-36B3-4A32-8E8D-7980E026716D}"/>
              </a:ext>
            </a:extLst>
          </p:cNvPr>
          <p:cNvSpPr/>
          <p:nvPr/>
        </p:nvSpPr>
        <p:spPr>
          <a:xfrm>
            <a:off x="3079726" y="1024751"/>
            <a:ext cx="79278" cy="860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正方形/長方形 119">
            <a:extLst>
              <a:ext uri="{FF2B5EF4-FFF2-40B4-BE49-F238E27FC236}">
                <a16:creationId xmlns:a16="http://schemas.microsoft.com/office/drawing/2014/main" id="{C601EFA4-8020-41F0-A750-3C07FD87ABA7}"/>
              </a:ext>
            </a:extLst>
          </p:cNvPr>
          <p:cNvSpPr/>
          <p:nvPr/>
        </p:nvSpPr>
        <p:spPr>
          <a:xfrm>
            <a:off x="3220688" y="1058956"/>
            <a:ext cx="115893" cy="588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 name="正方形/長方形 120">
            <a:extLst>
              <a:ext uri="{FF2B5EF4-FFF2-40B4-BE49-F238E27FC236}">
                <a16:creationId xmlns:a16="http://schemas.microsoft.com/office/drawing/2014/main" id="{FD8A58CD-BD01-41E1-849B-1C08A4DA4BF8}"/>
              </a:ext>
            </a:extLst>
          </p:cNvPr>
          <p:cNvSpPr/>
          <p:nvPr/>
        </p:nvSpPr>
        <p:spPr>
          <a:xfrm>
            <a:off x="4865497" y="1503242"/>
            <a:ext cx="194489" cy="1160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a:extLst>
              <a:ext uri="{FF2B5EF4-FFF2-40B4-BE49-F238E27FC236}">
                <a16:creationId xmlns:a16="http://schemas.microsoft.com/office/drawing/2014/main" id="{C93581C8-32F7-407F-9358-6FE1A48DA0F4}"/>
              </a:ext>
            </a:extLst>
          </p:cNvPr>
          <p:cNvSpPr/>
          <p:nvPr/>
        </p:nvSpPr>
        <p:spPr>
          <a:xfrm>
            <a:off x="4996082" y="1617549"/>
            <a:ext cx="66874" cy="571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 name="正方形/長方形 122">
            <a:extLst>
              <a:ext uri="{FF2B5EF4-FFF2-40B4-BE49-F238E27FC236}">
                <a16:creationId xmlns:a16="http://schemas.microsoft.com/office/drawing/2014/main" id="{EF91F2E6-BF5A-4E20-843E-F93A2059C7BB}"/>
              </a:ext>
            </a:extLst>
          </p:cNvPr>
          <p:cNvSpPr/>
          <p:nvPr/>
        </p:nvSpPr>
        <p:spPr>
          <a:xfrm>
            <a:off x="2747892" y="1990212"/>
            <a:ext cx="66874" cy="571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06814770-0A60-4054-BB20-09B9E7C695D8}"/>
              </a:ext>
            </a:extLst>
          </p:cNvPr>
          <p:cNvSpPr/>
          <p:nvPr/>
        </p:nvSpPr>
        <p:spPr>
          <a:xfrm>
            <a:off x="3278704" y="740963"/>
            <a:ext cx="106489" cy="700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 name="正方形/長方形 124">
            <a:extLst>
              <a:ext uri="{FF2B5EF4-FFF2-40B4-BE49-F238E27FC236}">
                <a16:creationId xmlns:a16="http://schemas.microsoft.com/office/drawing/2014/main" id="{49D7E497-964A-465A-A01E-B685E3533AC4}"/>
              </a:ext>
            </a:extLst>
          </p:cNvPr>
          <p:cNvSpPr/>
          <p:nvPr/>
        </p:nvSpPr>
        <p:spPr>
          <a:xfrm>
            <a:off x="3362659" y="740200"/>
            <a:ext cx="242452" cy="1705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A0B32DE2-7104-4EF9-BD02-EB4BF2E6DCD0}"/>
              </a:ext>
            </a:extLst>
          </p:cNvPr>
          <p:cNvSpPr/>
          <p:nvPr/>
        </p:nvSpPr>
        <p:spPr>
          <a:xfrm>
            <a:off x="3374595" y="989315"/>
            <a:ext cx="357832" cy="2130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a:extLst>
              <a:ext uri="{FF2B5EF4-FFF2-40B4-BE49-F238E27FC236}">
                <a16:creationId xmlns:a16="http://schemas.microsoft.com/office/drawing/2014/main" id="{F8C6D899-FBB1-430D-B66C-5FB3F03C6AF6}"/>
              </a:ext>
            </a:extLst>
          </p:cNvPr>
          <p:cNvSpPr/>
          <p:nvPr/>
        </p:nvSpPr>
        <p:spPr>
          <a:xfrm>
            <a:off x="3654549" y="1086312"/>
            <a:ext cx="178354" cy="2052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 name="正方形/長方形 127">
            <a:extLst>
              <a:ext uri="{FF2B5EF4-FFF2-40B4-BE49-F238E27FC236}">
                <a16:creationId xmlns:a16="http://schemas.microsoft.com/office/drawing/2014/main" id="{5020EBA8-C532-4320-94AF-4F42CB1EBC93}"/>
              </a:ext>
            </a:extLst>
          </p:cNvPr>
          <p:cNvSpPr/>
          <p:nvPr/>
        </p:nvSpPr>
        <p:spPr>
          <a:xfrm>
            <a:off x="3732427" y="1193441"/>
            <a:ext cx="216369" cy="2052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 name="正方形/長方形 128">
            <a:extLst>
              <a:ext uri="{FF2B5EF4-FFF2-40B4-BE49-F238E27FC236}">
                <a16:creationId xmlns:a16="http://schemas.microsoft.com/office/drawing/2014/main" id="{B3D0C676-DE4A-48BD-B1B1-DD17FFC3B7AB}"/>
              </a:ext>
            </a:extLst>
          </p:cNvPr>
          <p:cNvSpPr/>
          <p:nvPr/>
        </p:nvSpPr>
        <p:spPr>
          <a:xfrm>
            <a:off x="3581382" y="747773"/>
            <a:ext cx="85886" cy="2019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 name="正方形/長方形 129">
            <a:extLst>
              <a:ext uri="{FF2B5EF4-FFF2-40B4-BE49-F238E27FC236}">
                <a16:creationId xmlns:a16="http://schemas.microsoft.com/office/drawing/2014/main" id="{F6938502-62D1-402C-B511-B8333DFC4AC6}"/>
              </a:ext>
            </a:extLst>
          </p:cNvPr>
          <p:cNvSpPr/>
          <p:nvPr/>
        </p:nvSpPr>
        <p:spPr>
          <a:xfrm>
            <a:off x="3181422" y="3627515"/>
            <a:ext cx="110183" cy="17973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a:extLst>
              <a:ext uri="{FF2B5EF4-FFF2-40B4-BE49-F238E27FC236}">
                <a16:creationId xmlns:a16="http://schemas.microsoft.com/office/drawing/2014/main" id="{A6702980-D818-4A40-9EC0-FF91FE9C3B19}"/>
              </a:ext>
            </a:extLst>
          </p:cNvPr>
          <p:cNvSpPr/>
          <p:nvPr/>
        </p:nvSpPr>
        <p:spPr>
          <a:xfrm>
            <a:off x="3264413" y="3715791"/>
            <a:ext cx="110183" cy="256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a:extLst>
              <a:ext uri="{FF2B5EF4-FFF2-40B4-BE49-F238E27FC236}">
                <a16:creationId xmlns:a16="http://schemas.microsoft.com/office/drawing/2014/main" id="{25FD220E-D8C0-4674-B88E-B5CA91AF0997}"/>
              </a:ext>
            </a:extLst>
          </p:cNvPr>
          <p:cNvSpPr/>
          <p:nvPr/>
        </p:nvSpPr>
        <p:spPr>
          <a:xfrm>
            <a:off x="3364030" y="3807021"/>
            <a:ext cx="110181" cy="20451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正方形/長方形 132">
            <a:extLst>
              <a:ext uri="{FF2B5EF4-FFF2-40B4-BE49-F238E27FC236}">
                <a16:creationId xmlns:a16="http://schemas.microsoft.com/office/drawing/2014/main" id="{BA368449-FCCF-41EE-8771-93E242256C71}"/>
              </a:ext>
            </a:extLst>
          </p:cNvPr>
          <p:cNvSpPr/>
          <p:nvPr/>
        </p:nvSpPr>
        <p:spPr>
          <a:xfrm>
            <a:off x="3253599" y="3671767"/>
            <a:ext cx="75329" cy="492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 name="正方形/長方形 133">
            <a:extLst>
              <a:ext uri="{FF2B5EF4-FFF2-40B4-BE49-F238E27FC236}">
                <a16:creationId xmlns:a16="http://schemas.microsoft.com/office/drawing/2014/main" id="{CBF121FA-307A-4C7B-995B-30B9075EA299}"/>
              </a:ext>
            </a:extLst>
          </p:cNvPr>
          <p:cNvSpPr/>
          <p:nvPr/>
        </p:nvSpPr>
        <p:spPr>
          <a:xfrm>
            <a:off x="3177627" y="4092662"/>
            <a:ext cx="75329" cy="492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 name="正方形/長方形 134">
            <a:extLst>
              <a:ext uri="{FF2B5EF4-FFF2-40B4-BE49-F238E27FC236}">
                <a16:creationId xmlns:a16="http://schemas.microsoft.com/office/drawing/2014/main" id="{73E0EE5E-841A-4AE9-98F5-6084A8E5904F}"/>
              </a:ext>
            </a:extLst>
          </p:cNvPr>
          <p:cNvSpPr/>
          <p:nvPr/>
        </p:nvSpPr>
        <p:spPr>
          <a:xfrm>
            <a:off x="3366605" y="4096251"/>
            <a:ext cx="98955" cy="3377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 name="正方形/長方形 135">
            <a:extLst>
              <a:ext uri="{FF2B5EF4-FFF2-40B4-BE49-F238E27FC236}">
                <a16:creationId xmlns:a16="http://schemas.microsoft.com/office/drawing/2014/main" id="{BECE44C9-99F4-4B2D-8840-572CAE2FD426}"/>
              </a:ext>
            </a:extLst>
          </p:cNvPr>
          <p:cNvSpPr/>
          <p:nvPr/>
        </p:nvSpPr>
        <p:spPr>
          <a:xfrm>
            <a:off x="3271796" y="4176227"/>
            <a:ext cx="98955" cy="3377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 name="正方形/長方形 136">
            <a:extLst>
              <a:ext uri="{FF2B5EF4-FFF2-40B4-BE49-F238E27FC236}">
                <a16:creationId xmlns:a16="http://schemas.microsoft.com/office/drawing/2014/main" id="{EF4503BF-F82C-4D51-9032-C072E99C70B6}"/>
              </a:ext>
            </a:extLst>
          </p:cNvPr>
          <p:cNvSpPr/>
          <p:nvPr/>
        </p:nvSpPr>
        <p:spPr>
          <a:xfrm>
            <a:off x="3199024" y="4475196"/>
            <a:ext cx="75329" cy="492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 name="正方形/長方形 137">
            <a:extLst>
              <a:ext uri="{FF2B5EF4-FFF2-40B4-BE49-F238E27FC236}">
                <a16:creationId xmlns:a16="http://schemas.microsoft.com/office/drawing/2014/main" id="{9A661A66-EA7C-477C-BF9D-8C8291D7F6D4}"/>
              </a:ext>
            </a:extLst>
          </p:cNvPr>
          <p:cNvSpPr/>
          <p:nvPr/>
        </p:nvSpPr>
        <p:spPr>
          <a:xfrm>
            <a:off x="3177625" y="4601714"/>
            <a:ext cx="231188" cy="700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 name="正方形/長方形 138">
            <a:extLst>
              <a:ext uri="{FF2B5EF4-FFF2-40B4-BE49-F238E27FC236}">
                <a16:creationId xmlns:a16="http://schemas.microsoft.com/office/drawing/2014/main" id="{BED3A043-540B-4B68-9C44-7DD4B77D6582}"/>
              </a:ext>
            </a:extLst>
          </p:cNvPr>
          <p:cNvSpPr/>
          <p:nvPr/>
        </p:nvSpPr>
        <p:spPr>
          <a:xfrm>
            <a:off x="3187120" y="4671327"/>
            <a:ext cx="140027" cy="1074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 name="正方形/長方形 139">
            <a:extLst>
              <a:ext uri="{FF2B5EF4-FFF2-40B4-BE49-F238E27FC236}">
                <a16:creationId xmlns:a16="http://schemas.microsoft.com/office/drawing/2014/main" id="{969C4A4C-5B59-4B9B-9FC3-2F5C08473FA6}"/>
              </a:ext>
            </a:extLst>
          </p:cNvPr>
          <p:cNvSpPr/>
          <p:nvPr/>
        </p:nvSpPr>
        <p:spPr>
          <a:xfrm>
            <a:off x="3328880" y="4727274"/>
            <a:ext cx="140027" cy="1383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 name="正方形/長方形 140">
            <a:extLst>
              <a:ext uri="{FF2B5EF4-FFF2-40B4-BE49-F238E27FC236}">
                <a16:creationId xmlns:a16="http://schemas.microsoft.com/office/drawing/2014/main" id="{34524E5E-3D10-45F3-B05C-075A622C092A}"/>
              </a:ext>
            </a:extLst>
          </p:cNvPr>
          <p:cNvSpPr/>
          <p:nvPr/>
        </p:nvSpPr>
        <p:spPr>
          <a:xfrm>
            <a:off x="3107978" y="4634826"/>
            <a:ext cx="75329" cy="492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正方形/長方形 141">
            <a:extLst>
              <a:ext uri="{FF2B5EF4-FFF2-40B4-BE49-F238E27FC236}">
                <a16:creationId xmlns:a16="http://schemas.microsoft.com/office/drawing/2014/main" id="{3F805A96-7B3F-4A78-9852-E3548D3A5FF6}"/>
              </a:ext>
            </a:extLst>
          </p:cNvPr>
          <p:cNvSpPr/>
          <p:nvPr/>
        </p:nvSpPr>
        <p:spPr>
          <a:xfrm>
            <a:off x="3252954" y="4511394"/>
            <a:ext cx="79278" cy="1032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A079DAAF-9449-44FF-B563-9F05A2E5DEF5}"/>
              </a:ext>
            </a:extLst>
          </p:cNvPr>
          <p:cNvSpPr/>
          <p:nvPr/>
        </p:nvSpPr>
        <p:spPr>
          <a:xfrm>
            <a:off x="3373895" y="4469898"/>
            <a:ext cx="86626" cy="16717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C82A6B43-8AD1-4A0A-974B-26C8848B208C}"/>
              </a:ext>
            </a:extLst>
          </p:cNvPr>
          <p:cNvSpPr/>
          <p:nvPr/>
        </p:nvSpPr>
        <p:spPr>
          <a:xfrm>
            <a:off x="3349681" y="4671280"/>
            <a:ext cx="75329" cy="492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A9BB23F8-AB70-4337-B423-2EB6DF383B60}"/>
              </a:ext>
            </a:extLst>
          </p:cNvPr>
          <p:cNvSpPr/>
          <p:nvPr/>
        </p:nvSpPr>
        <p:spPr>
          <a:xfrm>
            <a:off x="3346496" y="4427164"/>
            <a:ext cx="75329" cy="492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2B5CE5AE-453A-4B28-94A3-F5BB65041BBA}"/>
              </a:ext>
            </a:extLst>
          </p:cNvPr>
          <p:cNvSpPr/>
          <p:nvPr/>
        </p:nvSpPr>
        <p:spPr>
          <a:xfrm>
            <a:off x="4012020" y="1274040"/>
            <a:ext cx="216369" cy="1995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C8097154-476A-446E-8907-ADF16681C19F}"/>
              </a:ext>
            </a:extLst>
          </p:cNvPr>
          <p:cNvSpPr/>
          <p:nvPr/>
        </p:nvSpPr>
        <p:spPr>
          <a:xfrm>
            <a:off x="4112449" y="1447048"/>
            <a:ext cx="275842" cy="1995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 name="正方形/長方形 147">
            <a:extLst>
              <a:ext uri="{FF2B5EF4-FFF2-40B4-BE49-F238E27FC236}">
                <a16:creationId xmlns:a16="http://schemas.microsoft.com/office/drawing/2014/main" id="{DAB9A1A8-5B7A-40F0-933C-E96C95FEB303}"/>
              </a:ext>
            </a:extLst>
          </p:cNvPr>
          <p:cNvSpPr/>
          <p:nvPr/>
        </p:nvSpPr>
        <p:spPr>
          <a:xfrm>
            <a:off x="4127409" y="1645747"/>
            <a:ext cx="333868" cy="3045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 name="正方形/長方形 148">
            <a:extLst>
              <a:ext uri="{FF2B5EF4-FFF2-40B4-BE49-F238E27FC236}">
                <a16:creationId xmlns:a16="http://schemas.microsoft.com/office/drawing/2014/main" id="{77164286-FC82-4A09-8524-81B4D003F5A0}"/>
              </a:ext>
            </a:extLst>
          </p:cNvPr>
          <p:cNvSpPr/>
          <p:nvPr/>
        </p:nvSpPr>
        <p:spPr>
          <a:xfrm>
            <a:off x="4655809" y="1702799"/>
            <a:ext cx="115893" cy="1058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 name="正方形/長方形 149">
            <a:extLst>
              <a:ext uri="{FF2B5EF4-FFF2-40B4-BE49-F238E27FC236}">
                <a16:creationId xmlns:a16="http://schemas.microsoft.com/office/drawing/2014/main" id="{3BA2A0C2-D85D-4FEC-ACB5-2AF9AAA67551}"/>
              </a:ext>
            </a:extLst>
          </p:cNvPr>
          <p:cNvSpPr/>
          <p:nvPr/>
        </p:nvSpPr>
        <p:spPr>
          <a:xfrm>
            <a:off x="3641336" y="5359302"/>
            <a:ext cx="195082" cy="3034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 name="正方形/長方形 150">
            <a:extLst>
              <a:ext uri="{FF2B5EF4-FFF2-40B4-BE49-F238E27FC236}">
                <a16:creationId xmlns:a16="http://schemas.microsoft.com/office/drawing/2014/main" id="{D1FFFBFE-6A0E-4CFB-BEE4-E50365D3B974}"/>
              </a:ext>
            </a:extLst>
          </p:cNvPr>
          <p:cNvSpPr/>
          <p:nvPr/>
        </p:nvSpPr>
        <p:spPr>
          <a:xfrm>
            <a:off x="3550326" y="5637164"/>
            <a:ext cx="204976" cy="3034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 name="正方形/長方形 151">
            <a:extLst>
              <a:ext uri="{FF2B5EF4-FFF2-40B4-BE49-F238E27FC236}">
                <a16:creationId xmlns:a16="http://schemas.microsoft.com/office/drawing/2014/main" id="{0596727E-FC51-4B67-819D-AF85CF201648}"/>
              </a:ext>
            </a:extLst>
          </p:cNvPr>
          <p:cNvSpPr/>
          <p:nvPr/>
        </p:nvSpPr>
        <p:spPr>
          <a:xfrm>
            <a:off x="3331363" y="6024517"/>
            <a:ext cx="178354" cy="1306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 name="正方形/長方形 152">
            <a:extLst>
              <a:ext uri="{FF2B5EF4-FFF2-40B4-BE49-F238E27FC236}">
                <a16:creationId xmlns:a16="http://schemas.microsoft.com/office/drawing/2014/main" id="{8FD648E6-1207-4A83-AAB1-AE31B00FFB35}"/>
              </a:ext>
            </a:extLst>
          </p:cNvPr>
          <p:cNvSpPr/>
          <p:nvPr/>
        </p:nvSpPr>
        <p:spPr>
          <a:xfrm>
            <a:off x="3408457" y="5895023"/>
            <a:ext cx="252202" cy="1306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 name="正方形/長方形 153">
            <a:extLst>
              <a:ext uri="{FF2B5EF4-FFF2-40B4-BE49-F238E27FC236}">
                <a16:creationId xmlns:a16="http://schemas.microsoft.com/office/drawing/2014/main" id="{4D704B9C-1356-4DA0-95F0-C974501FC5E9}"/>
              </a:ext>
            </a:extLst>
          </p:cNvPr>
          <p:cNvSpPr/>
          <p:nvPr/>
        </p:nvSpPr>
        <p:spPr>
          <a:xfrm>
            <a:off x="3651483" y="5061553"/>
            <a:ext cx="178354" cy="3034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 name="正方形/長方形 154">
            <a:extLst>
              <a:ext uri="{FF2B5EF4-FFF2-40B4-BE49-F238E27FC236}">
                <a16:creationId xmlns:a16="http://schemas.microsoft.com/office/drawing/2014/main" id="{DF89971F-6DBF-4F87-98C0-AA862342C4A9}"/>
              </a:ext>
            </a:extLst>
          </p:cNvPr>
          <p:cNvSpPr/>
          <p:nvPr/>
        </p:nvSpPr>
        <p:spPr>
          <a:xfrm>
            <a:off x="3716063" y="5009945"/>
            <a:ext cx="75329" cy="492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 name="正方形/長方形 155">
            <a:extLst>
              <a:ext uri="{FF2B5EF4-FFF2-40B4-BE49-F238E27FC236}">
                <a16:creationId xmlns:a16="http://schemas.microsoft.com/office/drawing/2014/main" id="{C22CDC69-4416-49E0-B0BA-985AAA3F0E1B}"/>
              </a:ext>
            </a:extLst>
          </p:cNvPr>
          <p:cNvSpPr/>
          <p:nvPr/>
        </p:nvSpPr>
        <p:spPr>
          <a:xfrm>
            <a:off x="3761091" y="5647136"/>
            <a:ext cx="75329" cy="492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 name="正方形/長方形 156">
            <a:extLst>
              <a:ext uri="{FF2B5EF4-FFF2-40B4-BE49-F238E27FC236}">
                <a16:creationId xmlns:a16="http://schemas.microsoft.com/office/drawing/2014/main" id="{A39B90D5-1F38-4D4B-B5D8-C2631BE5E460}"/>
              </a:ext>
            </a:extLst>
          </p:cNvPr>
          <p:cNvSpPr/>
          <p:nvPr/>
        </p:nvSpPr>
        <p:spPr>
          <a:xfrm>
            <a:off x="3743726" y="5685048"/>
            <a:ext cx="195082" cy="2172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 name="正方形/長方形 157">
            <a:extLst>
              <a:ext uri="{FF2B5EF4-FFF2-40B4-BE49-F238E27FC236}">
                <a16:creationId xmlns:a16="http://schemas.microsoft.com/office/drawing/2014/main" id="{40C69FE8-EF83-44E6-81FE-B502BEEA7983}"/>
              </a:ext>
            </a:extLst>
          </p:cNvPr>
          <p:cNvSpPr/>
          <p:nvPr/>
        </p:nvSpPr>
        <p:spPr>
          <a:xfrm>
            <a:off x="3790050" y="5937133"/>
            <a:ext cx="273011" cy="2172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 name="正方形/長方形 158">
            <a:extLst>
              <a:ext uri="{FF2B5EF4-FFF2-40B4-BE49-F238E27FC236}">
                <a16:creationId xmlns:a16="http://schemas.microsoft.com/office/drawing/2014/main" id="{841BD531-6C8E-4B9F-A0EF-7D28A32347D3}"/>
              </a:ext>
            </a:extLst>
          </p:cNvPr>
          <p:cNvSpPr/>
          <p:nvPr/>
        </p:nvSpPr>
        <p:spPr>
          <a:xfrm>
            <a:off x="3841266" y="5810327"/>
            <a:ext cx="195082" cy="1253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 name="正方形/長方形 159">
            <a:extLst>
              <a:ext uri="{FF2B5EF4-FFF2-40B4-BE49-F238E27FC236}">
                <a16:creationId xmlns:a16="http://schemas.microsoft.com/office/drawing/2014/main" id="{0986D104-7352-42D4-A186-CDCF8EFE55A3}"/>
              </a:ext>
            </a:extLst>
          </p:cNvPr>
          <p:cNvSpPr/>
          <p:nvPr/>
        </p:nvSpPr>
        <p:spPr>
          <a:xfrm>
            <a:off x="4023446" y="5902257"/>
            <a:ext cx="195082" cy="1253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 name="正方形/長方形 160">
            <a:extLst>
              <a:ext uri="{FF2B5EF4-FFF2-40B4-BE49-F238E27FC236}">
                <a16:creationId xmlns:a16="http://schemas.microsoft.com/office/drawing/2014/main" id="{C2CD8A83-D635-4E93-8E0E-57FC7A706614}"/>
              </a:ext>
            </a:extLst>
          </p:cNvPr>
          <p:cNvSpPr/>
          <p:nvPr/>
        </p:nvSpPr>
        <p:spPr>
          <a:xfrm>
            <a:off x="4056701" y="6021023"/>
            <a:ext cx="156799" cy="1253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 name="正方形/長方形 161">
            <a:extLst>
              <a:ext uri="{FF2B5EF4-FFF2-40B4-BE49-F238E27FC236}">
                <a16:creationId xmlns:a16="http://schemas.microsoft.com/office/drawing/2014/main" id="{5FA58ACA-FBD6-40C2-92F0-8176319EF42B}"/>
              </a:ext>
            </a:extLst>
          </p:cNvPr>
          <p:cNvSpPr/>
          <p:nvPr/>
        </p:nvSpPr>
        <p:spPr>
          <a:xfrm>
            <a:off x="4117651" y="6147670"/>
            <a:ext cx="95848" cy="253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 name="正方形/長方形 162">
            <a:extLst>
              <a:ext uri="{FF2B5EF4-FFF2-40B4-BE49-F238E27FC236}">
                <a16:creationId xmlns:a16="http://schemas.microsoft.com/office/drawing/2014/main" id="{1123C1ED-4C64-4266-A034-62A2238AF08C}"/>
              </a:ext>
            </a:extLst>
          </p:cNvPr>
          <p:cNvSpPr/>
          <p:nvPr/>
        </p:nvSpPr>
        <p:spPr>
          <a:xfrm flipH="1">
            <a:off x="4160185" y="6381323"/>
            <a:ext cx="107903" cy="973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 name="正方形/長方形 163">
            <a:extLst>
              <a:ext uri="{FF2B5EF4-FFF2-40B4-BE49-F238E27FC236}">
                <a16:creationId xmlns:a16="http://schemas.microsoft.com/office/drawing/2014/main" id="{97B273B3-D748-46C7-B7CA-874310B9656B}"/>
              </a:ext>
            </a:extLst>
          </p:cNvPr>
          <p:cNvSpPr/>
          <p:nvPr/>
        </p:nvSpPr>
        <p:spPr>
          <a:xfrm flipH="1">
            <a:off x="4192096" y="6325757"/>
            <a:ext cx="82007" cy="522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 name="正方形/長方形 164">
            <a:extLst>
              <a:ext uri="{FF2B5EF4-FFF2-40B4-BE49-F238E27FC236}">
                <a16:creationId xmlns:a16="http://schemas.microsoft.com/office/drawing/2014/main" id="{FA7FE372-A1A7-4AC5-8A6B-CB91ADF32867}"/>
              </a:ext>
            </a:extLst>
          </p:cNvPr>
          <p:cNvSpPr/>
          <p:nvPr/>
        </p:nvSpPr>
        <p:spPr>
          <a:xfrm flipH="1">
            <a:off x="4224007" y="6371477"/>
            <a:ext cx="82007" cy="522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 name="正方形/長方形 165">
            <a:extLst>
              <a:ext uri="{FF2B5EF4-FFF2-40B4-BE49-F238E27FC236}">
                <a16:creationId xmlns:a16="http://schemas.microsoft.com/office/drawing/2014/main" id="{211942C7-6A68-42B6-BE1E-F64818E770DF}"/>
              </a:ext>
            </a:extLst>
          </p:cNvPr>
          <p:cNvSpPr/>
          <p:nvPr/>
        </p:nvSpPr>
        <p:spPr>
          <a:xfrm flipH="1">
            <a:off x="4254966" y="6414223"/>
            <a:ext cx="82007" cy="522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 name="正方形/長方形 166">
            <a:extLst>
              <a:ext uri="{FF2B5EF4-FFF2-40B4-BE49-F238E27FC236}">
                <a16:creationId xmlns:a16="http://schemas.microsoft.com/office/drawing/2014/main" id="{C052801B-8C75-497A-8D56-BB75F17E9769}"/>
              </a:ext>
            </a:extLst>
          </p:cNvPr>
          <p:cNvSpPr/>
          <p:nvPr/>
        </p:nvSpPr>
        <p:spPr>
          <a:xfrm flipH="1">
            <a:off x="3885550" y="6180890"/>
            <a:ext cx="109696" cy="700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 name="正方形/長方形 167">
            <a:extLst>
              <a:ext uri="{FF2B5EF4-FFF2-40B4-BE49-F238E27FC236}">
                <a16:creationId xmlns:a16="http://schemas.microsoft.com/office/drawing/2014/main" id="{4F479126-2426-4467-8106-14C18AAE97F8}"/>
              </a:ext>
            </a:extLst>
          </p:cNvPr>
          <p:cNvSpPr/>
          <p:nvPr/>
        </p:nvSpPr>
        <p:spPr>
          <a:xfrm flipH="1">
            <a:off x="4199539" y="5963557"/>
            <a:ext cx="109696" cy="700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 name="正方形/長方形 168">
            <a:extLst>
              <a:ext uri="{FF2B5EF4-FFF2-40B4-BE49-F238E27FC236}">
                <a16:creationId xmlns:a16="http://schemas.microsoft.com/office/drawing/2014/main" id="{D537BA0D-7756-45F8-A2B8-9D43A19EEBB5}"/>
              </a:ext>
            </a:extLst>
          </p:cNvPr>
          <p:cNvSpPr/>
          <p:nvPr/>
        </p:nvSpPr>
        <p:spPr>
          <a:xfrm>
            <a:off x="6598057" y="2080650"/>
            <a:ext cx="149819" cy="551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 name="正方形/長方形 169">
            <a:extLst>
              <a:ext uri="{FF2B5EF4-FFF2-40B4-BE49-F238E27FC236}">
                <a16:creationId xmlns:a16="http://schemas.microsoft.com/office/drawing/2014/main" id="{00939D89-401E-47E9-B83D-C5FA62B39A68}"/>
              </a:ext>
            </a:extLst>
          </p:cNvPr>
          <p:cNvSpPr/>
          <p:nvPr/>
        </p:nvSpPr>
        <p:spPr>
          <a:xfrm>
            <a:off x="6649464" y="2043962"/>
            <a:ext cx="46881" cy="3954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 name="正方形/長方形 170">
            <a:extLst>
              <a:ext uri="{FF2B5EF4-FFF2-40B4-BE49-F238E27FC236}">
                <a16:creationId xmlns:a16="http://schemas.microsoft.com/office/drawing/2014/main" id="{214A4D7C-C8C9-4540-8808-EA9EF8E56EE8}"/>
              </a:ext>
            </a:extLst>
          </p:cNvPr>
          <p:cNvSpPr/>
          <p:nvPr/>
        </p:nvSpPr>
        <p:spPr>
          <a:xfrm>
            <a:off x="6740219" y="2296364"/>
            <a:ext cx="46881" cy="3954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 name="正方形/長方形 171">
            <a:extLst>
              <a:ext uri="{FF2B5EF4-FFF2-40B4-BE49-F238E27FC236}">
                <a16:creationId xmlns:a16="http://schemas.microsoft.com/office/drawing/2014/main" id="{7F0AA917-180D-406F-89B8-CE63F595B42C}"/>
              </a:ext>
            </a:extLst>
          </p:cNvPr>
          <p:cNvSpPr/>
          <p:nvPr/>
        </p:nvSpPr>
        <p:spPr>
          <a:xfrm>
            <a:off x="6678849" y="2124856"/>
            <a:ext cx="79278" cy="1627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正方形/長方形 172">
            <a:extLst>
              <a:ext uri="{FF2B5EF4-FFF2-40B4-BE49-F238E27FC236}">
                <a16:creationId xmlns:a16="http://schemas.microsoft.com/office/drawing/2014/main" id="{ABC65A24-FB25-4A1B-B2F3-37E754C22506}"/>
              </a:ext>
            </a:extLst>
          </p:cNvPr>
          <p:cNvSpPr/>
          <p:nvPr/>
        </p:nvSpPr>
        <p:spPr>
          <a:xfrm>
            <a:off x="6554449" y="2133077"/>
            <a:ext cx="102461" cy="1099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正方形/長方形 173">
            <a:extLst>
              <a:ext uri="{FF2B5EF4-FFF2-40B4-BE49-F238E27FC236}">
                <a16:creationId xmlns:a16="http://schemas.microsoft.com/office/drawing/2014/main" id="{63303BEC-CD0B-43FE-B998-B7F88B88799E}"/>
              </a:ext>
            </a:extLst>
          </p:cNvPr>
          <p:cNvSpPr/>
          <p:nvPr/>
        </p:nvSpPr>
        <p:spPr>
          <a:xfrm>
            <a:off x="5893566" y="2332423"/>
            <a:ext cx="117240" cy="21192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 name="正方形/長方形 174">
            <a:extLst>
              <a:ext uri="{FF2B5EF4-FFF2-40B4-BE49-F238E27FC236}">
                <a16:creationId xmlns:a16="http://schemas.microsoft.com/office/drawing/2014/main" id="{782DF0E1-1AC1-4D97-9E4D-2DBE383D9438}"/>
              </a:ext>
            </a:extLst>
          </p:cNvPr>
          <p:cNvSpPr/>
          <p:nvPr/>
        </p:nvSpPr>
        <p:spPr>
          <a:xfrm>
            <a:off x="5943218" y="2541224"/>
            <a:ext cx="46881" cy="3954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 name="正方形/長方形 175">
            <a:extLst>
              <a:ext uri="{FF2B5EF4-FFF2-40B4-BE49-F238E27FC236}">
                <a16:creationId xmlns:a16="http://schemas.microsoft.com/office/drawing/2014/main" id="{316E20C1-742A-42C2-AE85-D69753E31ADA}"/>
              </a:ext>
            </a:extLst>
          </p:cNvPr>
          <p:cNvSpPr/>
          <p:nvPr/>
        </p:nvSpPr>
        <p:spPr>
          <a:xfrm>
            <a:off x="5616928" y="2296112"/>
            <a:ext cx="235717" cy="73651"/>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正方形/長方形 176">
            <a:extLst>
              <a:ext uri="{FF2B5EF4-FFF2-40B4-BE49-F238E27FC236}">
                <a16:creationId xmlns:a16="http://schemas.microsoft.com/office/drawing/2014/main" id="{ACAAB48C-7509-47C6-A48B-D0FD3D26AC7C}"/>
              </a:ext>
            </a:extLst>
          </p:cNvPr>
          <p:cNvSpPr/>
          <p:nvPr/>
        </p:nvSpPr>
        <p:spPr>
          <a:xfrm>
            <a:off x="5719524" y="2374790"/>
            <a:ext cx="235717" cy="73651"/>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a:extLst>
              <a:ext uri="{FF2B5EF4-FFF2-40B4-BE49-F238E27FC236}">
                <a16:creationId xmlns:a16="http://schemas.microsoft.com/office/drawing/2014/main" id="{B46B9269-EB41-4F74-B4EC-51B3AB9DFE6B}"/>
              </a:ext>
            </a:extLst>
          </p:cNvPr>
          <p:cNvSpPr/>
          <p:nvPr/>
        </p:nvSpPr>
        <p:spPr>
          <a:xfrm>
            <a:off x="5666039" y="2373099"/>
            <a:ext cx="46881" cy="3954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61F0D0F5-AD20-4692-A590-2D74BFA03D58}"/>
              </a:ext>
            </a:extLst>
          </p:cNvPr>
          <p:cNvSpPr/>
          <p:nvPr/>
        </p:nvSpPr>
        <p:spPr>
          <a:xfrm>
            <a:off x="5808537" y="2431945"/>
            <a:ext cx="85029" cy="7009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 name="正方形/長方形 179">
            <a:extLst>
              <a:ext uri="{FF2B5EF4-FFF2-40B4-BE49-F238E27FC236}">
                <a16:creationId xmlns:a16="http://schemas.microsoft.com/office/drawing/2014/main" id="{40FE2C4F-0259-44A7-9263-3BB7C95541BD}"/>
              </a:ext>
            </a:extLst>
          </p:cNvPr>
          <p:cNvSpPr/>
          <p:nvPr/>
        </p:nvSpPr>
        <p:spPr>
          <a:xfrm>
            <a:off x="5851854" y="2504535"/>
            <a:ext cx="46881" cy="3954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 name="正方形/長方形 180">
            <a:extLst>
              <a:ext uri="{FF2B5EF4-FFF2-40B4-BE49-F238E27FC236}">
                <a16:creationId xmlns:a16="http://schemas.microsoft.com/office/drawing/2014/main" id="{4BDFB862-12B0-4940-910F-40C2C9363BEC}"/>
              </a:ext>
            </a:extLst>
          </p:cNvPr>
          <p:cNvSpPr/>
          <p:nvPr/>
        </p:nvSpPr>
        <p:spPr>
          <a:xfrm>
            <a:off x="5720208" y="2392694"/>
            <a:ext cx="131645" cy="7009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 name="正方形/長方形 181">
            <a:extLst>
              <a:ext uri="{FF2B5EF4-FFF2-40B4-BE49-F238E27FC236}">
                <a16:creationId xmlns:a16="http://schemas.microsoft.com/office/drawing/2014/main" id="{7AAF5E04-29EC-47E4-9308-7B043BD4EE6A}"/>
              </a:ext>
            </a:extLst>
          </p:cNvPr>
          <p:cNvSpPr/>
          <p:nvPr/>
        </p:nvSpPr>
        <p:spPr>
          <a:xfrm>
            <a:off x="5478283" y="1990212"/>
            <a:ext cx="46881" cy="3954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 name="正方形/長方形 182">
            <a:extLst>
              <a:ext uri="{FF2B5EF4-FFF2-40B4-BE49-F238E27FC236}">
                <a16:creationId xmlns:a16="http://schemas.microsoft.com/office/drawing/2014/main" id="{58501550-4DAB-4D63-AA32-CF8D70B58DF5}"/>
              </a:ext>
            </a:extLst>
          </p:cNvPr>
          <p:cNvSpPr/>
          <p:nvPr/>
        </p:nvSpPr>
        <p:spPr>
          <a:xfrm>
            <a:off x="5428144" y="1960872"/>
            <a:ext cx="46881" cy="3954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4" name="正方形/長方形 183">
            <a:extLst>
              <a:ext uri="{FF2B5EF4-FFF2-40B4-BE49-F238E27FC236}">
                <a16:creationId xmlns:a16="http://schemas.microsoft.com/office/drawing/2014/main" id="{F3575BE5-043B-47A9-B9C2-813F9D80023F}"/>
              </a:ext>
            </a:extLst>
          </p:cNvPr>
          <p:cNvSpPr/>
          <p:nvPr/>
        </p:nvSpPr>
        <p:spPr>
          <a:xfrm>
            <a:off x="3832712" y="1092273"/>
            <a:ext cx="108740" cy="101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5" name="正方形/長方形 184">
            <a:extLst>
              <a:ext uri="{FF2B5EF4-FFF2-40B4-BE49-F238E27FC236}">
                <a16:creationId xmlns:a16="http://schemas.microsoft.com/office/drawing/2014/main" id="{0F0ADA21-F0D0-4DC0-877D-549E69208AFB}"/>
              </a:ext>
            </a:extLst>
          </p:cNvPr>
          <p:cNvSpPr/>
          <p:nvPr/>
        </p:nvSpPr>
        <p:spPr>
          <a:xfrm flipH="1">
            <a:off x="2814766" y="1694697"/>
            <a:ext cx="79278" cy="700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6" name="正方形/長方形 185">
            <a:extLst>
              <a:ext uri="{FF2B5EF4-FFF2-40B4-BE49-F238E27FC236}">
                <a16:creationId xmlns:a16="http://schemas.microsoft.com/office/drawing/2014/main" id="{4032C682-0493-45CD-98C0-E43EED5CBBB8}"/>
              </a:ext>
            </a:extLst>
          </p:cNvPr>
          <p:cNvSpPr/>
          <p:nvPr/>
        </p:nvSpPr>
        <p:spPr>
          <a:xfrm>
            <a:off x="3550775" y="1911968"/>
            <a:ext cx="104728" cy="469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7" name="正方形/長方形 186">
            <a:extLst>
              <a:ext uri="{FF2B5EF4-FFF2-40B4-BE49-F238E27FC236}">
                <a16:creationId xmlns:a16="http://schemas.microsoft.com/office/drawing/2014/main" id="{A27D2553-600A-4265-A2A8-026E15E1C64D}"/>
              </a:ext>
            </a:extLst>
          </p:cNvPr>
          <p:cNvSpPr/>
          <p:nvPr/>
        </p:nvSpPr>
        <p:spPr>
          <a:xfrm>
            <a:off x="3604561" y="1954970"/>
            <a:ext cx="58648" cy="469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8" name="正方形/長方形 187">
            <a:extLst>
              <a:ext uri="{FF2B5EF4-FFF2-40B4-BE49-F238E27FC236}">
                <a16:creationId xmlns:a16="http://schemas.microsoft.com/office/drawing/2014/main" id="{E9891DE4-65C6-49CB-8A9C-8245072B7F3A}"/>
              </a:ext>
            </a:extLst>
          </p:cNvPr>
          <p:cNvSpPr/>
          <p:nvPr/>
        </p:nvSpPr>
        <p:spPr>
          <a:xfrm>
            <a:off x="3824268" y="1957919"/>
            <a:ext cx="58648" cy="469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9" name="正方形/長方形 188">
            <a:extLst>
              <a:ext uri="{FF2B5EF4-FFF2-40B4-BE49-F238E27FC236}">
                <a16:creationId xmlns:a16="http://schemas.microsoft.com/office/drawing/2014/main" id="{378B6D86-B46E-4FFE-A9E8-1C83E8799CDE}"/>
              </a:ext>
            </a:extLst>
          </p:cNvPr>
          <p:cNvSpPr/>
          <p:nvPr/>
        </p:nvSpPr>
        <p:spPr>
          <a:xfrm>
            <a:off x="3880159" y="2330638"/>
            <a:ext cx="58648" cy="469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0" name="正方形/長方形 189">
            <a:extLst>
              <a:ext uri="{FF2B5EF4-FFF2-40B4-BE49-F238E27FC236}">
                <a16:creationId xmlns:a16="http://schemas.microsoft.com/office/drawing/2014/main" id="{973353ED-D6A8-46C8-8905-D5A908EFDFA1}"/>
              </a:ext>
            </a:extLst>
          </p:cNvPr>
          <p:cNvSpPr/>
          <p:nvPr/>
        </p:nvSpPr>
        <p:spPr>
          <a:xfrm>
            <a:off x="3792469" y="1996296"/>
            <a:ext cx="46331" cy="128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1" name="正方形/長方形 190">
            <a:extLst>
              <a:ext uri="{FF2B5EF4-FFF2-40B4-BE49-F238E27FC236}">
                <a16:creationId xmlns:a16="http://schemas.microsoft.com/office/drawing/2014/main" id="{01DC3361-CB39-4E79-94B1-DA7EAAC8035B}"/>
              </a:ext>
            </a:extLst>
          </p:cNvPr>
          <p:cNvSpPr/>
          <p:nvPr/>
        </p:nvSpPr>
        <p:spPr>
          <a:xfrm>
            <a:off x="3838801" y="2039755"/>
            <a:ext cx="46331" cy="1718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a:extLst>
              <a:ext uri="{FF2B5EF4-FFF2-40B4-BE49-F238E27FC236}">
                <a16:creationId xmlns:a16="http://schemas.microsoft.com/office/drawing/2014/main" id="{ED34143A-C753-4D53-AFE2-47C2BE203F4C}"/>
              </a:ext>
            </a:extLst>
          </p:cNvPr>
          <p:cNvSpPr/>
          <p:nvPr/>
        </p:nvSpPr>
        <p:spPr>
          <a:xfrm>
            <a:off x="3884171" y="2073947"/>
            <a:ext cx="46331" cy="92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3" name="正方形/長方形 192">
            <a:extLst>
              <a:ext uri="{FF2B5EF4-FFF2-40B4-BE49-F238E27FC236}">
                <a16:creationId xmlns:a16="http://schemas.microsoft.com/office/drawing/2014/main" id="{09DBF325-C3C1-4C83-9FA3-F90CBF510588}"/>
              </a:ext>
            </a:extLst>
          </p:cNvPr>
          <p:cNvSpPr/>
          <p:nvPr/>
        </p:nvSpPr>
        <p:spPr>
          <a:xfrm>
            <a:off x="5433812" y="1744468"/>
            <a:ext cx="46331" cy="479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4" name="正方形/長方形 193">
            <a:extLst>
              <a:ext uri="{FF2B5EF4-FFF2-40B4-BE49-F238E27FC236}">
                <a16:creationId xmlns:a16="http://schemas.microsoft.com/office/drawing/2014/main" id="{CFF948A9-3459-4E7D-988A-174096F9B43D}"/>
              </a:ext>
            </a:extLst>
          </p:cNvPr>
          <p:cNvSpPr/>
          <p:nvPr/>
        </p:nvSpPr>
        <p:spPr>
          <a:xfrm>
            <a:off x="5432319" y="1946569"/>
            <a:ext cx="46331" cy="479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5" name="正方形/長方形 194">
            <a:extLst>
              <a:ext uri="{FF2B5EF4-FFF2-40B4-BE49-F238E27FC236}">
                <a16:creationId xmlns:a16="http://schemas.microsoft.com/office/drawing/2014/main" id="{CBA49F09-986A-48EB-B5E4-38605E822873}"/>
              </a:ext>
            </a:extLst>
          </p:cNvPr>
          <p:cNvSpPr/>
          <p:nvPr/>
        </p:nvSpPr>
        <p:spPr>
          <a:xfrm>
            <a:off x="5481479" y="1987930"/>
            <a:ext cx="46331" cy="479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D5956E9F-1D61-4F66-AC09-0B15B1392B27}"/>
              </a:ext>
            </a:extLst>
          </p:cNvPr>
          <p:cNvSpPr/>
          <p:nvPr/>
        </p:nvSpPr>
        <p:spPr>
          <a:xfrm>
            <a:off x="4321149" y="3187733"/>
            <a:ext cx="162275" cy="832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7" name="正方形/長方形 196">
            <a:extLst>
              <a:ext uri="{FF2B5EF4-FFF2-40B4-BE49-F238E27FC236}">
                <a16:creationId xmlns:a16="http://schemas.microsoft.com/office/drawing/2014/main" id="{FAAF6E88-D253-44F3-91A8-D258243B3D58}"/>
              </a:ext>
            </a:extLst>
          </p:cNvPr>
          <p:cNvSpPr/>
          <p:nvPr/>
        </p:nvSpPr>
        <p:spPr>
          <a:xfrm>
            <a:off x="4479761" y="3208677"/>
            <a:ext cx="126575" cy="17409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8" name="正方形/長方形 197">
            <a:extLst>
              <a:ext uri="{FF2B5EF4-FFF2-40B4-BE49-F238E27FC236}">
                <a16:creationId xmlns:a16="http://schemas.microsoft.com/office/drawing/2014/main" id="{AE3AC988-4A9E-4DF6-B1DE-8A56139025C5}"/>
              </a:ext>
            </a:extLst>
          </p:cNvPr>
          <p:cNvSpPr/>
          <p:nvPr/>
        </p:nvSpPr>
        <p:spPr>
          <a:xfrm>
            <a:off x="4581036" y="3630240"/>
            <a:ext cx="141763" cy="17409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9" name="正方形/長方形 198">
            <a:extLst>
              <a:ext uri="{FF2B5EF4-FFF2-40B4-BE49-F238E27FC236}">
                <a16:creationId xmlns:a16="http://schemas.microsoft.com/office/drawing/2014/main" id="{75BFB113-CFA7-4A3A-897A-1A7F7E746CBF}"/>
              </a:ext>
            </a:extLst>
          </p:cNvPr>
          <p:cNvSpPr/>
          <p:nvPr/>
        </p:nvSpPr>
        <p:spPr>
          <a:xfrm>
            <a:off x="4588002" y="3798289"/>
            <a:ext cx="284944" cy="838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0" name="正方形/長方形 199">
            <a:extLst>
              <a:ext uri="{FF2B5EF4-FFF2-40B4-BE49-F238E27FC236}">
                <a16:creationId xmlns:a16="http://schemas.microsoft.com/office/drawing/2014/main" id="{00F80F86-62B4-4CC9-BBC2-FD87CE27BABE}"/>
              </a:ext>
            </a:extLst>
          </p:cNvPr>
          <p:cNvSpPr/>
          <p:nvPr/>
        </p:nvSpPr>
        <p:spPr>
          <a:xfrm>
            <a:off x="4713064" y="3709059"/>
            <a:ext cx="117584" cy="838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1" name="正方形/長方形 200">
            <a:extLst>
              <a:ext uri="{FF2B5EF4-FFF2-40B4-BE49-F238E27FC236}">
                <a16:creationId xmlns:a16="http://schemas.microsoft.com/office/drawing/2014/main" id="{BB3FED12-71CC-49E8-9161-820C6544E1E4}"/>
              </a:ext>
            </a:extLst>
          </p:cNvPr>
          <p:cNvSpPr/>
          <p:nvPr/>
        </p:nvSpPr>
        <p:spPr>
          <a:xfrm>
            <a:off x="4298607" y="4053637"/>
            <a:ext cx="97034" cy="838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2" name="正方形/長方形 201">
            <a:extLst>
              <a:ext uri="{FF2B5EF4-FFF2-40B4-BE49-F238E27FC236}">
                <a16:creationId xmlns:a16="http://schemas.microsoft.com/office/drawing/2014/main" id="{087E6CAD-429F-4110-B9A8-17CB8DEB832A}"/>
              </a:ext>
            </a:extLst>
          </p:cNvPr>
          <p:cNvSpPr/>
          <p:nvPr/>
        </p:nvSpPr>
        <p:spPr>
          <a:xfrm>
            <a:off x="4449194" y="4050275"/>
            <a:ext cx="97034" cy="838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3" name="正方形/長方形 202">
            <a:extLst>
              <a:ext uri="{FF2B5EF4-FFF2-40B4-BE49-F238E27FC236}">
                <a16:creationId xmlns:a16="http://schemas.microsoft.com/office/drawing/2014/main" id="{C35E0878-FFF7-4C22-82C2-65A8A55341F5}"/>
              </a:ext>
            </a:extLst>
          </p:cNvPr>
          <p:cNvSpPr/>
          <p:nvPr/>
        </p:nvSpPr>
        <p:spPr>
          <a:xfrm>
            <a:off x="4383957" y="4097018"/>
            <a:ext cx="70835" cy="41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正方形/長方形 203">
            <a:extLst>
              <a:ext uri="{FF2B5EF4-FFF2-40B4-BE49-F238E27FC236}">
                <a16:creationId xmlns:a16="http://schemas.microsoft.com/office/drawing/2014/main" id="{44E54542-7E91-40B5-AE65-70600A14A487}"/>
              </a:ext>
            </a:extLst>
          </p:cNvPr>
          <p:cNvSpPr/>
          <p:nvPr/>
        </p:nvSpPr>
        <p:spPr>
          <a:xfrm>
            <a:off x="4679083" y="3884917"/>
            <a:ext cx="92097" cy="41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5" name="正方形/長方形 204">
            <a:extLst>
              <a:ext uri="{FF2B5EF4-FFF2-40B4-BE49-F238E27FC236}">
                <a16:creationId xmlns:a16="http://schemas.microsoft.com/office/drawing/2014/main" id="{9F85C64A-BFFE-41A5-82FD-2CDAE203DE0D}"/>
              </a:ext>
            </a:extLst>
          </p:cNvPr>
          <p:cNvSpPr/>
          <p:nvPr/>
        </p:nvSpPr>
        <p:spPr>
          <a:xfrm>
            <a:off x="4632188" y="3974376"/>
            <a:ext cx="92097" cy="41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6" name="正方形/長方形 205">
            <a:extLst>
              <a:ext uri="{FF2B5EF4-FFF2-40B4-BE49-F238E27FC236}">
                <a16:creationId xmlns:a16="http://schemas.microsoft.com/office/drawing/2014/main" id="{AFDBEC90-E7D8-4847-ABD0-3A40FD3FBC40}"/>
              </a:ext>
            </a:extLst>
          </p:cNvPr>
          <p:cNvSpPr/>
          <p:nvPr/>
        </p:nvSpPr>
        <p:spPr>
          <a:xfrm>
            <a:off x="4679097" y="3929523"/>
            <a:ext cx="54337" cy="41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7" name="正方形/長方形 206">
            <a:extLst>
              <a:ext uri="{FF2B5EF4-FFF2-40B4-BE49-F238E27FC236}">
                <a16:creationId xmlns:a16="http://schemas.microsoft.com/office/drawing/2014/main" id="{434258EA-9FC8-418E-A187-9946BAFF3504}"/>
              </a:ext>
            </a:extLst>
          </p:cNvPr>
          <p:cNvSpPr/>
          <p:nvPr/>
        </p:nvSpPr>
        <p:spPr>
          <a:xfrm>
            <a:off x="4539638" y="4054925"/>
            <a:ext cx="55258" cy="41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8" name="正方形/長方形 207">
            <a:extLst>
              <a:ext uri="{FF2B5EF4-FFF2-40B4-BE49-F238E27FC236}">
                <a16:creationId xmlns:a16="http://schemas.microsoft.com/office/drawing/2014/main" id="{7E72A404-B062-44A7-B8F5-DCB961AC4746}"/>
              </a:ext>
            </a:extLst>
          </p:cNvPr>
          <p:cNvSpPr/>
          <p:nvPr/>
        </p:nvSpPr>
        <p:spPr>
          <a:xfrm>
            <a:off x="4590220" y="4002353"/>
            <a:ext cx="55258" cy="41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9" name="正方形/長方形 208">
            <a:extLst>
              <a:ext uri="{FF2B5EF4-FFF2-40B4-BE49-F238E27FC236}">
                <a16:creationId xmlns:a16="http://schemas.microsoft.com/office/drawing/2014/main" id="{5B1DA80D-05E6-4325-A0CF-FEABB851B7D4}"/>
              </a:ext>
            </a:extLst>
          </p:cNvPr>
          <p:cNvSpPr/>
          <p:nvPr/>
        </p:nvSpPr>
        <p:spPr>
          <a:xfrm>
            <a:off x="4819380" y="3880312"/>
            <a:ext cx="88256" cy="41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0" name="正方形/長方形 209">
            <a:extLst>
              <a:ext uri="{FF2B5EF4-FFF2-40B4-BE49-F238E27FC236}">
                <a16:creationId xmlns:a16="http://schemas.microsoft.com/office/drawing/2014/main" id="{781796C7-E53C-4CFB-8E77-01EECFDA4459}"/>
              </a:ext>
            </a:extLst>
          </p:cNvPr>
          <p:cNvSpPr/>
          <p:nvPr/>
        </p:nvSpPr>
        <p:spPr>
          <a:xfrm>
            <a:off x="5571717" y="3611406"/>
            <a:ext cx="88256" cy="653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1" name="正方形/長方形 210">
            <a:extLst>
              <a:ext uri="{FF2B5EF4-FFF2-40B4-BE49-F238E27FC236}">
                <a16:creationId xmlns:a16="http://schemas.microsoft.com/office/drawing/2014/main" id="{17BBEA12-C30E-479A-A921-4A20CF609C81}"/>
              </a:ext>
            </a:extLst>
          </p:cNvPr>
          <p:cNvSpPr/>
          <p:nvPr/>
        </p:nvSpPr>
        <p:spPr>
          <a:xfrm>
            <a:off x="5618346" y="3678893"/>
            <a:ext cx="91787" cy="2451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2" name="正方形/長方形 211">
            <a:extLst>
              <a:ext uri="{FF2B5EF4-FFF2-40B4-BE49-F238E27FC236}">
                <a16:creationId xmlns:a16="http://schemas.microsoft.com/office/drawing/2014/main" id="{6500A95E-FBF8-4B4E-907F-8B3F9C143092}"/>
              </a:ext>
            </a:extLst>
          </p:cNvPr>
          <p:cNvSpPr/>
          <p:nvPr/>
        </p:nvSpPr>
        <p:spPr>
          <a:xfrm>
            <a:off x="5618355" y="3926058"/>
            <a:ext cx="50482" cy="409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3" name="正方形/長方形 212">
            <a:extLst>
              <a:ext uri="{FF2B5EF4-FFF2-40B4-BE49-F238E27FC236}">
                <a16:creationId xmlns:a16="http://schemas.microsoft.com/office/drawing/2014/main" id="{931A8DE1-36BE-49CF-B608-35DD4262ECEF}"/>
              </a:ext>
            </a:extLst>
          </p:cNvPr>
          <p:cNvSpPr/>
          <p:nvPr/>
        </p:nvSpPr>
        <p:spPr>
          <a:xfrm>
            <a:off x="5993605" y="3593260"/>
            <a:ext cx="93486" cy="409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4" name="正方形/長方形 213">
            <a:extLst>
              <a:ext uri="{FF2B5EF4-FFF2-40B4-BE49-F238E27FC236}">
                <a16:creationId xmlns:a16="http://schemas.microsoft.com/office/drawing/2014/main" id="{92572E1A-6646-470E-A427-0425F269DCEA}"/>
              </a:ext>
            </a:extLst>
          </p:cNvPr>
          <p:cNvSpPr/>
          <p:nvPr/>
        </p:nvSpPr>
        <p:spPr>
          <a:xfrm>
            <a:off x="5660178" y="3607728"/>
            <a:ext cx="52953" cy="320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5" name="正方形/長方形 214">
            <a:extLst>
              <a:ext uri="{FF2B5EF4-FFF2-40B4-BE49-F238E27FC236}">
                <a16:creationId xmlns:a16="http://schemas.microsoft.com/office/drawing/2014/main" id="{3A5424C8-2BCF-4606-861B-D3B9F1622E6E}"/>
              </a:ext>
            </a:extLst>
          </p:cNvPr>
          <p:cNvSpPr/>
          <p:nvPr/>
        </p:nvSpPr>
        <p:spPr>
          <a:xfrm>
            <a:off x="5801779" y="4176259"/>
            <a:ext cx="185859" cy="2144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6" name="正方形/長方形 215">
            <a:extLst>
              <a:ext uri="{FF2B5EF4-FFF2-40B4-BE49-F238E27FC236}">
                <a16:creationId xmlns:a16="http://schemas.microsoft.com/office/drawing/2014/main" id="{BB538196-4119-43DD-B3DB-23D710CACF03}"/>
              </a:ext>
            </a:extLst>
          </p:cNvPr>
          <p:cNvSpPr/>
          <p:nvPr/>
        </p:nvSpPr>
        <p:spPr>
          <a:xfrm>
            <a:off x="5982006" y="4223953"/>
            <a:ext cx="103760" cy="12340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7" name="正方形/長方形 216">
            <a:extLst>
              <a:ext uri="{FF2B5EF4-FFF2-40B4-BE49-F238E27FC236}">
                <a16:creationId xmlns:a16="http://schemas.microsoft.com/office/drawing/2014/main" id="{37C11FC9-0CE9-4139-81B4-C8C822C33A41}"/>
              </a:ext>
            </a:extLst>
          </p:cNvPr>
          <p:cNvSpPr/>
          <p:nvPr/>
        </p:nvSpPr>
        <p:spPr>
          <a:xfrm>
            <a:off x="6085773" y="4263740"/>
            <a:ext cx="46189" cy="431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8" name="正方形/長方形 217">
            <a:extLst>
              <a:ext uri="{FF2B5EF4-FFF2-40B4-BE49-F238E27FC236}">
                <a16:creationId xmlns:a16="http://schemas.microsoft.com/office/drawing/2014/main" id="{D0B7D9E5-5CA0-440A-86B9-918A72930ACD}"/>
              </a:ext>
            </a:extLst>
          </p:cNvPr>
          <p:cNvSpPr/>
          <p:nvPr/>
        </p:nvSpPr>
        <p:spPr>
          <a:xfrm>
            <a:off x="5989866" y="4351248"/>
            <a:ext cx="46189" cy="431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9" name="正方形/長方形 218">
            <a:extLst>
              <a:ext uri="{FF2B5EF4-FFF2-40B4-BE49-F238E27FC236}">
                <a16:creationId xmlns:a16="http://schemas.microsoft.com/office/drawing/2014/main" id="{EFD70D94-C79B-436C-B066-64EA045324F7}"/>
              </a:ext>
            </a:extLst>
          </p:cNvPr>
          <p:cNvSpPr/>
          <p:nvPr/>
        </p:nvSpPr>
        <p:spPr>
          <a:xfrm>
            <a:off x="5667577" y="4265604"/>
            <a:ext cx="134194" cy="12340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 name="正方形/長方形 219">
            <a:extLst>
              <a:ext uri="{FF2B5EF4-FFF2-40B4-BE49-F238E27FC236}">
                <a16:creationId xmlns:a16="http://schemas.microsoft.com/office/drawing/2014/main" id="{359109F1-EEBD-4ADC-AC91-A8E0AF99FBFC}"/>
              </a:ext>
            </a:extLst>
          </p:cNvPr>
          <p:cNvSpPr/>
          <p:nvPr/>
        </p:nvSpPr>
        <p:spPr>
          <a:xfrm>
            <a:off x="5754196" y="4222722"/>
            <a:ext cx="46189" cy="431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1" name="正方形/長方形 220">
            <a:extLst>
              <a:ext uri="{FF2B5EF4-FFF2-40B4-BE49-F238E27FC236}">
                <a16:creationId xmlns:a16="http://schemas.microsoft.com/office/drawing/2014/main" id="{CB400828-6676-448B-B2E4-7AECE11951DF}"/>
              </a:ext>
            </a:extLst>
          </p:cNvPr>
          <p:cNvSpPr/>
          <p:nvPr/>
        </p:nvSpPr>
        <p:spPr>
          <a:xfrm>
            <a:off x="5901742" y="4391219"/>
            <a:ext cx="46189" cy="431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2" name="正方形/長方形 221">
            <a:extLst>
              <a:ext uri="{FF2B5EF4-FFF2-40B4-BE49-F238E27FC236}">
                <a16:creationId xmlns:a16="http://schemas.microsoft.com/office/drawing/2014/main" id="{17CE70BB-464D-4073-A26F-449980123DF3}"/>
              </a:ext>
            </a:extLst>
          </p:cNvPr>
          <p:cNvSpPr/>
          <p:nvPr/>
        </p:nvSpPr>
        <p:spPr>
          <a:xfrm>
            <a:off x="5764016" y="4391219"/>
            <a:ext cx="90774" cy="431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3" name="正方形/長方形 222">
            <a:extLst>
              <a:ext uri="{FF2B5EF4-FFF2-40B4-BE49-F238E27FC236}">
                <a16:creationId xmlns:a16="http://schemas.microsoft.com/office/drawing/2014/main" id="{200F0F98-A5B1-4AF6-B42D-E2F8B4D8C123}"/>
              </a:ext>
            </a:extLst>
          </p:cNvPr>
          <p:cNvSpPr/>
          <p:nvPr/>
        </p:nvSpPr>
        <p:spPr>
          <a:xfrm>
            <a:off x="5529847" y="4393132"/>
            <a:ext cx="184271" cy="431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4" name="正方形/長方形 223">
            <a:extLst>
              <a:ext uri="{FF2B5EF4-FFF2-40B4-BE49-F238E27FC236}">
                <a16:creationId xmlns:a16="http://schemas.microsoft.com/office/drawing/2014/main" id="{ACB67E12-10E0-4761-9C14-DD0E837D51C7}"/>
              </a:ext>
            </a:extLst>
          </p:cNvPr>
          <p:cNvSpPr/>
          <p:nvPr/>
        </p:nvSpPr>
        <p:spPr>
          <a:xfrm>
            <a:off x="5551112" y="4433683"/>
            <a:ext cx="97663" cy="47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5" name="正方形/長方形 224">
            <a:extLst>
              <a:ext uri="{FF2B5EF4-FFF2-40B4-BE49-F238E27FC236}">
                <a16:creationId xmlns:a16="http://schemas.microsoft.com/office/drawing/2014/main" id="{F9EAFBEF-347D-4AC4-A5E9-E070F0E561F9}"/>
              </a:ext>
            </a:extLst>
          </p:cNvPr>
          <p:cNvSpPr/>
          <p:nvPr/>
        </p:nvSpPr>
        <p:spPr>
          <a:xfrm>
            <a:off x="5527484" y="4479714"/>
            <a:ext cx="97663" cy="789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6" name="正方形/長方形 225">
            <a:extLst>
              <a:ext uri="{FF2B5EF4-FFF2-40B4-BE49-F238E27FC236}">
                <a16:creationId xmlns:a16="http://schemas.microsoft.com/office/drawing/2014/main" id="{492A34DA-2D5A-4BF5-A785-F711DBD5FA11}"/>
              </a:ext>
            </a:extLst>
          </p:cNvPr>
          <p:cNvSpPr/>
          <p:nvPr/>
        </p:nvSpPr>
        <p:spPr>
          <a:xfrm>
            <a:off x="5521274" y="4555931"/>
            <a:ext cx="48832" cy="1319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7" name="正方形/長方形 226">
            <a:extLst>
              <a:ext uri="{FF2B5EF4-FFF2-40B4-BE49-F238E27FC236}">
                <a16:creationId xmlns:a16="http://schemas.microsoft.com/office/drawing/2014/main" id="{C7DB646A-49BF-4A20-ABFA-F439AA580EE0}"/>
              </a:ext>
            </a:extLst>
          </p:cNvPr>
          <p:cNvSpPr/>
          <p:nvPr/>
        </p:nvSpPr>
        <p:spPr>
          <a:xfrm>
            <a:off x="5478283" y="4628951"/>
            <a:ext cx="48832" cy="987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8" name="正方形/長方形 227">
            <a:extLst>
              <a:ext uri="{FF2B5EF4-FFF2-40B4-BE49-F238E27FC236}">
                <a16:creationId xmlns:a16="http://schemas.microsoft.com/office/drawing/2014/main" id="{21E92091-3C87-4B18-8C70-065BBF451C0C}"/>
              </a:ext>
            </a:extLst>
          </p:cNvPr>
          <p:cNvSpPr/>
          <p:nvPr/>
        </p:nvSpPr>
        <p:spPr>
          <a:xfrm>
            <a:off x="5618048" y="4306848"/>
            <a:ext cx="48832" cy="859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9" name="正方形/長方形 228">
            <a:extLst>
              <a:ext uri="{FF2B5EF4-FFF2-40B4-BE49-F238E27FC236}">
                <a16:creationId xmlns:a16="http://schemas.microsoft.com/office/drawing/2014/main" id="{C1D12342-EBF9-4F4E-A4FD-56B5BDA32519}"/>
              </a:ext>
            </a:extLst>
          </p:cNvPr>
          <p:cNvSpPr/>
          <p:nvPr/>
        </p:nvSpPr>
        <p:spPr>
          <a:xfrm>
            <a:off x="5568519" y="4350244"/>
            <a:ext cx="48832" cy="420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0" name="正方形/長方形 229">
            <a:extLst>
              <a:ext uri="{FF2B5EF4-FFF2-40B4-BE49-F238E27FC236}">
                <a16:creationId xmlns:a16="http://schemas.microsoft.com/office/drawing/2014/main" id="{BD778669-580C-4F0A-8D35-241A7416557B}"/>
              </a:ext>
            </a:extLst>
          </p:cNvPr>
          <p:cNvSpPr/>
          <p:nvPr/>
        </p:nvSpPr>
        <p:spPr>
          <a:xfrm>
            <a:off x="5616912" y="4424389"/>
            <a:ext cx="48832" cy="420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1" name="正方形/長方形 230">
            <a:extLst>
              <a:ext uri="{FF2B5EF4-FFF2-40B4-BE49-F238E27FC236}">
                <a16:creationId xmlns:a16="http://schemas.microsoft.com/office/drawing/2014/main" id="{D42C4F33-EC8E-4A5C-9951-4543E997BF17}"/>
              </a:ext>
            </a:extLst>
          </p:cNvPr>
          <p:cNvSpPr/>
          <p:nvPr/>
        </p:nvSpPr>
        <p:spPr>
          <a:xfrm>
            <a:off x="4212169" y="6060508"/>
            <a:ext cx="93845" cy="2680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2" name="正方形/長方形 231">
            <a:extLst>
              <a:ext uri="{FF2B5EF4-FFF2-40B4-BE49-F238E27FC236}">
                <a16:creationId xmlns:a16="http://schemas.microsoft.com/office/drawing/2014/main" id="{182A2114-6179-4E50-BEB7-777E608EED22}"/>
              </a:ext>
            </a:extLst>
          </p:cNvPr>
          <p:cNvSpPr/>
          <p:nvPr/>
        </p:nvSpPr>
        <p:spPr>
          <a:xfrm>
            <a:off x="4304053" y="6025500"/>
            <a:ext cx="93845" cy="884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3" name="正方形/長方形 232">
            <a:extLst>
              <a:ext uri="{FF2B5EF4-FFF2-40B4-BE49-F238E27FC236}">
                <a16:creationId xmlns:a16="http://schemas.microsoft.com/office/drawing/2014/main" id="{EC624FE6-A67F-4552-A62F-1B5EC494D572}"/>
              </a:ext>
            </a:extLst>
          </p:cNvPr>
          <p:cNvSpPr/>
          <p:nvPr/>
        </p:nvSpPr>
        <p:spPr>
          <a:xfrm>
            <a:off x="4307320" y="6103191"/>
            <a:ext cx="45984" cy="486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4" name="正方形/長方形 233">
            <a:extLst>
              <a:ext uri="{FF2B5EF4-FFF2-40B4-BE49-F238E27FC236}">
                <a16:creationId xmlns:a16="http://schemas.microsoft.com/office/drawing/2014/main" id="{AC894131-6FFA-444C-BA2E-B53D9DEA134F}"/>
              </a:ext>
            </a:extLst>
          </p:cNvPr>
          <p:cNvSpPr/>
          <p:nvPr/>
        </p:nvSpPr>
        <p:spPr>
          <a:xfrm>
            <a:off x="4260621" y="6328667"/>
            <a:ext cx="45984" cy="486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5" name="正方形/長方形 234">
            <a:extLst>
              <a:ext uri="{FF2B5EF4-FFF2-40B4-BE49-F238E27FC236}">
                <a16:creationId xmlns:a16="http://schemas.microsoft.com/office/drawing/2014/main" id="{C0FF09A5-9DCF-4958-82B0-69789199D135}"/>
              </a:ext>
            </a:extLst>
          </p:cNvPr>
          <p:cNvSpPr/>
          <p:nvPr/>
        </p:nvSpPr>
        <p:spPr>
          <a:xfrm>
            <a:off x="4310316" y="6366804"/>
            <a:ext cx="45984" cy="486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6" name="正方形/長方形 235">
            <a:extLst>
              <a:ext uri="{FF2B5EF4-FFF2-40B4-BE49-F238E27FC236}">
                <a16:creationId xmlns:a16="http://schemas.microsoft.com/office/drawing/2014/main" id="{350361A2-8977-4F87-9F19-F15CAD55D81F}"/>
              </a:ext>
            </a:extLst>
          </p:cNvPr>
          <p:cNvSpPr/>
          <p:nvPr/>
        </p:nvSpPr>
        <p:spPr>
          <a:xfrm>
            <a:off x="2781705" y="2245339"/>
            <a:ext cx="79278" cy="127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7" name="正方形/長方形 236">
            <a:extLst>
              <a:ext uri="{FF2B5EF4-FFF2-40B4-BE49-F238E27FC236}">
                <a16:creationId xmlns:a16="http://schemas.microsoft.com/office/drawing/2014/main" id="{B44F66E2-1966-432A-BB74-CFC71F943CB7}"/>
              </a:ext>
            </a:extLst>
          </p:cNvPr>
          <p:cNvSpPr/>
          <p:nvPr/>
        </p:nvSpPr>
        <p:spPr>
          <a:xfrm>
            <a:off x="2802715" y="2374490"/>
            <a:ext cx="144796" cy="3015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8" name="正方形/長方形 237">
            <a:extLst>
              <a:ext uri="{FF2B5EF4-FFF2-40B4-BE49-F238E27FC236}">
                <a16:creationId xmlns:a16="http://schemas.microsoft.com/office/drawing/2014/main" id="{06D2C79E-9D2B-404E-BE37-0F08E1421694}"/>
              </a:ext>
            </a:extLst>
          </p:cNvPr>
          <p:cNvSpPr/>
          <p:nvPr/>
        </p:nvSpPr>
        <p:spPr>
          <a:xfrm>
            <a:off x="2763150" y="2624281"/>
            <a:ext cx="41991" cy="25327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a:extLst>
              <a:ext uri="{FF2B5EF4-FFF2-40B4-BE49-F238E27FC236}">
                <a16:creationId xmlns:a16="http://schemas.microsoft.com/office/drawing/2014/main" id="{9C024B93-4FC1-4BEE-95D9-DB2F277E8A25}"/>
              </a:ext>
            </a:extLst>
          </p:cNvPr>
          <p:cNvSpPr/>
          <p:nvPr/>
        </p:nvSpPr>
        <p:spPr>
          <a:xfrm>
            <a:off x="2801961" y="2669034"/>
            <a:ext cx="106408" cy="2102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正方形/長方形 239">
            <a:extLst>
              <a:ext uri="{FF2B5EF4-FFF2-40B4-BE49-F238E27FC236}">
                <a16:creationId xmlns:a16="http://schemas.microsoft.com/office/drawing/2014/main" id="{FAB40CDF-406B-4190-BA7B-D4475B4870DE}"/>
              </a:ext>
            </a:extLst>
          </p:cNvPr>
          <p:cNvSpPr/>
          <p:nvPr/>
        </p:nvSpPr>
        <p:spPr>
          <a:xfrm>
            <a:off x="2739959" y="2954651"/>
            <a:ext cx="79278" cy="1282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正方形/長方形 240">
            <a:extLst>
              <a:ext uri="{FF2B5EF4-FFF2-40B4-BE49-F238E27FC236}">
                <a16:creationId xmlns:a16="http://schemas.microsoft.com/office/drawing/2014/main" id="{0C7F3967-8F66-453B-9F61-F703D6D31D90}"/>
              </a:ext>
            </a:extLst>
          </p:cNvPr>
          <p:cNvSpPr/>
          <p:nvPr/>
        </p:nvSpPr>
        <p:spPr>
          <a:xfrm>
            <a:off x="2808583" y="2915143"/>
            <a:ext cx="57824" cy="1154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正方形/長方形 241">
            <a:extLst>
              <a:ext uri="{FF2B5EF4-FFF2-40B4-BE49-F238E27FC236}">
                <a16:creationId xmlns:a16="http://schemas.microsoft.com/office/drawing/2014/main" id="{9593C6E8-ACBF-4D66-AB88-04636C53BBB8}"/>
              </a:ext>
            </a:extLst>
          </p:cNvPr>
          <p:cNvSpPr/>
          <p:nvPr/>
        </p:nvSpPr>
        <p:spPr>
          <a:xfrm>
            <a:off x="2852172" y="2878840"/>
            <a:ext cx="57824" cy="1154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3" name="正方形/長方形 242">
            <a:extLst>
              <a:ext uri="{FF2B5EF4-FFF2-40B4-BE49-F238E27FC236}">
                <a16:creationId xmlns:a16="http://schemas.microsoft.com/office/drawing/2014/main" id="{8A0541C0-169C-4C94-B54D-9652BDB83D14}"/>
              </a:ext>
            </a:extLst>
          </p:cNvPr>
          <p:cNvSpPr/>
          <p:nvPr/>
        </p:nvSpPr>
        <p:spPr>
          <a:xfrm flipH="1">
            <a:off x="2763150" y="2711037"/>
            <a:ext cx="79278" cy="1662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4" name="正方形/長方形 243">
            <a:extLst>
              <a:ext uri="{FF2B5EF4-FFF2-40B4-BE49-F238E27FC236}">
                <a16:creationId xmlns:a16="http://schemas.microsoft.com/office/drawing/2014/main" id="{4B1EADB6-107C-4FA2-82E3-76D4F09240EA}"/>
              </a:ext>
            </a:extLst>
          </p:cNvPr>
          <p:cNvSpPr/>
          <p:nvPr/>
        </p:nvSpPr>
        <p:spPr>
          <a:xfrm>
            <a:off x="2780710" y="2953386"/>
            <a:ext cx="44070" cy="8184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5" name="正方形/長方形 244">
            <a:extLst>
              <a:ext uri="{FF2B5EF4-FFF2-40B4-BE49-F238E27FC236}">
                <a16:creationId xmlns:a16="http://schemas.microsoft.com/office/drawing/2014/main" id="{D01B04A3-9247-4CC2-94B4-EAE26B398C9A}"/>
              </a:ext>
            </a:extLst>
          </p:cNvPr>
          <p:cNvSpPr/>
          <p:nvPr/>
        </p:nvSpPr>
        <p:spPr>
          <a:xfrm>
            <a:off x="2763037" y="3075976"/>
            <a:ext cx="44070" cy="542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6" name="正方形/長方形 245">
            <a:extLst>
              <a:ext uri="{FF2B5EF4-FFF2-40B4-BE49-F238E27FC236}">
                <a16:creationId xmlns:a16="http://schemas.microsoft.com/office/drawing/2014/main" id="{F40F5920-F302-49CF-9A4E-8034F8A582D2}"/>
              </a:ext>
            </a:extLst>
          </p:cNvPr>
          <p:cNvSpPr/>
          <p:nvPr/>
        </p:nvSpPr>
        <p:spPr>
          <a:xfrm>
            <a:off x="3035860" y="5359302"/>
            <a:ext cx="147433" cy="17409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7" name="正方形/長方形 246">
            <a:extLst>
              <a:ext uri="{FF2B5EF4-FFF2-40B4-BE49-F238E27FC236}">
                <a16:creationId xmlns:a16="http://schemas.microsoft.com/office/drawing/2014/main" id="{518E521F-F98C-4A4E-BDEB-04B5EFE3C470}"/>
              </a:ext>
            </a:extLst>
          </p:cNvPr>
          <p:cNvSpPr/>
          <p:nvPr/>
        </p:nvSpPr>
        <p:spPr>
          <a:xfrm>
            <a:off x="3080355" y="5530398"/>
            <a:ext cx="376330" cy="17409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8" name="正方形/長方形 247">
            <a:extLst>
              <a:ext uri="{FF2B5EF4-FFF2-40B4-BE49-F238E27FC236}">
                <a16:creationId xmlns:a16="http://schemas.microsoft.com/office/drawing/2014/main" id="{F8DF280C-4D49-4143-9849-ABFE7F1E66E3}"/>
              </a:ext>
            </a:extLst>
          </p:cNvPr>
          <p:cNvSpPr/>
          <p:nvPr/>
        </p:nvSpPr>
        <p:spPr>
          <a:xfrm>
            <a:off x="3171377" y="5398119"/>
            <a:ext cx="120426" cy="438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9" name="正方形/長方形 248">
            <a:extLst>
              <a:ext uri="{FF2B5EF4-FFF2-40B4-BE49-F238E27FC236}">
                <a16:creationId xmlns:a16="http://schemas.microsoft.com/office/drawing/2014/main" id="{9C4E0781-F414-4E32-A6DD-8E61AC735443}"/>
              </a:ext>
            </a:extLst>
          </p:cNvPr>
          <p:cNvSpPr/>
          <p:nvPr/>
        </p:nvSpPr>
        <p:spPr>
          <a:xfrm>
            <a:off x="3167250" y="5442792"/>
            <a:ext cx="203064" cy="417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正方形/長方形 249">
            <a:extLst>
              <a:ext uri="{FF2B5EF4-FFF2-40B4-BE49-F238E27FC236}">
                <a16:creationId xmlns:a16="http://schemas.microsoft.com/office/drawing/2014/main" id="{F1F2AA16-72AA-42F7-BE90-7D8188F0FB7D}"/>
              </a:ext>
            </a:extLst>
          </p:cNvPr>
          <p:cNvSpPr/>
          <p:nvPr/>
        </p:nvSpPr>
        <p:spPr>
          <a:xfrm>
            <a:off x="3183039" y="5484020"/>
            <a:ext cx="252612"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1" name="正方形/長方形 250">
            <a:extLst>
              <a:ext uri="{FF2B5EF4-FFF2-40B4-BE49-F238E27FC236}">
                <a16:creationId xmlns:a16="http://schemas.microsoft.com/office/drawing/2014/main" id="{674B86A7-2B8A-49B7-A0B9-513F86DDEB0D}"/>
              </a:ext>
            </a:extLst>
          </p:cNvPr>
          <p:cNvSpPr/>
          <p:nvPr/>
        </p:nvSpPr>
        <p:spPr>
          <a:xfrm>
            <a:off x="3321642" y="5691970"/>
            <a:ext cx="143989"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2" name="正方形/長方形 251">
            <a:extLst>
              <a:ext uri="{FF2B5EF4-FFF2-40B4-BE49-F238E27FC236}">
                <a16:creationId xmlns:a16="http://schemas.microsoft.com/office/drawing/2014/main" id="{76A6D3D8-7A41-49C7-980D-D18196903A18}"/>
              </a:ext>
            </a:extLst>
          </p:cNvPr>
          <p:cNvSpPr/>
          <p:nvPr/>
        </p:nvSpPr>
        <p:spPr>
          <a:xfrm>
            <a:off x="3360761" y="5733528"/>
            <a:ext cx="109432"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3" name="正方形/長方形 252">
            <a:extLst>
              <a:ext uri="{FF2B5EF4-FFF2-40B4-BE49-F238E27FC236}">
                <a16:creationId xmlns:a16="http://schemas.microsoft.com/office/drawing/2014/main" id="{62B1DF40-0F21-41CB-A373-D206FCDD00EF}"/>
              </a:ext>
            </a:extLst>
          </p:cNvPr>
          <p:cNvSpPr/>
          <p:nvPr/>
        </p:nvSpPr>
        <p:spPr>
          <a:xfrm>
            <a:off x="3367283" y="5772386"/>
            <a:ext cx="95596"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4" name="正方形/長方形 253">
            <a:extLst>
              <a:ext uri="{FF2B5EF4-FFF2-40B4-BE49-F238E27FC236}">
                <a16:creationId xmlns:a16="http://schemas.microsoft.com/office/drawing/2014/main" id="{042AA20D-8A49-4F6F-8089-D97BA151ECC5}"/>
              </a:ext>
            </a:extLst>
          </p:cNvPr>
          <p:cNvSpPr/>
          <p:nvPr/>
        </p:nvSpPr>
        <p:spPr>
          <a:xfrm>
            <a:off x="3373318" y="5816412"/>
            <a:ext cx="39194"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5" name="正方形/長方形 254">
            <a:extLst>
              <a:ext uri="{FF2B5EF4-FFF2-40B4-BE49-F238E27FC236}">
                <a16:creationId xmlns:a16="http://schemas.microsoft.com/office/drawing/2014/main" id="{5F61DD5B-DE55-4693-9067-AC5D42EDF3E7}"/>
              </a:ext>
            </a:extLst>
          </p:cNvPr>
          <p:cNvSpPr/>
          <p:nvPr/>
        </p:nvSpPr>
        <p:spPr>
          <a:xfrm>
            <a:off x="3321611" y="5859943"/>
            <a:ext cx="95596"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6" name="正方形/長方形 255">
            <a:extLst>
              <a:ext uri="{FF2B5EF4-FFF2-40B4-BE49-F238E27FC236}">
                <a16:creationId xmlns:a16="http://schemas.microsoft.com/office/drawing/2014/main" id="{687DA87C-196C-4B52-819B-D8C87115AAB1}"/>
              </a:ext>
            </a:extLst>
          </p:cNvPr>
          <p:cNvSpPr/>
          <p:nvPr/>
        </p:nvSpPr>
        <p:spPr>
          <a:xfrm>
            <a:off x="3074902" y="5694518"/>
            <a:ext cx="200281"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7" name="正方形/長方形 256">
            <a:extLst>
              <a:ext uri="{FF2B5EF4-FFF2-40B4-BE49-F238E27FC236}">
                <a16:creationId xmlns:a16="http://schemas.microsoft.com/office/drawing/2014/main" id="{5AA43BD2-4C10-4F95-8EDD-2504C08BDAF8}"/>
              </a:ext>
            </a:extLst>
          </p:cNvPr>
          <p:cNvSpPr/>
          <p:nvPr/>
        </p:nvSpPr>
        <p:spPr>
          <a:xfrm>
            <a:off x="2778610" y="5226875"/>
            <a:ext cx="129888" cy="700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8" name="正方形/長方形 257">
            <a:extLst>
              <a:ext uri="{FF2B5EF4-FFF2-40B4-BE49-F238E27FC236}">
                <a16:creationId xmlns:a16="http://schemas.microsoft.com/office/drawing/2014/main" id="{CFE8EC46-4E76-4B45-9356-FDF5BDCAA0F1}"/>
              </a:ext>
            </a:extLst>
          </p:cNvPr>
          <p:cNvSpPr/>
          <p:nvPr/>
        </p:nvSpPr>
        <p:spPr>
          <a:xfrm>
            <a:off x="2755766" y="5266865"/>
            <a:ext cx="195158"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正方形/長方形 258">
            <a:extLst>
              <a:ext uri="{FF2B5EF4-FFF2-40B4-BE49-F238E27FC236}">
                <a16:creationId xmlns:a16="http://schemas.microsoft.com/office/drawing/2014/main" id="{9B65E32A-64D8-4172-BC2B-7C9CC5FC30F8}"/>
              </a:ext>
            </a:extLst>
          </p:cNvPr>
          <p:cNvSpPr/>
          <p:nvPr/>
        </p:nvSpPr>
        <p:spPr>
          <a:xfrm>
            <a:off x="2853345" y="5310897"/>
            <a:ext cx="195158"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0" name="正方形/長方形 259">
            <a:extLst>
              <a:ext uri="{FF2B5EF4-FFF2-40B4-BE49-F238E27FC236}">
                <a16:creationId xmlns:a16="http://schemas.microsoft.com/office/drawing/2014/main" id="{20119ED4-4F1F-47C2-9E10-E61AA8B93570}"/>
              </a:ext>
            </a:extLst>
          </p:cNvPr>
          <p:cNvSpPr/>
          <p:nvPr/>
        </p:nvSpPr>
        <p:spPr>
          <a:xfrm>
            <a:off x="2948074" y="5224698"/>
            <a:ext cx="46838"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1" name="正方形/長方形 260">
            <a:extLst>
              <a:ext uri="{FF2B5EF4-FFF2-40B4-BE49-F238E27FC236}">
                <a16:creationId xmlns:a16="http://schemas.microsoft.com/office/drawing/2014/main" id="{DB1DD5AE-927F-4E91-BA3A-3A497919731D}"/>
              </a:ext>
            </a:extLst>
          </p:cNvPr>
          <p:cNvSpPr/>
          <p:nvPr/>
        </p:nvSpPr>
        <p:spPr>
          <a:xfrm>
            <a:off x="2987252" y="5353639"/>
            <a:ext cx="46838"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2" name="正方形/長方形 261">
            <a:extLst>
              <a:ext uri="{FF2B5EF4-FFF2-40B4-BE49-F238E27FC236}">
                <a16:creationId xmlns:a16="http://schemas.microsoft.com/office/drawing/2014/main" id="{67D67A9C-5DBF-4C9D-9E1F-4BE8967852E3}"/>
              </a:ext>
            </a:extLst>
          </p:cNvPr>
          <p:cNvSpPr/>
          <p:nvPr/>
        </p:nvSpPr>
        <p:spPr>
          <a:xfrm>
            <a:off x="3135674" y="5739964"/>
            <a:ext cx="46838"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a:extLst>
              <a:ext uri="{FF2B5EF4-FFF2-40B4-BE49-F238E27FC236}">
                <a16:creationId xmlns:a16="http://schemas.microsoft.com/office/drawing/2014/main" id="{D481C26C-7416-4FD2-BDD8-F99A81408AFC}"/>
              </a:ext>
            </a:extLst>
          </p:cNvPr>
          <p:cNvSpPr/>
          <p:nvPr/>
        </p:nvSpPr>
        <p:spPr>
          <a:xfrm>
            <a:off x="3102105" y="5781027"/>
            <a:ext cx="46838"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4" name="正方形/長方形 263">
            <a:extLst>
              <a:ext uri="{FF2B5EF4-FFF2-40B4-BE49-F238E27FC236}">
                <a16:creationId xmlns:a16="http://schemas.microsoft.com/office/drawing/2014/main" id="{E6940A09-09A8-4325-9AD6-69227A261B0F}"/>
              </a:ext>
            </a:extLst>
          </p:cNvPr>
          <p:cNvSpPr/>
          <p:nvPr/>
        </p:nvSpPr>
        <p:spPr>
          <a:xfrm>
            <a:off x="3893117" y="5645592"/>
            <a:ext cx="46838"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5" name="正方形/長方形 264">
            <a:extLst>
              <a:ext uri="{FF2B5EF4-FFF2-40B4-BE49-F238E27FC236}">
                <a16:creationId xmlns:a16="http://schemas.microsoft.com/office/drawing/2014/main" id="{E0072114-F78F-42C5-9E3A-A7DDDF4F32F7}"/>
              </a:ext>
            </a:extLst>
          </p:cNvPr>
          <p:cNvSpPr/>
          <p:nvPr/>
        </p:nvSpPr>
        <p:spPr>
          <a:xfrm>
            <a:off x="3699476" y="6156573"/>
            <a:ext cx="46838"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6" name="正方形/長方形 265">
            <a:extLst>
              <a:ext uri="{FF2B5EF4-FFF2-40B4-BE49-F238E27FC236}">
                <a16:creationId xmlns:a16="http://schemas.microsoft.com/office/drawing/2014/main" id="{63F823BC-D7AE-4A59-99E4-D28B0CAFC200}"/>
              </a:ext>
            </a:extLst>
          </p:cNvPr>
          <p:cNvSpPr/>
          <p:nvPr/>
        </p:nvSpPr>
        <p:spPr>
          <a:xfrm>
            <a:off x="3465878" y="6189635"/>
            <a:ext cx="46838" cy="46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7" name="正方形/長方形 266">
            <a:extLst>
              <a:ext uri="{FF2B5EF4-FFF2-40B4-BE49-F238E27FC236}">
                <a16:creationId xmlns:a16="http://schemas.microsoft.com/office/drawing/2014/main" id="{887F23B8-9612-4F1F-99CD-A5F111C21921}"/>
              </a:ext>
            </a:extLst>
          </p:cNvPr>
          <p:cNvSpPr/>
          <p:nvPr/>
        </p:nvSpPr>
        <p:spPr>
          <a:xfrm>
            <a:off x="5485748" y="744457"/>
            <a:ext cx="45423" cy="293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8" name="正方形/長方形 267">
            <a:extLst>
              <a:ext uri="{FF2B5EF4-FFF2-40B4-BE49-F238E27FC236}">
                <a16:creationId xmlns:a16="http://schemas.microsoft.com/office/drawing/2014/main" id="{3CB32A1C-E5AE-4B43-AF65-5202312E4DCB}"/>
              </a:ext>
            </a:extLst>
          </p:cNvPr>
          <p:cNvSpPr/>
          <p:nvPr/>
        </p:nvSpPr>
        <p:spPr>
          <a:xfrm>
            <a:off x="5857648" y="1155595"/>
            <a:ext cx="127624" cy="453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9" name="正方形/長方形 268">
            <a:extLst>
              <a:ext uri="{FF2B5EF4-FFF2-40B4-BE49-F238E27FC236}">
                <a16:creationId xmlns:a16="http://schemas.microsoft.com/office/drawing/2014/main" id="{A242E03F-AC7A-4006-B48E-085D3C6F4B60}"/>
              </a:ext>
            </a:extLst>
          </p:cNvPr>
          <p:cNvSpPr/>
          <p:nvPr/>
        </p:nvSpPr>
        <p:spPr>
          <a:xfrm>
            <a:off x="5938359" y="1111043"/>
            <a:ext cx="54878" cy="453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0" name="正方形/長方形 269">
            <a:extLst>
              <a:ext uri="{FF2B5EF4-FFF2-40B4-BE49-F238E27FC236}">
                <a16:creationId xmlns:a16="http://schemas.microsoft.com/office/drawing/2014/main" id="{C1F5C9CC-A8AE-4457-888F-4F37CED9D74D}"/>
              </a:ext>
            </a:extLst>
          </p:cNvPr>
          <p:cNvSpPr/>
          <p:nvPr/>
        </p:nvSpPr>
        <p:spPr>
          <a:xfrm>
            <a:off x="5854790" y="1196479"/>
            <a:ext cx="54878" cy="453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1" name="正方形/長方形 270">
            <a:extLst>
              <a:ext uri="{FF2B5EF4-FFF2-40B4-BE49-F238E27FC236}">
                <a16:creationId xmlns:a16="http://schemas.microsoft.com/office/drawing/2014/main" id="{30B5823E-F91F-4EE3-B01A-3B1A9186D787}"/>
              </a:ext>
            </a:extLst>
          </p:cNvPr>
          <p:cNvSpPr/>
          <p:nvPr/>
        </p:nvSpPr>
        <p:spPr>
          <a:xfrm>
            <a:off x="4350910" y="3267531"/>
            <a:ext cx="131442" cy="327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2" name="正方形/長方形 271">
            <a:extLst>
              <a:ext uri="{FF2B5EF4-FFF2-40B4-BE49-F238E27FC236}">
                <a16:creationId xmlns:a16="http://schemas.microsoft.com/office/drawing/2014/main" id="{3B614621-8D68-4492-9EFD-A5E6D82032A8}"/>
              </a:ext>
            </a:extLst>
          </p:cNvPr>
          <p:cNvSpPr/>
          <p:nvPr/>
        </p:nvSpPr>
        <p:spPr>
          <a:xfrm>
            <a:off x="4353304" y="3384423"/>
            <a:ext cx="131442" cy="327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3" name="正方形/長方形 272">
            <a:extLst>
              <a:ext uri="{FF2B5EF4-FFF2-40B4-BE49-F238E27FC236}">
                <a16:creationId xmlns:a16="http://schemas.microsoft.com/office/drawing/2014/main" id="{4D8816F1-451E-4E5B-8ABA-F2593B53FD4D}"/>
              </a:ext>
            </a:extLst>
          </p:cNvPr>
          <p:cNvSpPr/>
          <p:nvPr/>
        </p:nvSpPr>
        <p:spPr>
          <a:xfrm>
            <a:off x="4540188" y="3472034"/>
            <a:ext cx="51263" cy="719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4" name="正方形/長方形 273">
            <a:extLst>
              <a:ext uri="{FF2B5EF4-FFF2-40B4-BE49-F238E27FC236}">
                <a16:creationId xmlns:a16="http://schemas.microsoft.com/office/drawing/2014/main" id="{EAB37D8C-6023-4255-9F3D-C6D8B9EA98DD}"/>
              </a:ext>
            </a:extLst>
          </p:cNvPr>
          <p:cNvSpPr/>
          <p:nvPr/>
        </p:nvSpPr>
        <p:spPr>
          <a:xfrm rot="5400000">
            <a:off x="5977722" y="1256021"/>
            <a:ext cx="127424" cy="2754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5" name="正方形/長方形 274">
            <a:extLst>
              <a:ext uri="{FF2B5EF4-FFF2-40B4-BE49-F238E27FC236}">
                <a16:creationId xmlns:a16="http://schemas.microsoft.com/office/drawing/2014/main" id="{A033DA4A-6367-43D7-AFFE-16789C8432E3}"/>
              </a:ext>
            </a:extLst>
          </p:cNvPr>
          <p:cNvSpPr/>
          <p:nvPr/>
        </p:nvSpPr>
        <p:spPr>
          <a:xfrm rot="5400000">
            <a:off x="6043386" y="1102027"/>
            <a:ext cx="127424" cy="3290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6" name="正方形/長方形 275">
            <a:extLst>
              <a:ext uri="{FF2B5EF4-FFF2-40B4-BE49-F238E27FC236}">
                <a16:creationId xmlns:a16="http://schemas.microsoft.com/office/drawing/2014/main" id="{1A8C8F1C-4FC8-4A73-A696-66B06DD27DEA}"/>
              </a:ext>
            </a:extLst>
          </p:cNvPr>
          <p:cNvSpPr/>
          <p:nvPr/>
        </p:nvSpPr>
        <p:spPr>
          <a:xfrm rot="5400000">
            <a:off x="6089213" y="978754"/>
            <a:ext cx="127424" cy="3290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7" name="正方形/長方形 276">
            <a:extLst>
              <a:ext uri="{FF2B5EF4-FFF2-40B4-BE49-F238E27FC236}">
                <a16:creationId xmlns:a16="http://schemas.microsoft.com/office/drawing/2014/main" id="{6A218FC4-A5C2-4C07-9BDD-859703846DA9}"/>
              </a:ext>
            </a:extLst>
          </p:cNvPr>
          <p:cNvSpPr/>
          <p:nvPr/>
        </p:nvSpPr>
        <p:spPr>
          <a:xfrm rot="5400000">
            <a:off x="6210350" y="995140"/>
            <a:ext cx="44253" cy="1276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8" name="正方形/長方形 277">
            <a:extLst>
              <a:ext uri="{FF2B5EF4-FFF2-40B4-BE49-F238E27FC236}">
                <a16:creationId xmlns:a16="http://schemas.microsoft.com/office/drawing/2014/main" id="{C6AD62EE-F129-4A58-93DE-40339243E593}"/>
              </a:ext>
            </a:extLst>
          </p:cNvPr>
          <p:cNvSpPr/>
          <p:nvPr/>
        </p:nvSpPr>
        <p:spPr>
          <a:xfrm>
            <a:off x="5315795" y="2455088"/>
            <a:ext cx="503142" cy="3349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9" name="正方形/長方形 278">
            <a:extLst>
              <a:ext uri="{FF2B5EF4-FFF2-40B4-BE49-F238E27FC236}">
                <a16:creationId xmlns:a16="http://schemas.microsoft.com/office/drawing/2014/main" id="{CF7E8278-E34C-4D38-A21C-FDADD325A5D5}"/>
              </a:ext>
            </a:extLst>
          </p:cNvPr>
          <p:cNvSpPr/>
          <p:nvPr/>
        </p:nvSpPr>
        <p:spPr>
          <a:xfrm>
            <a:off x="5147294" y="2588352"/>
            <a:ext cx="178087" cy="1821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0" name="正方形/長方形 279">
            <a:extLst>
              <a:ext uri="{FF2B5EF4-FFF2-40B4-BE49-F238E27FC236}">
                <a16:creationId xmlns:a16="http://schemas.microsoft.com/office/drawing/2014/main" id="{29132153-763F-4CD0-BB92-8C73FE8DEE60}"/>
              </a:ext>
            </a:extLst>
          </p:cNvPr>
          <p:cNvSpPr/>
          <p:nvPr/>
        </p:nvSpPr>
        <p:spPr>
          <a:xfrm>
            <a:off x="5820403" y="2596162"/>
            <a:ext cx="185210" cy="1821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1" name="正方形/長方形 280">
            <a:extLst>
              <a:ext uri="{FF2B5EF4-FFF2-40B4-BE49-F238E27FC236}">
                <a16:creationId xmlns:a16="http://schemas.microsoft.com/office/drawing/2014/main" id="{494A0C53-4145-4AB2-88D7-636ADCB19D16}"/>
              </a:ext>
            </a:extLst>
          </p:cNvPr>
          <p:cNvSpPr/>
          <p:nvPr/>
        </p:nvSpPr>
        <p:spPr>
          <a:xfrm>
            <a:off x="5061663" y="1700223"/>
            <a:ext cx="140761"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2" name="正方形/長方形 281">
            <a:extLst>
              <a:ext uri="{FF2B5EF4-FFF2-40B4-BE49-F238E27FC236}">
                <a16:creationId xmlns:a16="http://schemas.microsoft.com/office/drawing/2014/main" id="{B5FD015E-822C-4791-8653-FFD0A54318CA}"/>
              </a:ext>
            </a:extLst>
          </p:cNvPr>
          <p:cNvSpPr/>
          <p:nvPr/>
        </p:nvSpPr>
        <p:spPr>
          <a:xfrm>
            <a:off x="5089584" y="1750970"/>
            <a:ext cx="185160"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3" name="正方形/長方形 282">
            <a:extLst>
              <a:ext uri="{FF2B5EF4-FFF2-40B4-BE49-F238E27FC236}">
                <a16:creationId xmlns:a16="http://schemas.microsoft.com/office/drawing/2014/main" id="{A09DC664-CF6A-48D1-A275-ED2CC9B10B35}"/>
              </a:ext>
            </a:extLst>
          </p:cNvPr>
          <p:cNvSpPr/>
          <p:nvPr/>
        </p:nvSpPr>
        <p:spPr>
          <a:xfrm>
            <a:off x="5092826" y="1797994"/>
            <a:ext cx="185160"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4" name="正方形/長方形 283">
            <a:extLst>
              <a:ext uri="{FF2B5EF4-FFF2-40B4-BE49-F238E27FC236}">
                <a16:creationId xmlns:a16="http://schemas.microsoft.com/office/drawing/2014/main" id="{6DCC2158-9DB5-4806-8265-E42C798353AB}"/>
              </a:ext>
            </a:extLst>
          </p:cNvPr>
          <p:cNvSpPr/>
          <p:nvPr/>
        </p:nvSpPr>
        <p:spPr>
          <a:xfrm>
            <a:off x="5092825" y="1843222"/>
            <a:ext cx="185160"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5" name="正方形/長方形 284">
            <a:extLst>
              <a:ext uri="{FF2B5EF4-FFF2-40B4-BE49-F238E27FC236}">
                <a16:creationId xmlns:a16="http://schemas.microsoft.com/office/drawing/2014/main" id="{2A2B4F82-A1F3-4D64-878C-710F7ED216F5}"/>
              </a:ext>
            </a:extLst>
          </p:cNvPr>
          <p:cNvSpPr/>
          <p:nvPr/>
        </p:nvSpPr>
        <p:spPr>
          <a:xfrm>
            <a:off x="5143645" y="1889988"/>
            <a:ext cx="220340"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6" name="正方形/長方形 285">
            <a:extLst>
              <a:ext uri="{FF2B5EF4-FFF2-40B4-BE49-F238E27FC236}">
                <a16:creationId xmlns:a16="http://schemas.microsoft.com/office/drawing/2014/main" id="{DA23B91F-3F92-4211-9ACE-7D7CC6ACD7B1}"/>
              </a:ext>
            </a:extLst>
          </p:cNvPr>
          <p:cNvSpPr/>
          <p:nvPr/>
        </p:nvSpPr>
        <p:spPr>
          <a:xfrm>
            <a:off x="5145605" y="1942065"/>
            <a:ext cx="284238"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7" name="正方形/長方形 286">
            <a:extLst>
              <a:ext uri="{FF2B5EF4-FFF2-40B4-BE49-F238E27FC236}">
                <a16:creationId xmlns:a16="http://schemas.microsoft.com/office/drawing/2014/main" id="{7686EB3E-20F4-4552-96F8-DFF8B8CCC363}"/>
              </a:ext>
            </a:extLst>
          </p:cNvPr>
          <p:cNvSpPr/>
          <p:nvPr/>
        </p:nvSpPr>
        <p:spPr>
          <a:xfrm>
            <a:off x="5133687" y="1985785"/>
            <a:ext cx="349613"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8" name="正方形/長方形 287">
            <a:extLst>
              <a:ext uri="{FF2B5EF4-FFF2-40B4-BE49-F238E27FC236}">
                <a16:creationId xmlns:a16="http://schemas.microsoft.com/office/drawing/2014/main" id="{3C293A99-858E-4A7E-A967-EF34926C4312}"/>
              </a:ext>
            </a:extLst>
          </p:cNvPr>
          <p:cNvSpPr/>
          <p:nvPr/>
        </p:nvSpPr>
        <p:spPr>
          <a:xfrm>
            <a:off x="5132896" y="2035467"/>
            <a:ext cx="304162"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9" name="正方形/長方形 288">
            <a:extLst>
              <a:ext uri="{FF2B5EF4-FFF2-40B4-BE49-F238E27FC236}">
                <a16:creationId xmlns:a16="http://schemas.microsoft.com/office/drawing/2014/main" id="{02E11BFD-BE6C-4384-B0C3-D1C418BF4C59}"/>
              </a:ext>
            </a:extLst>
          </p:cNvPr>
          <p:cNvSpPr/>
          <p:nvPr/>
        </p:nvSpPr>
        <p:spPr>
          <a:xfrm>
            <a:off x="5139412" y="2080509"/>
            <a:ext cx="304162"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0" name="正方形/長方形 289">
            <a:extLst>
              <a:ext uri="{FF2B5EF4-FFF2-40B4-BE49-F238E27FC236}">
                <a16:creationId xmlns:a16="http://schemas.microsoft.com/office/drawing/2014/main" id="{F9EC5398-D648-40E9-B11C-B64D946BE066}"/>
              </a:ext>
            </a:extLst>
          </p:cNvPr>
          <p:cNvSpPr/>
          <p:nvPr/>
        </p:nvSpPr>
        <p:spPr>
          <a:xfrm>
            <a:off x="5227969" y="2127962"/>
            <a:ext cx="212913"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1" name="正方形/長方形 290">
            <a:extLst>
              <a:ext uri="{FF2B5EF4-FFF2-40B4-BE49-F238E27FC236}">
                <a16:creationId xmlns:a16="http://schemas.microsoft.com/office/drawing/2014/main" id="{B8E6700E-471F-4A18-97B1-714E98280003}"/>
              </a:ext>
            </a:extLst>
          </p:cNvPr>
          <p:cNvSpPr/>
          <p:nvPr/>
        </p:nvSpPr>
        <p:spPr>
          <a:xfrm>
            <a:off x="5236684" y="2176844"/>
            <a:ext cx="200184"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2" name="正方形/長方形 291">
            <a:extLst>
              <a:ext uri="{FF2B5EF4-FFF2-40B4-BE49-F238E27FC236}">
                <a16:creationId xmlns:a16="http://schemas.microsoft.com/office/drawing/2014/main" id="{511C282B-2EE4-4404-ADBC-BBDA81FF7A8D}"/>
              </a:ext>
            </a:extLst>
          </p:cNvPr>
          <p:cNvSpPr/>
          <p:nvPr/>
        </p:nvSpPr>
        <p:spPr>
          <a:xfrm>
            <a:off x="5242746" y="2222394"/>
            <a:ext cx="194179" cy="510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813F7B63-8582-46A3-BDD1-18AD3254E59F}"/>
              </a:ext>
            </a:extLst>
          </p:cNvPr>
          <p:cNvSpPr/>
          <p:nvPr/>
        </p:nvSpPr>
        <p:spPr>
          <a:xfrm>
            <a:off x="5519287" y="2201951"/>
            <a:ext cx="209750" cy="861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4" name="正方形/長方形 293">
            <a:extLst>
              <a:ext uri="{FF2B5EF4-FFF2-40B4-BE49-F238E27FC236}">
                <a16:creationId xmlns:a16="http://schemas.microsoft.com/office/drawing/2014/main" id="{90522C1D-A032-4F87-88A3-0EDA1A110547}"/>
              </a:ext>
            </a:extLst>
          </p:cNvPr>
          <p:cNvSpPr/>
          <p:nvPr/>
        </p:nvSpPr>
        <p:spPr>
          <a:xfrm>
            <a:off x="5287506" y="2272271"/>
            <a:ext cx="314714" cy="1953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5" name="正方形/長方形 294">
            <a:extLst>
              <a:ext uri="{FF2B5EF4-FFF2-40B4-BE49-F238E27FC236}">
                <a16:creationId xmlns:a16="http://schemas.microsoft.com/office/drawing/2014/main" id="{2AC23E0E-9A9A-43D8-BD91-78BECF0DB05A}"/>
              </a:ext>
            </a:extLst>
          </p:cNvPr>
          <p:cNvSpPr/>
          <p:nvPr/>
        </p:nvSpPr>
        <p:spPr>
          <a:xfrm>
            <a:off x="5576997" y="2375190"/>
            <a:ext cx="89012" cy="8389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6" name="正方形/長方形 295">
            <a:extLst>
              <a:ext uri="{FF2B5EF4-FFF2-40B4-BE49-F238E27FC236}">
                <a16:creationId xmlns:a16="http://schemas.microsoft.com/office/drawing/2014/main" id="{FCFB7BD1-705C-41D9-B001-499C1652E862}"/>
              </a:ext>
            </a:extLst>
          </p:cNvPr>
          <p:cNvSpPr/>
          <p:nvPr/>
        </p:nvSpPr>
        <p:spPr>
          <a:xfrm>
            <a:off x="5818918" y="2539176"/>
            <a:ext cx="121057" cy="5872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7" name="正方形/長方形 296">
            <a:extLst>
              <a:ext uri="{FF2B5EF4-FFF2-40B4-BE49-F238E27FC236}">
                <a16:creationId xmlns:a16="http://schemas.microsoft.com/office/drawing/2014/main" id="{D0BDF8C4-A984-44D6-84A9-A7A94F580CBA}"/>
              </a:ext>
            </a:extLst>
          </p:cNvPr>
          <p:cNvSpPr/>
          <p:nvPr/>
        </p:nvSpPr>
        <p:spPr>
          <a:xfrm>
            <a:off x="5647044" y="2416449"/>
            <a:ext cx="76007" cy="5872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8" name="正方形/長方形 297">
            <a:extLst>
              <a:ext uri="{FF2B5EF4-FFF2-40B4-BE49-F238E27FC236}">
                <a16:creationId xmlns:a16="http://schemas.microsoft.com/office/drawing/2014/main" id="{D75478EF-132D-44AE-87DA-80084EFA1359}"/>
              </a:ext>
            </a:extLst>
          </p:cNvPr>
          <p:cNvSpPr/>
          <p:nvPr/>
        </p:nvSpPr>
        <p:spPr>
          <a:xfrm>
            <a:off x="5238704" y="2537477"/>
            <a:ext cx="76007" cy="5872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9" name="正方形/長方形 298">
            <a:extLst>
              <a:ext uri="{FF2B5EF4-FFF2-40B4-BE49-F238E27FC236}">
                <a16:creationId xmlns:a16="http://schemas.microsoft.com/office/drawing/2014/main" id="{328F4A17-D86B-4F0E-A9B2-8D18D2409517}"/>
              </a:ext>
            </a:extLst>
          </p:cNvPr>
          <p:cNvSpPr/>
          <p:nvPr/>
        </p:nvSpPr>
        <p:spPr>
          <a:xfrm>
            <a:off x="5103223" y="2629479"/>
            <a:ext cx="49404" cy="838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0" name="正方形/長方形 299">
            <a:extLst>
              <a:ext uri="{FF2B5EF4-FFF2-40B4-BE49-F238E27FC236}">
                <a16:creationId xmlns:a16="http://schemas.microsoft.com/office/drawing/2014/main" id="{8FB798D8-DAB7-40D3-8737-772FDE43B49B}"/>
              </a:ext>
            </a:extLst>
          </p:cNvPr>
          <p:cNvSpPr/>
          <p:nvPr/>
        </p:nvSpPr>
        <p:spPr>
          <a:xfrm>
            <a:off x="5053195" y="2708973"/>
            <a:ext cx="49404" cy="838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1" name="正方形/長方形 300">
            <a:extLst>
              <a:ext uri="{FF2B5EF4-FFF2-40B4-BE49-F238E27FC236}">
                <a16:creationId xmlns:a16="http://schemas.microsoft.com/office/drawing/2014/main" id="{5A83D722-D7B3-4584-96B7-46DA5D141547}"/>
              </a:ext>
            </a:extLst>
          </p:cNvPr>
          <p:cNvSpPr/>
          <p:nvPr/>
        </p:nvSpPr>
        <p:spPr>
          <a:xfrm flipV="1">
            <a:off x="4951733" y="2746540"/>
            <a:ext cx="408661" cy="310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2" name="正方形/長方形 301">
            <a:extLst>
              <a:ext uri="{FF2B5EF4-FFF2-40B4-BE49-F238E27FC236}">
                <a16:creationId xmlns:a16="http://schemas.microsoft.com/office/drawing/2014/main" id="{CF919E06-593A-4E62-A4FB-B66FF5D7A33B}"/>
              </a:ext>
            </a:extLst>
          </p:cNvPr>
          <p:cNvSpPr/>
          <p:nvPr/>
        </p:nvSpPr>
        <p:spPr>
          <a:xfrm>
            <a:off x="4443059" y="1509461"/>
            <a:ext cx="426782" cy="832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3" name="正方形/長方形 302">
            <a:extLst>
              <a:ext uri="{FF2B5EF4-FFF2-40B4-BE49-F238E27FC236}">
                <a16:creationId xmlns:a16="http://schemas.microsoft.com/office/drawing/2014/main" id="{0FCFBFFF-9526-4205-BC06-F502E59095EE}"/>
              </a:ext>
            </a:extLst>
          </p:cNvPr>
          <p:cNvSpPr/>
          <p:nvPr/>
        </p:nvSpPr>
        <p:spPr>
          <a:xfrm>
            <a:off x="5063208" y="1509461"/>
            <a:ext cx="356484" cy="832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8792C725-21BD-4E25-A2CE-8D525268857A}"/>
              </a:ext>
            </a:extLst>
          </p:cNvPr>
          <p:cNvSpPr/>
          <p:nvPr/>
        </p:nvSpPr>
        <p:spPr>
          <a:xfrm>
            <a:off x="5054773" y="1594358"/>
            <a:ext cx="231715" cy="832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5" name="正方形/長方形 304">
            <a:extLst>
              <a:ext uri="{FF2B5EF4-FFF2-40B4-BE49-F238E27FC236}">
                <a16:creationId xmlns:a16="http://schemas.microsoft.com/office/drawing/2014/main" id="{3BDA78D1-4802-45B4-8B72-9CA04ED14224}"/>
              </a:ext>
            </a:extLst>
          </p:cNvPr>
          <p:cNvSpPr/>
          <p:nvPr/>
        </p:nvSpPr>
        <p:spPr>
          <a:xfrm>
            <a:off x="5282859" y="1589066"/>
            <a:ext cx="57928" cy="832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6" name="正方形/長方形 305">
            <a:extLst>
              <a:ext uri="{FF2B5EF4-FFF2-40B4-BE49-F238E27FC236}">
                <a16:creationId xmlns:a16="http://schemas.microsoft.com/office/drawing/2014/main" id="{90E04E43-BEDC-461B-AFAD-95D68E9879B1}"/>
              </a:ext>
            </a:extLst>
          </p:cNvPr>
          <p:cNvSpPr/>
          <p:nvPr/>
        </p:nvSpPr>
        <p:spPr>
          <a:xfrm>
            <a:off x="5200370" y="1667987"/>
            <a:ext cx="57928" cy="832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7" name="正方形/長方形 306">
            <a:extLst>
              <a:ext uri="{FF2B5EF4-FFF2-40B4-BE49-F238E27FC236}">
                <a16:creationId xmlns:a16="http://schemas.microsoft.com/office/drawing/2014/main" id="{9400CA6E-ECAD-4CBB-BCA3-5B9C839636EC}"/>
              </a:ext>
            </a:extLst>
          </p:cNvPr>
          <p:cNvSpPr/>
          <p:nvPr/>
        </p:nvSpPr>
        <p:spPr>
          <a:xfrm>
            <a:off x="4726451" y="1828274"/>
            <a:ext cx="286343" cy="17536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8" name="正方形/長方形 307">
            <a:extLst>
              <a:ext uri="{FF2B5EF4-FFF2-40B4-BE49-F238E27FC236}">
                <a16:creationId xmlns:a16="http://schemas.microsoft.com/office/drawing/2014/main" id="{E3BC54AF-6B75-4BCC-A763-425BD6106F14}"/>
              </a:ext>
            </a:extLst>
          </p:cNvPr>
          <p:cNvSpPr/>
          <p:nvPr/>
        </p:nvSpPr>
        <p:spPr>
          <a:xfrm>
            <a:off x="4774882" y="2335414"/>
            <a:ext cx="518275" cy="17536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9" name="正方形/長方形 308">
            <a:extLst>
              <a:ext uri="{FF2B5EF4-FFF2-40B4-BE49-F238E27FC236}">
                <a16:creationId xmlns:a16="http://schemas.microsoft.com/office/drawing/2014/main" id="{8CC29607-17F5-4E98-A11D-E8F1AAED09E9}"/>
              </a:ext>
            </a:extLst>
          </p:cNvPr>
          <p:cNvSpPr/>
          <p:nvPr/>
        </p:nvSpPr>
        <p:spPr>
          <a:xfrm>
            <a:off x="4768378" y="2504097"/>
            <a:ext cx="341643" cy="2051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0" name="正方形/長方形 309">
            <a:extLst>
              <a:ext uri="{FF2B5EF4-FFF2-40B4-BE49-F238E27FC236}">
                <a16:creationId xmlns:a16="http://schemas.microsoft.com/office/drawing/2014/main" id="{C20050EB-BD5C-439C-94A6-E4AAE9D41792}"/>
              </a:ext>
            </a:extLst>
          </p:cNvPr>
          <p:cNvSpPr/>
          <p:nvPr/>
        </p:nvSpPr>
        <p:spPr>
          <a:xfrm>
            <a:off x="4776280" y="1667350"/>
            <a:ext cx="232005" cy="1613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正方形/長方形 310">
            <a:extLst>
              <a:ext uri="{FF2B5EF4-FFF2-40B4-BE49-F238E27FC236}">
                <a16:creationId xmlns:a16="http://schemas.microsoft.com/office/drawing/2014/main" id="{50E743FF-0627-4B3D-BBCB-732755FF0768}"/>
              </a:ext>
            </a:extLst>
          </p:cNvPr>
          <p:cNvSpPr/>
          <p:nvPr/>
        </p:nvSpPr>
        <p:spPr>
          <a:xfrm>
            <a:off x="4442223" y="1578928"/>
            <a:ext cx="379835" cy="832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2" name="正方形/長方形 311">
            <a:extLst>
              <a:ext uri="{FF2B5EF4-FFF2-40B4-BE49-F238E27FC236}">
                <a16:creationId xmlns:a16="http://schemas.microsoft.com/office/drawing/2014/main" id="{8FBDBF0E-B9C3-4B95-94B5-D39FB85AED1E}"/>
              </a:ext>
            </a:extLst>
          </p:cNvPr>
          <p:cNvSpPr/>
          <p:nvPr/>
        </p:nvSpPr>
        <p:spPr>
          <a:xfrm>
            <a:off x="4398845" y="1540949"/>
            <a:ext cx="37984" cy="832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3" name="正方形/長方形 312">
            <a:extLst>
              <a:ext uri="{FF2B5EF4-FFF2-40B4-BE49-F238E27FC236}">
                <a16:creationId xmlns:a16="http://schemas.microsoft.com/office/drawing/2014/main" id="{0C9A6543-7345-4456-826D-C0531534ABE3}"/>
              </a:ext>
            </a:extLst>
          </p:cNvPr>
          <p:cNvSpPr/>
          <p:nvPr/>
        </p:nvSpPr>
        <p:spPr>
          <a:xfrm>
            <a:off x="4869396" y="1613018"/>
            <a:ext cx="87743" cy="599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4" name="正方形/長方形 313">
            <a:extLst>
              <a:ext uri="{FF2B5EF4-FFF2-40B4-BE49-F238E27FC236}">
                <a16:creationId xmlns:a16="http://schemas.microsoft.com/office/drawing/2014/main" id="{4C545989-7C2C-46BA-A104-BBE76C23366F}"/>
              </a:ext>
            </a:extLst>
          </p:cNvPr>
          <p:cNvSpPr/>
          <p:nvPr/>
        </p:nvSpPr>
        <p:spPr>
          <a:xfrm>
            <a:off x="4731031" y="2001320"/>
            <a:ext cx="237664" cy="12801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正方形/長方形 314">
            <a:extLst>
              <a:ext uri="{FF2B5EF4-FFF2-40B4-BE49-F238E27FC236}">
                <a16:creationId xmlns:a16="http://schemas.microsoft.com/office/drawing/2014/main" id="{4C57E166-D070-455E-8FD5-FDFEA7C04BEB}"/>
              </a:ext>
            </a:extLst>
          </p:cNvPr>
          <p:cNvSpPr/>
          <p:nvPr/>
        </p:nvSpPr>
        <p:spPr>
          <a:xfrm>
            <a:off x="4779482" y="2124073"/>
            <a:ext cx="223404" cy="2176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6" name="正方形/長方形 315">
            <a:extLst>
              <a:ext uri="{FF2B5EF4-FFF2-40B4-BE49-F238E27FC236}">
                <a16:creationId xmlns:a16="http://schemas.microsoft.com/office/drawing/2014/main" id="{D1A57432-8917-498E-AD47-B54F6C41B299}"/>
              </a:ext>
            </a:extLst>
          </p:cNvPr>
          <p:cNvSpPr/>
          <p:nvPr/>
        </p:nvSpPr>
        <p:spPr>
          <a:xfrm>
            <a:off x="5002711" y="2200073"/>
            <a:ext cx="194361" cy="1371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7" name="正方形/長方形 316">
            <a:extLst>
              <a:ext uri="{FF2B5EF4-FFF2-40B4-BE49-F238E27FC236}">
                <a16:creationId xmlns:a16="http://schemas.microsoft.com/office/drawing/2014/main" id="{4BFD1CD6-4DF4-4B97-9647-624D17ABF5F7}"/>
              </a:ext>
            </a:extLst>
          </p:cNvPr>
          <p:cNvSpPr/>
          <p:nvPr/>
        </p:nvSpPr>
        <p:spPr>
          <a:xfrm>
            <a:off x="5010436" y="1909082"/>
            <a:ext cx="97181" cy="1766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8" name="正方形/長方形 317">
            <a:extLst>
              <a:ext uri="{FF2B5EF4-FFF2-40B4-BE49-F238E27FC236}">
                <a16:creationId xmlns:a16="http://schemas.microsoft.com/office/drawing/2014/main" id="{13CBADC4-48C8-450F-B5A7-CB0D179F631D}"/>
              </a:ext>
            </a:extLst>
          </p:cNvPr>
          <p:cNvSpPr/>
          <p:nvPr/>
        </p:nvSpPr>
        <p:spPr>
          <a:xfrm>
            <a:off x="5098861" y="1996750"/>
            <a:ext cx="43732" cy="2197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9" name="正方形/長方形 318">
            <a:extLst>
              <a:ext uri="{FF2B5EF4-FFF2-40B4-BE49-F238E27FC236}">
                <a16:creationId xmlns:a16="http://schemas.microsoft.com/office/drawing/2014/main" id="{8C829C88-10C7-4349-8FD0-4AA57F3155A8}"/>
              </a:ext>
            </a:extLst>
          </p:cNvPr>
          <p:cNvSpPr/>
          <p:nvPr/>
        </p:nvSpPr>
        <p:spPr>
          <a:xfrm>
            <a:off x="5095224" y="2513846"/>
            <a:ext cx="43732" cy="1119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0" name="正方形/長方形 319">
            <a:extLst>
              <a:ext uri="{FF2B5EF4-FFF2-40B4-BE49-F238E27FC236}">
                <a16:creationId xmlns:a16="http://schemas.microsoft.com/office/drawing/2014/main" id="{BA1E3424-0AA0-4A6F-9197-9933A185AB87}"/>
              </a:ext>
            </a:extLst>
          </p:cNvPr>
          <p:cNvSpPr/>
          <p:nvPr/>
        </p:nvSpPr>
        <p:spPr>
          <a:xfrm>
            <a:off x="5141055" y="2503459"/>
            <a:ext cx="105811" cy="806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1" name="正方形/長方形 320">
            <a:extLst>
              <a:ext uri="{FF2B5EF4-FFF2-40B4-BE49-F238E27FC236}">
                <a16:creationId xmlns:a16="http://schemas.microsoft.com/office/drawing/2014/main" id="{1100A4B2-FB2D-4079-9997-57B0B69B871E}"/>
              </a:ext>
            </a:extLst>
          </p:cNvPr>
          <p:cNvSpPr/>
          <p:nvPr/>
        </p:nvSpPr>
        <p:spPr>
          <a:xfrm>
            <a:off x="5213455" y="2454090"/>
            <a:ext cx="105811" cy="806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2" name="正方形/長方形 321">
            <a:extLst>
              <a:ext uri="{FF2B5EF4-FFF2-40B4-BE49-F238E27FC236}">
                <a16:creationId xmlns:a16="http://schemas.microsoft.com/office/drawing/2014/main" id="{63326340-C398-47F9-AE0C-EB696EA3758E}"/>
              </a:ext>
            </a:extLst>
          </p:cNvPr>
          <p:cNvSpPr/>
          <p:nvPr/>
        </p:nvSpPr>
        <p:spPr>
          <a:xfrm>
            <a:off x="6403714" y="4307288"/>
            <a:ext cx="330344" cy="1053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3" name="正方形/長方形 322">
            <a:extLst>
              <a:ext uri="{FF2B5EF4-FFF2-40B4-BE49-F238E27FC236}">
                <a16:creationId xmlns:a16="http://schemas.microsoft.com/office/drawing/2014/main" id="{2748A3B6-072D-4996-B660-83D0E7A7603E}"/>
              </a:ext>
            </a:extLst>
          </p:cNvPr>
          <p:cNvSpPr/>
          <p:nvPr/>
        </p:nvSpPr>
        <p:spPr>
          <a:xfrm>
            <a:off x="6501932" y="4262208"/>
            <a:ext cx="243269" cy="700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B4CA22F5-D57B-4B47-BDDF-1B30AD8CEA85}"/>
              </a:ext>
            </a:extLst>
          </p:cNvPr>
          <p:cNvSpPr/>
          <p:nvPr/>
        </p:nvSpPr>
        <p:spPr>
          <a:xfrm>
            <a:off x="6318234" y="4477200"/>
            <a:ext cx="431278" cy="2819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A2612103-CC4E-48B1-B9CD-46903B5892E1}"/>
              </a:ext>
            </a:extLst>
          </p:cNvPr>
          <p:cNvSpPr/>
          <p:nvPr/>
        </p:nvSpPr>
        <p:spPr>
          <a:xfrm>
            <a:off x="6359628" y="4408606"/>
            <a:ext cx="385573" cy="700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正方形/長方形 325">
            <a:extLst>
              <a:ext uri="{FF2B5EF4-FFF2-40B4-BE49-F238E27FC236}">
                <a16:creationId xmlns:a16="http://schemas.microsoft.com/office/drawing/2014/main" id="{6150067B-7095-4418-82B6-308329658F57}"/>
              </a:ext>
            </a:extLst>
          </p:cNvPr>
          <p:cNvSpPr/>
          <p:nvPr/>
        </p:nvSpPr>
        <p:spPr>
          <a:xfrm>
            <a:off x="6277556" y="4725834"/>
            <a:ext cx="45005" cy="2051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7" name="正方形/長方形 326">
            <a:extLst>
              <a:ext uri="{FF2B5EF4-FFF2-40B4-BE49-F238E27FC236}">
                <a16:creationId xmlns:a16="http://schemas.microsoft.com/office/drawing/2014/main" id="{E5C1068E-A05B-46F9-8878-B12B7B488369}"/>
              </a:ext>
            </a:extLst>
          </p:cNvPr>
          <p:cNvSpPr/>
          <p:nvPr/>
        </p:nvSpPr>
        <p:spPr>
          <a:xfrm>
            <a:off x="6319456" y="4752687"/>
            <a:ext cx="242579" cy="19436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8" name="正方形/長方形 327">
            <a:extLst>
              <a:ext uri="{FF2B5EF4-FFF2-40B4-BE49-F238E27FC236}">
                <a16:creationId xmlns:a16="http://schemas.microsoft.com/office/drawing/2014/main" id="{2A5BCA8A-5B9A-4CAA-855B-777CC581D03B}"/>
              </a:ext>
            </a:extLst>
          </p:cNvPr>
          <p:cNvSpPr/>
          <p:nvPr/>
        </p:nvSpPr>
        <p:spPr>
          <a:xfrm>
            <a:off x="6597296" y="4755605"/>
            <a:ext cx="147903" cy="19436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9" name="正方形/長方形 328">
            <a:extLst>
              <a:ext uri="{FF2B5EF4-FFF2-40B4-BE49-F238E27FC236}">
                <a16:creationId xmlns:a16="http://schemas.microsoft.com/office/drawing/2014/main" id="{56DD7072-A717-4524-8E9B-BBBCB5C17F22}"/>
              </a:ext>
            </a:extLst>
          </p:cNvPr>
          <p:cNvSpPr/>
          <p:nvPr/>
        </p:nvSpPr>
        <p:spPr>
          <a:xfrm>
            <a:off x="6368621" y="4346898"/>
            <a:ext cx="40791" cy="635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a:extLst>
              <a:ext uri="{FF2B5EF4-FFF2-40B4-BE49-F238E27FC236}">
                <a16:creationId xmlns:a16="http://schemas.microsoft.com/office/drawing/2014/main" id="{412BFBCC-428D-4287-A881-3E8F16122CDC}"/>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61748B2E-256F-40D1-A365-FF5760E37078}"/>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673C92AF-9B41-420E-87BF-A053D3DB6EDB}"/>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　 （林班でゾーニングを検討）</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363BE3CF-9337-49E9-99C7-34461643B97D}"/>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6EC37DD8-0CA5-4594-A5F6-A395199D37BF}"/>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311B88E9-1F0F-4B50-A221-FF05BE3B4BC2}"/>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25" name="正方形/長方形 24">
            <a:extLst>
              <a:ext uri="{FF2B5EF4-FFF2-40B4-BE49-F238E27FC236}">
                <a16:creationId xmlns:a16="http://schemas.microsoft.com/office/drawing/2014/main" id="{17BF3460-581C-40BB-9C99-1BFA38E0722D}"/>
              </a:ext>
            </a:extLst>
          </p:cNvPr>
          <p:cNvSpPr/>
          <p:nvPr/>
        </p:nvSpPr>
        <p:spPr>
          <a:xfrm>
            <a:off x="79943" y="936712"/>
            <a:ext cx="1845810" cy="2338116"/>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テキスト ボックス 26">
            <a:extLst>
              <a:ext uri="{FF2B5EF4-FFF2-40B4-BE49-F238E27FC236}">
                <a16:creationId xmlns:a16="http://schemas.microsoft.com/office/drawing/2014/main" id="{94A20C29-B003-46D5-8901-91B3EBBBAA0E}"/>
              </a:ext>
            </a:extLst>
          </p:cNvPr>
          <p:cNvSpPr txBox="1"/>
          <p:nvPr/>
        </p:nvSpPr>
        <p:spPr>
          <a:xfrm>
            <a:off x="81813" y="96446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28" name="テキスト ボックス 27">
            <a:extLst>
              <a:ext uri="{FF2B5EF4-FFF2-40B4-BE49-F238E27FC236}">
                <a16:creationId xmlns:a16="http://schemas.microsoft.com/office/drawing/2014/main" id="{B6984C07-AB20-42F3-917D-8C87A5EAABF6}"/>
              </a:ext>
            </a:extLst>
          </p:cNvPr>
          <p:cNvSpPr txBox="1"/>
          <p:nvPr/>
        </p:nvSpPr>
        <p:spPr>
          <a:xfrm>
            <a:off x="460024" y="2144031"/>
            <a:ext cx="1720790" cy="230832"/>
          </a:xfrm>
          <a:prstGeom prst="rect">
            <a:avLst/>
          </a:prstGeom>
          <a:noFill/>
        </p:spPr>
        <p:txBody>
          <a:bodyPr wrap="square" rtlCol="0">
            <a:spAutoFit/>
          </a:bodyPr>
          <a:lstStyle/>
          <a:p>
            <a:r>
              <a:rPr kumimoji="1" lang="ja-JP" altLang="en-US" sz="900" b="1" dirty="0"/>
              <a:t>山地災害危険地区（山腹）</a:t>
            </a:r>
          </a:p>
        </p:txBody>
      </p:sp>
      <p:sp>
        <p:nvSpPr>
          <p:cNvPr id="29" name="正方形/長方形 28">
            <a:extLst>
              <a:ext uri="{FF2B5EF4-FFF2-40B4-BE49-F238E27FC236}">
                <a16:creationId xmlns:a16="http://schemas.microsoft.com/office/drawing/2014/main" id="{1F809071-3B3D-49D0-A53E-D05BDEA4E2C5}"/>
              </a:ext>
            </a:extLst>
          </p:cNvPr>
          <p:cNvSpPr/>
          <p:nvPr/>
        </p:nvSpPr>
        <p:spPr>
          <a:xfrm>
            <a:off x="158622" y="2185261"/>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EAD12290-141F-4FE1-B75C-2FB87947A96B}"/>
              </a:ext>
            </a:extLst>
          </p:cNvPr>
          <p:cNvSpPr txBox="1"/>
          <p:nvPr/>
        </p:nvSpPr>
        <p:spPr>
          <a:xfrm>
            <a:off x="448989" y="2380149"/>
            <a:ext cx="1720789" cy="230832"/>
          </a:xfrm>
          <a:prstGeom prst="rect">
            <a:avLst/>
          </a:prstGeom>
          <a:noFill/>
        </p:spPr>
        <p:txBody>
          <a:bodyPr wrap="square" rtlCol="0">
            <a:spAutoFit/>
          </a:bodyPr>
          <a:lstStyle/>
          <a:p>
            <a:r>
              <a:rPr kumimoji="1" lang="ja-JP" altLang="en-US" sz="900" b="1" dirty="0"/>
              <a:t>山地災害危険地区（渓流）</a:t>
            </a:r>
          </a:p>
        </p:txBody>
      </p:sp>
      <p:sp>
        <p:nvSpPr>
          <p:cNvPr id="31" name="正方形/長方形 30">
            <a:extLst>
              <a:ext uri="{FF2B5EF4-FFF2-40B4-BE49-F238E27FC236}">
                <a16:creationId xmlns:a16="http://schemas.microsoft.com/office/drawing/2014/main" id="{7A4DED8D-2E59-482D-B7EC-8F26F8443117}"/>
              </a:ext>
            </a:extLst>
          </p:cNvPr>
          <p:cNvSpPr/>
          <p:nvPr/>
        </p:nvSpPr>
        <p:spPr>
          <a:xfrm>
            <a:off x="155901" y="2413066"/>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テキスト ボックス 31">
            <a:extLst>
              <a:ext uri="{FF2B5EF4-FFF2-40B4-BE49-F238E27FC236}">
                <a16:creationId xmlns:a16="http://schemas.microsoft.com/office/drawing/2014/main" id="{8C495885-C265-4529-9587-76E625123C44}"/>
              </a:ext>
            </a:extLst>
          </p:cNvPr>
          <p:cNvSpPr txBox="1"/>
          <p:nvPr/>
        </p:nvSpPr>
        <p:spPr>
          <a:xfrm>
            <a:off x="440490" y="1201075"/>
            <a:ext cx="1015662" cy="246221"/>
          </a:xfrm>
          <a:prstGeom prst="rect">
            <a:avLst/>
          </a:prstGeom>
          <a:noFill/>
        </p:spPr>
        <p:txBody>
          <a:bodyPr wrap="square" rtlCol="0">
            <a:spAutoFit/>
          </a:bodyPr>
          <a:lstStyle/>
          <a:p>
            <a:r>
              <a:rPr kumimoji="1" lang="ja-JP" altLang="en-US" sz="1000" b="1" dirty="0"/>
              <a:t>①資源循環林</a:t>
            </a:r>
          </a:p>
        </p:txBody>
      </p:sp>
      <p:sp>
        <p:nvSpPr>
          <p:cNvPr id="33" name="テキスト ボックス 32">
            <a:extLst>
              <a:ext uri="{FF2B5EF4-FFF2-40B4-BE49-F238E27FC236}">
                <a16:creationId xmlns:a16="http://schemas.microsoft.com/office/drawing/2014/main" id="{4971392E-B1B7-4F77-BFB3-C4A6982D54D6}"/>
              </a:ext>
            </a:extLst>
          </p:cNvPr>
          <p:cNvSpPr txBox="1"/>
          <p:nvPr/>
        </p:nvSpPr>
        <p:spPr>
          <a:xfrm>
            <a:off x="432176" y="1434323"/>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34" name="テキスト ボックス 33">
            <a:extLst>
              <a:ext uri="{FF2B5EF4-FFF2-40B4-BE49-F238E27FC236}">
                <a16:creationId xmlns:a16="http://schemas.microsoft.com/office/drawing/2014/main" id="{6D830027-0D98-47CF-8AA1-3C5CAD4B48FC}"/>
              </a:ext>
            </a:extLst>
          </p:cNvPr>
          <p:cNvSpPr txBox="1"/>
          <p:nvPr/>
        </p:nvSpPr>
        <p:spPr>
          <a:xfrm>
            <a:off x="440489" y="1659606"/>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35" name="テキスト ボックス 34">
            <a:extLst>
              <a:ext uri="{FF2B5EF4-FFF2-40B4-BE49-F238E27FC236}">
                <a16:creationId xmlns:a16="http://schemas.microsoft.com/office/drawing/2014/main" id="{CD41E461-2045-48E4-89C7-6BA4483D1B98}"/>
              </a:ext>
            </a:extLst>
          </p:cNvPr>
          <p:cNvSpPr txBox="1"/>
          <p:nvPr/>
        </p:nvSpPr>
        <p:spPr>
          <a:xfrm>
            <a:off x="437768" y="1881968"/>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36" name="正方形/長方形 35">
            <a:extLst>
              <a:ext uri="{FF2B5EF4-FFF2-40B4-BE49-F238E27FC236}">
                <a16:creationId xmlns:a16="http://schemas.microsoft.com/office/drawing/2014/main" id="{3486AB2E-2760-4FC1-B60E-3F727A04C161}"/>
              </a:ext>
            </a:extLst>
          </p:cNvPr>
          <p:cNvSpPr/>
          <p:nvPr/>
        </p:nvSpPr>
        <p:spPr>
          <a:xfrm>
            <a:off x="138367" y="1473255"/>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正方形/長方形 36">
            <a:extLst>
              <a:ext uri="{FF2B5EF4-FFF2-40B4-BE49-F238E27FC236}">
                <a16:creationId xmlns:a16="http://schemas.microsoft.com/office/drawing/2014/main" id="{56CFB173-C721-404F-9DAC-C5B16286D78F}"/>
              </a:ext>
            </a:extLst>
          </p:cNvPr>
          <p:cNvSpPr/>
          <p:nvPr/>
        </p:nvSpPr>
        <p:spPr>
          <a:xfrm>
            <a:off x="136553" y="1698227"/>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a:extLst>
              <a:ext uri="{FF2B5EF4-FFF2-40B4-BE49-F238E27FC236}">
                <a16:creationId xmlns:a16="http://schemas.microsoft.com/office/drawing/2014/main" id="{E5E4D85B-5534-4F32-9DC0-DA836689ADEF}"/>
              </a:ext>
            </a:extLst>
          </p:cNvPr>
          <p:cNvSpPr/>
          <p:nvPr/>
        </p:nvSpPr>
        <p:spPr>
          <a:xfrm>
            <a:off x="141996" y="1923198"/>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 name="正方形/長方形 38">
            <a:extLst>
              <a:ext uri="{FF2B5EF4-FFF2-40B4-BE49-F238E27FC236}">
                <a16:creationId xmlns:a16="http://schemas.microsoft.com/office/drawing/2014/main" id="{E6466E0D-1351-4DF6-B2D7-ADA7F852C57C}"/>
              </a:ext>
            </a:extLst>
          </p:cNvPr>
          <p:cNvSpPr/>
          <p:nvPr/>
        </p:nvSpPr>
        <p:spPr>
          <a:xfrm>
            <a:off x="141089" y="1233770"/>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テキスト ボックス 39">
            <a:extLst>
              <a:ext uri="{FF2B5EF4-FFF2-40B4-BE49-F238E27FC236}">
                <a16:creationId xmlns:a16="http://schemas.microsoft.com/office/drawing/2014/main" id="{52F47A2F-B316-4C25-8BD3-ED109BE4C1D5}"/>
              </a:ext>
            </a:extLst>
          </p:cNvPr>
          <p:cNvSpPr txBox="1"/>
          <p:nvPr/>
        </p:nvSpPr>
        <p:spPr>
          <a:xfrm>
            <a:off x="460025" y="2610981"/>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cxnSp>
        <p:nvCxnSpPr>
          <p:cNvPr id="42" name="直線コネクタ 41">
            <a:extLst>
              <a:ext uri="{FF2B5EF4-FFF2-40B4-BE49-F238E27FC236}">
                <a16:creationId xmlns:a16="http://schemas.microsoft.com/office/drawing/2014/main" id="{6341F3FB-1739-4826-8F3C-FF60B562AAC8}"/>
              </a:ext>
            </a:extLst>
          </p:cNvPr>
          <p:cNvCxnSpPr/>
          <p:nvPr/>
        </p:nvCxnSpPr>
        <p:spPr>
          <a:xfrm>
            <a:off x="155900" y="3006157"/>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FB66AEBA-1AB5-4178-83F6-20BC106A4F7E}"/>
              </a:ext>
            </a:extLst>
          </p:cNvPr>
          <p:cNvSpPr txBox="1"/>
          <p:nvPr/>
        </p:nvSpPr>
        <p:spPr>
          <a:xfrm>
            <a:off x="460715" y="2891508"/>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44" name="テキスト ボックス 43">
            <a:extLst>
              <a:ext uri="{FF2B5EF4-FFF2-40B4-BE49-F238E27FC236}">
                <a16:creationId xmlns:a16="http://schemas.microsoft.com/office/drawing/2014/main" id="{C172D12E-F8AF-4005-860F-CA7B685E84CE}"/>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grpSp>
        <p:nvGrpSpPr>
          <p:cNvPr id="46" name="グループ化 45">
            <a:extLst>
              <a:ext uri="{FF2B5EF4-FFF2-40B4-BE49-F238E27FC236}">
                <a16:creationId xmlns:a16="http://schemas.microsoft.com/office/drawing/2014/main" id="{D8CA5FCF-D887-4259-85E8-F8B7C3849395}"/>
              </a:ext>
            </a:extLst>
          </p:cNvPr>
          <p:cNvGrpSpPr/>
          <p:nvPr/>
        </p:nvGrpSpPr>
        <p:grpSpPr>
          <a:xfrm>
            <a:off x="1" y="4771532"/>
            <a:ext cx="3063240" cy="2086468"/>
            <a:chOff x="-1441149" y="3579543"/>
            <a:chExt cx="3328679" cy="2178292"/>
          </a:xfrm>
        </p:grpSpPr>
        <p:sp>
          <p:nvSpPr>
            <p:cNvPr id="47" name="正方形/長方形 46">
              <a:extLst>
                <a:ext uri="{FF2B5EF4-FFF2-40B4-BE49-F238E27FC236}">
                  <a16:creationId xmlns:a16="http://schemas.microsoft.com/office/drawing/2014/main" id="{072103B3-0ADB-43C9-A331-CC74527935B0}"/>
                </a:ext>
              </a:extLst>
            </p:cNvPr>
            <p:cNvSpPr/>
            <p:nvPr/>
          </p:nvSpPr>
          <p:spPr>
            <a:xfrm>
              <a:off x="-1441149" y="3579543"/>
              <a:ext cx="3328679" cy="2178292"/>
            </a:xfrm>
            <a:prstGeom prst="rect">
              <a:avLst/>
            </a:prstGeom>
            <a:solidFill>
              <a:srgbClr val="FFFFF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8" name="グループ化 47">
              <a:extLst>
                <a:ext uri="{FF2B5EF4-FFF2-40B4-BE49-F238E27FC236}">
                  <a16:creationId xmlns:a16="http://schemas.microsoft.com/office/drawing/2014/main" id="{E0D8DD36-D5B3-4E14-AD0B-B4A1A1179F6D}"/>
                </a:ext>
              </a:extLst>
            </p:cNvPr>
            <p:cNvGrpSpPr/>
            <p:nvPr/>
          </p:nvGrpSpPr>
          <p:grpSpPr>
            <a:xfrm>
              <a:off x="-1441149" y="3635514"/>
              <a:ext cx="3202218" cy="2066349"/>
              <a:chOff x="348354" y="3315651"/>
              <a:chExt cx="5315430" cy="3429976"/>
            </a:xfrm>
          </p:grpSpPr>
          <p:pic>
            <p:nvPicPr>
              <p:cNvPr id="49" name="図 48">
                <a:extLst>
                  <a:ext uri="{FF2B5EF4-FFF2-40B4-BE49-F238E27FC236}">
                    <a16:creationId xmlns:a16="http://schemas.microsoft.com/office/drawing/2014/main" id="{CFE3043B-7AF6-403D-B8A2-0FB3BC12FB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50" name="四角形: 角を丸くする 49">
                <a:extLst>
                  <a:ext uri="{FF2B5EF4-FFF2-40B4-BE49-F238E27FC236}">
                    <a16:creationId xmlns:a16="http://schemas.microsoft.com/office/drawing/2014/main" id="{835236B8-DD1C-49F4-9783-E56CB8A8D0AC}"/>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四角形: 角を丸くする 50">
                <a:extLst>
                  <a:ext uri="{FF2B5EF4-FFF2-40B4-BE49-F238E27FC236}">
                    <a16:creationId xmlns:a16="http://schemas.microsoft.com/office/drawing/2014/main" id="{79B4051A-B118-4547-AB9E-4343F27864E2}"/>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a:extLst>
                  <a:ext uri="{FF2B5EF4-FFF2-40B4-BE49-F238E27FC236}">
                    <a16:creationId xmlns:a16="http://schemas.microsoft.com/office/drawing/2014/main" id="{53C7410B-3132-4BEC-9CA2-844B6DD73102}"/>
                  </a:ext>
                </a:extLst>
              </p:cNvPr>
              <p:cNvSpPr txBox="1"/>
              <p:nvPr/>
            </p:nvSpPr>
            <p:spPr>
              <a:xfrm>
                <a:off x="563551" y="5397457"/>
                <a:ext cx="1812256" cy="212619"/>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3" name="四角形: 角を丸くする 52">
                <a:extLst>
                  <a:ext uri="{FF2B5EF4-FFF2-40B4-BE49-F238E27FC236}">
                    <a16:creationId xmlns:a16="http://schemas.microsoft.com/office/drawing/2014/main" id="{0500729C-3BD3-4676-85D8-BFFAB8D8C778}"/>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テキスト ボックス 53">
                <a:extLst>
                  <a:ext uri="{FF2B5EF4-FFF2-40B4-BE49-F238E27FC236}">
                    <a16:creationId xmlns:a16="http://schemas.microsoft.com/office/drawing/2014/main" id="{C3179AB6-0D07-4851-B29E-C7ADE410C336}"/>
                  </a:ext>
                </a:extLst>
              </p:cNvPr>
              <p:cNvSpPr txBox="1"/>
              <p:nvPr/>
            </p:nvSpPr>
            <p:spPr>
              <a:xfrm>
                <a:off x="2375807" y="3493291"/>
                <a:ext cx="1605318" cy="164251"/>
              </a:xfrm>
              <a:prstGeom prst="rect">
                <a:avLst/>
              </a:prstGeom>
              <a:solidFill>
                <a:schemeClr val="bg1"/>
              </a:solidFill>
            </p:spPr>
            <p:txBody>
              <a:bodyPr wrap="square" lIns="0" tIns="0" rIns="0" bIns="0" rtlCol="0">
                <a:noAutofit/>
              </a:bodyPr>
              <a:lstStyle/>
              <a:p>
                <a:pPr algn="ctr"/>
                <a:r>
                  <a:rPr lang="ja-JP" altLang="en-US" sz="7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　　</a:t>
                </a:r>
              </a:p>
            </p:txBody>
          </p:sp>
          <p:pic>
            <p:nvPicPr>
              <p:cNvPr id="55" name="図 54">
                <a:extLst>
                  <a:ext uri="{FF2B5EF4-FFF2-40B4-BE49-F238E27FC236}">
                    <a16:creationId xmlns:a16="http://schemas.microsoft.com/office/drawing/2014/main" id="{57D222FA-01A9-432B-B2BD-D23B35B995F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sp>
            <p:nvSpPr>
              <p:cNvPr id="56" name="テキスト ボックス 55">
                <a:extLst>
                  <a:ext uri="{FF2B5EF4-FFF2-40B4-BE49-F238E27FC236}">
                    <a16:creationId xmlns:a16="http://schemas.microsoft.com/office/drawing/2014/main" id="{ED90A866-9822-4BFE-BFE2-957A11F17650}"/>
                  </a:ext>
                </a:extLst>
              </p:cNvPr>
              <p:cNvSpPr txBox="1"/>
              <p:nvPr/>
            </p:nvSpPr>
            <p:spPr>
              <a:xfrm>
                <a:off x="3036832" y="5428357"/>
                <a:ext cx="2338686" cy="212620"/>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7" name="テキスト ボックス 56">
                <a:extLst>
                  <a:ext uri="{FF2B5EF4-FFF2-40B4-BE49-F238E27FC236}">
                    <a16:creationId xmlns:a16="http://schemas.microsoft.com/office/drawing/2014/main" id="{5B20F20B-1BA0-436B-BD4D-2281C406087F}"/>
                  </a:ext>
                </a:extLst>
              </p:cNvPr>
              <p:cNvSpPr txBox="1"/>
              <p:nvPr/>
            </p:nvSpPr>
            <p:spPr>
              <a:xfrm>
                <a:off x="3278130" y="4571624"/>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8" name="テキスト ボックス 57">
                <a:extLst>
                  <a:ext uri="{FF2B5EF4-FFF2-40B4-BE49-F238E27FC236}">
                    <a16:creationId xmlns:a16="http://schemas.microsoft.com/office/drawing/2014/main" id="{3379A660-47EE-408A-931B-3DECEA163247}"/>
                  </a:ext>
                </a:extLst>
              </p:cNvPr>
              <p:cNvSpPr txBox="1"/>
              <p:nvPr/>
            </p:nvSpPr>
            <p:spPr>
              <a:xfrm>
                <a:off x="1284970" y="4345200"/>
                <a:ext cx="1993161" cy="226425"/>
              </a:xfrm>
              <a:prstGeom prst="rect">
                <a:avLst/>
              </a:prstGeom>
              <a:solidFill>
                <a:schemeClr val="bg1"/>
              </a:solidFill>
            </p:spPr>
            <p:txBody>
              <a:bodyPr wrap="square" lIns="0" tIns="0" rIns="0" bIns="0" rtlCol="0">
                <a:noAutofit/>
              </a:bodyPr>
              <a:lstStyle/>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7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　　</a:t>
                </a:r>
              </a:p>
            </p:txBody>
          </p:sp>
          <p:sp>
            <p:nvSpPr>
              <p:cNvPr id="59" name="テキスト ボックス 58">
                <a:extLst>
                  <a:ext uri="{FF2B5EF4-FFF2-40B4-BE49-F238E27FC236}">
                    <a16:creationId xmlns:a16="http://schemas.microsoft.com/office/drawing/2014/main" id="{75BB6877-5F5A-407B-95EB-6B295977C272}"/>
                  </a:ext>
                </a:extLst>
              </p:cNvPr>
              <p:cNvSpPr txBox="1"/>
              <p:nvPr/>
            </p:nvSpPr>
            <p:spPr>
              <a:xfrm>
                <a:off x="3038525" y="5663716"/>
                <a:ext cx="2508917" cy="207662"/>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62" name="テキスト ボックス 61">
                <a:extLst>
                  <a:ext uri="{FF2B5EF4-FFF2-40B4-BE49-F238E27FC236}">
                    <a16:creationId xmlns:a16="http://schemas.microsoft.com/office/drawing/2014/main" id="{4FA7F46D-9DCD-4D97-BB1F-C03489599968}"/>
                  </a:ext>
                </a:extLst>
              </p:cNvPr>
              <p:cNvSpPr txBox="1"/>
              <p:nvPr/>
            </p:nvSpPr>
            <p:spPr>
              <a:xfrm>
                <a:off x="3152701" y="3747604"/>
                <a:ext cx="112935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④自然遷移林　　</a:t>
                </a:r>
              </a:p>
            </p:txBody>
          </p:sp>
        </p:grpSp>
      </p:grpSp>
      <p:sp>
        <p:nvSpPr>
          <p:cNvPr id="63" name="テキスト ボックス 62">
            <a:extLst>
              <a:ext uri="{FF2B5EF4-FFF2-40B4-BE49-F238E27FC236}">
                <a16:creationId xmlns:a16="http://schemas.microsoft.com/office/drawing/2014/main" id="{EA3C5FB6-763E-437A-BB9A-73298E125268}"/>
              </a:ext>
            </a:extLst>
          </p:cNvPr>
          <p:cNvSpPr txBox="1"/>
          <p:nvPr/>
        </p:nvSpPr>
        <p:spPr>
          <a:xfrm>
            <a:off x="6877761" y="3223331"/>
            <a:ext cx="1163761" cy="304058"/>
          </a:xfrm>
          <a:prstGeom prst="rect">
            <a:avLst/>
          </a:prstGeom>
          <a:noFill/>
        </p:spPr>
        <p:txBody>
          <a:bodyPr wrap="square">
            <a:spAutoFit/>
          </a:bodyPr>
          <a:lstStyle/>
          <a:p>
            <a:pPr>
              <a:lnSpc>
                <a:spcPts val="1600"/>
              </a:lnSpc>
            </a:pPr>
            <a:r>
              <a:rPr kumimoji="1" lang="ja-JP" altLang="en-US" sz="1600" dirty="0">
                <a:latin typeface="+mn-ea"/>
              </a:rPr>
              <a:t>約</a:t>
            </a:r>
            <a:r>
              <a:rPr kumimoji="1" lang="en-US" altLang="ja-JP" sz="1600" dirty="0">
                <a:latin typeface="+mn-ea"/>
              </a:rPr>
              <a:t>30.8ha</a:t>
            </a:r>
          </a:p>
        </p:txBody>
      </p:sp>
      <p:sp>
        <p:nvSpPr>
          <p:cNvPr id="64" name="テキスト ボックス 63">
            <a:extLst>
              <a:ext uri="{FF2B5EF4-FFF2-40B4-BE49-F238E27FC236}">
                <a16:creationId xmlns:a16="http://schemas.microsoft.com/office/drawing/2014/main" id="{834369E5-581F-4B82-8796-7AFFB546F9FF}"/>
              </a:ext>
            </a:extLst>
          </p:cNvPr>
          <p:cNvSpPr txBox="1"/>
          <p:nvPr/>
        </p:nvSpPr>
        <p:spPr>
          <a:xfrm>
            <a:off x="6720667" y="2108629"/>
            <a:ext cx="3284765" cy="1077218"/>
          </a:xfrm>
          <a:prstGeom prst="rect">
            <a:avLst/>
          </a:prstGeom>
          <a:noFill/>
        </p:spPr>
        <p:txBody>
          <a:bodyPr wrap="square" rtlCol="0">
            <a:spAutoFit/>
          </a:bodyPr>
          <a:lstStyle/>
          <a:p>
            <a:r>
              <a:rPr kumimoji="1" lang="ja-JP" altLang="en-US" sz="1600" dirty="0">
                <a:latin typeface="+mn-ea"/>
              </a:rPr>
              <a:t>内包される人工林は、まとまりも小さく、林業経営よりも公共管理の重要性が高く、長期的に自然遷移林への誘導を目指す区域</a:t>
            </a:r>
            <a:endParaRPr kumimoji="1" lang="en-US" altLang="ja-JP" sz="1600" dirty="0">
              <a:latin typeface="+mn-ea"/>
            </a:endParaRPr>
          </a:p>
        </p:txBody>
      </p:sp>
      <p:sp>
        <p:nvSpPr>
          <p:cNvPr id="60" name="スライド番号プレースホルダー 10">
            <a:extLst>
              <a:ext uri="{FF2B5EF4-FFF2-40B4-BE49-F238E27FC236}">
                <a16:creationId xmlns:a16="http://schemas.microsoft.com/office/drawing/2014/main" id="{767E4D95-8C81-4B09-BB6A-1517ACF9D2E5}"/>
              </a:ext>
            </a:extLst>
          </p:cNvPr>
          <p:cNvSpPr>
            <a:spLocks noGrp="1"/>
          </p:cNvSpPr>
          <p:nvPr>
            <p:ph type="sldNum" sz="quarter" idx="12"/>
          </p:nvPr>
        </p:nvSpPr>
        <p:spPr>
          <a:xfrm>
            <a:off x="6996113" y="6356352"/>
            <a:ext cx="2228850" cy="365125"/>
          </a:xfrm>
        </p:spPr>
        <p:txBody>
          <a:bodyPr/>
          <a:lstStyle/>
          <a:p>
            <a:r>
              <a:rPr kumimoji="1" lang="en-US" altLang="ja-JP" sz="2000" b="1" dirty="0"/>
              <a:t>41</a:t>
            </a:r>
            <a:endParaRPr kumimoji="1" lang="ja-JP" altLang="en-US" sz="2000" b="1" dirty="0"/>
          </a:p>
        </p:txBody>
      </p:sp>
      <p:sp>
        <p:nvSpPr>
          <p:cNvPr id="331" name="正方形/長方形 330">
            <a:extLst>
              <a:ext uri="{FF2B5EF4-FFF2-40B4-BE49-F238E27FC236}">
                <a16:creationId xmlns:a16="http://schemas.microsoft.com/office/drawing/2014/main" id="{6335AA10-70D3-4C82-96AF-82694F83807C}"/>
              </a:ext>
            </a:extLst>
          </p:cNvPr>
          <p:cNvSpPr/>
          <p:nvPr/>
        </p:nvSpPr>
        <p:spPr>
          <a:xfrm>
            <a:off x="155900" y="2660115"/>
            <a:ext cx="344963" cy="150921"/>
          </a:xfrm>
          <a:prstGeom prst="rect">
            <a:avLst/>
          </a:prstGeom>
          <a:noFill/>
          <a:ln w="34925">
            <a:solidFill>
              <a:srgbClr val="FF33CC"/>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32" name="直線コネクタ 331">
            <a:extLst>
              <a:ext uri="{FF2B5EF4-FFF2-40B4-BE49-F238E27FC236}">
                <a16:creationId xmlns:a16="http://schemas.microsoft.com/office/drawing/2014/main" id="{22014AE5-49B6-442C-ACDD-9A6139571AF1}"/>
              </a:ext>
            </a:extLst>
          </p:cNvPr>
          <p:cNvCxnSpPr>
            <a:cxnSpLocks/>
          </p:cNvCxnSpPr>
          <p:nvPr/>
        </p:nvCxnSpPr>
        <p:spPr>
          <a:xfrm>
            <a:off x="155900" y="2716526"/>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33" name="直線コネクタ 332">
            <a:extLst>
              <a:ext uri="{FF2B5EF4-FFF2-40B4-BE49-F238E27FC236}">
                <a16:creationId xmlns:a16="http://schemas.microsoft.com/office/drawing/2014/main" id="{F55FBC6B-8DB5-47F1-B5C8-5D0E53068F18}"/>
              </a:ext>
            </a:extLst>
          </p:cNvPr>
          <p:cNvCxnSpPr>
            <a:cxnSpLocks/>
            <a:endCxn id="331" idx="0"/>
          </p:cNvCxnSpPr>
          <p:nvPr/>
        </p:nvCxnSpPr>
        <p:spPr>
          <a:xfrm flipV="1">
            <a:off x="328382" y="2660115"/>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34" name="直線コネクタ 333">
            <a:extLst>
              <a:ext uri="{FF2B5EF4-FFF2-40B4-BE49-F238E27FC236}">
                <a16:creationId xmlns:a16="http://schemas.microsoft.com/office/drawing/2014/main" id="{E92A58F4-B944-4726-8BBE-764EFDF5975F}"/>
              </a:ext>
            </a:extLst>
          </p:cNvPr>
          <p:cNvCxnSpPr>
            <a:cxnSpLocks/>
          </p:cNvCxnSpPr>
          <p:nvPr/>
        </p:nvCxnSpPr>
        <p:spPr>
          <a:xfrm flipV="1">
            <a:off x="408392" y="2664233"/>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35" name="直線コネクタ 334">
            <a:extLst>
              <a:ext uri="{FF2B5EF4-FFF2-40B4-BE49-F238E27FC236}">
                <a16:creationId xmlns:a16="http://schemas.microsoft.com/office/drawing/2014/main" id="{3776E92D-2F8D-42FE-9E0C-691D09B0A219}"/>
              </a:ext>
            </a:extLst>
          </p:cNvPr>
          <p:cNvCxnSpPr>
            <a:cxnSpLocks/>
          </p:cNvCxnSpPr>
          <p:nvPr/>
        </p:nvCxnSpPr>
        <p:spPr>
          <a:xfrm flipV="1">
            <a:off x="252182" y="2657620"/>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36" name="直線コネクタ 335">
            <a:extLst>
              <a:ext uri="{FF2B5EF4-FFF2-40B4-BE49-F238E27FC236}">
                <a16:creationId xmlns:a16="http://schemas.microsoft.com/office/drawing/2014/main" id="{DDDDB350-BC61-4D0C-9E0D-90D09BDA83E6}"/>
              </a:ext>
            </a:extLst>
          </p:cNvPr>
          <p:cNvCxnSpPr>
            <a:cxnSpLocks/>
          </p:cNvCxnSpPr>
          <p:nvPr/>
        </p:nvCxnSpPr>
        <p:spPr>
          <a:xfrm>
            <a:off x="151383" y="2756879"/>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37" name="直線コネクタ 336">
            <a:extLst>
              <a:ext uri="{FF2B5EF4-FFF2-40B4-BE49-F238E27FC236}">
                <a16:creationId xmlns:a16="http://schemas.microsoft.com/office/drawing/2014/main" id="{EBE24043-385B-4A35-BE28-8FC2A3673C98}"/>
              </a:ext>
            </a:extLst>
          </p:cNvPr>
          <p:cNvCxnSpPr>
            <a:cxnSpLocks/>
          </p:cNvCxnSpPr>
          <p:nvPr/>
        </p:nvCxnSpPr>
        <p:spPr>
          <a:xfrm flipV="1">
            <a:off x="4945980" y="3320822"/>
            <a:ext cx="2014930" cy="625691"/>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338" name="正方形/長方形 337">
            <a:extLst>
              <a:ext uri="{FF2B5EF4-FFF2-40B4-BE49-F238E27FC236}">
                <a16:creationId xmlns:a16="http://schemas.microsoft.com/office/drawing/2014/main" id="{FF693C8F-3F8A-4C9D-96B3-86FB8A005314}"/>
              </a:ext>
            </a:extLst>
          </p:cNvPr>
          <p:cNvSpPr/>
          <p:nvPr/>
        </p:nvSpPr>
        <p:spPr>
          <a:xfrm>
            <a:off x="4438308" y="1094203"/>
            <a:ext cx="156588" cy="412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9" name="正方形/長方形 338">
            <a:extLst>
              <a:ext uri="{FF2B5EF4-FFF2-40B4-BE49-F238E27FC236}">
                <a16:creationId xmlns:a16="http://schemas.microsoft.com/office/drawing/2014/main" id="{9A53783C-73F0-4FC9-B34A-28FE59C0E97A}"/>
              </a:ext>
            </a:extLst>
          </p:cNvPr>
          <p:cNvSpPr/>
          <p:nvPr/>
        </p:nvSpPr>
        <p:spPr>
          <a:xfrm>
            <a:off x="4396230" y="1090960"/>
            <a:ext cx="54492" cy="761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0" name="正方形/長方形 339">
            <a:extLst>
              <a:ext uri="{FF2B5EF4-FFF2-40B4-BE49-F238E27FC236}">
                <a16:creationId xmlns:a16="http://schemas.microsoft.com/office/drawing/2014/main" id="{962E409C-FF6B-45B0-8E32-49D85A2762BB}"/>
              </a:ext>
            </a:extLst>
          </p:cNvPr>
          <p:cNvSpPr/>
          <p:nvPr/>
        </p:nvSpPr>
        <p:spPr>
          <a:xfrm>
            <a:off x="4404654" y="1363675"/>
            <a:ext cx="34449" cy="826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1" name="正方形/長方形 340">
            <a:extLst>
              <a:ext uri="{FF2B5EF4-FFF2-40B4-BE49-F238E27FC236}">
                <a16:creationId xmlns:a16="http://schemas.microsoft.com/office/drawing/2014/main" id="{E5E4D3D5-E2A7-4B84-BC2D-2EB4B3BCB206}"/>
              </a:ext>
            </a:extLst>
          </p:cNvPr>
          <p:cNvSpPr/>
          <p:nvPr/>
        </p:nvSpPr>
        <p:spPr>
          <a:xfrm>
            <a:off x="4594896" y="2527102"/>
            <a:ext cx="179986" cy="24220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2" name="正方形/長方形 341">
            <a:extLst>
              <a:ext uri="{FF2B5EF4-FFF2-40B4-BE49-F238E27FC236}">
                <a16:creationId xmlns:a16="http://schemas.microsoft.com/office/drawing/2014/main" id="{F4E30AD5-0FEF-491E-988F-9B57781A342C}"/>
              </a:ext>
            </a:extLst>
          </p:cNvPr>
          <p:cNvSpPr/>
          <p:nvPr/>
        </p:nvSpPr>
        <p:spPr>
          <a:xfrm>
            <a:off x="4824876" y="2706964"/>
            <a:ext cx="133326" cy="701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3" name="正方形/長方形 342">
            <a:extLst>
              <a:ext uri="{FF2B5EF4-FFF2-40B4-BE49-F238E27FC236}">
                <a16:creationId xmlns:a16="http://schemas.microsoft.com/office/drawing/2014/main" id="{16088568-3C3D-470E-8B63-1C6091F27615}"/>
              </a:ext>
            </a:extLst>
          </p:cNvPr>
          <p:cNvSpPr/>
          <p:nvPr/>
        </p:nvSpPr>
        <p:spPr>
          <a:xfrm>
            <a:off x="4959503" y="2706574"/>
            <a:ext cx="95995" cy="460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4" name="正方形/長方形 343">
            <a:extLst>
              <a:ext uri="{FF2B5EF4-FFF2-40B4-BE49-F238E27FC236}">
                <a16:creationId xmlns:a16="http://schemas.microsoft.com/office/drawing/2014/main" id="{25515BEF-761A-4E17-B89B-20238C9C2416}"/>
              </a:ext>
            </a:extLst>
          </p:cNvPr>
          <p:cNvSpPr/>
          <p:nvPr/>
        </p:nvSpPr>
        <p:spPr>
          <a:xfrm>
            <a:off x="4727154" y="2375351"/>
            <a:ext cx="59517" cy="1313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5" name="正方形/長方形 344">
            <a:extLst>
              <a:ext uri="{FF2B5EF4-FFF2-40B4-BE49-F238E27FC236}">
                <a16:creationId xmlns:a16="http://schemas.microsoft.com/office/drawing/2014/main" id="{20A47859-B46C-4C72-8420-D78BA92A6CD9}"/>
              </a:ext>
            </a:extLst>
          </p:cNvPr>
          <p:cNvSpPr/>
          <p:nvPr/>
        </p:nvSpPr>
        <p:spPr>
          <a:xfrm>
            <a:off x="4718366" y="2288478"/>
            <a:ext cx="59517" cy="482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330" name="図 329">
            <a:extLst>
              <a:ext uri="{FF2B5EF4-FFF2-40B4-BE49-F238E27FC236}">
                <a16:creationId xmlns:a16="http://schemas.microsoft.com/office/drawing/2014/main" id="{DB81A5E7-E0D6-4B17-9201-0E9C366DC0A1}"/>
              </a:ext>
            </a:extLst>
          </p:cNvPr>
          <p:cNvPicPr>
            <a:picLocks noChangeAspect="1"/>
          </p:cNvPicPr>
          <p:nvPr/>
        </p:nvPicPr>
        <p:blipFill rotWithShape="1">
          <a:blip r:embed="rId5"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2757722" y="855033"/>
            <a:ext cx="3492047" cy="5497260"/>
          </a:xfrm>
          <a:prstGeom prst="rect">
            <a:avLst/>
          </a:prstGeom>
        </p:spPr>
      </p:pic>
    </p:spTree>
    <p:extLst>
      <p:ext uri="{BB962C8B-B14F-4D97-AF65-F5344CB8AC3E}">
        <p14:creationId xmlns:p14="http://schemas.microsoft.com/office/powerpoint/2010/main" val="326197102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a:extLst>
              <a:ext uri="{FF2B5EF4-FFF2-40B4-BE49-F238E27FC236}">
                <a16:creationId xmlns:a16="http://schemas.microsoft.com/office/drawing/2014/main" id="{412BFBCC-428D-4287-A881-3E8F16122CDC}"/>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61748B2E-256F-40D1-A365-FF5760E37078}"/>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673C92AF-9B41-420E-87BF-A053D3DB6EDB}"/>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　 （林班でゾーニングを検討）</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363BE3CF-9337-49E9-99C7-34461643B97D}"/>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6EC37DD8-0CA5-4594-A5F6-A395199D37BF}"/>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311B88E9-1F0F-4B50-A221-FF05BE3B4BC2}"/>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25" name="正方形/長方形 24">
            <a:extLst>
              <a:ext uri="{FF2B5EF4-FFF2-40B4-BE49-F238E27FC236}">
                <a16:creationId xmlns:a16="http://schemas.microsoft.com/office/drawing/2014/main" id="{17BF3460-581C-40BB-9C99-1BFA38E0722D}"/>
              </a:ext>
            </a:extLst>
          </p:cNvPr>
          <p:cNvSpPr/>
          <p:nvPr/>
        </p:nvSpPr>
        <p:spPr>
          <a:xfrm>
            <a:off x="79943" y="936712"/>
            <a:ext cx="1845810" cy="2338116"/>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テキスト ボックス 26">
            <a:extLst>
              <a:ext uri="{FF2B5EF4-FFF2-40B4-BE49-F238E27FC236}">
                <a16:creationId xmlns:a16="http://schemas.microsoft.com/office/drawing/2014/main" id="{94A20C29-B003-46D5-8901-91B3EBBBAA0E}"/>
              </a:ext>
            </a:extLst>
          </p:cNvPr>
          <p:cNvSpPr txBox="1"/>
          <p:nvPr/>
        </p:nvSpPr>
        <p:spPr>
          <a:xfrm>
            <a:off x="81813" y="96446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28" name="テキスト ボックス 27">
            <a:extLst>
              <a:ext uri="{FF2B5EF4-FFF2-40B4-BE49-F238E27FC236}">
                <a16:creationId xmlns:a16="http://schemas.microsoft.com/office/drawing/2014/main" id="{B6984C07-AB20-42F3-917D-8C87A5EAABF6}"/>
              </a:ext>
            </a:extLst>
          </p:cNvPr>
          <p:cNvSpPr txBox="1"/>
          <p:nvPr/>
        </p:nvSpPr>
        <p:spPr>
          <a:xfrm>
            <a:off x="460024" y="2144031"/>
            <a:ext cx="1720790" cy="230832"/>
          </a:xfrm>
          <a:prstGeom prst="rect">
            <a:avLst/>
          </a:prstGeom>
          <a:noFill/>
        </p:spPr>
        <p:txBody>
          <a:bodyPr wrap="square" rtlCol="0">
            <a:spAutoFit/>
          </a:bodyPr>
          <a:lstStyle/>
          <a:p>
            <a:r>
              <a:rPr kumimoji="1" lang="ja-JP" altLang="en-US" sz="900" b="1" dirty="0"/>
              <a:t>山地災害危険地区（山腹）</a:t>
            </a:r>
          </a:p>
        </p:txBody>
      </p:sp>
      <p:sp>
        <p:nvSpPr>
          <p:cNvPr id="29" name="正方形/長方形 28">
            <a:extLst>
              <a:ext uri="{FF2B5EF4-FFF2-40B4-BE49-F238E27FC236}">
                <a16:creationId xmlns:a16="http://schemas.microsoft.com/office/drawing/2014/main" id="{1F809071-3B3D-49D0-A53E-D05BDEA4E2C5}"/>
              </a:ext>
            </a:extLst>
          </p:cNvPr>
          <p:cNvSpPr/>
          <p:nvPr/>
        </p:nvSpPr>
        <p:spPr>
          <a:xfrm>
            <a:off x="158622" y="2185261"/>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EAD12290-141F-4FE1-B75C-2FB87947A96B}"/>
              </a:ext>
            </a:extLst>
          </p:cNvPr>
          <p:cNvSpPr txBox="1"/>
          <p:nvPr/>
        </p:nvSpPr>
        <p:spPr>
          <a:xfrm>
            <a:off x="448989" y="2380149"/>
            <a:ext cx="1720789" cy="230832"/>
          </a:xfrm>
          <a:prstGeom prst="rect">
            <a:avLst/>
          </a:prstGeom>
          <a:noFill/>
        </p:spPr>
        <p:txBody>
          <a:bodyPr wrap="square" rtlCol="0">
            <a:spAutoFit/>
          </a:bodyPr>
          <a:lstStyle/>
          <a:p>
            <a:r>
              <a:rPr kumimoji="1" lang="ja-JP" altLang="en-US" sz="900" b="1" dirty="0"/>
              <a:t>山地災害危険地区（渓流）</a:t>
            </a:r>
          </a:p>
        </p:txBody>
      </p:sp>
      <p:sp>
        <p:nvSpPr>
          <p:cNvPr id="31" name="正方形/長方形 30">
            <a:extLst>
              <a:ext uri="{FF2B5EF4-FFF2-40B4-BE49-F238E27FC236}">
                <a16:creationId xmlns:a16="http://schemas.microsoft.com/office/drawing/2014/main" id="{7A4DED8D-2E59-482D-B7EC-8F26F8443117}"/>
              </a:ext>
            </a:extLst>
          </p:cNvPr>
          <p:cNvSpPr/>
          <p:nvPr/>
        </p:nvSpPr>
        <p:spPr>
          <a:xfrm>
            <a:off x="155901" y="2413066"/>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テキスト ボックス 31">
            <a:extLst>
              <a:ext uri="{FF2B5EF4-FFF2-40B4-BE49-F238E27FC236}">
                <a16:creationId xmlns:a16="http://schemas.microsoft.com/office/drawing/2014/main" id="{8C495885-C265-4529-9587-76E625123C44}"/>
              </a:ext>
            </a:extLst>
          </p:cNvPr>
          <p:cNvSpPr txBox="1"/>
          <p:nvPr/>
        </p:nvSpPr>
        <p:spPr>
          <a:xfrm>
            <a:off x="440490" y="1201075"/>
            <a:ext cx="1015662" cy="246221"/>
          </a:xfrm>
          <a:prstGeom prst="rect">
            <a:avLst/>
          </a:prstGeom>
          <a:noFill/>
        </p:spPr>
        <p:txBody>
          <a:bodyPr wrap="square" rtlCol="0">
            <a:spAutoFit/>
          </a:bodyPr>
          <a:lstStyle/>
          <a:p>
            <a:r>
              <a:rPr kumimoji="1" lang="ja-JP" altLang="en-US" sz="1000" b="1" dirty="0"/>
              <a:t>①資源循環林</a:t>
            </a:r>
          </a:p>
        </p:txBody>
      </p:sp>
      <p:sp>
        <p:nvSpPr>
          <p:cNvPr id="33" name="テキスト ボックス 32">
            <a:extLst>
              <a:ext uri="{FF2B5EF4-FFF2-40B4-BE49-F238E27FC236}">
                <a16:creationId xmlns:a16="http://schemas.microsoft.com/office/drawing/2014/main" id="{4971392E-B1B7-4F77-BFB3-C4A6982D54D6}"/>
              </a:ext>
            </a:extLst>
          </p:cNvPr>
          <p:cNvSpPr txBox="1"/>
          <p:nvPr/>
        </p:nvSpPr>
        <p:spPr>
          <a:xfrm>
            <a:off x="432176" y="1434323"/>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34" name="テキスト ボックス 33">
            <a:extLst>
              <a:ext uri="{FF2B5EF4-FFF2-40B4-BE49-F238E27FC236}">
                <a16:creationId xmlns:a16="http://schemas.microsoft.com/office/drawing/2014/main" id="{6D830027-0D98-47CF-8AA1-3C5CAD4B48FC}"/>
              </a:ext>
            </a:extLst>
          </p:cNvPr>
          <p:cNvSpPr txBox="1"/>
          <p:nvPr/>
        </p:nvSpPr>
        <p:spPr>
          <a:xfrm>
            <a:off x="440489" y="1659606"/>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35" name="テキスト ボックス 34">
            <a:extLst>
              <a:ext uri="{FF2B5EF4-FFF2-40B4-BE49-F238E27FC236}">
                <a16:creationId xmlns:a16="http://schemas.microsoft.com/office/drawing/2014/main" id="{CD41E461-2045-48E4-89C7-6BA4483D1B98}"/>
              </a:ext>
            </a:extLst>
          </p:cNvPr>
          <p:cNvSpPr txBox="1"/>
          <p:nvPr/>
        </p:nvSpPr>
        <p:spPr>
          <a:xfrm>
            <a:off x="437768" y="1881968"/>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36" name="正方形/長方形 35">
            <a:extLst>
              <a:ext uri="{FF2B5EF4-FFF2-40B4-BE49-F238E27FC236}">
                <a16:creationId xmlns:a16="http://schemas.microsoft.com/office/drawing/2014/main" id="{3486AB2E-2760-4FC1-B60E-3F727A04C161}"/>
              </a:ext>
            </a:extLst>
          </p:cNvPr>
          <p:cNvSpPr/>
          <p:nvPr/>
        </p:nvSpPr>
        <p:spPr>
          <a:xfrm>
            <a:off x="138367" y="1473255"/>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正方形/長方形 36">
            <a:extLst>
              <a:ext uri="{FF2B5EF4-FFF2-40B4-BE49-F238E27FC236}">
                <a16:creationId xmlns:a16="http://schemas.microsoft.com/office/drawing/2014/main" id="{56CFB173-C721-404F-9DAC-C5B16286D78F}"/>
              </a:ext>
            </a:extLst>
          </p:cNvPr>
          <p:cNvSpPr/>
          <p:nvPr/>
        </p:nvSpPr>
        <p:spPr>
          <a:xfrm>
            <a:off x="136553" y="1698227"/>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a:extLst>
              <a:ext uri="{FF2B5EF4-FFF2-40B4-BE49-F238E27FC236}">
                <a16:creationId xmlns:a16="http://schemas.microsoft.com/office/drawing/2014/main" id="{E5E4D85B-5534-4F32-9DC0-DA836689ADEF}"/>
              </a:ext>
            </a:extLst>
          </p:cNvPr>
          <p:cNvSpPr/>
          <p:nvPr/>
        </p:nvSpPr>
        <p:spPr>
          <a:xfrm>
            <a:off x="141996" y="1923198"/>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 name="正方形/長方形 38">
            <a:extLst>
              <a:ext uri="{FF2B5EF4-FFF2-40B4-BE49-F238E27FC236}">
                <a16:creationId xmlns:a16="http://schemas.microsoft.com/office/drawing/2014/main" id="{E6466E0D-1351-4DF6-B2D7-ADA7F852C57C}"/>
              </a:ext>
            </a:extLst>
          </p:cNvPr>
          <p:cNvSpPr/>
          <p:nvPr/>
        </p:nvSpPr>
        <p:spPr>
          <a:xfrm>
            <a:off x="141089" y="1233770"/>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テキスト ボックス 39">
            <a:extLst>
              <a:ext uri="{FF2B5EF4-FFF2-40B4-BE49-F238E27FC236}">
                <a16:creationId xmlns:a16="http://schemas.microsoft.com/office/drawing/2014/main" id="{52F47A2F-B316-4C25-8BD3-ED109BE4C1D5}"/>
              </a:ext>
            </a:extLst>
          </p:cNvPr>
          <p:cNvSpPr txBox="1"/>
          <p:nvPr/>
        </p:nvSpPr>
        <p:spPr>
          <a:xfrm>
            <a:off x="460025" y="2610981"/>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cxnSp>
        <p:nvCxnSpPr>
          <p:cNvPr id="42" name="直線コネクタ 41">
            <a:extLst>
              <a:ext uri="{FF2B5EF4-FFF2-40B4-BE49-F238E27FC236}">
                <a16:creationId xmlns:a16="http://schemas.microsoft.com/office/drawing/2014/main" id="{6341F3FB-1739-4826-8F3C-FF60B562AAC8}"/>
              </a:ext>
            </a:extLst>
          </p:cNvPr>
          <p:cNvCxnSpPr/>
          <p:nvPr/>
        </p:nvCxnSpPr>
        <p:spPr>
          <a:xfrm>
            <a:off x="155900" y="3006157"/>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FB66AEBA-1AB5-4178-83F6-20BC106A4F7E}"/>
              </a:ext>
            </a:extLst>
          </p:cNvPr>
          <p:cNvSpPr txBox="1"/>
          <p:nvPr/>
        </p:nvSpPr>
        <p:spPr>
          <a:xfrm>
            <a:off x="460715" y="2891508"/>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44" name="テキスト ボックス 43">
            <a:extLst>
              <a:ext uri="{FF2B5EF4-FFF2-40B4-BE49-F238E27FC236}">
                <a16:creationId xmlns:a16="http://schemas.microsoft.com/office/drawing/2014/main" id="{ED48B166-75A5-4BC6-AEF7-CAF73DAACD47}"/>
              </a:ext>
            </a:extLst>
          </p:cNvPr>
          <p:cNvSpPr txBox="1"/>
          <p:nvPr/>
        </p:nvSpPr>
        <p:spPr>
          <a:xfrm>
            <a:off x="3000055" y="5553702"/>
            <a:ext cx="5183825" cy="509242"/>
          </a:xfrm>
          <a:prstGeom prst="rect">
            <a:avLst/>
          </a:prstGeom>
          <a:noFill/>
        </p:spPr>
        <p:txBody>
          <a:bodyPr wrap="square">
            <a:spAutoFit/>
          </a:bodyPr>
          <a:lstStyle/>
          <a:p>
            <a:pPr>
              <a:lnSpc>
                <a:spcPts val="1600"/>
              </a:lnSpc>
            </a:pPr>
            <a:r>
              <a:rPr kumimoji="1" lang="ja-JP" altLang="en-US" sz="1600" dirty="0">
                <a:latin typeface="+mn-ea"/>
              </a:rPr>
              <a:t>〇山地災害危険地区に該当せず、現在、経営計画も</a:t>
            </a:r>
            <a:endParaRPr kumimoji="1" lang="en-US" altLang="ja-JP" sz="1600" dirty="0">
              <a:latin typeface="+mn-ea"/>
            </a:endParaRPr>
          </a:p>
          <a:p>
            <a:pPr>
              <a:lnSpc>
                <a:spcPts val="1600"/>
              </a:lnSpc>
            </a:pPr>
            <a:r>
              <a:rPr kumimoji="1" lang="ja-JP" altLang="en-US" sz="1600" dirty="0">
                <a:latin typeface="+mn-ea"/>
              </a:rPr>
              <a:t>　立てられていない林班が存在</a:t>
            </a:r>
            <a:endParaRPr kumimoji="1" lang="en-US" altLang="ja-JP" sz="1600" dirty="0">
              <a:latin typeface="+mn-ea"/>
            </a:endParaRPr>
          </a:p>
        </p:txBody>
      </p:sp>
      <p:sp>
        <p:nvSpPr>
          <p:cNvPr id="62" name="テキスト ボックス 61">
            <a:extLst>
              <a:ext uri="{FF2B5EF4-FFF2-40B4-BE49-F238E27FC236}">
                <a16:creationId xmlns:a16="http://schemas.microsoft.com/office/drawing/2014/main" id="{4D5A8D9E-CFCD-4435-9646-DA732E254900}"/>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64" name="テキスト ボックス 63">
            <a:extLst>
              <a:ext uri="{FF2B5EF4-FFF2-40B4-BE49-F238E27FC236}">
                <a16:creationId xmlns:a16="http://schemas.microsoft.com/office/drawing/2014/main" id="{956DD77C-31B5-4CF2-BAEC-776EC73F1040}"/>
              </a:ext>
            </a:extLst>
          </p:cNvPr>
          <p:cNvSpPr txBox="1"/>
          <p:nvPr/>
        </p:nvSpPr>
        <p:spPr>
          <a:xfrm>
            <a:off x="3000055" y="6062944"/>
            <a:ext cx="6101603" cy="509242"/>
          </a:xfrm>
          <a:prstGeom prst="rect">
            <a:avLst/>
          </a:prstGeom>
          <a:noFill/>
        </p:spPr>
        <p:txBody>
          <a:bodyPr wrap="square">
            <a:spAutoFit/>
          </a:bodyPr>
          <a:lstStyle/>
          <a:p>
            <a:pPr>
              <a:lnSpc>
                <a:spcPts val="1600"/>
              </a:lnSpc>
            </a:pPr>
            <a:r>
              <a:rPr kumimoji="1" lang="ja-JP" altLang="en-US" sz="1600" dirty="0">
                <a:latin typeface="+mn-ea"/>
              </a:rPr>
              <a:t>〇林班全体で見ると、②広葉樹林への誘導転換が大部分を占め、</a:t>
            </a:r>
            <a:endParaRPr kumimoji="1" lang="en-US" altLang="ja-JP" sz="1600" dirty="0">
              <a:latin typeface="+mn-ea"/>
            </a:endParaRPr>
          </a:p>
          <a:p>
            <a:pPr>
              <a:lnSpc>
                <a:spcPts val="1600"/>
              </a:lnSpc>
            </a:pPr>
            <a:r>
              <a:rPr kumimoji="1" lang="ja-JP" altLang="en-US" sz="1600" dirty="0">
                <a:latin typeface="+mn-ea"/>
              </a:rPr>
              <a:t>　林相転換を図り、自然遷移林へと誘導したい。</a:t>
            </a:r>
            <a:endParaRPr kumimoji="1" lang="en-US" altLang="ja-JP" sz="1600" dirty="0">
              <a:latin typeface="+mn-ea"/>
            </a:endParaRPr>
          </a:p>
        </p:txBody>
      </p:sp>
      <p:sp>
        <p:nvSpPr>
          <p:cNvPr id="61" name="テキスト ボックス 60">
            <a:extLst>
              <a:ext uri="{FF2B5EF4-FFF2-40B4-BE49-F238E27FC236}">
                <a16:creationId xmlns:a16="http://schemas.microsoft.com/office/drawing/2014/main" id="{AD47640B-C2A3-4AA8-8E45-562D3E64BBAA}"/>
              </a:ext>
            </a:extLst>
          </p:cNvPr>
          <p:cNvSpPr txBox="1"/>
          <p:nvPr/>
        </p:nvSpPr>
        <p:spPr>
          <a:xfrm>
            <a:off x="8432905" y="4441158"/>
            <a:ext cx="1163761" cy="304058"/>
          </a:xfrm>
          <a:prstGeom prst="rect">
            <a:avLst/>
          </a:prstGeom>
          <a:noFill/>
        </p:spPr>
        <p:txBody>
          <a:bodyPr wrap="square">
            <a:spAutoFit/>
          </a:bodyPr>
          <a:lstStyle/>
          <a:p>
            <a:pPr>
              <a:lnSpc>
                <a:spcPts val="1600"/>
              </a:lnSpc>
            </a:pPr>
            <a:r>
              <a:rPr kumimoji="1" lang="ja-JP" altLang="en-US" sz="1600" dirty="0">
                <a:latin typeface="+mn-ea"/>
              </a:rPr>
              <a:t>約</a:t>
            </a:r>
            <a:r>
              <a:rPr kumimoji="1" lang="en-US" altLang="ja-JP" sz="1600" dirty="0">
                <a:latin typeface="+mn-ea"/>
              </a:rPr>
              <a:t>61.3ha</a:t>
            </a:r>
          </a:p>
        </p:txBody>
      </p:sp>
      <p:sp>
        <p:nvSpPr>
          <p:cNvPr id="65" name="スライド番号プレースホルダー 10">
            <a:extLst>
              <a:ext uri="{FF2B5EF4-FFF2-40B4-BE49-F238E27FC236}">
                <a16:creationId xmlns:a16="http://schemas.microsoft.com/office/drawing/2014/main" id="{338EF1AC-237A-4498-952A-FD5202017E60}"/>
              </a:ext>
            </a:extLst>
          </p:cNvPr>
          <p:cNvSpPr>
            <a:spLocks noGrp="1"/>
          </p:cNvSpPr>
          <p:nvPr>
            <p:ph type="sldNum" sz="quarter" idx="12"/>
          </p:nvPr>
        </p:nvSpPr>
        <p:spPr>
          <a:xfrm>
            <a:off x="6996113" y="6356352"/>
            <a:ext cx="2228850" cy="365125"/>
          </a:xfrm>
        </p:spPr>
        <p:txBody>
          <a:bodyPr/>
          <a:lstStyle/>
          <a:p>
            <a:r>
              <a:rPr kumimoji="1" lang="en-US" altLang="ja-JP" sz="2000" b="1" dirty="0"/>
              <a:t>42</a:t>
            </a:r>
            <a:endParaRPr kumimoji="1" lang="ja-JP" altLang="en-US" sz="2000" b="1" dirty="0"/>
          </a:p>
        </p:txBody>
      </p:sp>
      <p:sp>
        <p:nvSpPr>
          <p:cNvPr id="464" name="正方形/長方形 463">
            <a:extLst>
              <a:ext uri="{FF2B5EF4-FFF2-40B4-BE49-F238E27FC236}">
                <a16:creationId xmlns:a16="http://schemas.microsoft.com/office/drawing/2014/main" id="{F09EE7C5-7C3F-4BAD-BE48-B28A5F4A1ED1}"/>
              </a:ext>
            </a:extLst>
          </p:cNvPr>
          <p:cNvSpPr/>
          <p:nvPr/>
        </p:nvSpPr>
        <p:spPr>
          <a:xfrm>
            <a:off x="155900" y="2660115"/>
            <a:ext cx="344963" cy="150921"/>
          </a:xfrm>
          <a:prstGeom prst="rect">
            <a:avLst/>
          </a:prstGeom>
          <a:noFill/>
          <a:ln w="34925">
            <a:solidFill>
              <a:srgbClr val="FF33CC"/>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65" name="直線コネクタ 464">
            <a:extLst>
              <a:ext uri="{FF2B5EF4-FFF2-40B4-BE49-F238E27FC236}">
                <a16:creationId xmlns:a16="http://schemas.microsoft.com/office/drawing/2014/main" id="{EE8293FC-2DAE-4533-A26C-719A4C349EFA}"/>
              </a:ext>
            </a:extLst>
          </p:cNvPr>
          <p:cNvCxnSpPr>
            <a:cxnSpLocks/>
          </p:cNvCxnSpPr>
          <p:nvPr/>
        </p:nvCxnSpPr>
        <p:spPr>
          <a:xfrm>
            <a:off x="155900" y="2716526"/>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66" name="直線コネクタ 465">
            <a:extLst>
              <a:ext uri="{FF2B5EF4-FFF2-40B4-BE49-F238E27FC236}">
                <a16:creationId xmlns:a16="http://schemas.microsoft.com/office/drawing/2014/main" id="{2C83096B-7FE7-4BBD-A775-1A9E27814114}"/>
              </a:ext>
            </a:extLst>
          </p:cNvPr>
          <p:cNvCxnSpPr>
            <a:cxnSpLocks/>
            <a:endCxn id="464" idx="0"/>
          </p:cNvCxnSpPr>
          <p:nvPr/>
        </p:nvCxnSpPr>
        <p:spPr>
          <a:xfrm flipV="1">
            <a:off x="328382" y="2660115"/>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67" name="直線コネクタ 466">
            <a:extLst>
              <a:ext uri="{FF2B5EF4-FFF2-40B4-BE49-F238E27FC236}">
                <a16:creationId xmlns:a16="http://schemas.microsoft.com/office/drawing/2014/main" id="{F6625322-8667-4BD5-B027-AFFBB4B6051E}"/>
              </a:ext>
            </a:extLst>
          </p:cNvPr>
          <p:cNvCxnSpPr>
            <a:cxnSpLocks/>
          </p:cNvCxnSpPr>
          <p:nvPr/>
        </p:nvCxnSpPr>
        <p:spPr>
          <a:xfrm flipV="1">
            <a:off x="408392" y="2664233"/>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68" name="直線コネクタ 467">
            <a:extLst>
              <a:ext uri="{FF2B5EF4-FFF2-40B4-BE49-F238E27FC236}">
                <a16:creationId xmlns:a16="http://schemas.microsoft.com/office/drawing/2014/main" id="{F449C5D7-E909-4F35-AD70-125E3E756555}"/>
              </a:ext>
            </a:extLst>
          </p:cNvPr>
          <p:cNvCxnSpPr>
            <a:cxnSpLocks/>
          </p:cNvCxnSpPr>
          <p:nvPr/>
        </p:nvCxnSpPr>
        <p:spPr>
          <a:xfrm flipV="1">
            <a:off x="252182" y="2657620"/>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69" name="直線コネクタ 468">
            <a:extLst>
              <a:ext uri="{FF2B5EF4-FFF2-40B4-BE49-F238E27FC236}">
                <a16:creationId xmlns:a16="http://schemas.microsoft.com/office/drawing/2014/main" id="{038488A7-08AE-4514-AC53-7CDAC07304DA}"/>
              </a:ext>
            </a:extLst>
          </p:cNvPr>
          <p:cNvCxnSpPr>
            <a:cxnSpLocks/>
          </p:cNvCxnSpPr>
          <p:nvPr/>
        </p:nvCxnSpPr>
        <p:spPr>
          <a:xfrm>
            <a:off x="151383" y="2756879"/>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sp>
        <p:nvSpPr>
          <p:cNvPr id="471" name="正方形/長方形 470">
            <a:extLst>
              <a:ext uri="{FF2B5EF4-FFF2-40B4-BE49-F238E27FC236}">
                <a16:creationId xmlns:a16="http://schemas.microsoft.com/office/drawing/2014/main" id="{1BD7B2E3-5548-4FF8-B8A8-C8F996E2EC28}"/>
              </a:ext>
            </a:extLst>
          </p:cNvPr>
          <p:cNvSpPr/>
          <p:nvPr/>
        </p:nvSpPr>
        <p:spPr>
          <a:xfrm>
            <a:off x="3761006" y="1826106"/>
            <a:ext cx="136906" cy="4306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2" name="正方形/長方形 471">
            <a:extLst>
              <a:ext uri="{FF2B5EF4-FFF2-40B4-BE49-F238E27FC236}">
                <a16:creationId xmlns:a16="http://schemas.microsoft.com/office/drawing/2014/main" id="{9AE0691A-B419-4E89-8BB6-4F931C0AF13D}"/>
              </a:ext>
            </a:extLst>
          </p:cNvPr>
          <p:cNvSpPr/>
          <p:nvPr/>
        </p:nvSpPr>
        <p:spPr>
          <a:xfrm>
            <a:off x="3718285" y="1826114"/>
            <a:ext cx="43888" cy="673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3" name="正方形/長方形 472">
            <a:extLst>
              <a:ext uri="{FF2B5EF4-FFF2-40B4-BE49-F238E27FC236}">
                <a16:creationId xmlns:a16="http://schemas.microsoft.com/office/drawing/2014/main" id="{3E458713-7DC1-45B5-A382-CBF36F78EC39}"/>
              </a:ext>
            </a:extLst>
          </p:cNvPr>
          <p:cNvSpPr/>
          <p:nvPr/>
        </p:nvSpPr>
        <p:spPr>
          <a:xfrm>
            <a:off x="3727936" y="2024047"/>
            <a:ext cx="39060" cy="518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4" name="正方形/長方形 473">
            <a:extLst>
              <a:ext uri="{FF2B5EF4-FFF2-40B4-BE49-F238E27FC236}">
                <a16:creationId xmlns:a16="http://schemas.microsoft.com/office/drawing/2014/main" id="{69D7832A-2849-474E-931E-DEAFB4E95536}"/>
              </a:ext>
            </a:extLst>
          </p:cNvPr>
          <p:cNvSpPr/>
          <p:nvPr/>
        </p:nvSpPr>
        <p:spPr>
          <a:xfrm>
            <a:off x="3718289" y="2111563"/>
            <a:ext cx="39060" cy="804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5" name="正方形/長方形 474">
            <a:extLst>
              <a:ext uri="{FF2B5EF4-FFF2-40B4-BE49-F238E27FC236}">
                <a16:creationId xmlns:a16="http://schemas.microsoft.com/office/drawing/2014/main" id="{B57ECAB3-DF08-40C1-83D6-439580C9B8F4}"/>
              </a:ext>
            </a:extLst>
          </p:cNvPr>
          <p:cNvSpPr/>
          <p:nvPr/>
        </p:nvSpPr>
        <p:spPr>
          <a:xfrm>
            <a:off x="4017058" y="3134838"/>
            <a:ext cx="39060" cy="1660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6" name="正方形/長方形 475">
            <a:extLst>
              <a:ext uri="{FF2B5EF4-FFF2-40B4-BE49-F238E27FC236}">
                <a16:creationId xmlns:a16="http://schemas.microsoft.com/office/drawing/2014/main" id="{A1C5BF16-5915-4FBE-9496-26267005BBC5}"/>
              </a:ext>
            </a:extLst>
          </p:cNvPr>
          <p:cNvSpPr/>
          <p:nvPr/>
        </p:nvSpPr>
        <p:spPr>
          <a:xfrm>
            <a:off x="3895979" y="3305624"/>
            <a:ext cx="162876" cy="2332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7" name="正方形/長方形 476">
            <a:extLst>
              <a:ext uri="{FF2B5EF4-FFF2-40B4-BE49-F238E27FC236}">
                <a16:creationId xmlns:a16="http://schemas.microsoft.com/office/drawing/2014/main" id="{443CC417-ADA7-4B14-8B63-2D77DA0CE2F4}"/>
              </a:ext>
            </a:extLst>
          </p:cNvPr>
          <p:cNvSpPr/>
          <p:nvPr/>
        </p:nvSpPr>
        <p:spPr>
          <a:xfrm>
            <a:off x="4266044" y="2450002"/>
            <a:ext cx="39060" cy="1167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8" name="正方形/長方形 477">
            <a:extLst>
              <a:ext uri="{FF2B5EF4-FFF2-40B4-BE49-F238E27FC236}">
                <a16:creationId xmlns:a16="http://schemas.microsoft.com/office/drawing/2014/main" id="{2A63C078-0653-4739-9EB5-68E6E2354483}"/>
              </a:ext>
            </a:extLst>
          </p:cNvPr>
          <p:cNvSpPr/>
          <p:nvPr/>
        </p:nvSpPr>
        <p:spPr>
          <a:xfrm>
            <a:off x="4304442" y="2493321"/>
            <a:ext cx="39060" cy="592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9" name="正方形/長方形 478">
            <a:extLst>
              <a:ext uri="{FF2B5EF4-FFF2-40B4-BE49-F238E27FC236}">
                <a16:creationId xmlns:a16="http://schemas.microsoft.com/office/drawing/2014/main" id="{474E281E-0462-4407-A520-9B32F9A186D8}"/>
              </a:ext>
            </a:extLst>
          </p:cNvPr>
          <p:cNvSpPr/>
          <p:nvPr/>
        </p:nvSpPr>
        <p:spPr>
          <a:xfrm>
            <a:off x="4307163" y="2576563"/>
            <a:ext cx="39060" cy="592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0" name="正方形/長方形 479">
            <a:extLst>
              <a:ext uri="{FF2B5EF4-FFF2-40B4-BE49-F238E27FC236}">
                <a16:creationId xmlns:a16="http://schemas.microsoft.com/office/drawing/2014/main" id="{E6A2F042-4132-4EDF-862F-6E2131C01C32}"/>
              </a:ext>
            </a:extLst>
          </p:cNvPr>
          <p:cNvSpPr/>
          <p:nvPr/>
        </p:nvSpPr>
        <p:spPr>
          <a:xfrm>
            <a:off x="4018554" y="3051318"/>
            <a:ext cx="39060" cy="592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1" name="正方形/長方形 480">
            <a:extLst>
              <a:ext uri="{FF2B5EF4-FFF2-40B4-BE49-F238E27FC236}">
                <a16:creationId xmlns:a16="http://schemas.microsoft.com/office/drawing/2014/main" id="{8C8387E9-E47B-4C49-AD88-9D91A358E7FE}"/>
              </a:ext>
            </a:extLst>
          </p:cNvPr>
          <p:cNvSpPr/>
          <p:nvPr/>
        </p:nvSpPr>
        <p:spPr>
          <a:xfrm>
            <a:off x="4109816" y="3476302"/>
            <a:ext cx="195288" cy="40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2" name="正方形/長方形 481">
            <a:extLst>
              <a:ext uri="{FF2B5EF4-FFF2-40B4-BE49-F238E27FC236}">
                <a16:creationId xmlns:a16="http://schemas.microsoft.com/office/drawing/2014/main" id="{733C0CD5-55D0-4911-A4FE-517A2A2679FC}"/>
              </a:ext>
            </a:extLst>
          </p:cNvPr>
          <p:cNvSpPr/>
          <p:nvPr/>
        </p:nvSpPr>
        <p:spPr>
          <a:xfrm>
            <a:off x="4114982" y="3517224"/>
            <a:ext cx="103503" cy="40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6" name="グループ化 65">
            <a:extLst>
              <a:ext uri="{FF2B5EF4-FFF2-40B4-BE49-F238E27FC236}">
                <a16:creationId xmlns:a16="http://schemas.microsoft.com/office/drawing/2014/main" id="{4DEBBAD9-DF72-40F6-AA1D-273E4FF6A7CB}"/>
              </a:ext>
            </a:extLst>
          </p:cNvPr>
          <p:cNvGrpSpPr/>
          <p:nvPr/>
        </p:nvGrpSpPr>
        <p:grpSpPr>
          <a:xfrm>
            <a:off x="2167817" y="688553"/>
            <a:ext cx="6101603" cy="4880915"/>
            <a:chOff x="5061611" y="2069004"/>
            <a:chExt cx="3897597" cy="3117843"/>
          </a:xfrm>
        </p:grpSpPr>
        <p:pic>
          <p:nvPicPr>
            <p:cNvPr id="67" name="図 66">
              <a:extLst>
                <a:ext uri="{FF2B5EF4-FFF2-40B4-BE49-F238E27FC236}">
                  <a16:creationId xmlns:a16="http://schemas.microsoft.com/office/drawing/2014/main" id="{583E32EE-0218-4417-B144-724FA588B0DD}"/>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5080939" y="2098006"/>
              <a:ext cx="3848738" cy="3049061"/>
            </a:xfrm>
            <a:prstGeom prst="rect">
              <a:avLst/>
            </a:prstGeom>
          </p:spPr>
        </p:pic>
        <p:sp>
          <p:nvSpPr>
            <p:cNvPr id="68" name="正方形/長方形 67">
              <a:extLst>
                <a:ext uri="{FF2B5EF4-FFF2-40B4-BE49-F238E27FC236}">
                  <a16:creationId xmlns:a16="http://schemas.microsoft.com/office/drawing/2014/main" id="{924D0458-569F-4A71-8974-D7270C1EA4D7}"/>
                </a:ext>
              </a:extLst>
            </p:cNvPr>
            <p:cNvSpPr/>
            <p:nvPr/>
          </p:nvSpPr>
          <p:spPr>
            <a:xfrm>
              <a:off x="5884609" y="4155763"/>
              <a:ext cx="123762" cy="105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正方形/長方形 68">
              <a:extLst>
                <a:ext uri="{FF2B5EF4-FFF2-40B4-BE49-F238E27FC236}">
                  <a16:creationId xmlns:a16="http://schemas.microsoft.com/office/drawing/2014/main" id="{47CB8D2A-1796-4B1C-9424-5623FCBCC9BD}"/>
                </a:ext>
              </a:extLst>
            </p:cNvPr>
            <p:cNvSpPr/>
            <p:nvPr/>
          </p:nvSpPr>
          <p:spPr>
            <a:xfrm>
              <a:off x="5532184" y="3992554"/>
              <a:ext cx="123762" cy="1355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正方形/長方形 69">
              <a:extLst>
                <a:ext uri="{FF2B5EF4-FFF2-40B4-BE49-F238E27FC236}">
                  <a16:creationId xmlns:a16="http://schemas.microsoft.com/office/drawing/2014/main" id="{C05AC6DD-6820-4320-BF76-AA12AFB96224}"/>
                </a:ext>
              </a:extLst>
            </p:cNvPr>
            <p:cNvSpPr/>
            <p:nvPr/>
          </p:nvSpPr>
          <p:spPr>
            <a:xfrm>
              <a:off x="5667588" y="4444453"/>
              <a:ext cx="664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 name="正方形/長方形 70">
              <a:extLst>
                <a:ext uri="{FF2B5EF4-FFF2-40B4-BE49-F238E27FC236}">
                  <a16:creationId xmlns:a16="http://schemas.microsoft.com/office/drawing/2014/main" id="{06058BCF-5737-4013-9487-12A0A4431E7E}"/>
                </a:ext>
              </a:extLst>
            </p:cNvPr>
            <p:cNvSpPr/>
            <p:nvPr/>
          </p:nvSpPr>
          <p:spPr>
            <a:xfrm>
              <a:off x="5480962" y="4318368"/>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正方形/長方形 71">
              <a:extLst>
                <a:ext uri="{FF2B5EF4-FFF2-40B4-BE49-F238E27FC236}">
                  <a16:creationId xmlns:a16="http://schemas.microsoft.com/office/drawing/2014/main" id="{F3655CA8-AA8A-4A2B-806A-8D48C29A6E2D}"/>
                </a:ext>
              </a:extLst>
            </p:cNvPr>
            <p:cNvSpPr/>
            <p:nvPr/>
          </p:nvSpPr>
          <p:spPr>
            <a:xfrm>
              <a:off x="5454344" y="4334939"/>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正方形/長方形 72">
              <a:extLst>
                <a:ext uri="{FF2B5EF4-FFF2-40B4-BE49-F238E27FC236}">
                  <a16:creationId xmlns:a16="http://schemas.microsoft.com/office/drawing/2014/main" id="{F9BCF816-C6F6-4A21-9291-E771D8AD147B}"/>
                </a:ext>
              </a:extLst>
            </p:cNvPr>
            <p:cNvSpPr/>
            <p:nvPr/>
          </p:nvSpPr>
          <p:spPr>
            <a:xfrm>
              <a:off x="5431484" y="4362351"/>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 name="正方形/長方形 73">
              <a:extLst>
                <a:ext uri="{FF2B5EF4-FFF2-40B4-BE49-F238E27FC236}">
                  <a16:creationId xmlns:a16="http://schemas.microsoft.com/office/drawing/2014/main" id="{B46BD8A7-075C-48E9-BD35-AE82220BF46D}"/>
                </a:ext>
              </a:extLst>
            </p:cNvPr>
            <p:cNvSpPr/>
            <p:nvPr/>
          </p:nvSpPr>
          <p:spPr>
            <a:xfrm>
              <a:off x="6534150" y="2718435"/>
              <a:ext cx="59056" cy="739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正方形/長方形 74">
              <a:extLst>
                <a:ext uri="{FF2B5EF4-FFF2-40B4-BE49-F238E27FC236}">
                  <a16:creationId xmlns:a16="http://schemas.microsoft.com/office/drawing/2014/main" id="{CDCC8324-D3D1-44FF-8F07-9A7FB1812668}"/>
                </a:ext>
              </a:extLst>
            </p:cNvPr>
            <p:cNvSpPr/>
            <p:nvPr/>
          </p:nvSpPr>
          <p:spPr>
            <a:xfrm>
              <a:off x="6484620" y="2535146"/>
              <a:ext cx="49530"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 name="正方形/長方形 75">
              <a:extLst>
                <a:ext uri="{FF2B5EF4-FFF2-40B4-BE49-F238E27FC236}">
                  <a16:creationId xmlns:a16="http://schemas.microsoft.com/office/drawing/2014/main" id="{5A53F7A2-74EC-4A8A-AE19-F5BDA820CC65}"/>
                </a:ext>
              </a:extLst>
            </p:cNvPr>
            <p:cNvSpPr/>
            <p:nvPr/>
          </p:nvSpPr>
          <p:spPr>
            <a:xfrm>
              <a:off x="6433185" y="2476501"/>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正方形/長方形 76">
              <a:extLst>
                <a:ext uri="{FF2B5EF4-FFF2-40B4-BE49-F238E27FC236}">
                  <a16:creationId xmlns:a16="http://schemas.microsoft.com/office/drawing/2014/main" id="{C4DD2D23-51D4-4F23-8AEF-DC26C65714B9}"/>
                </a:ext>
              </a:extLst>
            </p:cNvPr>
            <p:cNvSpPr/>
            <p:nvPr/>
          </p:nvSpPr>
          <p:spPr>
            <a:xfrm>
              <a:off x="6806395" y="2466566"/>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F2E1F3C4-700B-4B92-B2FA-A704DE3EA250}"/>
                </a:ext>
              </a:extLst>
            </p:cNvPr>
            <p:cNvSpPr/>
            <p:nvPr/>
          </p:nvSpPr>
          <p:spPr>
            <a:xfrm>
              <a:off x="7044520" y="2167478"/>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E40B298C-E825-4F6F-BDE8-7F581DC1AEA8}"/>
                </a:ext>
              </a:extLst>
            </p:cNvPr>
            <p:cNvSpPr/>
            <p:nvPr/>
          </p:nvSpPr>
          <p:spPr>
            <a:xfrm>
              <a:off x="7127162" y="2230336"/>
              <a:ext cx="66845" cy="861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正方形/長方形 79">
              <a:extLst>
                <a:ext uri="{FF2B5EF4-FFF2-40B4-BE49-F238E27FC236}">
                  <a16:creationId xmlns:a16="http://schemas.microsoft.com/office/drawing/2014/main" id="{7EF794A1-233C-4767-B189-2987920BC9B9}"/>
                </a:ext>
              </a:extLst>
            </p:cNvPr>
            <p:cNvSpPr/>
            <p:nvPr/>
          </p:nvSpPr>
          <p:spPr>
            <a:xfrm>
              <a:off x="7170169" y="2180074"/>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正方形/長方形 80">
              <a:extLst>
                <a:ext uri="{FF2B5EF4-FFF2-40B4-BE49-F238E27FC236}">
                  <a16:creationId xmlns:a16="http://schemas.microsoft.com/office/drawing/2014/main" id="{660BF599-C457-4B8C-8ECF-49F5730528A5}"/>
                </a:ext>
              </a:extLst>
            </p:cNvPr>
            <p:cNvSpPr/>
            <p:nvPr/>
          </p:nvSpPr>
          <p:spPr>
            <a:xfrm>
              <a:off x="6021400" y="4236247"/>
              <a:ext cx="45719" cy="5018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正方形/長方形 81">
              <a:extLst>
                <a:ext uri="{FF2B5EF4-FFF2-40B4-BE49-F238E27FC236}">
                  <a16:creationId xmlns:a16="http://schemas.microsoft.com/office/drawing/2014/main" id="{FB9321CB-E2B1-4A31-B284-C369502894E5}"/>
                </a:ext>
              </a:extLst>
            </p:cNvPr>
            <p:cNvSpPr/>
            <p:nvPr/>
          </p:nvSpPr>
          <p:spPr>
            <a:xfrm>
              <a:off x="6045822" y="4236246"/>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正方形/長方形 82">
              <a:extLst>
                <a:ext uri="{FF2B5EF4-FFF2-40B4-BE49-F238E27FC236}">
                  <a16:creationId xmlns:a16="http://schemas.microsoft.com/office/drawing/2014/main" id="{AE1C7034-8334-4762-9A1F-B4D36F1372DB}"/>
                </a:ext>
              </a:extLst>
            </p:cNvPr>
            <p:cNvSpPr/>
            <p:nvPr/>
          </p:nvSpPr>
          <p:spPr>
            <a:xfrm>
              <a:off x="5882229" y="4706302"/>
              <a:ext cx="1237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09CD380C-4472-47E1-884C-D15FAD60B2DC}"/>
                </a:ext>
              </a:extLst>
            </p:cNvPr>
            <p:cNvSpPr/>
            <p:nvPr/>
          </p:nvSpPr>
          <p:spPr>
            <a:xfrm>
              <a:off x="6045822" y="4313845"/>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正方形/長方形 84">
              <a:extLst>
                <a:ext uri="{FF2B5EF4-FFF2-40B4-BE49-F238E27FC236}">
                  <a16:creationId xmlns:a16="http://schemas.microsoft.com/office/drawing/2014/main" id="{46EBDE2C-C193-48F7-92C5-647E4FA8E367}"/>
                </a:ext>
              </a:extLst>
            </p:cNvPr>
            <p:cNvSpPr/>
            <p:nvPr/>
          </p:nvSpPr>
          <p:spPr>
            <a:xfrm>
              <a:off x="5857491" y="468120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正方形/長方形 85">
              <a:extLst>
                <a:ext uri="{FF2B5EF4-FFF2-40B4-BE49-F238E27FC236}">
                  <a16:creationId xmlns:a16="http://schemas.microsoft.com/office/drawing/2014/main" id="{C56BC1D2-207C-4403-BA6A-F81F5EEE14F9}"/>
                </a:ext>
              </a:extLst>
            </p:cNvPr>
            <p:cNvSpPr/>
            <p:nvPr/>
          </p:nvSpPr>
          <p:spPr>
            <a:xfrm>
              <a:off x="5503821" y="4546626"/>
              <a:ext cx="63542" cy="539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 name="正方形/長方形 86">
              <a:extLst>
                <a:ext uri="{FF2B5EF4-FFF2-40B4-BE49-F238E27FC236}">
                  <a16:creationId xmlns:a16="http://schemas.microsoft.com/office/drawing/2014/main" id="{D0606329-F088-4FE8-A087-AEC8473E86CB}"/>
                </a:ext>
              </a:extLst>
            </p:cNvPr>
            <p:cNvSpPr/>
            <p:nvPr/>
          </p:nvSpPr>
          <p:spPr>
            <a:xfrm>
              <a:off x="6267450" y="4439691"/>
              <a:ext cx="14097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正方形/長方形 87">
              <a:extLst>
                <a:ext uri="{FF2B5EF4-FFF2-40B4-BE49-F238E27FC236}">
                  <a16:creationId xmlns:a16="http://schemas.microsoft.com/office/drawing/2014/main" id="{FDE8493E-FEFA-4000-94DA-1F3DD61058A0}"/>
                </a:ext>
              </a:extLst>
            </p:cNvPr>
            <p:cNvSpPr/>
            <p:nvPr/>
          </p:nvSpPr>
          <p:spPr>
            <a:xfrm>
              <a:off x="6864023" y="4439691"/>
              <a:ext cx="108278" cy="2917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正方形/長方形 88">
              <a:extLst>
                <a:ext uri="{FF2B5EF4-FFF2-40B4-BE49-F238E27FC236}">
                  <a16:creationId xmlns:a16="http://schemas.microsoft.com/office/drawing/2014/main" id="{A264A4D6-8B19-4EBA-9B25-E9170FF3C8EA}"/>
                </a:ext>
              </a:extLst>
            </p:cNvPr>
            <p:cNvSpPr/>
            <p:nvPr/>
          </p:nvSpPr>
          <p:spPr>
            <a:xfrm>
              <a:off x="6969966" y="4617244"/>
              <a:ext cx="161957"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正方形/長方形 89">
              <a:extLst>
                <a:ext uri="{FF2B5EF4-FFF2-40B4-BE49-F238E27FC236}">
                  <a16:creationId xmlns:a16="http://schemas.microsoft.com/office/drawing/2014/main" id="{F28A830B-B1C6-47B1-9B27-1DDB5D27EF0B}"/>
                </a:ext>
              </a:extLst>
            </p:cNvPr>
            <p:cNvSpPr/>
            <p:nvPr/>
          </p:nvSpPr>
          <p:spPr>
            <a:xfrm>
              <a:off x="7233960" y="474364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正方形/長方形 90">
              <a:extLst>
                <a:ext uri="{FF2B5EF4-FFF2-40B4-BE49-F238E27FC236}">
                  <a16:creationId xmlns:a16="http://schemas.microsoft.com/office/drawing/2014/main" id="{A1076C8D-7C83-4CE8-87B6-D3943AB11B3D}"/>
                </a:ext>
              </a:extLst>
            </p:cNvPr>
            <p:cNvSpPr/>
            <p:nvPr/>
          </p:nvSpPr>
          <p:spPr>
            <a:xfrm>
              <a:off x="7211100" y="463586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E833BAE5-A662-483C-912F-4BEEC46B9D88}"/>
                </a:ext>
              </a:extLst>
            </p:cNvPr>
            <p:cNvSpPr/>
            <p:nvPr/>
          </p:nvSpPr>
          <p:spPr>
            <a:xfrm>
              <a:off x="7103269" y="4164891"/>
              <a:ext cx="139895" cy="4809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正方形/長方形 92">
              <a:extLst>
                <a:ext uri="{FF2B5EF4-FFF2-40B4-BE49-F238E27FC236}">
                  <a16:creationId xmlns:a16="http://schemas.microsoft.com/office/drawing/2014/main" id="{5C4D0882-C60F-4980-8C71-CC148903D626}"/>
                </a:ext>
              </a:extLst>
            </p:cNvPr>
            <p:cNvSpPr/>
            <p:nvPr/>
          </p:nvSpPr>
          <p:spPr>
            <a:xfrm>
              <a:off x="7237231" y="4433074"/>
              <a:ext cx="119709" cy="2481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正方形/長方形 93">
              <a:extLst>
                <a:ext uri="{FF2B5EF4-FFF2-40B4-BE49-F238E27FC236}">
                  <a16:creationId xmlns:a16="http://schemas.microsoft.com/office/drawing/2014/main" id="{3ECA6D71-25F3-46F5-8753-D69B888C43F0}"/>
                </a:ext>
              </a:extLst>
            </p:cNvPr>
            <p:cNvSpPr/>
            <p:nvPr/>
          </p:nvSpPr>
          <p:spPr>
            <a:xfrm>
              <a:off x="7337096" y="468049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FD861776-AA3C-4D27-8B83-1C71A4F0E311}"/>
                </a:ext>
              </a:extLst>
            </p:cNvPr>
            <p:cNvSpPr/>
            <p:nvPr/>
          </p:nvSpPr>
          <p:spPr>
            <a:xfrm>
              <a:off x="7333339" y="4726927"/>
              <a:ext cx="71702" cy="1165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9BAEF120-5D61-4D05-BAF6-1290FA7E467A}"/>
                </a:ext>
              </a:extLst>
            </p:cNvPr>
            <p:cNvSpPr/>
            <p:nvPr/>
          </p:nvSpPr>
          <p:spPr>
            <a:xfrm>
              <a:off x="7716701" y="4707837"/>
              <a:ext cx="71702"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8F6D9581-2745-4954-9CFC-8EA966F66726}"/>
                </a:ext>
              </a:extLst>
            </p:cNvPr>
            <p:cNvSpPr/>
            <p:nvPr/>
          </p:nvSpPr>
          <p:spPr>
            <a:xfrm>
              <a:off x="7671265" y="3681709"/>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B88339AE-6247-4671-BDD9-75EEF2823E1A}"/>
                </a:ext>
              </a:extLst>
            </p:cNvPr>
            <p:cNvSpPr/>
            <p:nvPr/>
          </p:nvSpPr>
          <p:spPr>
            <a:xfrm>
              <a:off x="7452641" y="3463019"/>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正方形/長方形 98">
              <a:extLst>
                <a:ext uri="{FF2B5EF4-FFF2-40B4-BE49-F238E27FC236}">
                  <a16:creationId xmlns:a16="http://schemas.microsoft.com/office/drawing/2014/main" id="{81B36849-4987-40D9-B141-94CD43F4187F}"/>
                </a:ext>
              </a:extLst>
            </p:cNvPr>
            <p:cNvSpPr/>
            <p:nvPr/>
          </p:nvSpPr>
          <p:spPr>
            <a:xfrm>
              <a:off x="7471386" y="3524580"/>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 name="正方形/長方形 99">
              <a:extLst>
                <a:ext uri="{FF2B5EF4-FFF2-40B4-BE49-F238E27FC236}">
                  <a16:creationId xmlns:a16="http://schemas.microsoft.com/office/drawing/2014/main" id="{D8874A5C-DE3A-4AD7-A3C8-F1BB24671DF5}"/>
                </a:ext>
              </a:extLst>
            </p:cNvPr>
            <p:cNvSpPr/>
            <p:nvPr/>
          </p:nvSpPr>
          <p:spPr>
            <a:xfrm>
              <a:off x="7337429" y="3579822"/>
              <a:ext cx="67612"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 name="正方形/長方形 100">
              <a:extLst>
                <a:ext uri="{FF2B5EF4-FFF2-40B4-BE49-F238E27FC236}">
                  <a16:creationId xmlns:a16="http://schemas.microsoft.com/office/drawing/2014/main" id="{7C2CA173-B862-4548-917D-747D9ABB15B5}"/>
                </a:ext>
              </a:extLst>
            </p:cNvPr>
            <p:cNvSpPr/>
            <p:nvPr/>
          </p:nvSpPr>
          <p:spPr>
            <a:xfrm>
              <a:off x="6884356" y="3408630"/>
              <a:ext cx="85610"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 name="正方形/長方形 101">
              <a:extLst>
                <a:ext uri="{FF2B5EF4-FFF2-40B4-BE49-F238E27FC236}">
                  <a16:creationId xmlns:a16="http://schemas.microsoft.com/office/drawing/2014/main" id="{D6183075-5973-4568-9580-348C7E51A28A}"/>
                </a:ext>
              </a:extLst>
            </p:cNvPr>
            <p:cNvSpPr/>
            <p:nvPr/>
          </p:nvSpPr>
          <p:spPr>
            <a:xfrm>
              <a:off x="6813538" y="3465765"/>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 name="正方形/長方形 102">
              <a:extLst>
                <a:ext uri="{FF2B5EF4-FFF2-40B4-BE49-F238E27FC236}">
                  <a16:creationId xmlns:a16="http://schemas.microsoft.com/office/drawing/2014/main" id="{5FCF3832-F83B-43AD-BEB8-9085B6ECC78E}"/>
                </a:ext>
              </a:extLst>
            </p:cNvPr>
            <p:cNvSpPr/>
            <p:nvPr/>
          </p:nvSpPr>
          <p:spPr>
            <a:xfrm>
              <a:off x="6861486" y="3430333"/>
              <a:ext cx="56676" cy="502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正方形/長方形 103">
              <a:extLst>
                <a:ext uri="{FF2B5EF4-FFF2-40B4-BE49-F238E27FC236}">
                  <a16:creationId xmlns:a16="http://schemas.microsoft.com/office/drawing/2014/main" id="{6DFAABF4-6E8B-4325-824D-96331256A0B2}"/>
                </a:ext>
              </a:extLst>
            </p:cNvPr>
            <p:cNvSpPr/>
            <p:nvPr/>
          </p:nvSpPr>
          <p:spPr>
            <a:xfrm>
              <a:off x="7117779" y="3042699"/>
              <a:ext cx="139040" cy="519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D887DF62-ADC2-4569-8A29-0155BB88D962}"/>
                </a:ext>
              </a:extLst>
            </p:cNvPr>
            <p:cNvSpPr/>
            <p:nvPr/>
          </p:nvSpPr>
          <p:spPr>
            <a:xfrm rot="5400000">
              <a:off x="7671236" y="2640324"/>
              <a:ext cx="168207" cy="661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8682E40E-E323-4A96-830D-F930E014B778}"/>
                </a:ext>
              </a:extLst>
            </p:cNvPr>
            <p:cNvSpPr/>
            <p:nvPr/>
          </p:nvSpPr>
          <p:spPr>
            <a:xfrm>
              <a:off x="8403810" y="2755391"/>
              <a:ext cx="59056" cy="568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正方形/長方形 106">
              <a:extLst>
                <a:ext uri="{FF2B5EF4-FFF2-40B4-BE49-F238E27FC236}">
                  <a16:creationId xmlns:a16="http://schemas.microsoft.com/office/drawing/2014/main" id="{C8495744-59C2-4F5A-A630-02599E8E2A33}"/>
                </a:ext>
              </a:extLst>
            </p:cNvPr>
            <p:cNvSpPr/>
            <p:nvPr/>
          </p:nvSpPr>
          <p:spPr>
            <a:xfrm>
              <a:off x="8318500" y="2901278"/>
              <a:ext cx="11588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正方形/長方形 107">
              <a:extLst>
                <a:ext uri="{FF2B5EF4-FFF2-40B4-BE49-F238E27FC236}">
                  <a16:creationId xmlns:a16="http://schemas.microsoft.com/office/drawing/2014/main" id="{6FCA9867-8A55-4746-AD22-B14EE6BD1ED8}"/>
                </a:ext>
              </a:extLst>
            </p:cNvPr>
            <p:cNvSpPr/>
            <p:nvPr/>
          </p:nvSpPr>
          <p:spPr>
            <a:xfrm>
              <a:off x="8260556" y="3049329"/>
              <a:ext cx="80804" cy="979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 name="正方形/長方形 108">
              <a:extLst>
                <a:ext uri="{FF2B5EF4-FFF2-40B4-BE49-F238E27FC236}">
                  <a16:creationId xmlns:a16="http://schemas.microsoft.com/office/drawing/2014/main" id="{3DE96D8C-2B69-46CD-B3D6-4604B76A41F5}"/>
                </a:ext>
              </a:extLst>
            </p:cNvPr>
            <p:cNvSpPr/>
            <p:nvPr/>
          </p:nvSpPr>
          <p:spPr>
            <a:xfrm>
              <a:off x="8100858" y="3862455"/>
              <a:ext cx="15969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 name="正方形/長方形 109">
              <a:extLst>
                <a:ext uri="{FF2B5EF4-FFF2-40B4-BE49-F238E27FC236}">
                  <a16:creationId xmlns:a16="http://schemas.microsoft.com/office/drawing/2014/main" id="{9165601D-9AC8-4DD3-8451-60450E19745A}"/>
                </a:ext>
              </a:extLst>
            </p:cNvPr>
            <p:cNvSpPr/>
            <p:nvPr/>
          </p:nvSpPr>
          <p:spPr>
            <a:xfrm>
              <a:off x="8339860" y="4092640"/>
              <a:ext cx="45719" cy="631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正方形/長方形 110">
              <a:extLst>
                <a:ext uri="{FF2B5EF4-FFF2-40B4-BE49-F238E27FC236}">
                  <a16:creationId xmlns:a16="http://schemas.microsoft.com/office/drawing/2014/main" id="{4843D46B-005E-49F7-88B7-C032F716B22A}"/>
                </a:ext>
              </a:extLst>
            </p:cNvPr>
            <p:cNvSpPr/>
            <p:nvPr/>
          </p:nvSpPr>
          <p:spPr>
            <a:xfrm>
              <a:off x="8315202" y="4393908"/>
              <a:ext cx="70377" cy="962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正方形/長方形 111">
              <a:extLst>
                <a:ext uri="{FF2B5EF4-FFF2-40B4-BE49-F238E27FC236}">
                  <a16:creationId xmlns:a16="http://schemas.microsoft.com/office/drawing/2014/main" id="{CAEA6B53-A68A-4A0E-A289-7A39C63B57D9}"/>
                </a:ext>
              </a:extLst>
            </p:cNvPr>
            <p:cNvSpPr/>
            <p:nvPr/>
          </p:nvSpPr>
          <p:spPr>
            <a:xfrm>
              <a:off x="8047844" y="4505560"/>
              <a:ext cx="49803" cy="603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 name="正方形/長方形 112">
              <a:extLst>
                <a:ext uri="{FF2B5EF4-FFF2-40B4-BE49-F238E27FC236}">
                  <a16:creationId xmlns:a16="http://schemas.microsoft.com/office/drawing/2014/main" id="{54FE0785-8892-443A-91DA-FAACEF008AE7}"/>
                </a:ext>
              </a:extLst>
            </p:cNvPr>
            <p:cNvSpPr/>
            <p:nvPr/>
          </p:nvSpPr>
          <p:spPr>
            <a:xfrm>
              <a:off x="8102764" y="4615418"/>
              <a:ext cx="45719" cy="145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4E699860-00D6-457F-ACEF-5BE9A7EFFDA8}"/>
                </a:ext>
              </a:extLst>
            </p:cNvPr>
            <p:cNvSpPr/>
            <p:nvPr/>
          </p:nvSpPr>
          <p:spPr>
            <a:xfrm>
              <a:off x="8623058" y="4451975"/>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 name="正方形/長方形 114">
              <a:extLst>
                <a:ext uri="{FF2B5EF4-FFF2-40B4-BE49-F238E27FC236}">
                  <a16:creationId xmlns:a16="http://schemas.microsoft.com/office/drawing/2014/main" id="{4707D55F-7C67-4503-8C7D-42576385412C}"/>
                </a:ext>
              </a:extLst>
            </p:cNvPr>
            <p:cNvSpPr/>
            <p:nvPr/>
          </p:nvSpPr>
          <p:spPr>
            <a:xfrm>
              <a:off x="8563799" y="4475665"/>
              <a:ext cx="113272" cy="65592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正方形/長方形 115">
              <a:extLst>
                <a:ext uri="{FF2B5EF4-FFF2-40B4-BE49-F238E27FC236}">
                  <a16:creationId xmlns:a16="http://schemas.microsoft.com/office/drawing/2014/main" id="{9978F770-941D-4F01-A147-423C7C6EFE6A}"/>
                </a:ext>
              </a:extLst>
            </p:cNvPr>
            <p:cNvSpPr/>
            <p:nvPr/>
          </p:nvSpPr>
          <p:spPr>
            <a:xfrm>
              <a:off x="8510666" y="4726927"/>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 name="正方形/長方形 116">
              <a:extLst>
                <a:ext uri="{FF2B5EF4-FFF2-40B4-BE49-F238E27FC236}">
                  <a16:creationId xmlns:a16="http://schemas.microsoft.com/office/drawing/2014/main" id="{75BDBFC4-E59D-4B3A-B252-CA7809A5B294}"/>
                </a:ext>
              </a:extLst>
            </p:cNvPr>
            <p:cNvSpPr/>
            <p:nvPr/>
          </p:nvSpPr>
          <p:spPr>
            <a:xfrm>
              <a:off x="8478941" y="4724439"/>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 name="正方形/長方形 117">
              <a:extLst>
                <a:ext uri="{FF2B5EF4-FFF2-40B4-BE49-F238E27FC236}">
                  <a16:creationId xmlns:a16="http://schemas.microsoft.com/office/drawing/2014/main" id="{0EB9EC9C-865B-4A7B-8067-0F991950D0C7}"/>
                </a:ext>
              </a:extLst>
            </p:cNvPr>
            <p:cNvSpPr/>
            <p:nvPr/>
          </p:nvSpPr>
          <p:spPr>
            <a:xfrm>
              <a:off x="8429088" y="4721951"/>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正方形/長方形 118">
              <a:extLst>
                <a:ext uri="{FF2B5EF4-FFF2-40B4-BE49-F238E27FC236}">
                  <a16:creationId xmlns:a16="http://schemas.microsoft.com/office/drawing/2014/main" id="{B62E640A-B5DF-459A-98D8-E4CB8CDE9046}"/>
                </a:ext>
              </a:extLst>
            </p:cNvPr>
            <p:cNvSpPr/>
            <p:nvPr/>
          </p:nvSpPr>
          <p:spPr>
            <a:xfrm>
              <a:off x="8478941" y="4827045"/>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正方形/長方形 119">
              <a:extLst>
                <a:ext uri="{FF2B5EF4-FFF2-40B4-BE49-F238E27FC236}">
                  <a16:creationId xmlns:a16="http://schemas.microsoft.com/office/drawing/2014/main" id="{E9C98EAF-6AA7-4530-B9BF-A1FCC46A4E97}"/>
                </a:ext>
              </a:extLst>
            </p:cNvPr>
            <p:cNvSpPr/>
            <p:nvPr/>
          </p:nvSpPr>
          <p:spPr>
            <a:xfrm>
              <a:off x="8537232" y="4877443"/>
              <a:ext cx="47181" cy="1249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 name="正方形/長方形 120">
              <a:extLst>
                <a:ext uri="{FF2B5EF4-FFF2-40B4-BE49-F238E27FC236}">
                  <a16:creationId xmlns:a16="http://schemas.microsoft.com/office/drawing/2014/main" id="{96DE2BFC-AA81-4927-B624-FF3899860B5C}"/>
                </a:ext>
              </a:extLst>
            </p:cNvPr>
            <p:cNvSpPr/>
            <p:nvPr/>
          </p:nvSpPr>
          <p:spPr>
            <a:xfrm>
              <a:off x="8510630" y="5057732"/>
              <a:ext cx="47181" cy="1133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a:extLst>
                <a:ext uri="{FF2B5EF4-FFF2-40B4-BE49-F238E27FC236}">
                  <a16:creationId xmlns:a16="http://schemas.microsoft.com/office/drawing/2014/main" id="{65A4B8EC-C1A3-4322-B4B7-9811C73691A5}"/>
                </a:ext>
              </a:extLst>
            </p:cNvPr>
            <p:cNvSpPr/>
            <p:nvPr/>
          </p:nvSpPr>
          <p:spPr>
            <a:xfrm>
              <a:off x="8431345" y="4857494"/>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 name="正方形/長方形 122">
              <a:extLst>
                <a:ext uri="{FF2B5EF4-FFF2-40B4-BE49-F238E27FC236}">
                  <a16:creationId xmlns:a16="http://schemas.microsoft.com/office/drawing/2014/main" id="{96479002-2CD2-4A80-B403-1CD2C505D604}"/>
                </a:ext>
              </a:extLst>
            </p:cNvPr>
            <p:cNvSpPr/>
            <p:nvPr/>
          </p:nvSpPr>
          <p:spPr>
            <a:xfrm>
              <a:off x="8318500" y="514112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487A2D47-CBAD-4D25-B4FB-C0D7B5A5C057}"/>
                </a:ext>
              </a:extLst>
            </p:cNvPr>
            <p:cNvSpPr/>
            <p:nvPr/>
          </p:nvSpPr>
          <p:spPr>
            <a:xfrm>
              <a:off x="8431345" y="4149907"/>
              <a:ext cx="224499" cy="1440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 name="正方形/長方形 124">
              <a:extLst>
                <a:ext uri="{FF2B5EF4-FFF2-40B4-BE49-F238E27FC236}">
                  <a16:creationId xmlns:a16="http://schemas.microsoft.com/office/drawing/2014/main" id="{F8D32F33-04CF-408D-A416-5D8E03617836}"/>
                </a:ext>
              </a:extLst>
            </p:cNvPr>
            <p:cNvSpPr/>
            <p:nvPr/>
          </p:nvSpPr>
          <p:spPr>
            <a:xfrm>
              <a:off x="8395591" y="3680073"/>
              <a:ext cx="243202" cy="37227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2A255C39-7E70-4F8F-BE0D-9DDEC1D8BD8C}"/>
                </a:ext>
              </a:extLst>
            </p:cNvPr>
            <p:cNvSpPr/>
            <p:nvPr/>
          </p:nvSpPr>
          <p:spPr>
            <a:xfrm>
              <a:off x="8050649" y="3193026"/>
              <a:ext cx="52115" cy="4308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a:extLst>
                <a:ext uri="{FF2B5EF4-FFF2-40B4-BE49-F238E27FC236}">
                  <a16:creationId xmlns:a16="http://schemas.microsoft.com/office/drawing/2014/main" id="{F19F7599-EA93-455B-B341-25C74B655004}"/>
                </a:ext>
              </a:extLst>
            </p:cNvPr>
            <p:cNvSpPr/>
            <p:nvPr/>
          </p:nvSpPr>
          <p:spPr>
            <a:xfrm>
              <a:off x="8102699" y="3332111"/>
              <a:ext cx="273035" cy="2972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 name="正方形/長方形 127">
              <a:extLst>
                <a:ext uri="{FF2B5EF4-FFF2-40B4-BE49-F238E27FC236}">
                  <a16:creationId xmlns:a16="http://schemas.microsoft.com/office/drawing/2014/main" id="{ACC367A0-FB14-41EF-9885-5E72D644C614}"/>
                </a:ext>
              </a:extLst>
            </p:cNvPr>
            <p:cNvSpPr/>
            <p:nvPr/>
          </p:nvSpPr>
          <p:spPr>
            <a:xfrm rot="5400000">
              <a:off x="7999479" y="3580269"/>
              <a:ext cx="45721" cy="590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 name="正方形/長方形 128">
              <a:extLst>
                <a:ext uri="{FF2B5EF4-FFF2-40B4-BE49-F238E27FC236}">
                  <a16:creationId xmlns:a16="http://schemas.microsoft.com/office/drawing/2014/main" id="{8A26127E-3AA7-481E-9F98-30E49E737A50}"/>
                </a:ext>
              </a:extLst>
            </p:cNvPr>
            <p:cNvSpPr/>
            <p:nvPr/>
          </p:nvSpPr>
          <p:spPr>
            <a:xfrm rot="5400000">
              <a:off x="8574869" y="3687087"/>
              <a:ext cx="281763" cy="1369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 name="正方形/長方形 129">
              <a:extLst>
                <a:ext uri="{FF2B5EF4-FFF2-40B4-BE49-F238E27FC236}">
                  <a16:creationId xmlns:a16="http://schemas.microsoft.com/office/drawing/2014/main" id="{556C7C8F-86CB-42A0-9D3D-4499301CBBCD}"/>
                </a:ext>
              </a:extLst>
            </p:cNvPr>
            <p:cNvSpPr/>
            <p:nvPr/>
          </p:nvSpPr>
          <p:spPr>
            <a:xfrm>
              <a:off x="8784226" y="3712754"/>
              <a:ext cx="50212" cy="3588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a:extLst>
                <a:ext uri="{FF2B5EF4-FFF2-40B4-BE49-F238E27FC236}">
                  <a16:creationId xmlns:a16="http://schemas.microsoft.com/office/drawing/2014/main" id="{AA4FE353-42C2-4FAD-95BF-39836E52C76D}"/>
                </a:ext>
              </a:extLst>
            </p:cNvPr>
            <p:cNvSpPr/>
            <p:nvPr/>
          </p:nvSpPr>
          <p:spPr>
            <a:xfrm>
              <a:off x="8753390" y="3878980"/>
              <a:ext cx="45719" cy="1101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a:extLst>
                <a:ext uri="{FF2B5EF4-FFF2-40B4-BE49-F238E27FC236}">
                  <a16:creationId xmlns:a16="http://schemas.microsoft.com/office/drawing/2014/main" id="{57FBAB9D-40B1-4056-891D-1CC2831AB49A}"/>
                </a:ext>
              </a:extLst>
            </p:cNvPr>
            <p:cNvSpPr/>
            <p:nvPr/>
          </p:nvSpPr>
          <p:spPr>
            <a:xfrm>
              <a:off x="8913200" y="3824404"/>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正方形/長方形 132">
              <a:extLst>
                <a:ext uri="{FF2B5EF4-FFF2-40B4-BE49-F238E27FC236}">
                  <a16:creationId xmlns:a16="http://schemas.microsoft.com/office/drawing/2014/main" id="{004A7409-D0D5-4186-9906-617A8A80E6BD}"/>
                </a:ext>
              </a:extLst>
            </p:cNvPr>
            <p:cNvSpPr/>
            <p:nvPr/>
          </p:nvSpPr>
          <p:spPr>
            <a:xfrm>
              <a:off x="6148146" y="2589283"/>
              <a:ext cx="45719"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 name="正方形/長方形 133">
              <a:extLst>
                <a:ext uri="{FF2B5EF4-FFF2-40B4-BE49-F238E27FC236}">
                  <a16:creationId xmlns:a16="http://schemas.microsoft.com/office/drawing/2014/main" id="{B78CAD8F-E694-4B28-9A9A-76D4BDAA130F}"/>
                </a:ext>
              </a:extLst>
            </p:cNvPr>
            <p:cNvSpPr/>
            <p:nvPr/>
          </p:nvSpPr>
          <p:spPr>
            <a:xfrm>
              <a:off x="6171005" y="2622005"/>
              <a:ext cx="45719" cy="800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 name="正方形/長方形 134">
              <a:extLst>
                <a:ext uri="{FF2B5EF4-FFF2-40B4-BE49-F238E27FC236}">
                  <a16:creationId xmlns:a16="http://schemas.microsoft.com/office/drawing/2014/main" id="{6401F3E9-FCEC-4BED-9028-DC760F3022D1}"/>
                </a:ext>
              </a:extLst>
            </p:cNvPr>
            <p:cNvSpPr/>
            <p:nvPr/>
          </p:nvSpPr>
          <p:spPr>
            <a:xfrm>
              <a:off x="6219339" y="2703743"/>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 name="正方形/長方形 135">
              <a:extLst>
                <a:ext uri="{FF2B5EF4-FFF2-40B4-BE49-F238E27FC236}">
                  <a16:creationId xmlns:a16="http://schemas.microsoft.com/office/drawing/2014/main" id="{EC3704C0-9824-4228-9D3C-B0D231F079C9}"/>
                </a:ext>
              </a:extLst>
            </p:cNvPr>
            <p:cNvSpPr/>
            <p:nvPr/>
          </p:nvSpPr>
          <p:spPr>
            <a:xfrm>
              <a:off x="5834631" y="2807172"/>
              <a:ext cx="68579" cy="938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 name="正方形/長方形 136">
              <a:extLst>
                <a:ext uri="{FF2B5EF4-FFF2-40B4-BE49-F238E27FC236}">
                  <a16:creationId xmlns:a16="http://schemas.microsoft.com/office/drawing/2014/main" id="{4EDDEDBC-B21C-4411-B2A7-39C78C4772CF}"/>
                </a:ext>
              </a:extLst>
            </p:cNvPr>
            <p:cNvSpPr/>
            <p:nvPr/>
          </p:nvSpPr>
          <p:spPr>
            <a:xfrm>
              <a:off x="6100684" y="3163267"/>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 name="正方形/長方形 137">
              <a:extLst>
                <a:ext uri="{FF2B5EF4-FFF2-40B4-BE49-F238E27FC236}">
                  <a16:creationId xmlns:a16="http://schemas.microsoft.com/office/drawing/2014/main" id="{3F5FF20A-B441-45ED-90AA-D9675DC61F5A}"/>
                </a:ext>
              </a:extLst>
            </p:cNvPr>
            <p:cNvSpPr/>
            <p:nvPr/>
          </p:nvSpPr>
          <p:spPr>
            <a:xfrm>
              <a:off x="5947028" y="279037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 name="正方形/長方形 138">
              <a:extLst>
                <a:ext uri="{FF2B5EF4-FFF2-40B4-BE49-F238E27FC236}">
                  <a16:creationId xmlns:a16="http://schemas.microsoft.com/office/drawing/2014/main" id="{F672CE13-CAFC-434C-9345-BA7169B5AFF2}"/>
                </a:ext>
              </a:extLst>
            </p:cNvPr>
            <p:cNvSpPr/>
            <p:nvPr/>
          </p:nvSpPr>
          <p:spPr>
            <a:xfrm>
              <a:off x="5990846" y="2829822"/>
              <a:ext cx="66835" cy="14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 name="正方形/長方形 139">
              <a:extLst>
                <a:ext uri="{FF2B5EF4-FFF2-40B4-BE49-F238E27FC236}">
                  <a16:creationId xmlns:a16="http://schemas.microsoft.com/office/drawing/2014/main" id="{9581630C-5D9A-44CD-A63B-F0BA1696DBBE}"/>
                </a:ext>
              </a:extLst>
            </p:cNvPr>
            <p:cNvSpPr/>
            <p:nvPr/>
          </p:nvSpPr>
          <p:spPr>
            <a:xfrm>
              <a:off x="6100684" y="3242123"/>
              <a:ext cx="66835" cy="1213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 name="正方形/長方形 140">
              <a:extLst>
                <a:ext uri="{FF2B5EF4-FFF2-40B4-BE49-F238E27FC236}">
                  <a16:creationId xmlns:a16="http://schemas.microsoft.com/office/drawing/2014/main" id="{82A9930B-0719-4C3B-938C-D61FDE04AF7E}"/>
                </a:ext>
              </a:extLst>
            </p:cNvPr>
            <p:cNvSpPr/>
            <p:nvPr/>
          </p:nvSpPr>
          <p:spPr>
            <a:xfrm>
              <a:off x="6156794" y="3324990"/>
              <a:ext cx="66835" cy="1721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正方形/長方形 141">
              <a:extLst>
                <a:ext uri="{FF2B5EF4-FFF2-40B4-BE49-F238E27FC236}">
                  <a16:creationId xmlns:a16="http://schemas.microsoft.com/office/drawing/2014/main" id="{5F83A20A-1861-4038-ACB1-560D68D310C5}"/>
                </a:ext>
              </a:extLst>
            </p:cNvPr>
            <p:cNvSpPr/>
            <p:nvPr/>
          </p:nvSpPr>
          <p:spPr>
            <a:xfrm>
              <a:off x="5291178" y="2751046"/>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1EF4E8C4-AB64-4EAF-8464-B2850708A55E}"/>
                </a:ext>
              </a:extLst>
            </p:cNvPr>
            <p:cNvSpPr/>
            <p:nvPr/>
          </p:nvSpPr>
          <p:spPr>
            <a:xfrm>
              <a:off x="5372470" y="2773356"/>
              <a:ext cx="66835" cy="384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497AD188-CEC7-47AC-BFB3-C09EE35C83B7}"/>
                </a:ext>
              </a:extLst>
            </p:cNvPr>
            <p:cNvSpPr/>
            <p:nvPr/>
          </p:nvSpPr>
          <p:spPr>
            <a:xfrm>
              <a:off x="6321024" y="3063141"/>
              <a:ext cx="11216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8963BE9B-EDB0-4E81-9451-15448AB95A3F}"/>
                </a:ext>
              </a:extLst>
            </p:cNvPr>
            <p:cNvSpPr/>
            <p:nvPr/>
          </p:nvSpPr>
          <p:spPr>
            <a:xfrm>
              <a:off x="6396332" y="313769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7A8858BC-082D-4789-A144-B015D7B00DDA}"/>
                </a:ext>
              </a:extLst>
            </p:cNvPr>
            <p:cNvSpPr/>
            <p:nvPr/>
          </p:nvSpPr>
          <p:spPr>
            <a:xfrm>
              <a:off x="5083101" y="3249949"/>
              <a:ext cx="57854" cy="1330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37185EDA-C5F7-4BF0-B12D-4A1BC9278B8E}"/>
                </a:ext>
              </a:extLst>
            </p:cNvPr>
            <p:cNvSpPr/>
            <p:nvPr/>
          </p:nvSpPr>
          <p:spPr>
            <a:xfrm>
              <a:off x="5099811" y="338076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 name="正方形/長方形 147">
              <a:extLst>
                <a:ext uri="{FF2B5EF4-FFF2-40B4-BE49-F238E27FC236}">
                  <a16:creationId xmlns:a16="http://schemas.microsoft.com/office/drawing/2014/main" id="{4F33B189-E777-4A3F-A881-BD80D4004011}"/>
                </a:ext>
              </a:extLst>
            </p:cNvPr>
            <p:cNvSpPr/>
            <p:nvPr/>
          </p:nvSpPr>
          <p:spPr>
            <a:xfrm>
              <a:off x="5405927" y="2462540"/>
              <a:ext cx="66835"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 name="正方形/長方形 148">
              <a:extLst>
                <a:ext uri="{FF2B5EF4-FFF2-40B4-BE49-F238E27FC236}">
                  <a16:creationId xmlns:a16="http://schemas.microsoft.com/office/drawing/2014/main" id="{6AF90C44-4961-4E94-BB86-7E7BC01E5947}"/>
                </a:ext>
              </a:extLst>
            </p:cNvPr>
            <p:cNvSpPr/>
            <p:nvPr/>
          </p:nvSpPr>
          <p:spPr>
            <a:xfrm>
              <a:off x="5454344" y="2485024"/>
              <a:ext cx="139821" cy="1916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 name="正方形/長方形 149">
              <a:extLst>
                <a:ext uri="{FF2B5EF4-FFF2-40B4-BE49-F238E27FC236}">
                  <a16:creationId xmlns:a16="http://schemas.microsoft.com/office/drawing/2014/main" id="{150BDD9B-AB0A-4298-911C-58057A23021D}"/>
                </a:ext>
              </a:extLst>
            </p:cNvPr>
            <p:cNvSpPr/>
            <p:nvPr/>
          </p:nvSpPr>
          <p:spPr>
            <a:xfrm>
              <a:off x="5461228" y="2727933"/>
              <a:ext cx="206360" cy="1389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 name="正方形/長方形 150">
              <a:extLst>
                <a:ext uri="{FF2B5EF4-FFF2-40B4-BE49-F238E27FC236}">
                  <a16:creationId xmlns:a16="http://schemas.microsoft.com/office/drawing/2014/main" id="{27758848-72A5-45A1-A743-FE31C5F25D1B}"/>
                </a:ext>
              </a:extLst>
            </p:cNvPr>
            <p:cNvSpPr/>
            <p:nvPr/>
          </p:nvSpPr>
          <p:spPr>
            <a:xfrm>
              <a:off x="5622676" y="2791199"/>
              <a:ext cx="102856"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 name="正方形/長方形 151">
              <a:extLst>
                <a:ext uri="{FF2B5EF4-FFF2-40B4-BE49-F238E27FC236}">
                  <a16:creationId xmlns:a16="http://schemas.microsoft.com/office/drawing/2014/main" id="{99013EEC-F3DC-4B98-9967-45D13CF18F76}"/>
                </a:ext>
              </a:extLst>
            </p:cNvPr>
            <p:cNvSpPr/>
            <p:nvPr/>
          </p:nvSpPr>
          <p:spPr>
            <a:xfrm>
              <a:off x="5667588" y="2861074"/>
              <a:ext cx="124779"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 name="正方形/長方形 152">
              <a:extLst>
                <a:ext uri="{FF2B5EF4-FFF2-40B4-BE49-F238E27FC236}">
                  <a16:creationId xmlns:a16="http://schemas.microsoft.com/office/drawing/2014/main" id="{1E5F27FD-65C9-40F4-A20D-307129F420A4}"/>
                </a:ext>
              </a:extLst>
            </p:cNvPr>
            <p:cNvSpPr/>
            <p:nvPr/>
          </p:nvSpPr>
          <p:spPr>
            <a:xfrm>
              <a:off x="5580481" y="2537778"/>
              <a:ext cx="45719" cy="1643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 name="正方形/長方形 153">
              <a:extLst>
                <a:ext uri="{FF2B5EF4-FFF2-40B4-BE49-F238E27FC236}">
                  <a16:creationId xmlns:a16="http://schemas.microsoft.com/office/drawing/2014/main" id="{85A17E18-71A1-4EE9-8A12-89A34B2DA81B}"/>
                </a:ext>
              </a:extLst>
            </p:cNvPr>
            <p:cNvSpPr/>
            <p:nvPr/>
          </p:nvSpPr>
          <p:spPr>
            <a:xfrm>
              <a:off x="5578640" y="247779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 name="正方形/長方形 154">
              <a:extLst>
                <a:ext uri="{FF2B5EF4-FFF2-40B4-BE49-F238E27FC236}">
                  <a16:creationId xmlns:a16="http://schemas.microsoft.com/office/drawing/2014/main" id="{4C8A754B-9207-4753-A449-DD086F38E2CD}"/>
                </a:ext>
              </a:extLst>
            </p:cNvPr>
            <p:cNvSpPr/>
            <p:nvPr/>
          </p:nvSpPr>
          <p:spPr>
            <a:xfrm>
              <a:off x="5349826" y="4448693"/>
              <a:ext cx="63542" cy="117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 name="正方形/長方形 155">
              <a:extLst>
                <a:ext uri="{FF2B5EF4-FFF2-40B4-BE49-F238E27FC236}">
                  <a16:creationId xmlns:a16="http://schemas.microsoft.com/office/drawing/2014/main" id="{CBF82C9B-39FF-4637-A1CF-4E49AF3E0D14}"/>
                </a:ext>
              </a:extLst>
            </p:cNvPr>
            <p:cNvSpPr/>
            <p:nvPr/>
          </p:nvSpPr>
          <p:spPr>
            <a:xfrm>
              <a:off x="5397686" y="4506271"/>
              <a:ext cx="63542" cy="1673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 name="正方形/長方形 156">
              <a:extLst>
                <a:ext uri="{FF2B5EF4-FFF2-40B4-BE49-F238E27FC236}">
                  <a16:creationId xmlns:a16="http://schemas.microsoft.com/office/drawing/2014/main" id="{076A1538-BA62-4AA7-8D95-7B82E2B4DEC1}"/>
                </a:ext>
              </a:extLst>
            </p:cNvPr>
            <p:cNvSpPr/>
            <p:nvPr/>
          </p:nvSpPr>
          <p:spPr>
            <a:xfrm>
              <a:off x="5455135" y="4565775"/>
              <a:ext cx="63541" cy="13339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 name="正方形/長方形 157">
              <a:extLst>
                <a:ext uri="{FF2B5EF4-FFF2-40B4-BE49-F238E27FC236}">
                  <a16:creationId xmlns:a16="http://schemas.microsoft.com/office/drawing/2014/main" id="{62457CC3-1F7B-4963-B466-A4780F371526}"/>
                </a:ext>
              </a:extLst>
            </p:cNvPr>
            <p:cNvSpPr/>
            <p:nvPr/>
          </p:nvSpPr>
          <p:spPr>
            <a:xfrm>
              <a:off x="5391450" y="447755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 name="正方形/長方形 158">
              <a:extLst>
                <a:ext uri="{FF2B5EF4-FFF2-40B4-BE49-F238E27FC236}">
                  <a16:creationId xmlns:a16="http://schemas.microsoft.com/office/drawing/2014/main" id="{EFE9232C-7D55-4AED-97E2-F164B1E18E13}"/>
                </a:ext>
              </a:extLst>
            </p:cNvPr>
            <p:cNvSpPr/>
            <p:nvPr/>
          </p:nvSpPr>
          <p:spPr>
            <a:xfrm>
              <a:off x="5347637" y="4752084"/>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 name="正方形/長方形 159">
              <a:extLst>
                <a:ext uri="{FF2B5EF4-FFF2-40B4-BE49-F238E27FC236}">
                  <a16:creationId xmlns:a16="http://schemas.microsoft.com/office/drawing/2014/main" id="{6EEC9194-EDD5-41EA-93C0-93FAB3B5355D}"/>
                </a:ext>
              </a:extLst>
            </p:cNvPr>
            <p:cNvSpPr/>
            <p:nvPr/>
          </p:nvSpPr>
          <p:spPr>
            <a:xfrm>
              <a:off x="5456620" y="4754425"/>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 name="正方形/長方形 160">
              <a:extLst>
                <a:ext uri="{FF2B5EF4-FFF2-40B4-BE49-F238E27FC236}">
                  <a16:creationId xmlns:a16="http://schemas.microsoft.com/office/drawing/2014/main" id="{9B75F122-09F9-4841-B81B-12C6A940D333}"/>
                </a:ext>
              </a:extLst>
            </p:cNvPr>
            <p:cNvSpPr/>
            <p:nvPr/>
          </p:nvSpPr>
          <p:spPr>
            <a:xfrm>
              <a:off x="5401944" y="4806589"/>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 name="正方形/長方形 161">
              <a:extLst>
                <a:ext uri="{FF2B5EF4-FFF2-40B4-BE49-F238E27FC236}">
                  <a16:creationId xmlns:a16="http://schemas.microsoft.com/office/drawing/2014/main" id="{271C2423-C980-4414-ADE5-C451803D4053}"/>
                </a:ext>
              </a:extLst>
            </p:cNvPr>
            <p:cNvSpPr/>
            <p:nvPr/>
          </p:nvSpPr>
          <p:spPr>
            <a:xfrm>
              <a:off x="5359977" y="5001591"/>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 name="正方形/長方形 162">
              <a:extLst>
                <a:ext uri="{FF2B5EF4-FFF2-40B4-BE49-F238E27FC236}">
                  <a16:creationId xmlns:a16="http://schemas.microsoft.com/office/drawing/2014/main" id="{FC505FF0-CFD0-46A1-9271-C09A97A4B350}"/>
                </a:ext>
              </a:extLst>
            </p:cNvPr>
            <p:cNvSpPr/>
            <p:nvPr/>
          </p:nvSpPr>
          <p:spPr>
            <a:xfrm>
              <a:off x="5347636" y="5084112"/>
              <a:ext cx="133325"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 name="正方形/長方形 163">
              <a:extLst>
                <a:ext uri="{FF2B5EF4-FFF2-40B4-BE49-F238E27FC236}">
                  <a16:creationId xmlns:a16="http://schemas.microsoft.com/office/drawing/2014/main" id="{ECBB885E-5298-4FA2-8F0B-367C840424C9}"/>
                </a:ext>
              </a:extLst>
            </p:cNvPr>
            <p:cNvSpPr/>
            <p:nvPr/>
          </p:nvSpPr>
          <p:spPr>
            <a:xfrm>
              <a:off x="5307471" y="5105709"/>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 name="正方形/長方形 164">
              <a:extLst>
                <a:ext uri="{FF2B5EF4-FFF2-40B4-BE49-F238E27FC236}">
                  <a16:creationId xmlns:a16="http://schemas.microsoft.com/office/drawing/2014/main" id="{AE60C231-B951-44CF-B490-517B3CA2D06B}"/>
                </a:ext>
              </a:extLst>
            </p:cNvPr>
            <p:cNvSpPr/>
            <p:nvPr/>
          </p:nvSpPr>
          <p:spPr>
            <a:xfrm>
              <a:off x="5391078" y="5025201"/>
              <a:ext cx="45719" cy="673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 name="正方形/長方形 165">
              <a:extLst>
                <a:ext uri="{FF2B5EF4-FFF2-40B4-BE49-F238E27FC236}">
                  <a16:creationId xmlns:a16="http://schemas.microsoft.com/office/drawing/2014/main" id="{D3464E12-818D-42B7-A76A-AAB90919BC1A}"/>
                </a:ext>
              </a:extLst>
            </p:cNvPr>
            <p:cNvSpPr/>
            <p:nvPr/>
          </p:nvSpPr>
          <p:spPr>
            <a:xfrm>
              <a:off x="5460824" y="4998135"/>
              <a:ext cx="49957" cy="1090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 name="正方形/長方形 166">
              <a:extLst>
                <a:ext uri="{FF2B5EF4-FFF2-40B4-BE49-F238E27FC236}">
                  <a16:creationId xmlns:a16="http://schemas.microsoft.com/office/drawing/2014/main" id="{64048B94-0DDB-4E5D-85B3-1A15B30CEB8D}"/>
                </a:ext>
              </a:extLst>
            </p:cNvPr>
            <p:cNvSpPr/>
            <p:nvPr/>
          </p:nvSpPr>
          <p:spPr>
            <a:xfrm>
              <a:off x="5446860" y="512948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 name="正方形/長方形 167">
              <a:extLst>
                <a:ext uri="{FF2B5EF4-FFF2-40B4-BE49-F238E27FC236}">
                  <a16:creationId xmlns:a16="http://schemas.microsoft.com/office/drawing/2014/main" id="{F5A3E912-DB57-44A7-9BFA-E8D05945D649}"/>
                </a:ext>
              </a:extLst>
            </p:cNvPr>
            <p:cNvSpPr/>
            <p:nvPr/>
          </p:nvSpPr>
          <p:spPr>
            <a:xfrm>
              <a:off x="5445023" y="4970262"/>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 name="正方形/長方形 168">
              <a:extLst>
                <a:ext uri="{FF2B5EF4-FFF2-40B4-BE49-F238E27FC236}">
                  <a16:creationId xmlns:a16="http://schemas.microsoft.com/office/drawing/2014/main" id="{A9EEAC83-DFD9-4725-8211-FD4DB3AA53B4}"/>
                </a:ext>
              </a:extLst>
            </p:cNvPr>
            <p:cNvSpPr/>
            <p:nvPr/>
          </p:nvSpPr>
          <p:spPr>
            <a:xfrm>
              <a:off x="5828828" y="2913644"/>
              <a:ext cx="124779"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 name="正方形/長方形 169">
              <a:extLst>
                <a:ext uri="{FF2B5EF4-FFF2-40B4-BE49-F238E27FC236}">
                  <a16:creationId xmlns:a16="http://schemas.microsoft.com/office/drawing/2014/main" id="{7937B31A-5B4A-46AE-81FA-215DD4CF889F}"/>
                </a:ext>
              </a:extLst>
            </p:cNvPr>
            <p:cNvSpPr/>
            <p:nvPr/>
          </p:nvSpPr>
          <p:spPr>
            <a:xfrm>
              <a:off x="5886745" y="3026488"/>
              <a:ext cx="159077"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 name="正方形/長方形 170">
              <a:extLst>
                <a:ext uri="{FF2B5EF4-FFF2-40B4-BE49-F238E27FC236}">
                  <a16:creationId xmlns:a16="http://schemas.microsoft.com/office/drawing/2014/main" id="{987AB2C2-BA50-4FE2-A8DF-2AA84894122E}"/>
                </a:ext>
              </a:extLst>
            </p:cNvPr>
            <p:cNvSpPr/>
            <p:nvPr/>
          </p:nvSpPr>
          <p:spPr>
            <a:xfrm>
              <a:off x="5895372" y="3156089"/>
              <a:ext cx="192540" cy="198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 name="正方形/長方形 171">
              <a:extLst>
                <a:ext uri="{FF2B5EF4-FFF2-40B4-BE49-F238E27FC236}">
                  <a16:creationId xmlns:a16="http://schemas.microsoft.com/office/drawing/2014/main" id="{7C5F61B3-01D1-446D-9FA7-92055F731DE5}"/>
                </a:ext>
              </a:extLst>
            </p:cNvPr>
            <p:cNvSpPr/>
            <p:nvPr/>
          </p:nvSpPr>
          <p:spPr>
            <a:xfrm>
              <a:off x="6200098" y="319330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正方形/長方形 172">
              <a:extLst>
                <a:ext uri="{FF2B5EF4-FFF2-40B4-BE49-F238E27FC236}">
                  <a16:creationId xmlns:a16="http://schemas.microsoft.com/office/drawing/2014/main" id="{48004AFC-CF43-4D3F-813A-6A758481C7AC}"/>
                </a:ext>
              </a:extLst>
            </p:cNvPr>
            <p:cNvSpPr/>
            <p:nvPr/>
          </p:nvSpPr>
          <p:spPr>
            <a:xfrm>
              <a:off x="8153331" y="310552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正方形/長方形 173">
              <a:extLst>
                <a:ext uri="{FF2B5EF4-FFF2-40B4-BE49-F238E27FC236}">
                  <a16:creationId xmlns:a16="http://schemas.microsoft.com/office/drawing/2014/main" id="{6ADA2794-1E3E-4783-BFD1-946ECDB538D6}"/>
                </a:ext>
              </a:extLst>
            </p:cNvPr>
            <p:cNvSpPr/>
            <p:nvPr/>
          </p:nvSpPr>
          <p:spPr>
            <a:xfrm>
              <a:off x="8108654" y="3220326"/>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 name="正方形/長方形 174">
              <a:extLst>
                <a:ext uri="{FF2B5EF4-FFF2-40B4-BE49-F238E27FC236}">
                  <a16:creationId xmlns:a16="http://schemas.microsoft.com/office/drawing/2014/main" id="{9B2B2B85-E43D-4CAE-9015-0FE88E56ABFF}"/>
                </a:ext>
              </a:extLst>
            </p:cNvPr>
            <p:cNvSpPr/>
            <p:nvPr/>
          </p:nvSpPr>
          <p:spPr>
            <a:xfrm>
              <a:off x="8239215" y="3296398"/>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 name="正方形/長方形 175">
              <a:extLst>
                <a:ext uri="{FF2B5EF4-FFF2-40B4-BE49-F238E27FC236}">
                  <a16:creationId xmlns:a16="http://schemas.microsoft.com/office/drawing/2014/main" id="{06FFF5E0-2D99-4485-BA24-EC31A100D7DD}"/>
                </a:ext>
              </a:extLst>
            </p:cNvPr>
            <p:cNvSpPr/>
            <p:nvPr/>
          </p:nvSpPr>
          <p:spPr>
            <a:xfrm>
              <a:off x="8782768" y="3629949"/>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正方形/長方形 176">
              <a:extLst>
                <a:ext uri="{FF2B5EF4-FFF2-40B4-BE49-F238E27FC236}">
                  <a16:creationId xmlns:a16="http://schemas.microsoft.com/office/drawing/2014/main" id="{48C66BA3-54AB-49AB-97BF-A2500C8152F2}"/>
                </a:ext>
              </a:extLst>
            </p:cNvPr>
            <p:cNvSpPr/>
            <p:nvPr/>
          </p:nvSpPr>
          <p:spPr>
            <a:xfrm>
              <a:off x="8698382" y="3961770"/>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a:extLst>
                <a:ext uri="{FF2B5EF4-FFF2-40B4-BE49-F238E27FC236}">
                  <a16:creationId xmlns:a16="http://schemas.microsoft.com/office/drawing/2014/main" id="{383CCA68-F2CD-4FF7-8E58-4C048E06CD54}"/>
                </a:ext>
              </a:extLst>
            </p:cNvPr>
            <p:cNvSpPr/>
            <p:nvPr/>
          </p:nvSpPr>
          <p:spPr>
            <a:xfrm>
              <a:off x="8457720" y="3628328"/>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01423858-64F5-47DD-86A1-87EA24F466E3}"/>
                </a:ext>
              </a:extLst>
            </p:cNvPr>
            <p:cNvSpPr/>
            <p:nvPr/>
          </p:nvSpPr>
          <p:spPr>
            <a:xfrm>
              <a:off x="8698781" y="4153831"/>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 name="正方形/長方形 179">
              <a:extLst>
                <a:ext uri="{FF2B5EF4-FFF2-40B4-BE49-F238E27FC236}">
                  <a16:creationId xmlns:a16="http://schemas.microsoft.com/office/drawing/2014/main" id="{45511CFC-D5B7-4C18-AFA7-F447E4A92C68}"/>
                </a:ext>
              </a:extLst>
            </p:cNvPr>
            <p:cNvSpPr/>
            <p:nvPr/>
          </p:nvSpPr>
          <p:spPr>
            <a:xfrm>
              <a:off x="8717204" y="4125727"/>
              <a:ext cx="45719" cy="1357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 name="正方形/長方形 180">
              <a:extLst>
                <a:ext uri="{FF2B5EF4-FFF2-40B4-BE49-F238E27FC236}">
                  <a16:creationId xmlns:a16="http://schemas.microsoft.com/office/drawing/2014/main" id="{C54354A6-43E5-4407-AA29-F9A47B56E341}"/>
                </a:ext>
              </a:extLst>
            </p:cNvPr>
            <p:cNvSpPr/>
            <p:nvPr/>
          </p:nvSpPr>
          <p:spPr>
            <a:xfrm>
              <a:off x="8311814" y="4234278"/>
              <a:ext cx="360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 name="正方形/長方形 181">
              <a:extLst>
                <a:ext uri="{FF2B5EF4-FFF2-40B4-BE49-F238E27FC236}">
                  <a16:creationId xmlns:a16="http://schemas.microsoft.com/office/drawing/2014/main" id="{FA580C3F-5155-4616-8A75-1AD6ACA3CE20}"/>
                </a:ext>
              </a:extLst>
            </p:cNvPr>
            <p:cNvSpPr/>
            <p:nvPr/>
          </p:nvSpPr>
          <p:spPr>
            <a:xfrm>
              <a:off x="8425912" y="4537560"/>
              <a:ext cx="288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 name="正方形/長方形 182">
              <a:extLst>
                <a:ext uri="{FF2B5EF4-FFF2-40B4-BE49-F238E27FC236}">
                  <a16:creationId xmlns:a16="http://schemas.microsoft.com/office/drawing/2014/main" id="{ED6D70BA-C1EE-48D0-BEBC-6051173AABDD}"/>
                </a:ext>
              </a:extLst>
            </p:cNvPr>
            <p:cNvSpPr/>
            <p:nvPr/>
          </p:nvSpPr>
          <p:spPr>
            <a:xfrm>
              <a:off x="8373491" y="4620711"/>
              <a:ext cx="28800" cy="9227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4" name="正方形/長方形 183">
              <a:extLst>
                <a:ext uri="{FF2B5EF4-FFF2-40B4-BE49-F238E27FC236}">
                  <a16:creationId xmlns:a16="http://schemas.microsoft.com/office/drawing/2014/main" id="{9971B089-F8A5-4609-8AF3-758601E04EDC}"/>
                </a:ext>
              </a:extLst>
            </p:cNvPr>
            <p:cNvSpPr/>
            <p:nvPr/>
          </p:nvSpPr>
          <p:spPr>
            <a:xfrm>
              <a:off x="7559171" y="3849806"/>
              <a:ext cx="28800"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5" name="正方形/長方形 184">
              <a:extLst>
                <a:ext uri="{FF2B5EF4-FFF2-40B4-BE49-F238E27FC236}">
                  <a16:creationId xmlns:a16="http://schemas.microsoft.com/office/drawing/2014/main" id="{26EBE099-116F-4C5D-AC6B-3057C7DDAEE1}"/>
                </a:ext>
              </a:extLst>
            </p:cNvPr>
            <p:cNvSpPr/>
            <p:nvPr/>
          </p:nvSpPr>
          <p:spPr>
            <a:xfrm>
              <a:off x="7641088" y="3852131"/>
              <a:ext cx="28800"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6" name="正方形/長方形 185">
              <a:extLst>
                <a:ext uri="{FF2B5EF4-FFF2-40B4-BE49-F238E27FC236}">
                  <a16:creationId xmlns:a16="http://schemas.microsoft.com/office/drawing/2014/main" id="{C225B60F-6DD3-47ED-8C4C-727720B1FC32}"/>
                </a:ext>
              </a:extLst>
            </p:cNvPr>
            <p:cNvSpPr/>
            <p:nvPr/>
          </p:nvSpPr>
          <p:spPr>
            <a:xfrm>
              <a:off x="7519485" y="3769598"/>
              <a:ext cx="123983" cy="288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7" name="正方形/長方形 186">
              <a:extLst>
                <a:ext uri="{FF2B5EF4-FFF2-40B4-BE49-F238E27FC236}">
                  <a16:creationId xmlns:a16="http://schemas.microsoft.com/office/drawing/2014/main" id="{8352A34F-3D52-4789-9ED7-6207B97B0B7A}"/>
                </a:ext>
              </a:extLst>
            </p:cNvPr>
            <p:cNvSpPr/>
            <p:nvPr/>
          </p:nvSpPr>
          <p:spPr>
            <a:xfrm>
              <a:off x="7591016" y="3793329"/>
              <a:ext cx="110867" cy="360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8" name="正方形/長方形 187">
              <a:extLst>
                <a:ext uri="{FF2B5EF4-FFF2-40B4-BE49-F238E27FC236}">
                  <a16:creationId xmlns:a16="http://schemas.microsoft.com/office/drawing/2014/main" id="{4E68E8F5-9E05-462E-BFD7-7D07F6026E5A}"/>
                </a:ext>
              </a:extLst>
            </p:cNvPr>
            <p:cNvSpPr/>
            <p:nvPr/>
          </p:nvSpPr>
          <p:spPr>
            <a:xfrm>
              <a:off x="7320184" y="3439754"/>
              <a:ext cx="86400" cy="360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9" name="正方形/長方形 188">
              <a:extLst>
                <a:ext uri="{FF2B5EF4-FFF2-40B4-BE49-F238E27FC236}">
                  <a16:creationId xmlns:a16="http://schemas.microsoft.com/office/drawing/2014/main" id="{2DE77309-5B67-4E4D-95D3-2936E75ED0D0}"/>
                </a:ext>
              </a:extLst>
            </p:cNvPr>
            <p:cNvSpPr/>
            <p:nvPr/>
          </p:nvSpPr>
          <p:spPr>
            <a:xfrm>
              <a:off x="7349830" y="341582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0" name="正方形/長方形 189">
              <a:extLst>
                <a:ext uri="{FF2B5EF4-FFF2-40B4-BE49-F238E27FC236}">
                  <a16:creationId xmlns:a16="http://schemas.microsoft.com/office/drawing/2014/main" id="{59F38D4E-839E-4899-A85A-F08A21C4F23A}"/>
                </a:ext>
              </a:extLst>
            </p:cNvPr>
            <p:cNvSpPr/>
            <p:nvPr/>
          </p:nvSpPr>
          <p:spPr>
            <a:xfrm>
              <a:off x="7428417" y="358012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1" name="正方形/長方形 190">
              <a:extLst>
                <a:ext uri="{FF2B5EF4-FFF2-40B4-BE49-F238E27FC236}">
                  <a16:creationId xmlns:a16="http://schemas.microsoft.com/office/drawing/2014/main" id="{7F391014-542A-4396-AA10-41503EE60354}"/>
                </a:ext>
              </a:extLst>
            </p:cNvPr>
            <p:cNvSpPr/>
            <p:nvPr/>
          </p:nvSpPr>
          <p:spPr>
            <a:xfrm>
              <a:off x="7485505" y="358283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a:extLst>
                <a:ext uri="{FF2B5EF4-FFF2-40B4-BE49-F238E27FC236}">
                  <a16:creationId xmlns:a16="http://schemas.microsoft.com/office/drawing/2014/main" id="{E224975A-8352-4619-9078-890AC4813A6D}"/>
                </a:ext>
              </a:extLst>
            </p:cNvPr>
            <p:cNvSpPr/>
            <p:nvPr/>
          </p:nvSpPr>
          <p:spPr>
            <a:xfrm>
              <a:off x="7402168" y="358045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3" name="正方形/長方形 192">
              <a:extLst>
                <a:ext uri="{FF2B5EF4-FFF2-40B4-BE49-F238E27FC236}">
                  <a16:creationId xmlns:a16="http://schemas.microsoft.com/office/drawing/2014/main" id="{ED668451-5F11-416A-9C99-CD14E2A4F7D0}"/>
                </a:ext>
              </a:extLst>
            </p:cNvPr>
            <p:cNvSpPr/>
            <p:nvPr/>
          </p:nvSpPr>
          <p:spPr>
            <a:xfrm>
              <a:off x="7366776" y="3468587"/>
              <a:ext cx="67612" cy="1061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4" name="正方形/長方形 193">
              <a:extLst>
                <a:ext uri="{FF2B5EF4-FFF2-40B4-BE49-F238E27FC236}">
                  <a16:creationId xmlns:a16="http://schemas.microsoft.com/office/drawing/2014/main" id="{A29FA092-089A-43E2-9EEB-896A1D8743EA}"/>
                </a:ext>
              </a:extLst>
            </p:cNvPr>
            <p:cNvSpPr/>
            <p:nvPr/>
          </p:nvSpPr>
          <p:spPr>
            <a:xfrm>
              <a:off x="7295035" y="3473949"/>
              <a:ext cx="59089" cy="717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5" name="正方形/長方形 194">
              <a:extLst>
                <a:ext uri="{FF2B5EF4-FFF2-40B4-BE49-F238E27FC236}">
                  <a16:creationId xmlns:a16="http://schemas.microsoft.com/office/drawing/2014/main" id="{9CE3602C-AB8D-4EEA-9422-65ECB4715500}"/>
                </a:ext>
              </a:extLst>
            </p:cNvPr>
            <p:cNvSpPr/>
            <p:nvPr/>
          </p:nvSpPr>
          <p:spPr>
            <a:xfrm>
              <a:off x="6913907" y="3603972"/>
              <a:ext cx="67612" cy="13823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0161F818-6112-45D2-AF99-70F8E589D481}"/>
                </a:ext>
              </a:extLst>
            </p:cNvPr>
            <p:cNvSpPr/>
            <p:nvPr/>
          </p:nvSpPr>
          <p:spPr>
            <a:xfrm>
              <a:off x="6942541" y="374016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7" name="正方形/長方形 196">
              <a:extLst>
                <a:ext uri="{FF2B5EF4-FFF2-40B4-BE49-F238E27FC236}">
                  <a16:creationId xmlns:a16="http://schemas.microsoft.com/office/drawing/2014/main" id="{99279215-35CF-4B87-B96C-F032F8105D98}"/>
                </a:ext>
              </a:extLst>
            </p:cNvPr>
            <p:cNvSpPr/>
            <p:nvPr/>
          </p:nvSpPr>
          <p:spPr>
            <a:xfrm>
              <a:off x="6754371" y="3580288"/>
              <a:ext cx="135937" cy="480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8" name="正方形/長方形 197">
              <a:extLst>
                <a:ext uri="{FF2B5EF4-FFF2-40B4-BE49-F238E27FC236}">
                  <a16:creationId xmlns:a16="http://schemas.microsoft.com/office/drawing/2014/main" id="{202A4955-258E-4BA0-ADE9-B8919467F3A0}"/>
                </a:ext>
              </a:extLst>
            </p:cNvPr>
            <p:cNvSpPr/>
            <p:nvPr/>
          </p:nvSpPr>
          <p:spPr>
            <a:xfrm>
              <a:off x="6813538" y="3631606"/>
              <a:ext cx="135937" cy="480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9" name="正方形/長方形 198">
              <a:extLst>
                <a:ext uri="{FF2B5EF4-FFF2-40B4-BE49-F238E27FC236}">
                  <a16:creationId xmlns:a16="http://schemas.microsoft.com/office/drawing/2014/main" id="{9BD6F2B9-8370-48E4-B7BD-97F494821622}"/>
                </a:ext>
              </a:extLst>
            </p:cNvPr>
            <p:cNvSpPr/>
            <p:nvPr/>
          </p:nvSpPr>
          <p:spPr>
            <a:xfrm>
              <a:off x="6782693" y="363050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0" name="正方形/長方形 199">
              <a:extLst>
                <a:ext uri="{FF2B5EF4-FFF2-40B4-BE49-F238E27FC236}">
                  <a16:creationId xmlns:a16="http://schemas.microsoft.com/office/drawing/2014/main" id="{D4ED93FD-4E33-4480-AE99-E6AEA6D534C2}"/>
                </a:ext>
              </a:extLst>
            </p:cNvPr>
            <p:cNvSpPr/>
            <p:nvPr/>
          </p:nvSpPr>
          <p:spPr>
            <a:xfrm>
              <a:off x="6864871" y="3668885"/>
              <a:ext cx="49036"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1" name="正方形/長方形 200">
              <a:extLst>
                <a:ext uri="{FF2B5EF4-FFF2-40B4-BE49-F238E27FC236}">
                  <a16:creationId xmlns:a16="http://schemas.microsoft.com/office/drawing/2014/main" id="{D6C49310-272C-4551-8F17-C511C7024F51}"/>
                </a:ext>
              </a:extLst>
            </p:cNvPr>
            <p:cNvSpPr/>
            <p:nvPr/>
          </p:nvSpPr>
          <p:spPr>
            <a:xfrm>
              <a:off x="6889852" y="371623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2" name="正方形/長方形 201">
              <a:extLst>
                <a:ext uri="{FF2B5EF4-FFF2-40B4-BE49-F238E27FC236}">
                  <a16:creationId xmlns:a16="http://schemas.microsoft.com/office/drawing/2014/main" id="{188BA895-EF9F-4EE6-8A08-A025DF8D69D1}"/>
                </a:ext>
              </a:extLst>
            </p:cNvPr>
            <p:cNvSpPr/>
            <p:nvPr/>
          </p:nvSpPr>
          <p:spPr>
            <a:xfrm>
              <a:off x="6813932" y="3643284"/>
              <a:ext cx="7591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3" name="正方形/長方形 202">
              <a:extLst>
                <a:ext uri="{FF2B5EF4-FFF2-40B4-BE49-F238E27FC236}">
                  <a16:creationId xmlns:a16="http://schemas.microsoft.com/office/drawing/2014/main" id="{AD26BC15-0F35-428B-A5E9-86D511D6D09E}"/>
                </a:ext>
              </a:extLst>
            </p:cNvPr>
            <p:cNvSpPr/>
            <p:nvPr/>
          </p:nvSpPr>
          <p:spPr>
            <a:xfrm>
              <a:off x="6674415" y="3380766"/>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正方形/長方形 203">
              <a:extLst>
                <a:ext uri="{FF2B5EF4-FFF2-40B4-BE49-F238E27FC236}">
                  <a16:creationId xmlns:a16="http://schemas.microsoft.com/office/drawing/2014/main" id="{CFD3DD71-2BC1-4EF9-AC72-BE3B568F073D}"/>
                </a:ext>
              </a:extLst>
            </p:cNvPr>
            <p:cNvSpPr/>
            <p:nvPr/>
          </p:nvSpPr>
          <p:spPr>
            <a:xfrm>
              <a:off x="6645500" y="336162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5" name="正方形/長方形 204">
              <a:extLst>
                <a:ext uri="{FF2B5EF4-FFF2-40B4-BE49-F238E27FC236}">
                  <a16:creationId xmlns:a16="http://schemas.microsoft.com/office/drawing/2014/main" id="{B708B173-7E02-40F8-8797-587F5094CDB7}"/>
                </a:ext>
              </a:extLst>
            </p:cNvPr>
            <p:cNvSpPr/>
            <p:nvPr/>
          </p:nvSpPr>
          <p:spPr>
            <a:xfrm>
              <a:off x="5061611" y="2947115"/>
              <a:ext cx="4571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6" name="正方形/長方形 205">
              <a:extLst>
                <a:ext uri="{FF2B5EF4-FFF2-40B4-BE49-F238E27FC236}">
                  <a16:creationId xmlns:a16="http://schemas.microsoft.com/office/drawing/2014/main" id="{4624609F-7652-4EC6-A335-3FA545ABB196}"/>
                </a:ext>
              </a:extLst>
            </p:cNvPr>
            <p:cNvSpPr/>
            <p:nvPr/>
          </p:nvSpPr>
          <p:spPr>
            <a:xfrm>
              <a:off x="5725422" y="2795087"/>
              <a:ext cx="62710" cy="659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7" name="正方形/長方形 206">
              <a:extLst>
                <a:ext uri="{FF2B5EF4-FFF2-40B4-BE49-F238E27FC236}">
                  <a16:creationId xmlns:a16="http://schemas.microsoft.com/office/drawing/2014/main" id="{9E335E63-AFCC-4CDE-9EF9-258885F85CDE}"/>
                </a:ext>
              </a:extLst>
            </p:cNvPr>
            <p:cNvSpPr/>
            <p:nvPr/>
          </p:nvSpPr>
          <p:spPr>
            <a:xfrm>
              <a:off x="5972730" y="2455758"/>
              <a:ext cx="62710" cy="693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8" name="正方形/長方形 207">
              <a:extLst>
                <a:ext uri="{FF2B5EF4-FFF2-40B4-BE49-F238E27FC236}">
                  <a16:creationId xmlns:a16="http://schemas.microsoft.com/office/drawing/2014/main" id="{4AAF7F89-5958-4876-AFC0-92A69A79C7CD}"/>
                </a:ext>
              </a:extLst>
            </p:cNvPr>
            <p:cNvSpPr/>
            <p:nvPr/>
          </p:nvSpPr>
          <p:spPr>
            <a:xfrm>
              <a:off x="5944108" y="2425436"/>
              <a:ext cx="65846" cy="29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9" name="正方形/長方形 208">
              <a:extLst>
                <a:ext uri="{FF2B5EF4-FFF2-40B4-BE49-F238E27FC236}">
                  <a16:creationId xmlns:a16="http://schemas.microsoft.com/office/drawing/2014/main" id="{E3C37C30-C277-4352-8241-479078DA3547}"/>
                </a:ext>
              </a:extLst>
            </p:cNvPr>
            <p:cNvSpPr/>
            <p:nvPr/>
          </p:nvSpPr>
          <p:spPr>
            <a:xfrm>
              <a:off x="5944243" y="2503918"/>
              <a:ext cx="32923" cy="277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0" name="正方形/長方形 209">
              <a:extLst>
                <a:ext uri="{FF2B5EF4-FFF2-40B4-BE49-F238E27FC236}">
                  <a16:creationId xmlns:a16="http://schemas.microsoft.com/office/drawing/2014/main" id="{4DD6FC67-9483-4676-A69E-C2FE397BD000}"/>
                </a:ext>
              </a:extLst>
            </p:cNvPr>
            <p:cNvSpPr/>
            <p:nvPr/>
          </p:nvSpPr>
          <p:spPr>
            <a:xfrm>
              <a:off x="6020858" y="2482407"/>
              <a:ext cx="32923" cy="407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1" name="正方形/長方形 210">
              <a:extLst>
                <a:ext uri="{FF2B5EF4-FFF2-40B4-BE49-F238E27FC236}">
                  <a16:creationId xmlns:a16="http://schemas.microsoft.com/office/drawing/2014/main" id="{8B491B68-94FD-4741-9DF4-21E6840812D9}"/>
                </a:ext>
              </a:extLst>
            </p:cNvPr>
            <p:cNvSpPr/>
            <p:nvPr/>
          </p:nvSpPr>
          <p:spPr>
            <a:xfrm>
              <a:off x="5077173" y="3188017"/>
              <a:ext cx="61204"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2" name="正方形/長方形 211">
              <a:extLst>
                <a:ext uri="{FF2B5EF4-FFF2-40B4-BE49-F238E27FC236}">
                  <a16:creationId xmlns:a16="http://schemas.microsoft.com/office/drawing/2014/main" id="{1AD331ED-F53B-4AAA-A44C-049686E44A13}"/>
                </a:ext>
              </a:extLst>
            </p:cNvPr>
            <p:cNvSpPr/>
            <p:nvPr/>
          </p:nvSpPr>
          <p:spPr>
            <a:xfrm>
              <a:off x="5079813" y="3224090"/>
              <a:ext cx="63288" cy="283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3" name="正方形/長方形 212">
              <a:extLst>
                <a:ext uri="{FF2B5EF4-FFF2-40B4-BE49-F238E27FC236}">
                  <a16:creationId xmlns:a16="http://schemas.microsoft.com/office/drawing/2014/main" id="{1E9CAF9F-8889-4C10-8450-8F49D2DC3586}"/>
                </a:ext>
              </a:extLst>
            </p:cNvPr>
            <p:cNvSpPr/>
            <p:nvPr/>
          </p:nvSpPr>
          <p:spPr>
            <a:xfrm>
              <a:off x="5562830" y="3329731"/>
              <a:ext cx="60396"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4" name="正方形/長方形 213">
              <a:extLst>
                <a:ext uri="{FF2B5EF4-FFF2-40B4-BE49-F238E27FC236}">
                  <a16:creationId xmlns:a16="http://schemas.microsoft.com/office/drawing/2014/main" id="{44B9A7FF-4A8D-4EAF-9107-BF6088F36536}"/>
                </a:ext>
              </a:extLst>
            </p:cNvPr>
            <p:cNvSpPr/>
            <p:nvPr/>
          </p:nvSpPr>
          <p:spPr>
            <a:xfrm>
              <a:off x="5593848" y="3357779"/>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5" name="正方形/長方形 214">
              <a:extLst>
                <a:ext uri="{FF2B5EF4-FFF2-40B4-BE49-F238E27FC236}">
                  <a16:creationId xmlns:a16="http://schemas.microsoft.com/office/drawing/2014/main" id="{CA6BC22C-D688-431A-9F80-F79516F5A63D}"/>
                </a:ext>
              </a:extLst>
            </p:cNvPr>
            <p:cNvSpPr/>
            <p:nvPr/>
          </p:nvSpPr>
          <p:spPr>
            <a:xfrm>
              <a:off x="5720552" y="3359703"/>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6" name="正方形/長方形 215">
              <a:extLst>
                <a:ext uri="{FF2B5EF4-FFF2-40B4-BE49-F238E27FC236}">
                  <a16:creationId xmlns:a16="http://schemas.microsoft.com/office/drawing/2014/main" id="{51D967A0-B320-49C7-933C-636FA8A7B1CA}"/>
                </a:ext>
              </a:extLst>
            </p:cNvPr>
            <p:cNvSpPr/>
            <p:nvPr/>
          </p:nvSpPr>
          <p:spPr>
            <a:xfrm>
              <a:off x="5752784" y="3602808"/>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7" name="正方形/長方形 216">
              <a:extLst>
                <a:ext uri="{FF2B5EF4-FFF2-40B4-BE49-F238E27FC236}">
                  <a16:creationId xmlns:a16="http://schemas.microsoft.com/office/drawing/2014/main" id="{A131CC87-EDE3-43CC-85F3-7CC4A4A73387}"/>
                </a:ext>
              </a:extLst>
            </p:cNvPr>
            <p:cNvSpPr/>
            <p:nvPr/>
          </p:nvSpPr>
          <p:spPr>
            <a:xfrm>
              <a:off x="5702214" y="3384734"/>
              <a:ext cx="26719" cy="836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8" name="正方形/長方形 217">
              <a:extLst>
                <a:ext uri="{FF2B5EF4-FFF2-40B4-BE49-F238E27FC236}">
                  <a16:creationId xmlns:a16="http://schemas.microsoft.com/office/drawing/2014/main" id="{F117F82C-D980-4A76-81B1-70489C49F1E9}"/>
                </a:ext>
              </a:extLst>
            </p:cNvPr>
            <p:cNvSpPr/>
            <p:nvPr/>
          </p:nvSpPr>
          <p:spPr>
            <a:xfrm>
              <a:off x="5728933" y="3413080"/>
              <a:ext cx="26719" cy="1120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9" name="正方形/長方形 218">
              <a:extLst>
                <a:ext uri="{FF2B5EF4-FFF2-40B4-BE49-F238E27FC236}">
                  <a16:creationId xmlns:a16="http://schemas.microsoft.com/office/drawing/2014/main" id="{ED433FF8-8B6B-4674-AF33-883572BD8D99}"/>
                </a:ext>
              </a:extLst>
            </p:cNvPr>
            <p:cNvSpPr/>
            <p:nvPr/>
          </p:nvSpPr>
          <p:spPr>
            <a:xfrm>
              <a:off x="5755098" y="3435382"/>
              <a:ext cx="26719" cy="60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 name="正方形/長方形 219">
              <a:extLst>
                <a:ext uri="{FF2B5EF4-FFF2-40B4-BE49-F238E27FC236}">
                  <a16:creationId xmlns:a16="http://schemas.microsoft.com/office/drawing/2014/main" id="{BBEEFA54-CD11-48C5-A94D-B89A76CECE2F}"/>
                </a:ext>
              </a:extLst>
            </p:cNvPr>
            <p:cNvSpPr/>
            <p:nvPr/>
          </p:nvSpPr>
          <p:spPr>
            <a:xfrm>
              <a:off x="6648769" y="322048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1" name="正方形/長方形 220">
              <a:extLst>
                <a:ext uri="{FF2B5EF4-FFF2-40B4-BE49-F238E27FC236}">
                  <a16:creationId xmlns:a16="http://schemas.microsoft.com/office/drawing/2014/main" id="{91632F59-18B7-4C27-9DED-69A5CC5809A4}"/>
                </a:ext>
              </a:extLst>
            </p:cNvPr>
            <p:cNvSpPr/>
            <p:nvPr/>
          </p:nvSpPr>
          <p:spPr>
            <a:xfrm>
              <a:off x="6647908" y="335230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2" name="正方形/長方形 221">
              <a:extLst>
                <a:ext uri="{FF2B5EF4-FFF2-40B4-BE49-F238E27FC236}">
                  <a16:creationId xmlns:a16="http://schemas.microsoft.com/office/drawing/2014/main" id="{BBA1D612-FA5C-42CA-9C12-168122385223}"/>
                </a:ext>
              </a:extLst>
            </p:cNvPr>
            <p:cNvSpPr/>
            <p:nvPr/>
          </p:nvSpPr>
          <p:spPr>
            <a:xfrm>
              <a:off x="6676258" y="3379277"/>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3" name="正方形/長方形 222">
              <a:extLst>
                <a:ext uri="{FF2B5EF4-FFF2-40B4-BE49-F238E27FC236}">
                  <a16:creationId xmlns:a16="http://schemas.microsoft.com/office/drawing/2014/main" id="{AC417F13-1B8A-4FCC-ACD7-08683CA2A926}"/>
                </a:ext>
              </a:extLst>
            </p:cNvPr>
            <p:cNvSpPr/>
            <p:nvPr/>
          </p:nvSpPr>
          <p:spPr>
            <a:xfrm>
              <a:off x="6007101" y="4161846"/>
              <a:ext cx="93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4" name="正方形/長方形 223">
              <a:extLst>
                <a:ext uri="{FF2B5EF4-FFF2-40B4-BE49-F238E27FC236}">
                  <a16:creationId xmlns:a16="http://schemas.microsoft.com/office/drawing/2014/main" id="{7D38E4A8-37BE-475D-9528-101D6688AA14}"/>
                </a:ext>
              </a:extLst>
            </p:cNvPr>
            <p:cNvSpPr/>
            <p:nvPr/>
          </p:nvSpPr>
          <p:spPr>
            <a:xfrm>
              <a:off x="6098572" y="4175507"/>
              <a:ext cx="72995"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5" name="正方形/長方形 224">
              <a:extLst>
                <a:ext uri="{FF2B5EF4-FFF2-40B4-BE49-F238E27FC236}">
                  <a16:creationId xmlns:a16="http://schemas.microsoft.com/office/drawing/2014/main" id="{51D2080E-00CF-47D7-A8DA-4B2D4E0C036A}"/>
                </a:ext>
              </a:extLst>
            </p:cNvPr>
            <p:cNvSpPr/>
            <p:nvPr/>
          </p:nvSpPr>
          <p:spPr>
            <a:xfrm>
              <a:off x="6156977" y="4450470"/>
              <a:ext cx="8175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6" name="正方形/長方形 225">
              <a:extLst>
                <a:ext uri="{FF2B5EF4-FFF2-40B4-BE49-F238E27FC236}">
                  <a16:creationId xmlns:a16="http://schemas.microsoft.com/office/drawing/2014/main" id="{0EE539D0-E06F-449D-97DA-79F4DAB930C5}"/>
                </a:ext>
              </a:extLst>
            </p:cNvPr>
            <p:cNvSpPr/>
            <p:nvPr/>
          </p:nvSpPr>
          <p:spPr>
            <a:xfrm>
              <a:off x="6160994" y="4560080"/>
              <a:ext cx="164326"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7" name="正方形/長方形 226">
              <a:extLst>
                <a:ext uri="{FF2B5EF4-FFF2-40B4-BE49-F238E27FC236}">
                  <a16:creationId xmlns:a16="http://schemas.microsoft.com/office/drawing/2014/main" id="{907CC127-96B0-4658-B665-90A4258A68BA}"/>
                </a:ext>
              </a:extLst>
            </p:cNvPr>
            <p:cNvSpPr/>
            <p:nvPr/>
          </p:nvSpPr>
          <p:spPr>
            <a:xfrm>
              <a:off x="6233117" y="4501880"/>
              <a:ext cx="67810"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8" name="正方形/長方形 227">
              <a:extLst>
                <a:ext uri="{FF2B5EF4-FFF2-40B4-BE49-F238E27FC236}">
                  <a16:creationId xmlns:a16="http://schemas.microsoft.com/office/drawing/2014/main" id="{AF92B185-558C-4678-8BAF-8D8F373C1C61}"/>
                </a:ext>
              </a:extLst>
            </p:cNvPr>
            <p:cNvSpPr/>
            <p:nvPr/>
          </p:nvSpPr>
          <p:spPr>
            <a:xfrm>
              <a:off x="5994101" y="4726630"/>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9" name="正方形/長方形 228">
              <a:extLst>
                <a:ext uri="{FF2B5EF4-FFF2-40B4-BE49-F238E27FC236}">
                  <a16:creationId xmlns:a16="http://schemas.microsoft.com/office/drawing/2014/main" id="{FD88839B-66BD-4469-98DA-6CB9111DC063}"/>
                </a:ext>
              </a:extLst>
            </p:cNvPr>
            <p:cNvSpPr/>
            <p:nvPr/>
          </p:nvSpPr>
          <p:spPr>
            <a:xfrm>
              <a:off x="6080944" y="4724437"/>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0" name="正方形/長方形 229">
              <a:extLst>
                <a:ext uri="{FF2B5EF4-FFF2-40B4-BE49-F238E27FC236}">
                  <a16:creationId xmlns:a16="http://schemas.microsoft.com/office/drawing/2014/main" id="{F956F8DF-F208-4EEF-98D3-61E2EB741324}"/>
                </a:ext>
              </a:extLst>
            </p:cNvPr>
            <p:cNvSpPr/>
            <p:nvPr/>
          </p:nvSpPr>
          <p:spPr>
            <a:xfrm>
              <a:off x="6043322" y="4754925"/>
              <a:ext cx="40850"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1" name="正方形/長方形 230">
              <a:extLst>
                <a:ext uri="{FF2B5EF4-FFF2-40B4-BE49-F238E27FC236}">
                  <a16:creationId xmlns:a16="http://schemas.microsoft.com/office/drawing/2014/main" id="{8E6D5113-DC44-4986-A2CE-2B6713D12966}"/>
                </a:ext>
              </a:extLst>
            </p:cNvPr>
            <p:cNvSpPr/>
            <p:nvPr/>
          </p:nvSpPr>
          <p:spPr>
            <a:xfrm>
              <a:off x="6213520" y="4616583"/>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2" name="正方形/長方形 231">
              <a:extLst>
                <a:ext uri="{FF2B5EF4-FFF2-40B4-BE49-F238E27FC236}">
                  <a16:creationId xmlns:a16="http://schemas.microsoft.com/office/drawing/2014/main" id="{593F5F0D-EB1D-4D2F-A4F9-C1345B9A0637}"/>
                </a:ext>
              </a:extLst>
            </p:cNvPr>
            <p:cNvSpPr/>
            <p:nvPr/>
          </p:nvSpPr>
          <p:spPr>
            <a:xfrm>
              <a:off x="6186476" y="4674932"/>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3" name="正方形/長方形 232">
              <a:extLst>
                <a:ext uri="{FF2B5EF4-FFF2-40B4-BE49-F238E27FC236}">
                  <a16:creationId xmlns:a16="http://schemas.microsoft.com/office/drawing/2014/main" id="{75F957B2-6ED8-4114-BFDB-56B9B9D4CD3E}"/>
                </a:ext>
              </a:extLst>
            </p:cNvPr>
            <p:cNvSpPr/>
            <p:nvPr/>
          </p:nvSpPr>
          <p:spPr>
            <a:xfrm>
              <a:off x="6213528" y="4645677"/>
              <a:ext cx="31336"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4" name="正方形/長方形 233">
              <a:extLst>
                <a:ext uri="{FF2B5EF4-FFF2-40B4-BE49-F238E27FC236}">
                  <a16:creationId xmlns:a16="http://schemas.microsoft.com/office/drawing/2014/main" id="{72BF24B4-E2BF-412A-B63A-2DB1B8820CBF}"/>
                </a:ext>
              </a:extLst>
            </p:cNvPr>
            <p:cNvSpPr/>
            <p:nvPr/>
          </p:nvSpPr>
          <p:spPr>
            <a:xfrm>
              <a:off x="6133103" y="472747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5" name="正方形/長方形 234">
              <a:extLst>
                <a:ext uri="{FF2B5EF4-FFF2-40B4-BE49-F238E27FC236}">
                  <a16:creationId xmlns:a16="http://schemas.microsoft.com/office/drawing/2014/main" id="{111DEFAF-B4C7-41C5-8F7F-C6285FC1A71F}"/>
                </a:ext>
              </a:extLst>
            </p:cNvPr>
            <p:cNvSpPr/>
            <p:nvPr/>
          </p:nvSpPr>
          <p:spPr>
            <a:xfrm>
              <a:off x="6162273" y="469318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6" name="正方形/長方形 235">
              <a:extLst>
                <a:ext uri="{FF2B5EF4-FFF2-40B4-BE49-F238E27FC236}">
                  <a16:creationId xmlns:a16="http://schemas.microsoft.com/office/drawing/2014/main" id="{49479BEA-3BC9-465E-9772-F1D62D64BF63}"/>
                </a:ext>
              </a:extLst>
            </p:cNvPr>
            <p:cNvSpPr/>
            <p:nvPr/>
          </p:nvSpPr>
          <p:spPr>
            <a:xfrm>
              <a:off x="6294429" y="4613579"/>
              <a:ext cx="5089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7" name="正方形/長方形 236">
              <a:extLst>
                <a:ext uri="{FF2B5EF4-FFF2-40B4-BE49-F238E27FC236}">
                  <a16:creationId xmlns:a16="http://schemas.microsoft.com/office/drawing/2014/main" id="{84C80472-BF7E-4B59-8470-871916BF03E2}"/>
                </a:ext>
              </a:extLst>
            </p:cNvPr>
            <p:cNvSpPr/>
            <p:nvPr/>
          </p:nvSpPr>
          <p:spPr>
            <a:xfrm>
              <a:off x="6728298" y="4438186"/>
              <a:ext cx="50897" cy="42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8" name="正方形/長方形 237">
              <a:extLst>
                <a:ext uri="{FF2B5EF4-FFF2-40B4-BE49-F238E27FC236}">
                  <a16:creationId xmlns:a16="http://schemas.microsoft.com/office/drawing/2014/main" id="{95AC40C3-CF98-4271-AE60-E94F414C015D}"/>
                </a:ext>
              </a:extLst>
            </p:cNvPr>
            <p:cNvSpPr/>
            <p:nvPr/>
          </p:nvSpPr>
          <p:spPr>
            <a:xfrm>
              <a:off x="6755189" y="4482204"/>
              <a:ext cx="52933" cy="1598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a:extLst>
                <a:ext uri="{FF2B5EF4-FFF2-40B4-BE49-F238E27FC236}">
                  <a16:creationId xmlns:a16="http://schemas.microsoft.com/office/drawing/2014/main" id="{C719F841-F774-4549-B922-0D3E9F2B8FFF}"/>
                </a:ext>
              </a:extLst>
            </p:cNvPr>
            <p:cNvSpPr/>
            <p:nvPr/>
          </p:nvSpPr>
          <p:spPr>
            <a:xfrm>
              <a:off x="6755194" y="4643417"/>
              <a:ext cx="291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正方形/長方形 239">
              <a:extLst>
                <a:ext uri="{FF2B5EF4-FFF2-40B4-BE49-F238E27FC236}">
                  <a16:creationId xmlns:a16="http://schemas.microsoft.com/office/drawing/2014/main" id="{CA0995B2-D787-406E-AC9F-1C0A5EF69063}"/>
                </a:ext>
              </a:extLst>
            </p:cNvPr>
            <p:cNvSpPr/>
            <p:nvPr/>
          </p:nvSpPr>
          <p:spPr>
            <a:xfrm>
              <a:off x="6971599" y="4426350"/>
              <a:ext cx="539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正方形/長方形 240">
              <a:extLst>
                <a:ext uri="{FF2B5EF4-FFF2-40B4-BE49-F238E27FC236}">
                  <a16:creationId xmlns:a16="http://schemas.microsoft.com/office/drawing/2014/main" id="{CBA1028D-971F-451B-B3AE-1033733A5108}"/>
                </a:ext>
              </a:extLst>
            </p:cNvPr>
            <p:cNvSpPr/>
            <p:nvPr/>
          </p:nvSpPr>
          <p:spPr>
            <a:xfrm>
              <a:off x="6779313" y="4435787"/>
              <a:ext cx="30538" cy="209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正方形/長方形 241">
              <a:extLst>
                <a:ext uri="{FF2B5EF4-FFF2-40B4-BE49-F238E27FC236}">
                  <a16:creationId xmlns:a16="http://schemas.microsoft.com/office/drawing/2014/main" id="{1ACE9AFC-B42E-42AA-B72A-A814E8FBE72E}"/>
                </a:ext>
              </a:extLst>
            </p:cNvPr>
            <p:cNvSpPr/>
            <p:nvPr/>
          </p:nvSpPr>
          <p:spPr>
            <a:xfrm>
              <a:off x="6860974" y="4806610"/>
              <a:ext cx="10718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3" name="正方形/長方形 242">
              <a:extLst>
                <a:ext uri="{FF2B5EF4-FFF2-40B4-BE49-F238E27FC236}">
                  <a16:creationId xmlns:a16="http://schemas.microsoft.com/office/drawing/2014/main" id="{9B698490-3C50-4D6C-8B24-FF7145F56DD6}"/>
                </a:ext>
              </a:extLst>
            </p:cNvPr>
            <p:cNvSpPr/>
            <p:nvPr/>
          </p:nvSpPr>
          <p:spPr>
            <a:xfrm>
              <a:off x="6964910" y="4837718"/>
              <a:ext cx="59838"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4" name="正方形/長方形 243">
              <a:extLst>
                <a:ext uri="{FF2B5EF4-FFF2-40B4-BE49-F238E27FC236}">
                  <a16:creationId xmlns:a16="http://schemas.microsoft.com/office/drawing/2014/main" id="{E56348EF-7673-4211-91AA-F0E03E36053B}"/>
                </a:ext>
              </a:extLst>
            </p:cNvPr>
            <p:cNvSpPr/>
            <p:nvPr/>
          </p:nvSpPr>
          <p:spPr>
            <a:xfrm>
              <a:off x="7024752" y="4863669"/>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5" name="正方形/長方形 244">
              <a:extLst>
                <a:ext uri="{FF2B5EF4-FFF2-40B4-BE49-F238E27FC236}">
                  <a16:creationId xmlns:a16="http://schemas.microsoft.com/office/drawing/2014/main" id="{D808A6E1-39C5-4B0E-AE2D-C565628E1A15}"/>
                </a:ext>
              </a:extLst>
            </p:cNvPr>
            <p:cNvSpPr/>
            <p:nvPr/>
          </p:nvSpPr>
          <p:spPr>
            <a:xfrm>
              <a:off x="6969443" y="4920746"/>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6" name="正方形/長方形 245">
              <a:extLst>
                <a:ext uri="{FF2B5EF4-FFF2-40B4-BE49-F238E27FC236}">
                  <a16:creationId xmlns:a16="http://schemas.microsoft.com/office/drawing/2014/main" id="{8501D8A9-1F7E-4E4D-B453-4362250190A0}"/>
                </a:ext>
              </a:extLst>
            </p:cNvPr>
            <p:cNvSpPr/>
            <p:nvPr/>
          </p:nvSpPr>
          <p:spPr>
            <a:xfrm>
              <a:off x="6783580" y="4864885"/>
              <a:ext cx="77389"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7" name="正方形/長方形 246">
              <a:extLst>
                <a:ext uri="{FF2B5EF4-FFF2-40B4-BE49-F238E27FC236}">
                  <a16:creationId xmlns:a16="http://schemas.microsoft.com/office/drawing/2014/main" id="{2FD30355-FA6D-43E0-BCA1-93D554EEF8B6}"/>
                </a:ext>
              </a:extLst>
            </p:cNvPr>
            <p:cNvSpPr/>
            <p:nvPr/>
          </p:nvSpPr>
          <p:spPr>
            <a:xfrm>
              <a:off x="6833533" y="4836915"/>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8" name="正方形/長方形 247">
              <a:extLst>
                <a:ext uri="{FF2B5EF4-FFF2-40B4-BE49-F238E27FC236}">
                  <a16:creationId xmlns:a16="http://schemas.microsoft.com/office/drawing/2014/main" id="{ABF8323E-83C3-4EF9-9C41-83D7060C1BEF}"/>
                </a:ext>
              </a:extLst>
            </p:cNvPr>
            <p:cNvSpPr/>
            <p:nvPr/>
          </p:nvSpPr>
          <p:spPr>
            <a:xfrm>
              <a:off x="6918622" y="4946817"/>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9" name="正方形/長方形 248">
              <a:extLst>
                <a:ext uri="{FF2B5EF4-FFF2-40B4-BE49-F238E27FC236}">
                  <a16:creationId xmlns:a16="http://schemas.microsoft.com/office/drawing/2014/main" id="{9E9963ED-3664-4F35-9243-098D46D04844}"/>
                </a:ext>
              </a:extLst>
            </p:cNvPr>
            <p:cNvSpPr/>
            <p:nvPr/>
          </p:nvSpPr>
          <p:spPr>
            <a:xfrm>
              <a:off x="6839196" y="4946817"/>
              <a:ext cx="52349"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正方形/長方形 249">
              <a:extLst>
                <a:ext uri="{FF2B5EF4-FFF2-40B4-BE49-F238E27FC236}">
                  <a16:creationId xmlns:a16="http://schemas.microsoft.com/office/drawing/2014/main" id="{ABC96840-4BEF-4F97-AD45-5ABA031A8DE6}"/>
                </a:ext>
              </a:extLst>
            </p:cNvPr>
            <p:cNvSpPr/>
            <p:nvPr/>
          </p:nvSpPr>
          <p:spPr>
            <a:xfrm>
              <a:off x="6704152" y="4948065"/>
              <a:ext cx="106268"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1" name="正方形/長方形 250">
              <a:extLst>
                <a:ext uri="{FF2B5EF4-FFF2-40B4-BE49-F238E27FC236}">
                  <a16:creationId xmlns:a16="http://schemas.microsoft.com/office/drawing/2014/main" id="{216E24F1-74EE-4728-BAD3-30E7B979C409}"/>
                </a:ext>
              </a:extLst>
            </p:cNvPr>
            <p:cNvSpPr/>
            <p:nvPr/>
          </p:nvSpPr>
          <p:spPr>
            <a:xfrm>
              <a:off x="6716415" y="4974514"/>
              <a:ext cx="56322" cy="312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2" name="正方形/長方形 251">
              <a:extLst>
                <a:ext uri="{FF2B5EF4-FFF2-40B4-BE49-F238E27FC236}">
                  <a16:creationId xmlns:a16="http://schemas.microsoft.com/office/drawing/2014/main" id="{58C44CFC-15A3-4EC5-824C-D567E149444D}"/>
                </a:ext>
              </a:extLst>
            </p:cNvPr>
            <p:cNvSpPr/>
            <p:nvPr/>
          </p:nvSpPr>
          <p:spPr>
            <a:xfrm>
              <a:off x="6702789" y="5004538"/>
              <a:ext cx="56322" cy="515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3" name="正方形/長方形 252">
              <a:extLst>
                <a:ext uri="{FF2B5EF4-FFF2-40B4-BE49-F238E27FC236}">
                  <a16:creationId xmlns:a16="http://schemas.microsoft.com/office/drawing/2014/main" id="{23590309-95A5-44DC-8BAF-BEE8905E7C6B}"/>
                </a:ext>
              </a:extLst>
            </p:cNvPr>
            <p:cNvSpPr/>
            <p:nvPr/>
          </p:nvSpPr>
          <p:spPr>
            <a:xfrm>
              <a:off x="6699208" y="5054250"/>
              <a:ext cx="28161" cy="860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4" name="正方形/長方形 253">
              <a:extLst>
                <a:ext uri="{FF2B5EF4-FFF2-40B4-BE49-F238E27FC236}">
                  <a16:creationId xmlns:a16="http://schemas.microsoft.com/office/drawing/2014/main" id="{C3F1DE8D-249D-454F-B229-C8F3D470B388}"/>
                </a:ext>
              </a:extLst>
            </p:cNvPr>
            <p:cNvSpPr/>
            <p:nvPr/>
          </p:nvSpPr>
          <p:spPr>
            <a:xfrm>
              <a:off x="6674415" y="5101877"/>
              <a:ext cx="4571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5" name="正方形/長方形 254">
              <a:extLst>
                <a:ext uri="{FF2B5EF4-FFF2-40B4-BE49-F238E27FC236}">
                  <a16:creationId xmlns:a16="http://schemas.microsoft.com/office/drawing/2014/main" id="{D49B6E63-79F9-428B-A758-AE4436A2CDBB}"/>
                </a:ext>
              </a:extLst>
            </p:cNvPr>
            <p:cNvSpPr/>
            <p:nvPr/>
          </p:nvSpPr>
          <p:spPr>
            <a:xfrm>
              <a:off x="6755017" y="4891786"/>
              <a:ext cx="28161" cy="560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6" name="正方形/長方形 255">
              <a:extLst>
                <a:ext uri="{FF2B5EF4-FFF2-40B4-BE49-F238E27FC236}">
                  <a16:creationId xmlns:a16="http://schemas.microsoft.com/office/drawing/2014/main" id="{47909EC3-CCD5-4132-8E7B-67F3428FA1B0}"/>
                </a:ext>
              </a:extLst>
            </p:cNvPr>
            <p:cNvSpPr/>
            <p:nvPr/>
          </p:nvSpPr>
          <p:spPr>
            <a:xfrm>
              <a:off x="6726454" y="4920091"/>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7" name="正方形/長方形 256">
              <a:extLst>
                <a:ext uri="{FF2B5EF4-FFF2-40B4-BE49-F238E27FC236}">
                  <a16:creationId xmlns:a16="http://schemas.microsoft.com/office/drawing/2014/main" id="{ACFC7597-2754-4600-AA65-69B2F92A7A6B}"/>
                </a:ext>
              </a:extLst>
            </p:cNvPr>
            <p:cNvSpPr/>
            <p:nvPr/>
          </p:nvSpPr>
          <p:spPr>
            <a:xfrm>
              <a:off x="6754362" y="4968452"/>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8" name="正方形/長方形 257">
              <a:extLst>
                <a:ext uri="{FF2B5EF4-FFF2-40B4-BE49-F238E27FC236}">
                  <a16:creationId xmlns:a16="http://schemas.microsoft.com/office/drawing/2014/main" id="{CBF490E8-3C31-4A35-8D5A-0DF451302BF2}"/>
                </a:ext>
              </a:extLst>
            </p:cNvPr>
            <p:cNvSpPr/>
            <p:nvPr/>
          </p:nvSpPr>
          <p:spPr>
            <a:xfrm>
              <a:off x="7890793" y="4532672"/>
              <a:ext cx="5466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正方形/長方形 258">
              <a:extLst>
                <a:ext uri="{FF2B5EF4-FFF2-40B4-BE49-F238E27FC236}">
                  <a16:creationId xmlns:a16="http://schemas.microsoft.com/office/drawing/2014/main" id="{CB318245-2BF6-4097-BAAF-BF98EDE3070F}"/>
                </a:ext>
              </a:extLst>
            </p:cNvPr>
            <p:cNvSpPr/>
            <p:nvPr/>
          </p:nvSpPr>
          <p:spPr>
            <a:xfrm>
              <a:off x="7836945" y="4534005"/>
              <a:ext cx="54664" cy="52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0" name="正方形/長方形 259">
              <a:extLst>
                <a:ext uri="{FF2B5EF4-FFF2-40B4-BE49-F238E27FC236}">
                  <a16:creationId xmlns:a16="http://schemas.microsoft.com/office/drawing/2014/main" id="{D75B0D8A-5DD8-446C-81D3-E3AB987B0926}"/>
                </a:ext>
              </a:extLst>
            </p:cNvPr>
            <p:cNvSpPr/>
            <p:nvPr/>
          </p:nvSpPr>
          <p:spPr>
            <a:xfrm>
              <a:off x="7940194" y="4587527"/>
              <a:ext cx="29519" cy="85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1" name="正方形/長方形 260">
              <a:extLst>
                <a:ext uri="{FF2B5EF4-FFF2-40B4-BE49-F238E27FC236}">
                  <a16:creationId xmlns:a16="http://schemas.microsoft.com/office/drawing/2014/main" id="{313F27BD-EAC2-40B8-9318-332A32F64FF0}"/>
                </a:ext>
              </a:extLst>
            </p:cNvPr>
            <p:cNvSpPr/>
            <p:nvPr/>
          </p:nvSpPr>
          <p:spPr>
            <a:xfrm>
              <a:off x="7996792" y="4753641"/>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2" name="正方形/長方形 261">
              <a:extLst>
                <a:ext uri="{FF2B5EF4-FFF2-40B4-BE49-F238E27FC236}">
                  <a16:creationId xmlns:a16="http://schemas.microsoft.com/office/drawing/2014/main" id="{AE6A4135-1FA0-4BDD-8B70-0A0E65EBCE0A}"/>
                </a:ext>
              </a:extLst>
            </p:cNvPr>
            <p:cNvSpPr/>
            <p:nvPr/>
          </p:nvSpPr>
          <p:spPr>
            <a:xfrm>
              <a:off x="7780741" y="4483692"/>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a:extLst>
                <a:ext uri="{FF2B5EF4-FFF2-40B4-BE49-F238E27FC236}">
                  <a16:creationId xmlns:a16="http://schemas.microsoft.com/office/drawing/2014/main" id="{9AA9CD9A-BD12-44EA-968C-CC7A61E5A55F}"/>
                </a:ext>
              </a:extLst>
            </p:cNvPr>
            <p:cNvSpPr/>
            <p:nvPr/>
          </p:nvSpPr>
          <p:spPr>
            <a:xfrm>
              <a:off x="7806974" y="4535594"/>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4" name="正方形/長方形 263">
              <a:extLst>
                <a:ext uri="{FF2B5EF4-FFF2-40B4-BE49-F238E27FC236}">
                  <a16:creationId xmlns:a16="http://schemas.microsoft.com/office/drawing/2014/main" id="{E30EFD44-7D56-4FE8-9D8A-7C0A90AF8FC8}"/>
                </a:ext>
              </a:extLst>
            </p:cNvPr>
            <p:cNvSpPr/>
            <p:nvPr/>
          </p:nvSpPr>
          <p:spPr>
            <a:xfrm>
              <a:off x="7861375" y="4587334"/>
              <a:ext cx="29519" cy="30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5" name="正方形/長方形 264">
              <a:extLst>
                <a:ext uri="{FF2B5EF4-FFF2-40B4-BE49-F238E27FC236}">
                  <a16:creationId xmlns:a16="http://schemas.microsoft.com/office/drawing/2014/main" id="{FD0F8D4E-DDE6-484F-A545-A2954270D611}"/>
                </a:ext>
              </a:extLst>
            </p:cNvPr>
            <p:cNvSpPr/>
            <p:nvPr/>
          </p:nvSpPr>
          <p:spPr>
            <a:xfrm>
              <a:off x="7808333" y="4614094"/>
              <a:ext cx="29519" cy="600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6" name="正方形/長方形 265">
              <a:extLst>
                <a:ext uri="{FF2B5EF4-FFF2-40B4-BE49-F238E27FC236}">
                  <a16:creationId xmlns:a16="http://schemas.microsoft.com/office/drawing/2014/main" id="{8667EC4F-5293-4CC4-B76D-C11A2AAA4BC8}"/>
                </a:ext>
              </a:extLst>
            </p:cNvPr>
            <p:cNvSpPr/>
            <p:nvPr/>
          </p:nvSpPr>
          <p:spPr>
            <a:xfrm>
              <a:off x="7831806" y="4677125"/>
              <a:ext cx="65684"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7" name="正方形/長方形 266">
              <a:extLst>
                <a:ext uri="{FF2B5EF4-FFF2-40B4-BE49-F238E27FC236}">
                  <a16:creationId xmlns:a16="http://schemas.microsoft.com/office/drawing/2014/main" id="{34DCD88A-A084-4D1E-9EF6-480815FB46BC}"/>
                </a:ext>
              </a:extLst>
            </p:cNvPr>
            <p:cNvSpPr/>
            <p:nvPr/>
          </p:nvSpPr>
          <p:spPr>
            <a:xfrm>
              <a:off x="7898361" y="4699959"/>
              <a:ext cx="17283"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8" name="正方形/長方形 267">
              <a:extLst>
                <a:ext uri="{FF2B5EF4-FFF2-40B4-BE49-F238E27FC236}">
                  <a16:creationId xmlns:a16="http://schemas.microsoft.com/office/drawing/2014/main" id="{789E871C-F7F0-4EA0-B091-ED4000EE3E9B}"/>
                </a:ext>
              </a:extLst>
            </p:cNvPr>
            <p:cNvSpPr/>
            <p:nvPr/>
          </p:nvSpPr>
          <p:spPr>
            <a:xfrm>
              <a:off x="7915671" y="4752899"/>
              <a:ext cx="24594" cy="844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9" name="正方形/長方形 268">
              <a:extLst>
                <a:ext uri="{FF2B5EF4-FFF2-40B4-BE49-F238E27FC236}">
                  <a16:creationId xmlns:a16="http://schemas.microsoft.com/office/drawing/2014/main" id="{29745E6F-149C-4255-B629-0521A7054047}"/>
                </a:ext>
              </a:extLst>
            </p:cNvPr>
            <p:cNvSpPr/>
            <p:nvPr/>
          </p:nvSpPr>
          <p:spPr>
            <a:xfrm>
              <a:off x="7940637" y="4785683"/>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0" name="正方形/長方形 269">
              <a:extLst>
                <a:ext uri="{FF2B5EF4-FFF2-40B4-BE49-F238E27FC236}">
                  <a16:creationId xmlns:a16="http://schemas.microsoft.com/office/drawing/2014/main" id="{A9BCF1B2-C910-4FD2-94A9-52280023CE36}"/>
                </a:ext>
              </a:extLst>
            </p:cNvPr>
            <p:cNvSpPr/>
            <p:nvPr/>
          </p:nvSpPr>
          <p:spPr>
            <a:xfrm>
              <a:off x="7864624" y="4808424"/>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1" name="正方形/長方形 270">
              <a:extLst>
                <a:ext uri="{FF2B5EF4-FFF2-40B4-BE49-F238E27FC236}">
                  <a16:creationId xmlns:a16="http://schemas.microsoft.com/office/drawing/2014/main" id="{805A2596-5FA4-4CCB-A19B-6BE39E5D6727}"/>
                </a:ext>
              </a:extLst>
            </p:cNvPr>
            <p:cNvSpPr/>
            <p:nvPr/>
          </p:nvSpPr>
          <p:spPr>
            <a:xfrm>
              <a:off x="7810054" y="4729820"/>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2" name="正方形/長方形 271">
              <a:extLst>
                <a:ext uri="{FF2B5EF4-FFF2-40B4-BE49-F238E27FC236}">
                  <a16:creationId xmlns:a16="http://schemas.microsoft.com/office/drawing/2014/main" id="{6AC50F80-F0DD-43F3-A88C-4EE522894472}"/>
                </a:ext>
              </a:extLst>
            </p:cNvPr>
            <p:cNvSpPr/>
            <p:nvPr/>
          </p:nvSpPr>
          <p:spPr>
            <a:xfrm>
              <a:off x="8070461" y="4095018"/>
              <a:ext cx="59868" cy="3096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3" name="正方形/長方形 272">
              <a:extLst>
                <a:ext uri="{FF2B5EF4-FFF2-40B4-BE49-F238E27FC236}">
                  <a16:creationId xmlns:a16="http://schemas.microsoft.com/office/drawing/2014/main" id="{40956DFD-B0E8-491A-98D7-7774FA709AE9}"/>
                </a:ext>
              </a:extLst>
            </p:cNvPr>
            <p:cNvSpPr/>
            <p:nvPr/>
          </p:nvSpPr>
          <p:spPr>
            <a:xfrm>
              <a:off x="8183788" y="2756812"/>
              <a:ext cx="48781" cy="360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4" name="正方形/長方形 273">
              <a:extLst>
                <a:ext uri="{FF2B5EF4-FFF2-40B4-BE49-F238E27FC236}">
                  <a16:creationId xmlns:a16="http://schemas.microsoft.com/office/drawing/2014/main" id="{33D71B42-63C3-4DBE-96B1-911D2D3D80D0}"/>
                </a:ext>
              </a:extLst>
            </p:cNvPr>
            <p:cNvSpPr/>
            <p:nvPr/>
          </p:nvSpPr>
          <p:spPr>
            <a:xfrm>
              <a:off x="8233009" y="275631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5" name="正方形/長方形 274">
              <a:extLst>
                <a:ext uri="{FF2B5EF4-FFF2-40B4-BE49-F238E27FC236}">
                  <a16:creationId xmlns:a16="http://schemas.microsoft.com/office/drawing/2014/main" id="{16B84B15-AA31-48BC-96D7-1A1CD342938A}"/>
                </a:ext>
              </a:extLst>
            </p:cNvPr>
            <p:cNvSpPr/>
            <p:nvPr/>
          </p:nvSpPr>
          <p:spPr>
            <a:xfrm>
              <a:off x="8258439" y="253709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6" name="正方形/長方形 275">
              <a:extLst>
                <a:ext uri="{FF2B5EF4-FFF2-40B4-BE49-F238E27FC236}">
                  <a16:creationId xmlns:a16="http://schemas.microsoft.com/office/drawing/2014/main" id="{CD3A4E69-8371-4D21-8AA5-D70511BA78D6}"/>
                </a:ext>
              </a:extLst>
            </p:cNvPr>
            <p:cNvSpPr/>
            <p:nvPr/>
          </p:nvSpPr>
          <p:spPr>
            <a:xfrm>
              <a:off x="8234118" y="2702846"/>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7" name="正方形/長方形 276">
              <a:extLst>
                <a:ext uri="{FF2B5EF4-FFF2-40B4-BE49-F238E27FC236}">
                  <a16:creationId xmlns:a16="http://schemas.microsoft.com/office/drawing/2014/main" id="{492489D8-740D-4459-91EC-17E2C11D3979}"/>
                </a:ext>
              </a:extLst>
            </p:cNvPr>
            <p:cNvSpPr/>
            <p:nvPr/>
          </p:nvSpPr>
          <p:spPr>
            <a:xfrm>
              <a:off x="8204666" y="2727623"/>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8" name="正方形/長方形 277">
              <a:extLst>
                <a:ext uri="{FF2B5EF4-FFF2-40B4-BE49-F238E27FC236}">
                  <a16:creationId xmlns:a16="http://schemas.microsoft.com/office/drawing/2014/main" id="{417A5253-8753-4CA7-A1CC-2E8D48C1CF58}"/>
                </a:ext>
              </a:extLst>
            </p:cNvPr>
            <p:cNvSpPr/>
            <p:nvPr/>
          </p:nvSpPr>
          <p:spPr>
            <a:xfrm>
              <a:off x="8102708" y="259238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9" name="正方形/長方形 278">
              <a:extLst>
                <a:ext uri="{FF2B5EF4-FFF2-40B4-BE49-F238E27FC236}">
                  <a16:creationId xmlns:a16="http://schemas.microsoft.com/office/drawing/2014/main" id="{107B0638-04B4-4451-9891-747F46B31189}"/>
                </a:ext>
              </a:extLst>
            </p:cNvPr>
            <p:cNvSpPr/>
            <p:nvPr/>
          </p:nvSpPr>
          <p:spPr>
            <a:xfrm>
              <a:off x="8125623" y="2647560"/>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0" name="正方形/長方形 279">
              <a:extLst>
                <a:ext uri="{FF2B5EF4-FFF2-40B4-BE49-F238E27FC236}">
                  <a16:creationId xmlns:a16="http://schemas.microsoft.com/office/drawing/2014/main" id="{923D7DA8-3E65-4677-AF1D-765141F2948B}"/>
                </a:ext>
              </a:extLst>
            </p:cNvPr>
            <p:cNvSpPr/>
            <p:nvPr/>
          </p:nvSpPr>
          <p:spPr>
            <a:xfrm>
              <a:off x="8048646" y="2672738"/>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1" name="正方形/長方形 280">
              <a:extLst>
                <a:ext uri="{FF2B5EF4-FFF2-40B4-BE49-F238E27FC236}">
                  <a16:creationId xmlns:a16="http://schemas.microsoft.com/office/drawing/2014/main" id="{13F7129E-851F-474A-B19B-D76EEF23CA8C}"/>
                </a:ext>
              </a:extLst>
            </p:cNvPr>
            <p:cNvSpPr/>
            <p:nvPr/>
          </p:nvSpPr>
          <p:spPr>
            <a:xfrm>
              <a:off x="7993564" y="2799140"/>
              <a:ext cx="29756" cy="3796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2" name="正方形/長方形 281">
              <a:extLst>
                <a:ext uri="{FF2B5EF4-FFF2-40B4-BE49-F238E27FC236}">
                  <a16:creationId xmlns:a16="http://schemas.microsoft.com/office/drawing/2014/main" id="{4EF87624-9C0F-43B7-A182-C08181D0AD40}"/>
                </a:ext>
              </a:extLst>
            </p:cNvPr>
            <p:cNvSpPr/>
            <p:nvPr/>
          </p:nvSpPr>
          <p:spPr>
            <a:xfrm>
              <a:off x="8018088" y="2808150"/>
              <a:ext cx="29756" cy="3101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3" name="正方形/長方形 282">
              <a:extLst>
                <a:ext uri="{FF2B5EF4-FFF2-40B4-BE49-F238E27FC236}">
                  <a16:creationId xmlns:a16="http://schemas.microsoft.com/office/drawing/2014/main" id="{C24346B4-9DFD-43A1-AC85-5773C1EF879A}"/>
                </a:ext>
              </a:extLst>
            </p:cNvPr>
            <p:cNvSpPr/>
            <p:nvPr/>
          </p:nvSpPr>
          <p:spPr>
            <a:xfrm>
              <a:off x="7894203" y="2148479"/>
              <a:ext cx="75580" cy="102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4" name="正方形/長方形 283">
              <a:extLst>
                <a:ext uri="{FF2B5EF4-FFF2-40B4-BE49-F238E27FC236}">
                  <a16:creationId xmlns:a16="http://schemas.microsoft.com/office/drawing/2014/main" id="{4E071AE8-0315-498E-BE11-6F97B3E01E3F}"/>
                </a:ext>
              </a:extLst>
            </p:cNvPr>
            <p:cNvSpPr/>
            <p:nvPr/>
          </p:nvSpPr>
          <p:spPr>
            <a:xfrm>
              <a:off x="7969519" y="2178895"/>
              <a:ext cx="53056" cy="705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5" name="正方形/長方形 284">
              <a:extLst>
                <a:ext uri="{FF2B5EF4-FFF2-40B4-BE49-F238E27FC236}">
                  <a16:creationId xmlns:a16="http://schemas.microsoft.com/office/drawing/2014/main" id="{B98BEF06-C3A8-4A22-A60F-0B8B97BE7EAB}"/>
                </a:ext>
              </a:extLst>
            </p:cNvPr>
            <p:cNvSpPr/>
            <p:nvPr/>
          </p:nvSpPr>
          <p:spPr>
            <a:xfrm>
              <a:off x="8018571" y="2230489"/>
              <a:ext cx="53056" cy="881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6" name="正方形/長方形 285">
              <a:extLst>
                <a:ext uri="{FF2B5EF4-FFF2-40B4-BE49-F238E27FC236}">
                  <a16:creationId xmlns:a16="http://schemas.microsoft.com/office/drawing/2014/main" id="{9F5D4961-4C67-4BDF-8288-B7423322956C}"/>
                </a:ext>
              </a:extLst>
            </p:cNvPr>
            <p:cNvSpPr/>
            <p:nvPr/>
          </p:nvSpPr>
          <p:spPr>
            <a:xfrm>
              <a:off x="7860213" y="2181420"/>
              <a:ext cx="31673" cy="26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7" name="正方形/長方形 286">
              <a:extLst>
                <a:ext uri="{FF2B5EF4-FFF2-40B4-BE49-F238E27FC236}">
                  <a16:creationId xmlns:a16="http://schemas.microsoft.com/office/drawing/2014/main" id="{22246BAE-546B-430F-AC59-B9AF162267B7}"/>
                </a:ext>
              </a:extLst>
            </p:cNvPr>
            <p:cNvSpPr/>
            <p:nvPr/>
          </p:nvSpPr>
          <p:spPr>
            <a:xfrm>
              <a:off x="8050514" y="2182864"/>
              <a:ext cx="55428"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8" name="正方形/長方形 287">
              <a:extLst>
                <a:ext uri="{FF2B5EF4-FFF2-40B4-BE49-F238E27FC236}">
                  <a16:creationId xmlns:a16="http://schemas.microsoft.com/office/drawing/2014/main" id="{7BC80EC5-205A-409C-AA9E-D30A1B7C5808}"/>
                </a:ext>
              </a:extLst>
            </p:cNvPr>
            <p:cNvSpPr/>
            <p:nvPr/>
          </p:nvSpPr>
          <p:spPr>
            <a:xfrm>
              <a:off x="8069927" y="2206410"/>
              <a:ext cx="90348" cy="26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9" name="正方形/長方形 288">
              <a:extLst>
                <a:ext uri="{FF2B5EF4-FFF2-40B4-BE49-F238E27FC236}">
                  <a16:creationId xmlns:a16="http://schemas.microsoft.com/office/drawing/2014/main" id="{EF3DDBD9-65F4-4EF9-8F11-FD167D0FF48F}"/>
                </a:ext>
              </a:extLst>
            </p:cNvPr>
            <p:cNvSpPr/>
            <p:nvPr/>
          </p:nvSpPr>
          <p:spPr>
            <a:xfrm>
              <a:off x="8096409" y="2232913"/>
              <a:ext cx="65051"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0" name="正方形/長方形 289">
              <a:extLst>
                <a:ext uri="{FF2B5EF4-FFF2-40B4-BE49-F238E27FC236}">
                  <a16:creationId xmlns:a16="http://schemas.microsoft.com/office/drawing/2014/main" id="{34E0D564-380D-4BDE-B335-DB0FB6D2E4AA}"/>
                </a:ext>
              </a:extLst>
            </p:cNvPr>
            <p:cNvSpPr/>
            <p:nvPr/>
          </p:nvSpPr>
          <p:spPr>
            <a:xfrm>
              <a:off x="8155381" y="2260222"/>
              <a:ext cx="59196"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1" name="正方形/長方形 290">
              <a:extLst>
                <a:ext uri="{FF2B5EF4-FFF2-40B4-BE49-F238E27FC236}">
                  <a16:creationId xmlns:a16="http://schemas.microsoft.com/office/drawing/2014/main" id="{02DBA498-5FA8-4ACD-8DC6-07757384DC9E}"/>
                </a:ext>
              </a:extLst>
            </p:cNvPr>
            <p:cNvSpPr/>
            <p:nvPr/>
          </p:nvSpPr>
          <p:spPr>
            <a:xfrm>
              <a:off x="8267484" y="2265830"/>
              <a:ext cx="24862" cy="533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2" name="正方形/長方形 291">
              <a:extLst>
                <a:ext uri="{FF2B5EF4-FFF2-40B4-BE49-F238E27FC236}">
                  <a16:creationId xmlns:a16="http://schemas.microsoft.com/office/drawing/2014/main" id="{550D4DA4-E4B4-43AB-A525-9C30C51DCD0B}"/>
                </a:ext>
              </a:extLst>
            </p:cNvPr>
            <p:cNvSpPr/>
            <p:nvPr/>
          </p:nvSpPr>
          <p:spPr>
            <a:xfrm>
              <a:off x="8161882" y="2372781"/>
              <a:ext cx="49227"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03FC8A0A-9278-44D5-9D7F-99BD25E4C53B}"/>
                </a:ext>
              </a:extLst>
            </p:cNvPr>
            <p:cNvSpPr/>
            <p:nvPr/>
          </p:nvSpPr>
          <p:spPr>
            <a:xfrm>
              <a:off x="8070034" y="2289216"/>
              <a:ext cx="35545" cy="243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4" name="正方形/長方形 293">
              <a:extLst>
                <a:ext uri="{FF2B5EF4-FFF2-40B4-BE49-F238E27FC236}">
                  <a16:creationId xmlns:a16="http://schemas.microsoft.com/office/drawing/2014/main" id="{2B228FEA-22E5-4CF1-B8E2-75C40FF559DB}"/>
                </a:ext>
              </a:extLst>
            </p:cNvPr>
            <p:cNvSpPr/>
            <p:nvPr/>
          </p:nvSpPr>
          <p:spPr>
            <a:xfrm>
              <a:off x="8267686" y="2368844"/>
              <a:ext cx="28959"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5" name="正方形/長方形 294">
              <a:extLst>
                <a:ext uri="{FF2B5EF4-FFF2-40B4-BE49-F238E27FC236}">
                  <a16:creationId xmlns:a16="http://schemas.microsoft.com/office/drawing/2014/main" id="{C217AA96-BBF0-4918-9D18-F511123DA494}"/>
                </a:ext>
              </a:extLst>
            </p:cNvPr>
            <p:cNvSpPr/>
            <p:nvPr/>
          </p:nvSpPr>
          <p:spPr>
            <a:xfrm>
              <a:off x="6696106" y="2180604"/>
              <a:ext cx="106268" cy="13208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6" name="正方形/長方形 295">
              <a:extLst>
                <a:ext uri="{FF2B5EF4-FFF2-40B4-BE49-F238E27FC236}">
                  <a16:creationId xmlns:a16="http://schemas.microsoft.com/office/drawing/2014/main" id="{F57B73C2-349A-41B1-9DC3-4912C7833F1E}"/>
                </a:ext>
              </a:extLst>
            </p:cNvPr>
            <p:cNvSpPr/>
            <p:nvPr/>
          </p:nvSpPr>
          <p:spPr>
            <a:xfrm>
              <a:off x="6800700" y="2259945"/>
              <a:ext cx="116895" cy="8453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7" name="正方形/長方形 296">
              <a:extLst>
                <a:ext uri="{FF2B5EF4-FFF2-40B4-BE49-F238E27FC236}">
                  <a16:creationId xmlns:a16="http://schemas.microsoft.com/office/drawing/2014/main" id="{94FF07DC-062D-4015-AE30-46C5B7F2D031}"/>
                </a:ext>
              </a:extLst>
            </p:cNvPr>
            <p:cNvSpPr/>
            <p:nvPr/>
          </p:nvSpPr>
          <p:spPr>
            <a:xfrm>
              <a:off x="6861836" y="2343534"/>
              <a:ext cx="53819" cy="464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8" name="正方形/長方形 297">
              <a:extLst>
                <a:ext uri="{FF2B5EF4-FFF2-40B4-BE49-F238E27FC236}">
                  <a16:creationId xmlns:a16="http://schemas.microsoft.com/office/drawing/2014/main" id="{D2A042B1-2FA2-495C-9DEA-0094A6E7F043}"/>
                </a:ext>
              </a:extLst>
            </p:cNvPr>
            <p:cNvSpPr/>
            <p:nvPr/>
          </p:nvSpPr>
          <p:spPr>
            <a:xfrm>
              <a:off x="6725370" y="2297985"/>
              <a:ext cx="83897" cy="464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9" name="正方形/長方形 298">
              <a:extLst>
                <a:ext uri="{FF2B5EF4-FFF2-40B4-BE49-F238E27FC236}">
                  <a16:creationId xmlns:a16="http://schemas.microsoft.com/office/drawing/2014/main" id="{AC4C9992-30EB-4A82-A13F-07D41D0865BD}"/>
                </a:ext>
              </a:extLst>
            </p:cNvPr>
            <p:cNvSpPr/>
            <p:nvPr/>
          </p:nvSpPr>
          <p:spPr>
            <a:xfrm>
              <a:off x="6807139" y="2209917"/>
              <a:ext cx="23491"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0" name="正方形/長方形 299">
              <a:extLst>
                <a:ext uri="{FF2B5EF4-FFF2-40B4-BE49-F238E27FC236}">
                  <a16:creationId xmlns:a16="http://schemas.microsoft.com/office/drawing/2014/main" id="{3EE9FB7F-791B-4C9E-BC5D-135BEC7F9240}"/>
                </a:ext>
              </a:extLst>
            </p:cNvPr>
            <p:cNvSpPr/>
            <p:nvPr/>
          </p:nvSpPr>
          <p:spPr>
            <a:xfrm>
              <a:off x="6728966" y="2150373"/>
              <a:ext cx="23491"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1" name="正方形/長方形 300">
              <a:extLst>
                <a:ext uri="{FF2B5EF4-FFF2-40B4-BE49-F238E27FC236}">
                  <a16:creationId xmlns:a16="http://schemas.microsoft.com/office/drawing/2014/main" id="{34A112B7-95B5-43FB-B724-A9EB407BF6B2}"/>
                </a:ext>
              </a:extLst>
            </p:cNvPr>
            <p:cNvSpPr/>
            <p:nvPr/>
          </p:nvSpPr>
          <p:spPr>
            <a:xfrm>
              <a:off x="7246455" y="206900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2" name="正方形/長方形 301">
              <a:extLst>
                <a:ext uri="{FF2B5EF4-FFF2-40B4-BE49-F238E27FC236}">
                  <a16:creationId xmlns:a16="http://schemas.microsoft.com/office/drawing/2014/main" id="{D5A3EF83-20D8-4E9D-80B0-25385B327568}"/>
                </a:ext>
              </a:extLst>
            </p:cNvPr>
            <p:cNvSpPr/>
            <p:nvPr/>
          </p:nvSpPr>
          <p:spPr>
            <a:xfrm>
              <a:off x="7301515" y="2126322"/>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3" name="正方形/長方形 302">
              <a:extLst>
                <a:ext uri="{FF2B5EF4-FFF2-40B4-BE49-F238E27FC236}">
                  <a16:creationId xmlns:a16="http://schemas.microsoft.com/office/drawing/2014/main" id="{72320821-7CEA-4576-A1E7-658184525850}"/>
                </a:ext>
              </a:extLst>
            </p:cNvPr>
            <p:cNvSpPr/>
            <p:nvPr/>
          </p:nvSpPr>
          <p:spPr>
            <a:xfrm>
              <a:off x="7354598" y="215763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8E1BA1DF-0D59-4C1A-BE62-75AC60911BDE}"/>
                </a:ext>
              </a:extLst>
            </p:cNvPr>
            <p:cNvSpPr/>
            <p:nvPr/>
          </p:nvSpPr>
          <p:spPr>
            <a:xfrm>
              <a:off x="7382815" y="2184490"/>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5" name="正方形/長方形 304">
              <a:extLst>
                <a:ext uri="{FF2B5EF4-FFF2-40B4-BE49-F238E27FC236}">
                  <a16:creationId xmlns:a16="http://schemas.microsoft.com/office/drawing/2014/main" id="{35E63FFC-5297-43C2-B0B8-6BDD36079761}"/>
                </a:ext>
              </a:extLst>
            </p:cNvPr>
            <p:cNvSpPr/>
            <p:nvPr/>
          </p:nvSpPr>
          <p:spPr>
            <a:xfrm>
              <a:off x="7414951" y="2209325"/>
              <a:ext cx="71306"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6" name="正方形/長方形 305">
              <a:extLst>
                <a:ext uri="{FF2B5EF4-FFF2-40B4-BE49-F238E27FC236}">
                  <a16:creationId xmlns:a16="http://schemas.microsoft.com/office/drawing/2014/main" id="{2D406DAD-9E86-4190-94A3-4253C4EF8393}"/>
                </a:ext>
              </a:extLst>
            </p:cNvPr>
            <p:cNvSpPr/>
            <p:nvPr/>
          </p:nvSpPr>
          <p:spPr>
            <a:xfrm rot="5400000">
              <a:off x="7492116" y="2170908"/>
              <a:ext cx="115136"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7" name="正方形/長方形 306">
              <a:extLst>
                <a:ext uri="{FF2B5EF4-FFF2-40B4-BE49-F238E27FC236}">
                  <a16:creationId xmlns:a16="http://schemas.microsoft.com/office/drawing/2014/main" id="{6FD8D8D0-4E45-4DCA-947F-9FC48EB1790A}"/>
                </a:ext>
              </a:extLst>
            </p:cNvPr>
            <p:cNvSpPr/>
            <p:nvPr/>
          </p:nvSpPr>
          <p:spPr>
            <a:xfrm rot="5400000">
              <a:off x="7562264" y="2149586"/>
              <a:ext cx="27633"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8" name="正方形/長方形 307">
              <a:extLst>
                <a:ext uri="{FF2B5EF4-FFF2-40B4-BE49-F238E27FC236}">
                  <a16:creationId xmlns:a16="http://schemas.microsoft.com/office/drawing/2014/main" id="{0A5C033D-14F1-4108-BABE-FC6C218DEE7C}"/>
                </a:ext>
              </a:extLst>
            </p:cNvPr>
            <p:cNvSpPr/>
            <p:nvPr/>
          </p:nvSpPr>
          <p:spPr>
            <a:xfrm>
              <a:off x="5081527" y="3547172"/>
              <a:ext cx="83503" cy="833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9" name="正方形/長方形 308">
              <a:extLst>
                <a:ext uri="{FF2B5EF4-FFF2-40B4-BE49-F238E27FC236}">
                  <a16:creationId xmlns:a16="http://schemas.microsoft.com/office/drawing/2014/main" id="{0BA58319-A76A-4698-AC3B-00BD21A6EB84}"/>
                </a:ext>
              </a:extLst>
            </p:cNvPr>
            <p:cNvSpPr/>
            <p:nvPr/>
          </p:nvSpPr>
          <p:spPr>
            <a:xfrm>
              <a:off x="5131427" y="3631410"/>
              <a:ext cx="83503" cy="1966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0" name="正方形/長方形 309">
              <a:extLst>
                <a:ext uri="{FF2B5EF4-FFF2-40B4-BE49-F238E27FC236}">
                  <a16:creationId xmlns:a16="http://schemas.microsoft.com/office/drawing/2014/main" id="{F99AD5AE-009F-4FC6-9827-FF86ECF7C10D}"/>
                </a:ext>
              </a:extLst>
            </p:cNvPr>
            <p:cNvSpPr/>
            <p:nvPr/>
          </p:nvSpPr>
          <p:spPr>
            <a:xfrm>
              <a:off x="5108610" y="3794336"/>
              <a:ext cx="24216" cy="1651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正方形/長方形 310">
              <a:extLst>
                <a:ext uri="{FF2B5EF4-FFF2-40B4-BE49-F238E27FC236}">
                  <a16:creationId xmlns:a16="http://schemas.microsoft.com/office/drawing/2014/main" id="{35ACB279-3C43-4F2A-BD00-55754FCAE5C9}"/>
                </a:ext>
              </a:extLst>
            </p:cNvPr>
            <p:cNvSpPr/>
            <p:nvPr/>
          </p:nvSpPr>
          <p:spPr>
            <a:xfrm>
              <a:off x="5130992" y="3823526"/>
              <a:ext cx="61365" cy="1371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2" name="正方形/長方形 311">
              <a:extLst>
                <a:ext uri="{FF2B5EF4-FFF2-40B4-BE49-F238E27FC236}">
                  <a16:creationId xmlns:a16="http://schemas.microsoft.com/office/drawing/2014/main" id="{2326A59E-06DC-41CE-AF54-A25E3B08A0F2}"/>
                </a:ext>
              </a:extLst>
            </p:cNvPr>
            <p:cNvSpPr/>
            <p:nvPr/>
          </p:nvSpPr>
          <p:spPr>
            <a:xfrm>
              <a:off x="5079590" y="4009819"/>
              <a:ext cx="61365" cy="836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3" name="正方形/長方形 312">
              <a:extLst>
                <a:ext uri="{FF2B5EF4-FFF2-40B4-BE49-F238E27FC236}">
                  <a16:creationId xmlns:a16="http://schemas.microsoft.com/office/drawing/2014/main" id="{2CFDB0C7-BFE9-420C-96C0-ED64F809F4E2}"/>
                </a:ext>
              </a:extLst>
            </p:cNvPr>
            <p:cNvSpPr/>
            <p:nvPr/>
          </p:nvSpPr>
          <p:spPr>
            <a:xfrm>
              <a:off x="5134811" y="3984050"/>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4" name="正方形/長方形 313">
              <a:extLst>
                <a:ext uri="{FF2B5EF4-FFF2-40B4-BE49-F238E27FC236}">
                  <a16:creationId xmlns:a16="http://schemas.microsoft.com/office/drawing/2014/main" id="{48BD5BA2-9F63-412A-8240-4A5933ECF152}"/>
                </a:ext>
              </a:extLst>
            </p:cNvPr>
            <p:cNvSpPr/>
            <p:nvPr/>
          </p:nvSpPr>
          <p:spPr>
            <a:xfrm>
              <a:off x="5159949" y="3960371"/>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正方形/長方形 314">
              <a:extLst>
                <a:ext uri="{FF2B5EF4-FFF2-40B4-BE49-F238E27FC236}">
                  <a16:creationId xmlns:a16="http://schemas.microsoft.com/office/drawing/2014/main" id="{E6C6B5D7-8222-4173-BB2E-863CC5CFB1DA}"/>
                </a:ext>
              </a:extLst>
            </p:cNvPr>
            <p:cNvSpPr/>
            <p:nvPr/>
          </p:nvSpPr>
          <p:spPr>
            <a:xfrm>
              <a:off x="5075263" y="3850922"/>
              <a:ext cx="33347" cy="1084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6" name="正方形/長方形 315">
              <a:extLst>
                <a:ext uri="{FF2B5EF4-FFF2-40B4-BE49-F238E27FC236}">
                  <a16:creationId xmlns:a16="http://schemas.microsoft.com/office/drawing/2014/main" id="{BACD0696-4A34-43FD-A603-98FF372C556F}"/>
                </a:ext>
              </a:extLst>
            </p:cNvPr>
            <p:cNvSpPr/>
            <p:nvPr/>
          </p:nvSpPr>
          <p:spPr>
            <a:xfrm>
              <a:off x="5079640" y="4092641"/>
              <a:ext cx="25415" cy="5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7" name="正方形/長方形 316">
              <a:extLst>
                <a:ext uri="{FF2B5EF4-FFF2-40B4-BE49-F238E27FC236}">
                  <a16:creationId xmlns:a16="http://schemas.microsoft.com/office/drawing/2014/main" id="{DAF04BB2-0058-429F-8C47-5F33DE24CAF5}"/>
                </a:ext>
              </a:extLst>
            </p:cNvPr>
            <p:cNvSpPr/>
            <p:nvPr/>
          </p:nvSpPr>
          <p:spPr>
            <a:xfrm>
              <a:off x="5108545" y="4088953"/>
              <a:ext cx="25415" cy="353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8" name="正方形/長方形 317">
              <a:extLst>
                <a:ext uri="{FF2B5EF4-FFF2-40B4-BE49-F238E27FC236}">
                  <a16:creationId xmlns:a16="http://schemas.microsoft.com/office/drawing/2014/main" id="{B67AC0D9-9EAF-48A0-A7B5-5FB2E6A080EF}"/>
                </a:ext>
              </a:extLst>
            </p:cNvPr>
            <p:cNvSpPr/>
            <p:nvPr/>
          </p:nvSpPr>
          <p:spPr>
            <a:xfrm>
              <a:off x="8583690" y="2422686"/>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9" name="正方形/長方形 318">
              <a:extLst>
                <a:ext uri="{FF2B5EF4-FFF2-40B4-BE49-F238E27FC236}">
                  <a16:creationId xmlns:a16="http://schemas.microsoft.com/office/drawing/2014/main" id="{94FE9BAF-8020-4B0B-AA9F-6A8E69A9EE18}"/>
                </a:ext>
              </a:extLst>
            </p:cNvPr>
            <p:cNvSpPr/>
            <p:nvPr/>
          </p:nvSpPr>
          <p:spPr>
            <a:xfrm>
              <a:off x="8698382" y="2452692"/>
              <a:ext cx="41972" cy="1379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0" name="正方形/長方形 319">
              <a:extLst>
                <a:ext uri="{FF2B5EF4-FFF2-40B4-BE49-F238E27FC236}">
                  <a16:creationId xmlns:a16="http://schemas.microsoft.com/office/drawing/2014/main" id="{F84B5A9D-7919-4A76-8F65-CBD1AE9CCEBD}"/>
                </a:ext>
              </a:extLst>
            </p:cNvPr>
            <p:cNvSpPr/>
            <p:nvPr/>
          </p:nvSpPr>
          <p:spPr>
            <a:xfrm>
              <a:off x="8587872" y="2477273"/>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1" name="正方形/長方形 320">
              <a:extLst>
                <a:ext uri="{FF2B5EF4-FFF2-40B4-BE49-F238E27FC236}">
                  <a16:creationId xmlns:a16="http://schemas.microsoft.com/office/drawing/2014/main" id="{CB6E74A0-7BAB-41EB-A2B1-9693AABD799E}"/>
                </a:ext>
              </a:extLst>
            </p:cNvPr>
            <p:cNvSpPr/>
            <p:nvPr/>
          </p:nvSpPr>
          <p:spPr>
            <a:xfrm>
              <a:off x="8728679" y="2546754"/>
              <a:ext cx="20994" cy="673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2" name="正方形/長方形 321">
              <a:extLst>
                <a:ext uri="{FF2B5EF4-FFF2-40B4-BE49-F238E27FC236}">
                  <a16:creationId xmlns:a16="http://schemas.microsoft.com/office/drawing/2014/main" id="{8CF8BDBC-7410-42FC-8583-628F102064AA}"/>
                </a:ext>
              </a:extLst>
            </p:cNvPr>
            <p:cNvSpPr/>
            <p:nvPr/>
          </p:nvSpPr>
          <p:spPr>
            <a:xfrm>
              <a:off x="6620251" y="2371436"/>
              <a:ext cx="138860" cy="1536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3" name="正方形/長方形 322">
              <a:extLst>
                <a:ext uri="{FF2B5EF4-FFF2-40B4-BE49-F238E27FC236}">
                  <a16:creationId xmlns:a16="http://schemas.microsoft.com/office/drawing/2014/main" id="{9952026F-3559-4C55-A7AB-A79D3FDB5CA7}"/>
                </a:ext>
              </a:extLst>
            </p:cNvPr>
            <p:cNvSpPr/>
            <p:nvPr/>
          </p:nvSpPr>
          <p:spPr>
            <a:xfrm>
              <a:off x="6511204" y="2370830"/>
              <a:ext cx="90949" cy="11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7619A901-CCF4-488A-A164-BA24EF1DD3B5}"/>
                </a:ext>
              </a:extLst>
            </p:cNvPr>
            <p:cNvSpPr/>
            <p:nvPr/>
          </p:nvSpPr>
          <p:spPr>
            <a:xfrm>
              <a:off x="6536427" y="2481547"/>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B227B168-98B5-4744-8215-C309DEA295B6}"/>
                </a:ext>
              </a:extLst>
            </p:cNvPr>
            <p:cNvSpPr/>
            <p:nvPr/>
          </p:nvSpPr>
          <p:spPr>
            <a:xfrm>
              <a:off x="6436412" y="2400760"/>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正方形/長方形 325">
              <a:extLst>
                <a:ext uri="{FF2B5EF4-FFF2-40B4-BE49-F238E27FC236}">
                  <a16:creationId xmlns:a16="http://schemas.microsoft.com/office/drawing/2014/main" id="{508A5DFF-3C63-4EB7-8CCF-B5148EA2C67F}"/>
                </a:ext>
              </a:extLst>
            </p:cNvPr>
            <p:cNvSpPr/>
            <p:nvPr/>
          </p:nvSpPr>
          <p:spPr>
            <a:xfrm>
              <a:off x="6432985" y="2427521"/>
              <a:ext cx="846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7" name="正方形/長方形 326">
              <a:extLst>
                <a:ext uri="{FF2B5EF4-FFF2-40B4-BE49-F238E27FC236}">
                  <a16:creationId xmlns:a16="http://schemas.microsoft.com/office/drawing/2014/main" id="{9D389D3E-3856-4DF4-8F22-6938FDED4D8D}"/>
                </a:ext>
              </a:extLst>
            </p:cNvPr>
            <p:cNvSpPr/>
            <p:nvPr/>
          </p:nvSpPr>
          <p:spPr>
            <a:xfrm>
              <a:off x="6587519" y="2508384"/>
              <a:ext cx="42319"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8" name="正方形/長方形 327">
              <a:extLst>
                <a:ext uri="{FF2B5EF4-FFF2-40B4-BE49-F238E27FC236}">
                  <a16:creationId xmlns:a16="http://schemas.microsoft.com/office/drawing/2014/main" id="{778AE601-1516-4A51-A21C-531ED1DE50BC}"/>
                </a:ext>
              </a:extLst>
            </p:cNvPr>
            <p:cNvSpPr/>
            <p:nvPr/>
          </p:nvSpPr>
          <p:spPr>
            <a:xfrm>
              <a:off x="6647292" y="2524533"/>
              <a:ext cx="554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9" name="正方形/長方形 328">
              <a:extLst>
                <a:ext uri="{FF2B5EF4-FFF2-40B4-BE49-F238E27FC236}">
                  <a16:creationId xmlns:a16="http://schemas.microsoft.com/office/drawing/2014/main" id="{1DEC7ED4-0562-4594-B02B-024749C0526D}"/>
                </a:ext>
              </a:extLst>
            </p:cNvPr>
            <p:cNvSpPr/>
            <p:nvPr/>
          </p:nvSpPr>
          <p:spPr>
            <a:xfrm>
              <a:off x="6674153" y="2538955"/>
              <a:ext cx="34926" cy="511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0" name="正方形/長方形 329">
              <a:extLst>
                <a:ext uri="{FF2B5EF4-FFF2-40B4-BE49-F238E27FC236}">
                  <a16:creationId xmlns:a16="http://schemas.microsoft.com/office/drawing/2014/main" id="{2DCB2A8E-9176-42F3-AAAA-19980E256285}"/>
                </a:ext>
              </a:extLst>
            </p:cNvPr>
            <p:cNvSpPr/>
            <p:nvPr/>
          </p:nvSpPr>
          <p:spPr>
            <a:xfrm>
              <a:off x="6649896" y="2551240"/>
              <a:ext cx="26195" cy="191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1" name="正方形/長方形 330">
              <a:extLst>
                <a:ext uri="{FF2B5EF4-FFF2-40B4-BE49-F238E27FC236}">
                  <a16:creationId xmlns:a16="http://schemas.microsoft.com/office/drawing/2014/main" id="{CC9A2C91-920D-4341-A2F2-181A2265359F}"/>
                </a:ext>
              </a:extLst>
            </p:cNvPr>
            <p:cNvSpPr/>
            <p:nvPr/>
          </p:nvSpPr>
          <p:spPr>
            <a:xfrm>
              <a:off x="6597786" y="2424558"/>
              <a:ext cx="24756" cy="622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2" name="正方形/長方形 331">
              <a:extLst>
                <a:ext uri="{FF2B5EF4-FFF2-40B4-BE49-F238E27FC236}">
                  <a16:creationId xmlns:a16="http://schemas.microsoft.com/office/drawing/2014/main" id="{F013E086-4B43-4A88-9555-4DDBC2FDD7E7}"/>
                </a:ext>
              </a:extLst>
            </p:cNvPr>
            <p:cNvSpPr/>
            <p:nvPr/>
          </p:nvSpPr>
          <p:spPr>
            <a:xfrm>
              <a:off x="6561705" y="2316483"/>
              <a:ext cx="62755"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3" name="正方形/長方形 332">
              <a:extLst>
                <a:ext uri="{FF2B5EF4-FFF2-40B4-BE49-F238E27FC236}">
                  <a16:creationId xmlns:a16="http://schemas.microsoft.com/office/drawing/2014/main" id="{AB77AD65-7A34-44A1-9AD7-9D86103FCFED}"/>
                </a:ext>
              </a:extLst>
            </p:cNvPr>
            <p:cNvSpPr/>
            <p:nvPr/>
          </p:nvSpPr>
          <p:spPr>
            <a:xfrm>
              <a:off x="6540959" y="2343534"/>
              <a:ext cx="131786"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4" name="正方形/長方形 333">
              <a:extLst>
                <a:ext uri="{FF2B5EF4-FFF2-40B4-BE49-F238E27FC236}">
                  <a16:creationId xmlns:a16="http://schemas.microsoft.com/office/drawing/2014/main" id="{1681A213-954B-4B1B-BBE6-B1EB8760A9D8}"/>
                </a:ext>
              </a:extLst>
            </p:cNvPr>
            <p:cNvSpPr/>
            <p:nvPr/>
          </p:nvSpPr>
          <p:spPr>
            <a:xfrm>
              <a:off x="6432202" y="2449799"/>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5" name="正方形/長方形 334">
              <a:extLst>
                <a:ext uri="{FF2B5EF4-FFF2-40B4-BE49-F238E27FC236}">
                  <a16:creationId xmlns:a16="http://schemas.microsoft.com/office/drawing/2014/main" id="{D81BB05A-8C9F-414F-9D71-C08565E86A46}"/>
                </a:ext>
              </a:extLst>
            </p:cNvPr>
            <p:cNvSpPr/>
            <p:nvPr/>
          </p:nvSpPr>
          <p:spPr>
            <a:xfrm>
              <a:off x="6629152" y="2504713"/>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6" name="正方形/長方形 335">
              <a:extLst>
                <a:ext uri="{FF2B5EF4-FFF2-40B4-BE49-F238E27FC236}">
                  <a16:creationId xmlns:a16="http://schemas.microsoft.com/office/drawing/2014/main" id="{0FD40AFC-EE1B-45E5-88E7-09BEE77F70AA}"/>
                </a:ext>
              </a:extLst>
            </p:cNvPr>
            <p:cNvSpPr/>
            <p:nvPr/>
          </p:nvSpPr>
          <p:spPr>
            <a:xfrm>
              <a:off x="6893193" y="2836389"/>
              <a:ext cx="73600"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7" name="正方形/長方形 336">
              <a:extLst>
                <a:ext uri="{FF2B5EF4-FFF2-40B4-BE49-F238E27FC236}">
                  <a16:creationId xmlns:a16="http://schemas.microsoft.com/office/drawing/2014/main" id="{CAD24D0F-0A64-45D7-80D0-7DB510FB2C80}"/>
                </a:ext>
              </a:extLst>
            </p:cNvPr>
            <p:cNvSpPr/>
            <p:nvPr/>
          </p:nvSpPr>
          <p:spPr>
            <a:xfrm>
              <a:off x="6939739" y="2807330"/>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8" name="正方形/長方形 337">
              <a:extLst>
                <a:ext uri="{FF2B5EF4-FFF2-40B4-BE49-F238E27FC236}">
                  <a16:creationId xmlns:a16="http://schemas.microsoft.com/office/drawing/2014/main" id="{26152806-99CB-4363-BA11-9F0CD82D7714}"/>
                </a:ext>
              </a:extLst>
            </p:cNvPr>
            <p:cNvSpPr/>
            <p:nvPr/>
          </p:nvSpPr>
          <p:spPr>
            <a:xfrm>
              <a:off x="6891545" y="2863055"/>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9" name="正方形/長方形 338">
              <a:extLst>
                <a:ext uri="{FF2B5EF4-FFF2-40B4-BE49-F238E27FC236}">
                  <a16:creationId xmlns:a16="http://schemas.microsoft.com/office/drawing/2014/main" id="{C59BB5DE-AFB3-400F-83F4-143AE655E3E4}"/>
                </a:ext>
              </a:extLst>
            </p:cNvPr>
            <p:cNvSpPr/>
            <p:nvPr/>
          </p:nvSpPr>
          <p:spPr>
            <a:xfrm flipH="1" flipV="1">
              <a:off x="7239085" y="2095753"/>
              <a:ext cx="4571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0" name="正方形/長方形 339">
              <a:extLst>
                <a:ext uri="{FF2B5EF4-FFF2-40B4-BE49-F238E27FC236}">
                  <a16:creationId xmlns:a16="http://schemas.microsoft.com/office/drawing/2014/main" id="{B385C967-7112-4491-9EB3-DBDC19B43B6C}"/>
                </a:ext>
              </a:extLst>
            </p:cNvPr>
            <p:cNvSpPr/>
            <p:nvPr/>
          </p:nvSpPr>
          <p:spPr>
            <a:xfrm>
              <a:off x="6024264" y="4213894"/>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1" name="正方形/長方形 340">
              <a:extLst>
                <a:ext uri="{FF2B5EF4-FFF2-40B4-BE49-F238E27FC236}">
                  <a16:creationId xmlns:a16="http://schemas.microsoft.com/office/drawing/2014/main" id="{CD4309FD-0A19-4719-AC33-191091330D4A}"/>
                </a:ext>
              </a:extLst>
            </p:cNvPr>
            <p:cNvSpPr/>
            <p:nvPr/>
          </p:nvSpPr>
          <p:spPr>
            <a:xfrm>
              <a:off x="6025645" y="4290137"/>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2" name="正方形/長方形 341">
              <a:extLst>
                <a:ext uri="{FF2B5EF4-FFF2-40B4-BE49-F238E27FC236}">
                  <a16:creationId xmlns:a16="http://schemas.microsoft.com/office/drawing/2014/main" id="{42104EC8-AA92-41CD-B76C-22903CF5BF7B}"/>
                </a:ext>
              </a:extLst>
            </p:cNvPr>
            <p:cNvSpPr/>
            <p:nvPr/>
          </p:nvSpPr>
          <p:spPr>
            <a:xfrm>
              <a:off x="6133420" y="4347281"/>
              <a:ext cx="29563" cy="469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3" name="正方形/長方形 342">
              <a:extLst>
                <a:ext uri="{FF2B5EF4-FFF2-40B4-BE49-F238E27FC236}">
                  <a16:creationId xmlns:a16="http://schemas.microsoft.com/office/drawing/2014/main" id="{F090C46E-00A8-4C5C-A88F-6029D9B62DD8}"/>
                </a:ext>
              </a:extLst>
            </p:cNvPr>
            <p:cNvSpPr/>
            <p:nvPr/>
          </p:nvSpPr>
          <p:spPr>
            <a:xfrm>
              <a:off x="8859582" y="4342664"/>
              <a:ext cx="70095" cy="82806"/>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4" name="正方形/長方形 343">
              <a:extLst>
                <a:ext uri="{FF2B5EF4-FFF2-40B4-BE49-F238E27FC236}">
                  <a16:creationId xmlns:a16="http://schemas.microsoft.com/office/drawing/2014/main" id="{CD8C94C2-579E-46FB-9C60-C59F93B7CCBC}"/>
                </a:ext>
              </a:extLst>
            </p:cNvPr>
            <p:cNvSpPr/>
            <p:nvPr/>
          </p:nvSpPr>
          <p:spPr>
            <a:xfrm>
              <a:off x="8913489" y="4260468"/>
              <a:ext cx="45719" cy="618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5" name="正方形/長方形 344">
              <a:extLst>
                <a:ext uri="{FF2B5EF4-FFF2-40B4-BE49-F238E27FC236}">
                  <a16:creationId xmlns:a16="http://schemas.microsoft.com/office/drawing/2014/main" id="{3ECD56FD-8380-428D-964C-C45164585903}"/>
                </a:ext>
              </a:extLst>
            </p:cNvPr>
            <p:cNvSpPr/>
            <p:nvPr/>
          </p:nvSpPr>
          <p:spPr>
            <a:xfrm>
              <a:off x="8885015" y="4316904"/>
              <a:ext cx="4571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6" name="正方形/長方形 345">
              <a:extLst>
                <a:ext uri="{FF2B5EF4-FFF2-40B4-BE49-F238E27FC236}">
                  <a16:creationId xmlns:a16="http://schemas.microsoft.com/office/drawing/2014/main" id="{EEF2E193-CE20-4083-8146-5A8CC25B5D5C}"/>
                </a:ext>
              </a:extLst>
            </p:cNvPr>
            <p:cNvSpPr/>
            <p:nvPr/>
          </p:nvSpPr>
          <p:spPr>
            <a:xfrm>
              <a:off x="8465117" y="2426216"/>
              <a:ext cx="115888" cy="5325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7" name="正方形/長方形 346">
              <a:extLst>
                <a:ext uri="{FF2B5EF4-FFF2-40B4-BE49-F238E27FC236}">
                  <a16:creationId xmlns:a16="http://schemas.microsoft.com/office/drawing/2014/main" id="{A454E137-A6F3-4CAE-AC73-2C77A8F8C8C3}"/>
                </a:ext>
              </a:extLst>
            </p:cNvPr>
            <p:cNvSpPr/>
            <p:nvPr/>
          </p:nvSpPr>
          <p:spPr>
            <a:xfrm>
              <a:off x="8574201" y="2539415"/>
              <a:ext cx="115888" cy="4793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8" name="正方形/長方形 347">
              <a:extLst>
                <a:ext uri="{FF2B5EF4-FFF2-40B4-BE49-F238E27FC236}">
                  <a16:creationId xmlns:a16="http://schemas.microsoft.com/office/drawing/2014/main" id="{70B6F765-EFCA-410F-8994-5ED654A44AF5}"/>
                </a:ext>
              </a:extLst>
            </p:cNvPr>
            <p:cNvSpPr/>
            <p:nvPr/>
          </p:nvSpPr>
          <p:spPr>
            <a:xfrm>
              <a:off x="8650958" y="2961993"/>
              <a:ext cx="153125" cy="3847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9" name="正方形/長方形 348">
              <a:extLst>
                <a:ext uri="{FF2B5EF4-FFF2-40B4-BE49-F238E27FC236}">
                  <a16:creationId xmlns:a16="http://schemas.microsoft.com/office/drawing/2014/main" id="{10DA6F24-F2BA-4B6D-99A4-7C0FAF50FF1E}"/>
                </a:ext>
              </a:extLst>
            </p:cNvPr>
            <p:cNvSpPr/>
            <p:nvPr/>
          </p:nvSpPr>
          <p:spPr>
            <a:xfrm>
              <a:off x="8531874" y="3337450"/>
              <a:ext cx="36572" cy="244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0" name="正方形/長方形 349">
              <a:extLst>
                <a:ext uri="{FF2B5EF4-FFF2-40B4-BE49-F238E27FC236}">
                  <a16:creationId xmlns:a16="http://schemas.microsoft.com/office/drawing/2014/main" id="{B846EDCD-7BD8-4E19-BCD6-BA908DD608BB}"/>
                </a:ext>
              </a:extLst>
            </p:cNvPr>
            <p:cNvSpPr/>
            <p:nvPr/>
          </p:nvSpPr>
          <p:spPr>
            <a:xfrm rot="5400000">
              <a:off x="7600826" y="2327027"/>
              <a:ext cx="185060" cy="2109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1" name="正方形/長方形 350">
              <a:extLst>
                <a:ext uri="{FF2B5EF4-FFF2-40B4-BE49-F238E27FC236}">
                  <a16:creationId xmlns:a16="http://schemas.microsoft.com/office/drawing/2014/main" id="{3E231BF1-201F-47D8-A4C9-DC6F2719CC15}"/>
                </a:ext>
              </a:extLst>
            </p:cNvPr>
            <p:cNvSpPr/>
            <p:nvPr/>
          </p:nvSpPr>
          <p:spPr>
            <a:xfrm>
              <a:off x="7642392" y="2312594"/>
              <a:ext cx="90832" cy="2815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2" name="正方形/長方形 351">
              <a:extLst>
                <a:ext uri="{FF2B5EF4-FFF2-40B4-BE49-F238E27FC236}">
                  <a16:creationId xmlns:a16="http://schemas.microsoft.com/office/drawing/2014/main" id="{DA5B5725-6643-4127-A546-E85588616443}"/>
                </a:ext>
              </a:extLst>
            </p:cNvPr>
            <p:cNvSpPr/>
            <p:nvPr/>
          </p:nvSpPr>
          <p:spPr>
            <a:xfrm rot="5400000">
              <a:off x="7576569" y="2467339"/>
              <a:ext cx="87468" cy="1631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3" name="正方形/長方形 352">
              <a:extLst>
                <a:ext uri="{FF2B5EF4-FFF2-40B4-BE49-F238E27FC236}">
                  <a16:creationId xmlns:a16="http://schemas.microsoft.com/office/drawing/2014/main" id="{524C0DD3-C876-4A4E-B569-5DF37D545CB1}"/>
                </a:ext>
              </a:extLst>
            </p:cNvPr>
            <p:cNvSpPr/>
            <p:nvPr/>
          </p:nvSpPr>
          <p:spPr>
            <a:xfrm rot="5400000">
              <a:off x="7427215" y="2533385"/>
              <a:ext cx="83112" cy="1403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4" name="正方形/長方形 353">
              <a:extLst>
                <a:ext uri="{FF2B5EF4-FFF2-40B4-BE49-F238E27FC236}">
                  <a16:creationId xmlns:a16="http://schemas.microsoft.com/office/drawing/2014/main" id="{A5D96D9B-E7C4-45E0-AC3A-80AE35A236AE}"/>
                </a:ext>
              </a:extLst>
            </p:cNvPr>
            <p:cNvSpPr/>
            <p:nvPr/>
          </p:nvSpPr>
          <p:spPr>
            <a:xfrm rot="5400000">
              <a:off x="7504727" y="2513657"/>
              <a:ext cx="48885" cy="48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5" name="正方形/長方形 354">
              <a:extLst>
                <a:ext uri="{FF2B5EF4-FFF2-40B4-BE49-F238E27FC236}">
                  <a16:creationId xmlns:a16="http://schemas.microsoft.com/office/drawing/2014/main" id="{A587437D-D5C3-412C-A213-D17A1A32510D}"/>
                </a:ext>
              </a:extLst>
            </p:cNvPr>
            <p:cNvSpPr/>
            <p:nvPr/>
          </p:nvSpPr>
          <p:spPr>
            <a:xfrm rot="5400000">
              <a:off x="6957626" y="2912298"/>
              <a:ext cx="83112" cy="1588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6" name="正方形/長方形 355">
              <a:extLst>
                <a:ext uri="{FF2B5EF4-FFF2-40B4-BE49-F238E27FC236}">
                  <a16:creationId xmlns:a16="http://schemas.microsoft.com/office/drawing/2014/main" id="{FA165452-FB84-46FB-B180-CF7C7CBD469E}"/>
                </a:ext>
              </a:extLst>
            </p:cNvPr>
            <p:cNvSpPr/>
            <p:nvPr/>
          </p:nvSpPr>
          <p:spPr>
            <a:xfrm rot="5400000">
              <a:off x="6995494" y="2813878"/>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7" name="正方形/長方形 356">
              <a:extLst>
                <a:ext uri="{FF2B5EF4-FFF2-40B4-BE49-F238E27FC236}">
                  <a16:creationId xmlns:a16="http://schemas.microsoft.com/office/drawing/2014/main" id="{C50DD9E8-9377-4D8F-9A93-AD9C73F71C74}"/>
                </a:ext>
              </a:extLst>
            </p:cNvPr>
            <p:cNvSpPr/>
            <p:nvPr/>
          </p:nvSpPr>
          <p:spPr>
            <a:xfrm rot="5400000">
              <a:off x="7021922" y="2733474"/>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8" name="正方形/長方形 357">
              <a:extLst>
                <a:ext uri="{FF2B5EF4-FFF2-40B4-BE49-F238E27FC236}">
                  <a16:creationId xmlns:a16="http://schemas.microsoft.com/office/drawing/2014/main" id="{24473A50-AB0A-48CA-B567-028E188253A8}"/>
                </a:ext>
              </a:extLst>
            </p:cNvPr>
            <p:cNvSpPr/>
            <p:nvPr/>
          </p:nvSpPr>
          <p:spPr>
            <a:xfrm rot="5400000">
              <a:off x="7094923" y="2736554"/>
              <a:ext cx="28864" cy="736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9" name="正方形/長方形 358">
              <a:extLst>
                <a:ext uri="{FF2B5EF4-FFF2-40B4-BE49-F238E27FC236}">
                  <a16:creationId xmlns:a16="http://schemas.microsoft.com/office/drawing/2014/main" id="{2A8793B7-6694-4F15-B569-BDBEA5FFA8D9}"/>
                </a:ext>
              </a:extLst>
            </p:cNvPr>
            <p:cNvSpPr/>
            <p:nvPr/>
          </p:nvSpPr>
          <p:spPr>
            <a:xfrm>
              <a:off x="6580709" y="3683980"/>
              <a:ext cx="290160" cy="2184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0" name="正方形/長方形 359">
              <a:extLst>
                <a:ext uri="{FF2B5EF4-FFF2-40B4-BE49-F238E27FC236}">
                  <a16:creationId xmlns:a16="http://schemas.microsoft.com/office/drawing/2014/main" id="{7BA325C8-4BC7-421D-8C42-A052C3B960FC}"/>
                </a:ext>
              </a:extLst>
            </p:cNvPr>
            <p:cNvSpPr/>
            <p:nvPr/>
          </p:nvSpPr>
          <p:spPr>
            <a:xfrm>
              <a:off x="6483535" y="3770901"/>
              <a:ext cx="102702"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1" name="正方形/長方形 360">
              <a:extLst>
                <a:ext uri="{FF2B5EF4-FFF2-40B4-BE49-F238E27FC236}">
                  <a16:creationId xmlns:a16="http://schemas.microsoft.com/office/drawing/2014/main" id="{66478ABE-AA5B-4DD6-A42E-D56BA0A6EF16}"/>
                </a:ext>
              </a:extLst>
            </p:cNvPr>
            <p:cNvSpPr/>
            <p:nvPr/>
          </p:nvSpPr>
          <p:spPr>
            <a:xfrm>
              <a:off x="6871714" y="3775995"/>
              <a:ext cx="106810"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2" name="正方形/長方形 361">
              <a:extLst>
                <a:ext uri="{FF2B5EF4-FFF2-40B4-BE49-F238E27FC236}">
                  <a16:creationId xmlns:a16="http://schemas.microsoft.com/office/drawing/2014/main" id="{B5A2AB1A-38E1-49BD-869F-9545CF80385D}"/>
                </a:ext>
              </a:extLst>
            </p:cNvPr>
            <p:cNvSpPr/>
            <p:nvPr/>
          </p:nvSpPr>
          <p:spPr>
            <a:xfrm>
              <a:off x="6434152" y="3191621"/>
              <a:ext cx="8117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3" name="正方形/長方形 362">
              <a:extLst>
                <a:ext uri="{FF2B5EF4-FFF2-40B4-BE49-F238E27FC236}">
                  <a16:creationId xmlns:a16="http://schemas.microsoft.com/office/drawing/2014/main" id="{8023B87D-6181-465E-9A0B-945ADB1D2C50}"/>
                </a:ext>
              </a:extLst>
            </p:cNvPr>
            <p:cNvSpPr/>
            <p:nvPr/>
          </p:nvSpPr>
          <p:spPr>
            <a:xfrm>
              <a:off x="6450254" y="3224721"/>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4" name="正方形/長方形 363">
              <a:extLst>
                <a:ext uri="{FF2B5EF4-FFF2-40B4-BE49-F238E27FC236}">
                  <a16:creationId xmlns:a16="http://schemas.microsoft.com/office/drawing/2014/main" id="{FD964DAA-87B7-41ED-A697-1AEC84D83C09}"/>
                </a:ext>
              </a:extLst>
            </p:cNvPr>
            <p:cNvSpPr/>
            <p:nvPr/>
          </p:nvSpPr>
          <p:spPr>
            <a:xfrm>
              <a:off x="6452124" y="325539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5" name="正方形/長方形 364">
              <a:extLst>
                <a:ext uri="{FF2B5EF4-FFF2-40B4-BE49-F238E27FC236}">
                  <a16:creationId xmlns:a16="http://schemas.microsoft.com/office/drawing/2014/main" id="{4F3D7431-BFC2-47DE-942D-C07E10E8FC16}"/>
                </a:ext>
              </a:extLst>
            </p:cNvPr>
            <p:cNvSpPr/>
            <p:nvPr/>
          </p:nvSpPr>
          <p:spPr>
            <a:xfrm>
              <a:off x="6452123" y="328489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6" name="正方形/長方形 365">
              <a:extLst>
                <a:ext uri="{FF2B5EF4-FFF2-40B4-BE49-F238E27FC236}">
                  <a16:creationId xmlns:a16="http://schemas.microsoft.com/office/drawing/2014/main" id="{8A27C123-06B3-4A64-9295-6C971E1AC3DF}"/>
                </a:ext>
              </a:extLst>
            </p:cNvPr>
            <p:cNvSpPr/>
            <p:nvPr/>
          </p:nvSpPr>
          <p:spPr>
            <a:xfrm>
              <a:off x="6481431" y="3315395"/>
              <a:ext cx="12706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7" name="正方形/長方形 366">
              <a:extLst>
                <a:ext uri="{FF2B5EF4-FFF2-40B4-BE49-F238E27FC236}">
                  <a16:creationId xmlns:a16="http://schemas.microsoft.com/office/drawing/2014/main" id="{18746722-9ADD-43F5-98FE-6560AC0B1716}"/>
                </a:ext>
              </a:extLst>
            </p:cNvPr>
            <p:cNvSpPr/>
            <p:nvPr/>
          </p:nvSpPr>
          <p:spPr>
            <a:xfrm>
              <a:off x="6482561" y="3349362"/>
              <a:ext cx="16391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8" name="正方形/長方形 367">
              <a:extLst>
                <a:ext uri="{FF2B5EF4-FFF2-40B4-BE49-F238E27FC236}">
                  <a16:creationId xmlns:a16="http://schemas.microsoft.com/office/drawing/2014/main" id="{AACFC5D3-CF00-4E02-A7E0-E611B3D4EEA0}"/>
                </a:ext>
              </a:extLst>
            </p:cNvPr>
            <p:cNvSpPr/>
            <p:nvPr/>
          </p:nvSpPr>
          <p:spPr>
            <a:xfrm>
              <a:off x="6475688" y="3377878"/>
              <a:ext cx="201620"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9" name="正方形/長方形 368">
              <a:extLst>
                <a:ext uri="{FF2B5EF4-FFF2-40B4-BE49-F238E27FC236}">
                  <a16:creationId xmlns:a16="http://schemas.microsoft.com/office/drawing/2014/main" id="{991294A5-284F-41D8-B34A-EADCC8BFA109}"/>
                </a:ext>
              </a:extLst>
            </p:cNvPr>
            <p:cNvSpPr/>
            <p:nvPr/>
          </p:nvSpPr>
          <p:spPr>
            <a:xfrm>
              <a:off x="6475232" y="3410283"/>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0" name="正方形/長方形 369">
              <a:extLst>
                <a:ext uri="{FF2B5EF4-FFF2-40B4-BE49-F238E27FC236}">
                  <a16:creationId xmlns:a16="http://schemas.microsoft.com/office/drawing/2014/main" id="{A53B8B4A-689F-4E1F-A739-5FEEB1E10C9A}"/>
                </a:ext>
              </a:extLst>
            </p:cNvPr>
            <p:cNvSpPr/>
            <p:nvPr/>
          </p:nvSpPr>
          <p:spPr>
            <a:xfrm>
              <a:off x="6478990" y="3439662"/>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1" name="正方形/長方形 370">
              <a:extLst>
                <a:ext uri="{FF2B5EF4-FFF2-40B4-BE49-F238E27FC236}">
                  <a16:creationId xmlns:a16="http://schemas.microsoft.com/office/drawing/2014/main" id="{DC09E202-64EF-40A6-8D28-EAF4191C17AF}"/>
                </a:ext>
              </a:extLst>
            </p:cNvPr>
            <p:cNvSpPr/>
            <p:nvPr/>
          </p:nvSpPr>
          <p:spPr>
            <a:xfrm>
              <a:off x="6530060" y="3470613"/>
              <a:ext cx="12278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2" name="正方形/長方形 371">
              <a:extLst>
                <a:ext uri="{FF2B5EF4-FFF2-40B4-BE49-F238E27FC236}">
                  <a16:creationId xmlns:a16="http://schemas.microsoft.com/office/drawing/2014/main" id="{2EA10A1E-05DF-4A54-8E29-2202B9B28030}"/>
                </a:ext>
              </a:extLst>
            </p:cNvPr>
            <p:cNvSpPr/>
            <p:nvPr/>
          </p:nvSpPr>
          <p:spPr>
            <a:xfrm>
              <a:off x="6535086" y="3502496"/>
              <a:ext cx="115445"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3" name="正方形/長方形 372">
              <a:extLst>
                <a:ext uri="{FF2B5EF4-FFF2-40B4-BE49-F238E27FC236}">
                  <a16:creationId xmlns:a16="http://schemas.microsoft.com/office/drawing/2014/main" id="{997791DB-606B-4FEB-B005-713B7DF15708}"/>
                </a:ext>
              </a:extLst>
            </p:cNvPr>
            <p:cNvSpPr/>
            <p:nvPr/>
          </p:nvSpPr>
          <p:spPr>
            <a:xfrm>
              <a:off x="6538582" y="3532206"/>
              <a:ext cx="111982"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4" name="正方形/長方形 373">
              <a:extLst>
                <a:ext uri="{FF2B5EF4-FFF2-40B4-BE49-F238E27FC236}">
                  <a16:creationId xmlns:a16="http://schemas.microsoft.com/office/drawing/2014/main" id="{4DA0D27C-5747-484E-9820-11B4160F9EED}"/>
                </a:ext>
              </a:extLst>
            </p:cNvPr>
            <p:cNvSpPr/>
            <p:nvPr/>
          </p:nvSpPr>
          <p:spPr>
            <a:xfrm>
              <a:off x="6698062" y="3518872"/>
              <a:ext cx="120962" cy="562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5" name="正方形/長方形 374">
              <a:extLst>
                <a:ext uri="{FF2B5EF4-FFF2-40B4-BE49-F238E27FC236}">
                  <a16:creationId xmlns:a16="http://schemas.microsoft.com/office/drawing/2014/main" id="{4AF713AD-7232-480E-A55D-E2587A51A490}"/>
                </a:ext>
              </a:extLst>
            </p:cNvPr>
            <p:cNvSpPr/>
            <p:nvPr/>
          </p:nvSpPr>
          <p:spPr>
            <a:xfrm>
              <a:off x="6564395" y="3564738"/>
              <a:ext cx="181494" cy="1274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6" name="正方形/長方形 375">
              <a:extLst>
                <a:ext uri="{FF2B5EF4-FFF2-40B4-BE49-F238E27FC236}">
                  <a16:creationId xmlns:a16="http://schemas.microsoft.com/office/drawing/2014/main" id="{AAA80937-99E7-46E4-8AC9-5896EC80DE72}"/>
                </a:ext>
              </a:extLst>
            </p:cNvPr>
            <p:cNvSpPr/>
            <p:nvPr/>
          </p:nvSpPr>
          <p:spPr>
            <a:xfrm>
              <a:off x="6731343" y="3631867"/>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7" name="正方形/長方形 376">
              <a:extLst>
                <a:ext uri="{FF2B5EF4-FFF2-40B4-BE49-F238E27FC236}">
                  <a16:creationId xmlns:a16="http://schemas.microsoft.com/office/drawing/2014/main" id="{11751268-F556-4387-B912-BB393C996955}"/>
                </a:ext>
              </a:extLst>
            </p:cNvPr>
            <p:cNvSpPr/>
            <p:nvPr/>
          </p:nvSpPr>
          <p:spPr>
            <a:xfrm>
              <a:off x="6870858" y="3738826"/>
              <a:ext cx="6981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8" name="正方形/長方形 377">
              <a:extLst>
                <a:ext uri="{FF2B5EF4-FFF2-40B4-BE49-F238E27FC236}">
                  <a16:creationId xmlns:a16="http://schemas.microsoft.com/office/drawing/2014/main" id="{75FBDB2B-E561-4EAC-8A1D-512F4DB85F0E}"/>
                </a:ext>
              </a:extLst>
            </p:cNvPr>
            <p:cNvSpPr/>
            <p:nvPr/>
          </p:nvSpPr>
          <p:spPr>
            <a:xfrm>
              <a:off x="6771739" y="365877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9" name="正方形/長方形 378">
              <a:extLst>
                <a:ext uri="{FF2B5EF4-FFF2-40B4-BE49-F238E27FC236}">
                  <a16:creationId xmlns:a16="http://schemas.microsoft.com/office/drawing/2014/main" id="{3D1AD432-DA8B-452A-8A2E-8E39EB9B400C}"/>
                </a:ext>
              </a:extLst>
            </p:cNvPr>
            <p:cNvSpPr/>
            <p:nvPr/>
          </p:nvSpPr>
          <p:spPr>
            <a:xfrm>
              <a:off x="6536251" y="373771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0" name="正方形/長方形 379">
              <a:extLst>
                <a:ext uri="{FF2B5EF4-FFF2-40B4-BE49-F238E27FC236}">
                  <a16:creationId xmlns:a16="http://schemas.microsoft.com/office/drawing/2014/main" id="{38358699-25C1-421E-9381-AC2BF9C81C54}"/>
                </a:ext>
              </a:extLst>
            </p:cNvPr>
            <p:cNvSpPr/>
            <p:nvPr/>
          </p:nvSpPr>
          <p:spPr>
            <a:xfrm>
              <a:off x="6458120" y="379772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1" name="正方形/長方形 380">
              <a:extLst>
                <a:ext uri="{FF2B5EF4-FFF2-40B4-BE49-F238E27FC236}">
                  <a16:creationId xmlns:a16="http://schemas.microsoft.com/office/drawing/2014/main" id="{E2AA1BDD-9E74-48EA-A029-1831B2A4AD50}"/>
                </a:ext>
              </a:extLst>
            </p:cNvPr>
            <p:cNvSpPr/>
            <p:nvPr/>
          </p:nvSpPr>
          <p:spPr>
            <a:xfrm>
              <a:off x="6429269" y="384957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2" name="正方形/長方形 381">
              <a:extLst>
                <a:ext uri="{FF2B5EF4-FFF2-40B4-BE49-F238E27FC236}">
                  <a16:creationId xmlns:a16="http://schemas.microsoft.com/office/drawing/2014/main" id="{D0EE9537-38FB-4FF1-B2C7-826A3379D07E}"/>
                </a:ext>
              </a:extLst>
            </p:cNvPr>
            <p:cNvSpPr/>
            <p:nvPr/>
          </p:nvSpPr>
          <p:spPr>
            <a:xfrm flipV="1">
              <a:off x="6370756" y="3874079"/>
              <a:ext cx="235673" cy="20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3" name="正方形/長方形 382">
              <a:extLst>
                <a:ext uri="{FF2B5EF4-FFF2-40B4-BE49-F238E27FC236}">
                  <a16:creationId xmlns:a16="http://schemas.microsoft.com/office/drawing/2014/main" id="{5FE362EE-18DB-4E18-ACF5-8AF0E737842C}"/>
                </a:ext>
              </a:extLst>
            </p:cNvPr>
            <p:cNvSpPr/>
            <p:nvPr/>
          </p:nvSpPr>
          <p:spPr>
            <a:xfrm>
              <a:off x="6077406" y="3067197"/>
              <a:ext cx="24612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4" name="正方形/長方形 383">
              <a:extLst>
                <a:ext uri="{FF2B5EF4-FFF2-40B4-BE49-F238E27FC236}">
                  <a16:creationId xmlns:a16="http://schemas.microsoft.com/office/drawing/2014/main" id="{9F7ED20E-3992-4332-B96A-20DD92DEB914}"/>
                </a:ext>
              </a:extLst>
            </p:cNvPr>
            <p:cNvSpPr/>
            <p:nvPr/>
          </p:nvSpPr>
          <p:spPr>
            <a:xfrm>
              <a:off x="6435043" y="3067197"/>
              <a:ext cx="205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5" name="正方形/長方形 384">
              <a:extLst>
                <a:ext uri="{FF2B5EF4-FFF2-40B4-BE49-F238E27FC236}">
                  <a16:creationId xmlns:a16="http://schemas.microsoft.com/office/drawing/2014/main" id="{75D520BB-09F9-43FD-A96C-191F65F86049}"/>
                </a:ext>
              </a:extLst>
            </p:cNvPr>
            <p:cNvSpPr/>
            <p:nvPr/>
          </p:nvSpPr>
          <p:spPr>
            <a:xfrm>
              <a:off x="6430179" y="3122571"/>
              <a:ext cx="13362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6" name="正方形/長方形 385">
              <a:extLst>
                <a:ext uri="{FF2B5EF4-FFF2-40B4-BE49-F238E27FC236}">
                  <a16:creationId xmlns:a16="http://schemas.microsoft.com/office/drawing/2014/main" id="{7B372844-42FB-4EE7-8791-CB9A11F06ABA}"/>
                </a:ext>
              </a:extLst>
            </p:cNvPr>
            <p:cNvSpPr/>
            <p:nvPr/>
          </p:nvSpPr>
          <p:spPr>
            <a:xfrm>
              <a:off x="6561715" y="3119119"/>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7" name="正方形/長方形 386">
              <a:extLst>
                <a:ext uri="{FF2B5EF4-FFF2-40B4-BE49-F238E27FC236}">
                  <a16:creationId xmlns:a16="http://schemas.microsoft.com/office/drawing/2014/main" id="{87BDD111-3AEC-491F-8C8C-48A0AB35C9DC}"/>
                </a:ext>
              </a:extLst>
            </p:cNvPr>
            <p:cNvSpPr/>
            <p:nvPr/>
          </p:nvSpPr>
          <p:spPr>
            <a:xfrm>
              <a:off x="6514144" y="3170595"/>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8" name="正方形/長方形 387">
              <a:extLst>
                <a:ext uri="{FF2B5EF4-FFF2-40B4-BE49-F238E27FC236}">
                  <a16:creationId xmlns:a16="http://schemas.microsoft.com/office/drawing/2014/main" id="{5DFB1FD5-C575-4DA9-BC0A-1B1EF1CE8CC0}"/>
                </a:ext>
              </a:extLst>
            </p:cNvPr>
            <p:cNvSpPr/>
            <p:nvPr/>
          </p:nvSpPr>
          <p:spPr>
            <a:xfrm>
              <a:off x="6240837" y="3275142"/>
              <a:ext cx="165133"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9" name="正方形/長方形 388">
              <a:extLst>
                <a:ext uri="{FF2B5EF4-FFF2-40B4-BE49-F238E27FC236}">
                  <a16:creationId xmlns:a16="http://schemas.microsoft.com/office/drawing/2014/main" id="{714B8119-B77D-4B2F-8D30-68AB984AE608}"/>
                </a:ext>
              </a:extLst>
            </p:cNvPr>
            <p:cNvSpPr/>
            <p:nvPr/>
          </p:nvSpPr>
          <p:spPr>
            <a:xfrm>
              <a:off x="6268767" y="3605923"/>
              <a:ext cx="298887"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0" name="正方形/長方形 389">
              <a:extLst>
                <a:ext uri="{FF2B5EF4-FFF2-40B4-BE49-F238E27FC236}">
                  <a16:creationId xmlns:a16="http://schemas.microsoft.com/office/drawing/2014/main" id="{A49B07A4-73EB-47D0-A486-067F45C1A653}"/>
                </a:ext>
              </a:extLst>
            </p:cNvPr>
            <p:cNvSpPr/>
            <p:nvPr/>
          </p:nvSpPr>
          <p:spPr>
            <a:xfrm>
              <a:off x="6265016" y="3715946"/>
              <a:ext cx="197024" cy="1338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1" name="正方形/長方形 390">
              <a:extLst>
                <a:ext uri="{FF2B5EF4-FFF2-40B4-BE49-F238E27FC236}">
                  <a16:creationId xmlns:a16="http://schemas.microsoft.com/office/drawing/2014/main" id="{D57D48A5-E2C7-498A-A932-3AC6408AC82D}"/>
                </a:ext>
              </a:extLst>
            </p:cNvPr>
            <p:cNvSpPr/>
            <p:nvPr/>
          </p:nvSpPr>
          <p:spPr>
            <a:xfrm>
              <a:off x="6269573" y="3170180"/>
              <a:ext cx="133796" cy="105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2" name="正方形/長方形 391">
              <a:extLst>
                <a:ext uri="{FF2B5EF4-FFF2-40B4-BE49-F238E27FC236}">
                  <a16:creationId xmlns:a16="http://schemas.microsoft.com/office/drawing/2014/main" id="{DD40C3CE-8829-4D90-9EEB-D8D9E68725B6}"/>
                </a:ext>
              </a:extLst>
            </p:cNvPr>
            <p:cNvSpPr/>
            <p:nvPr/>
          </p:nvSpPr>
          <p:spPr>
            <a:xfrm>
              <a:off x="6076924" y="3112507"/>
              <a:ext cx="21904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3" name="正方形/長方形 392">
              <a:extLst>
                <a:ext uri="{FF2B5EF4-FFF2-40B4-BE49-F238E27FC236}">
                  <a16:creationId xmlns:a16="http://schemas.microsoft.com/office/drawing/2014/main" id="{8A53B2FF-E313-4965-B60F-DAB2AF64A48C}"/>
                </a:ext>
              </a:extLst>
            </p:cNvPr>
            <p:cNvSpPr/>
            <p:nvPr/>
          </p:nvSpPr>
          <p:spPr>
            <a:xfrm>
              <a:off x="6051908" y="3087735"/>
              <a:ext cx="21905"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4" name="正方形/長方形 393">
              <a:extLst>
                <a:ext uri="{FF2B5EF4-FFF2-40B4-BE49-F238E27FC236}">
                  <a16:creationId xmlns:a16="http://schemas.microsoft.com/office/drawing/2014/main" id="{1E3B730E-92B7-43E0-A8D6-61987323B40B}"/>
                </a:ext>
              </a:extLst>
            </p:cNvPr>
            <p:cNvSpPr/>
            <p:nvPr/>
          </p:nvSpPr>
          <p:spPr>
            <a:xfrm>
              <a:off x="6323273" y="3134742"/>
              <a:ext cx="50601" cy="3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5" name="正方形/長方形 394">
              <a:extLst>
                <a:ext uri="{FF2B5EF4-FFF2-40B4-BE49-F238E27FC236}">
                  <a16:creationId xmlns:a16="http://schemas.microsoft.com/office/drawing/2014/main" id="{0A4CB3A9-E8E7-4536-A30E-4CAF8563FEF4}"/>
                </a:ext>
              </a:extLst>
            </p:cNvPr>
            <p:cNvSpPr/>
            <p:nvPr/>
          </p:nvSpPr>
          <p:spPr>
            <a:xfrm>
              <a:off x="6243478" y="3388011"/>
              <a:ext cx="137060" cy="83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6" name="正方形/長方形 395">
              <a:extLst>
                <a:ext uri="{FF2B5EF4-FFF2-40B4-BE49-F238E27FC236}">
                  <a16:creationId xmlns:a16="http://schemas.microsoft.com/office/drawing/2014/main" id="{08A3CF49-2E52-41AA-9781-3ECC84D32C81}"/>
                </a:ext>
              </a:extLst>
            </p:cNvPr>
            <p:cNvSpPr/>
            <p:nvPr/>
          </p:nvSpPr>
          <p:spPr>
            <a:xfrm>
              <a:off x="6271420" y="3468076"/>
              <a:ext cx="128836" cy="141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7" name="正方形/長方形 396">
              <a:extLst>
                <a:ext uri="{FF2B5EF4-FFF2-40B4-BE49-F238E27FC236}">
                  <a16:creationId xmlns:a16="http://schemas.microsoft.com/office/drawing/2014/main" id="{BDB4B6C0-3C37-4451-BAA2-FEFD75DA1EC0}"/>
                </a:ext>
              </a:extLst>
            </p:cNvPr>
            <p:cNvSpPr/>
            <p:nvPr/>
          </p:nvSpPr>
          <p:spPr>
            <a:xfrm>
              <a:off x="6400155" y="3517647"/>
              <a:ext cx="112087" cy="894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8" name="正方形/長方形 397">
              <a:extLst>
                <a:ext uri="{FF2B5EF4-FFF2-40B4-BE49-F238E27FC236}">
                  <a16:creationId xmlns:a16="http://schemas.microsoft.com/office/drawing/2014/main" id="{76A0C77F-7A26-47B8-A478-9016C1EB3590}"/>
                </a:ext>
              </a:extLst>
            </p:cNvPr>
            <p:cNvSpPr/>
            <p:nvPr/>
          </p:nvSpPr>
          <p:spPr>
            <a:xfrm>
              <a:off x="6404610" y="3327849"/>
              <a:ext cx="56044" cy="1152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9" name="正方形/長方形 398">
              <a:extLst>
                <a:ext uri="{FF2B5EF4-FFF2-40B4-BE49-F238E27FC236}">
                  <a16:creationId xmlns:a16="http://schemas.microsoft.com/office/drawing/2014/main" id="{2BF59013-9915-48E6-8789-91F1FB50DB6E}"/>
                </a:ext>
              </a:extLst>
            </p:cNvPr>
            <p:cNvSpPr/>
            <p:nvPr/>
          </p:nvSpPr>
          <p:spPr>
            <a:xfrm>
              <a:off x="6455604" y="3385030"/>
              <a:ext cx="25220" cy="1433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0" name="正方形/長方形 399">
              <a:extLst>
                <a:ext uri="{FF2B5EF4-FFF2-40B4-BE49-F238E27FC236}">
                  <a16:creationId xmlns:a16="http://schemas.microsoft.com/office/drawing/2014/main" id="{C0FE9721-6A91-4D75-A0A0-8F2B4E44DF3A}"/>
                </a:ext>
              </a:extLst>
            </p:cNvPr>
            <p:cNvSpPr/>
            <p:nvPr/>
          </p:nvSpPr>
          <p:spPr>
            <a:xfrm>
              <a:off x="6453507" y="3722305"/>
              <a:ext cx="25220" cy="730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1" name="正方形/長方形 400">
              <a:extLst>
                <a:ext uri="{FF2B5EF4-FFF2-40B4-BE49-F238E27FC236}">
                  <a16:creationId xmlns:a16="http://schemas.microsoft.com/office/drawing/2014/main" id="{C6DE13DB-95B1-44A2-8F1C-DBC69DEBE358}"/>
                </a:ext>
              </a:extLst>
            </p:cNvPr>
            <p:cNvSpPr/>
            <p:nvPr/>
          </p:nvSpPr>
          <p:spPr>
            <a:xfrm>
              <a:off x="6479937" y="3715530"/>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2" name="正方形/長方形 401">
              <a:extLst>
                <a:ext uri="{FF2B5EF4-FFF2-40B4-BE49-F238E27FC236}">
                  <a16:creationId xmlns:a16="http://schemas.microsoft.com/office/drawing/2014/main" id="{8DEBC3D3-9D91-4747-B958-AA2B5B04E1C4}"/>
                </a:ext>
              </a:extLst>
            </p:cNvPr>
            <p:cNvSpPr/>
            <p:nvPr/>
          </p:nvSpPr>
          <p:spPr>
            <a:xfrm>
              <a:off x="6521690" y="3683329"/>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3" name="正方形/長方形 402">
              <a:extLst>
                <a:ext uri="{FF2B5EF4-FFF2-40B4-BE49-F238E27FC236}">
                  <a16:creationId xmlns:a16="http://schemas.microsoft.com/office/drawing/2014/main" id="{CCC44747-0672-4417-B48A-F3FBFFD00010}"/>
                </a:ext>
              </a:extLst>
            </p:cNvPr>
            <p:cNvSpPr/>
            <p:nvPr/>
          </p:nvSpPr>
          <p:spPr>
            <a:xfrm>
              <a:off x="7208106" y="4892073"/>
              <a:ext cx="5135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4" name="正方形/長方形 403">
              <a:extLst>
                <a:ext uri="{FF2B5EF4-FFF2-40B4-BE49-F238E27FC236}">
                  <a16:creationId xmlns:a16="http://schemas.microsoft.com/office/drawing/2014/main" id="{A2CC4E6C-1A63-4053-AE2F-DE816834A67E}"/>
                </a:ext>
              </a:extLst>
            </p:cNvPr>
            <p:cNvSpPr/>
            <p:nvPr/>
          </p:nvSpPr>
          <p:spPr>
            <a:xfrm>
              <a:off x="7482959" y="4808451"/>
              <a:ext cx="164349" cy="30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5" name="正方形/長方形 404">
              <a:extLst>
                <a:ext uri="{FF2B5EF4-FFF2-40B4-BE49-F238E27FC236}">
                  <a16:creationId xmlns:a16="http://schemas.microsoft.com/office/drawing/2014/main" id="{15808DAE-6AC5-4291-A83C-D762A1C3A0CA}"/>
                </a:ext>
              </a:extLst>
            </p:cNvPr>
            <p:cNvSpPr/>
            <p:nvPr/>
          </p:nvSpPr>
          <p:spPr>
            <a:xfrm>
              <a:off x="7453635" y="4834339"/>
              <a:ext cx="221871" cy="371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6" name="正方形/長方形 405">
              <a:extLst>
                <a:ext uri="{FF2B5EF4-FFF2-40B4-BE49-F238E27FC236}">
                  <a16:creationId xmlns:a16="http://schemas.microsoft.com/office/drawing/2014/main" id="{5FE7DEA3-CFF9-44C4-9C12-26B147D5ACAE}"/>
                </a:ext>
              </a:extLst>
            </p:cNvPr>
            <p:cNvSpPr/>
            <p:nvPr/>
          </p:nvSpPr>
          <p:spPr>
            <a:xfrm>
              <a:off x="7264749" y="4862671"/>
              <a:ext cx="437086"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7" name="正方形/長方形 406">
              <a:extLst>
                <a:ext uri="{FF2B5EF4-FFF2-40B4-BE49-F238E27FC236}">
                  <a16:creationId xmlns:a16="http://schemas.microsoft.com/office/drawing/2014/main" id="{AB636744-3EE5-4FAF-B304-148CEB86D054}"/>
                </a:ext>
              </a:extLst>
            </p:cNvPr>
            <p:cNvSpPr/>
            <p:nvPr/>
          </p:nvSpPr>
          <p:spPr>
            <a:xfrm>
              <a:off x="8236736" y="4702772"/>
              <a:ext cx="83046" cy="312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8" name="正方形/長方形 407">
              <a:extLst>
                <a:ext uri="{FF2B5EF4-FFF2-40B4-BE49-F238E27FC236}">
                  <a16:creationId xmlns:a16="http://schemas.microsoft.com/office/drawing/2014/main" id="{2099D495-56C7-49B7-94FE-3AA1FFB0E9D7}"/>
                </a:ext>
              </a:extLst>
            </p:cNvPr>
            <p:cNvSpPr/>
            <p:nvPr/>
          </p:nvSpPr>
          <p:spPr>
            <a:xfrm>
              <a:off x="8206319" y="4728358"/>
              <a:ext cx="108803"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9" name="正方形/長方形 408">
              <a:extLst>
                <a:ext uri="{FF2B5EF4-FFF2-40B4-BE49-F238E27FC236}">
                  <a16:creationId xmlns:a16="http://schemas.microsoft.com/office/drawing/2014/main" id="{57D8FD53-98AA-41A0-9327-2E1F8BB61835}"/>
                </a:ext>
              </a:extLst>
            </p:cNvPr>
            <p:cNvSpPr/>
            <p:nvPr/>
          </p:nvSpPr>
          <p:spPr>
            <a:xfrm>
              <a:off x="8210922" y="4765333"/>
              <a:ext cx="87042" cy="209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0" name="正方形/長方形 409">
              <a:extLst>
                <a:ext uri="{FF2B5EF4-FFF2-40B4-BE49-F238E27FC236}">
                  <a16:creationId xmlns:a16="http://schemas.microsoft.com/office/drawing/2014/main" id="{5C4307CB-CC9D-47FE-B9E5-8F8BAD848065}"/>
                </a:ext>
              </a:extLst>
            </p:cNvPr>
            <p:cNvSpPr/>
            <p:nvPr/>
          </p:nvSpPr>
          <p:spPr>
            <a:xfrm>
              <a:off x="7999674" y="4808615"/>
              <a:ext cx="16060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1" name="正方形/長方形 410">
              <a:extLst>
                <a:ext uri="{FF2B5EF4-FFF2-40B4-BE49-F238E27FC236}">
                  <a16:creationId xmlns:a16="http://schemas.microsoft.com/office/drawing/2014/main" id="{B5CAE2E3-99C8-4C3B-B14E-B70C15D78C1A}"/>
                </a:ext>
              </a:extLst>
            </p:cNvPr>
            <p:cNvSpPr/>
            <p:nvPr/>
          </p:nvSpPr>
          <p:spPr>
            <a:xfrm>
              <a:off x="8213180" y="4812270"/>
              <a:ext cx="1043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2" name="正方形/長方形 411">
              <a:extLst>
                <a:ext uri="{FF2B5EF4-FFF2-40B4-BE49-F238E27FC236}">
                  <a16:creationId xmlns:a16="http://schemas.microsoft.com/office/drawing/2014/main" id="{E93AA898-9003-4DD1-9A8A-C01FD556BA58}"/>
                </a:ext>
              </a:extLst>
            </p:cNvPr>
            <p:cNvSpPr/>
            <p:nvPr/>
          </p:nvSpPr>
          <p:spPr>
            <a:xfrm>
              <a:off x="7158811" y="5002898"/>
              <a:ext cx="377850" cy="1426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3" name="正方形/長方形 412">
              <a:extLst>
                <a:ext uri="{FF2B5EF4-FFF2-40B4-BE49-F238E27FC236}">
                  <a16:creationId xmlns:a16="http://schemas.microsoft.com/office/drawing/2014/main" id="{64F485CE-28C8-4CEF-B105-9A55B357BA08}"/>
                </a:ext>
              </a:extLst>
            </p:cNvPr>
            <p:cNvSpPr/>
            <p:nvPr/>
          </p:nvSpPr>
          <p:spPr>
            <a:xfrm>
              <a:off x="7642706" y="4994091"/>
              <a:ext cx="248087" cy="1496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4" name="正方形/長方形 413">
              <a:extLst>
                <a:ext uri="{FF2B5EF4-FFF2-40B4-BE49-F238E27FC236}">
                  <a16:creationId xmlns:a16="http://schemas.microsoft.com/office/drawing/2014/main" id="{99149107-857E-4B4C-9B03-2993A4DE1E4E}"/>
                </a:ext>
              </a:extLst>
            </p:cNvPr>
            <p:cNvSpPr/>
            <p:nvPr/>
          </p:nvSpPr>
          <p:spPr>
            <a:xfrm>
              <a:off x="7721285" y="4919517"/>
              <a:ext cx="160601"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5" name="正方形/長方形 414">
              <a:extLst>
                <a:ext uri="{FF2B5EF4-FFF2-40B4-BE49-F238E27FC236}">
                  <a16:creationId xmlns:a16="http://schemas.microsoft.com/office/drawing/2014/main" id="{404C9E73-0FE0-4814-A433-EEE49FF951F6}"/>
                </a:ext>
              </a:extLst>
            </p:cNvPr>
            <p:cNvSpPr/>
            <p:nvPr/>
          </p:nvSpPr>
          <p:spPr>
            <a:xfrm>
              <a:off x="7876517" y="4916681"/>
              <a:ext cx="173997"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6" name="正方形/長方形 415">
              <a:extLst>
                <a:ext uri="{FF2B5EF4-FFF2-40B4-BE49-F238E27FC236}">
                  <a16:creationId xmlns:a16="http://schemas.microsoft.com/office/drawing/2014/main" id="{105C3B48-E72E-4B63-80F8-7D7EB87F166E}"/>
                </a:ext>
              </a:extLst>
            </p:cNvPr>
            <p:cNvSpPr/>
            <p:nvPr/>
          </p:nvSpPr>
          <p:spPr>
            <a:xfrm>
              <a:off x="8318500" y="4917074"/>
              <a:ext cx="214974" cy="142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7" name="正方形/長方形 416">
              <a:extLst>
                <a:ext uri="{FF2B5EF4-FFF2-40B4-BE49-F238E27FC236}">
                  <a16:creationId xmlns:a16="http://schemas.microsoft.com/office/drawing/2014/main" id="{B7A13E63-6535-4D0C-84B1-5847788740B8}"/>
                </a:ext>
              </a:extLst>
            </p:cNvPr>
            <p:cNvSpPr/>
            <p:nvPr/>
          </p:nvSpPr>
          <p:spPr>
            <a:xfrm>
              <a:off x="8375528" y="5054673"/>
              <a:ext cx="135932" cy="113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8" name="正方形/長方形 417">
              <a:extLst>
                <a:ext uri="{FF2B5EF4-FFF2-40B4-BE49-F238E27FC236}">
                  <a16:creationId xmlns:a16="http://schemas.microsoft.com/office/drawing/2014/main" id="{10C01A35-C9B8-48B9-AA69-9C77396EC599}"/>
                </a:ext>
              </a:extLst>
            </p:cNvPr>
            <p:cNvSpPr/>
            <p:nvPr/>
          </p:nvSpPr>
          <p:spPr>
            <a:xfrm>
              <a:off x="8019496" y="4993461"/>
              <a:ext cx="45719" cy="1616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9" name="正方形/長方形 418">
              <a:extLst>
                <a:ext uri="{FF2B5EF4-FFF2-40B4-BE49-F238E27FC236}">
                  <a16:creationId xmlns:a16="http://schemas.microsoft.com/office/drawing/2014/main" id="{F9B3563E-A312-49C9-B0B5-8CE5BEE980F0}"/>
                </a:ext>
              </a:extLst>
            </p:cNvPr>
            <p:cNvSpPr/>
            <p:nvPr/>
          </p:nvSpPr>
          <p:spPr>
            <a:xfrm>
              <a:off x="8048055" y="5111767"/>
              <a:ext cx="87037"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0" name="正方形/長方形 419">
              <a:extLst>
                <a:ext uri="{FF2B5EF4-FFF2-40B4-BE49-F238E27FC236}">
                  <a16:creationId xmlns:a16="http://schemas.microsoft.com/office/drawing/2014/main" id="{747D439D-C8D5-499C-AFC3-D2B9AE18DB1C}"/>
                </a:ext>
              </a:extLst>
            </p:cNvPr>
            <p:cNvSpPr/>
            <p:nvPr/>
          </p:nvSpPr>
          <p:spPr>
            <a:xfrm>
              <a:off x="8205626" y="5056444"/>
              <a:ext cx="63942" cy="890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1" name="正方形/長方形 420">
              <a:extLst>
                <a:ext uri="{FF2B5EF4-FFF2-40B4-BE49-F238E27FC236}">
                  <a16:creationId xmlns:a16="http://schemas.microsoft.com/office/drawing/2014/main" id="{5CF92B9D-2A5F-4AE8-8FE5-DFF81B70877E}"/>
                </a:ext>
              </a:extLst>
            </p:cNvPr>
            <p:cNvSpPr/>
            <p:nvPr/>
          </p:nvSpPr>
          <p:spPr>
            <a:xfrm>
              <a:off x="8266199" y="4977444"/>
              <a:ext cx="57548" cy="1818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2" name="正方形/長方形 421">
              <a:extLst>
                <a:ext uri="{FF2B5EF4-FFF2-40B4-BE49-F238E27FC236}">
                  <a16:creationId xmlns:a16="http://schemas.microsoft.com/office/drawing/2014/main" id="{AA65AFB2-0E3D-431D-9FF1-FE29A4DB8507}"/>
                </a:ext>
              </a:extLst>
            </p:cNvPr>
            <p:cNvSpPr/>
            <p:nvPr/>
          </p:nvSpPr>
          <p:spPr>
            <a:xfrm>
              <a:off x="7182683" y="4958158"/>
              <a:ext cx="351474" cy="464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3" name="正方形/長方形 422">
              <a:extLst>
                <a:ext uri="{FF2B5EF4-FFF2-40B4-BE49-F238E27FC236}">
                  <a16:creationId xmlns:a16="http://schemas.microsoft.com/office/drawing/2014/main" id="{E005B51A-F7AF-4646-B5B8-3886725B7A9C}"/>
                </a:ext>
              </a:extLst>
            </p:cNvPr>
            <p:cNvSpPr/>
            <p:nvPr/>
          </p:nvSpPr>
          <p:spPr>
            <a:xfrm>
              <a:off x="7590620" y="4959872"/>
              <a:ext cx="126531" cy="380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4" name="正方形/長方形 423">
              <a:extLst>
                <a:ext uri="{FF2B5EF4-FFF2-40B4-BE49-F238E27FC236}">
                  <a16:creationId xmlns:a16="http://schemas.microsoft.com/office/drawing/2014/main" id="{6038C344-A980-440B-9408-B38247A5D382}"/>
                </a:ext>
              </a:extLst>
            </p:cNvPr>
            <p:cNvSpPr/>
            <p:nvPr/>
          </p:nvSpPr>
          <p:spPr>
            <a:xfrm>
              <a:off x="7965776" y="4875544"/>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5" name="正方形/長方形 424">
              <a:extLst>
                <a:ext uri="{FF2B5EF4-FFF2-40B4-BE49-F238E27FC236}">
                  <a16:creationId xmlns:a16="http://schemas.microsoft.com/office/drawing/2014/main" id="{6553EAAF-688F-4871-B737-E390D4AE9A64}"/>
                </a:ext>
              </a:extLst>
            </p:cNvPr>
            <p:cNvSpPr/>
            <p:nvPr/>
          </p:nvSpPr>
          <p:spPr>
            <a:xfrm>
              <a:off x="8132464" y="4888511"/>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6" name="正方形/長方形 425">
              <a:extLst>
                <a:ext uri="{FF2B5EF4-FFF2-40B4-BE49-F238E27FC236}">
                  <a16:creationId xmlns:a16="http://schemas.microsoft.com/office/drawing/2014/main" id="{CE28E4E5-7D29-40A0-A3E3-3BC9A81A48BD}"/>
                </a:ext>
              </a:extLst>
            </p:cNvPr>
            <p:cNvSpPr/>
            <p:nvPr/>
          </p:nvSpPr>
          <p:spPr>
            <a:xfrm>
              <a:off x="8308996" y="4837283"/>
              <a:ext cx="9743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7" name="正方形/長方形 426">
              <a:extLst>
                <a:ext uri="{FF2B5EF4-FFF2-40B4-BE49-F238E27FC236}">
                  <a16:creationId xmlns:a16="http://schemas.microsoft.com/office/drawing/2014/main" id="{E182EB5D-6604-4249-A1E0-3966D7A5D855}"/>
                </a:ext>
              </a:extLst>
            </p:cNvPr>
            <p:cNvSpPr/>
            <p:nvPr/>
          </p:nvSpPr>
          <p:spPr>
            <a:xfrm>
              <a:off x="8299387" y="4884426"/>
              <a:ext cx="13863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8" name="正方形/長方形 427">
              <a:extLst>
                <a:ext uri="{FF2B5EF4-FFF2-40B4-BE49-F238E27FC236}">
                  <a16:creationId xmlns:a16="http://schemas.microsoft.com/office/drawing/2014/main" id="{77A70167-556C-4B4C-86C5-9996E3A298B4}"/>
                </a:ext>
              </a:extLst>
            </p:cNvPr>
            <p:cNvSpPr/>
            <p:nvPr/>
          </p:nvSpPr>
          <p:spPr>
            <a:xfrm>
              <a:off x="7595308" y="5106070"/>
              <a:ext cx="48160"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9" name="正方形/長方形 428">
              <a:extLst>
                <a:ext uri="{FF2B5EF4-FFF2-40B4-BE49-F238E27FC236}">
                  <a16:creationId xmlns:a16="http://schemas.microsoft.com/office/drawing/2014/main" id="{6E7980F3-84B5-4AFB-8CB2-701C18F4BF5C}"/>
                </a:ext>
              </a:extLst>
            </p:cNvPr>
            <p:cNvSpPr/>
            <p:nvPr/>
          </p:nvSpPr>
          <p:spPr>
            <a:xfrm>
              <a:off x="7887637" y="4992489"/>
              <a:ext cx="113050"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0" name="正方形/長方形 429">
              <a:extLst>
                <a:ext uri="{FF2B5EF4-FFF2-40B4-BE49-F238E27FC236}">
                  <a16:creationId xmlns:a16="http://schemas.microsoft.com/office/drawing/2014/main" id="{D6D784B5-D3A9-436A-AE4D-F22734DFDE0B}"/>
                </a:ext>
              </a:extLst>
            </p:cNvPr>
            <p:cNvSpPr/>
            <p:nvPr/>
          </p:nvSpPr>
          <p:spPr>
            <a:xfrm>
              <a:off x="7976688" y="5048493"/>
              <a:ext cx="45719" cy="944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1" name="正方形/長方形 430">
              <a:extLst>
                <a:ext uri="{FF2B5EF4-FFF2-40B4-BE49-F238E27FC236}">
                  <a16:creationId xmlns:a16="http://schemas.microsoft.com/office/drawing/2014/main" id="{E8C6795D-110F-44D5-86BD-E9E5BE39FC0C}"/>
                </a:ext>
              </a:extLst>
            </p:cNvPr>
            <p:cNvSpPr/>
            <p:nvPr/>
          </p:nvSpPr>
          <p:spPr>
            <a:xfrm>
              <a:off x="8051750" y="492009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2" name="正方形/長方形 431">
              <a:extLst>
                <a:ext uri="{FF2B5EF4-FFF2-40B4-BE49-F238E27FC236}">
                  <a16:creationId xmlns:a16="http://schemas.microsoft.com/office/drawing/2014/main" id="{2A0181A8-1030-4199-90B3-D59E6EF8D6FF}"/>
                </a:ext>
              </a:extLst>
            </p:cNvPr>
            <p:cNvSpPr/>
            <p:nvPr/>
          </p:nvSpPr>
          <p:spPr>
            <a:xfrm>
              <a:off x="8047004" y="500235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3" name="正方形/長方形 432">
              <a:extLst>
                <a:ext uri="{FF2B5EF4-FFF2-40B4-BE49-F238E27FC236}">
                  <a16:creationId xmlns:a16="http://schemas.microsoft.com/office/drawing/2014/main" id="{790091C6-7593-48A1-BB6D-2BDCC2721177}"/>
                </a:ext>
              </a:extLst>
            </p:cNvPr>
            <p:cNvSpPr/>
            <p:nvPr/>
          </p:nvSpPr>
          <p:spPr>
            <a:xfrm>
              <a:off x="7996712" y="4988062"/>
              <a:ext cx="28415"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4" name="正方形/長方形 433">
              <a:extLst>
                <a:ext uri="{FF2B5EF4-FFF2-40B4-BE49-F238E27FC236}">
                  <a16:creationId xmlns:a16="http://schemas.microsoft.com/office/drawing/2014/main" id="{19710111-4C16-4C2E-82C1-1D1FDBCF015B}"/>
                </a:ext>
              </a:extLst>
            </p:cNvPr>
            <p:cNvSpPr/>
            <p:nvPr/>
          </p:nvSpPr>
          <p:spPr>
            <a:xfrm>
              <a:off x="8078385" y="4947602"/>
              <a:ext cx="52568"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5" name="正方形/長方形 434">
              <a:extLst>
                <a:ext uri="{FF2B5EF4-FFF2-40B4-BE49-F238E27FC236}">
                  <a16:creationId xmlns:a16="http://schemas.microsoft.com/office/drawing/2014/main" id="{7A2EF83F-C76C-4EB3-AC86-43F07310E5FF}"/>
                </a:ext>
              </a:extLst>
            </p:cNvPr>
            <p:cNvSpPr/>
            <p:nvPr/>
          </p:nvSpPr>
          <p:spPr>
            <a:xfrm>
              <a:off x="8159161" y="4930532"/>
              <a:ext cx="52568" cy="1010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6" name="正方形/長方形 435">
              <a:extLst>
                <a:ext uri="{FF2B5EF4-FFF2-40B4-BE49-F238E27FC236}">
                  <a16:creationId xmlns:a16="http://schemas.microsoft.com/office/drawing/2014/main" id="{59AD5865-248A-4C2B-8831-3ABAC2C7D8D9}"/>
                </a:ext>
              </a:extLst>
            </p:cNvPr>
            <p:cNvSpPr/>
            <p:nvPr/>
          </p:nvSpPr>
          <p:spPr>
            <a:xfrm>
              <a:off x="8073133" y="5024402"/>
              <a:ext cx="33871" cy="626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7" name="正方形/長方形 436">
              <a:extLst>
                <a:ext uri="{FF2B5EF4-FFF2-40B4-BE49-F238E27FC236}">
                  <a16:creationId xmlns:a16="http://schemas.microsoft.com/office/drawing/2014/main" id="{BC3DA6BB-5A82-44A9-8896-41561A2E7C18}"/>
                </a:ext>
              </a:extLst>
            </p:cNvPr>
            <p:cNvSpPr/>
            <p:nvPr/>
          </p:nvSpPr>
          <p:spPr>
            <a:xfrm>
              <a:off x="8106630" y="4993405"/>
              <a:ext cx="48749" cy="1190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8" name="正方形/長方形 437">
              <a:extLst>
                <a:ext uri="{FF2B5EF4-FFF2-40B4-BE49-F238E27FC236}">
                  <a16:creationId xmlns:a16="http://schemas.microsoft.com/office/drawing/2014/main" id="{2C98D74C-372B-402A-997F-4994B5D0CB00}"/>
                </a:ext>
              </a:extLst>
            </p:cNvPr>
            <p:cNvSpPr/>
            <p:nvPr/>
          </p:nvSpPr>
          <p:spPr>
            <a:xfrm>
              <a:off x="8236320" y="4785600"/>
              <a:ext cx="54869"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9" name="正方形/長方形 438">
              <a:extLst>
                <a:ext uri="{FF2B5EF4-FFF2-40B4-BE49-F238E27FC236}">
                  <a16:creationId xmlns:a16="http://schemas.microsoft.com/office/drawing/2014/main" id="{A0310CA2-9382-430A-83B6-A360B3728F00}"/>
                </a:ext>
              </a:extLst>
            </p:cNvPr>
            <p:cNvSpPr/>
            <p:nvPr/>
          </p:nvSpPr>
          <p:spPr>
            <a:xfrm>
              <a:off x="8158145" y="4840398"/>
              <a:ext cx="54869" cy="340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0" name="正方形/長方形 439">
              <a:extLst>
                <a:ext uri="{FF2B5EF4-FFF2-40B4-BE49-F238E27FC236}">
                  <a16:creationId xmlns:a16="http://schemas.microsoft.com/office/drawing/2014/main" id="{095D9D57-E4AC-4FDD-844A-675B12AF4D8B}"/>
                </a:ext>
              </a:extLst>
            </p:cNvPr>
            <p:cNvSpPr/>
            <p:nvPr/>
          </p:nvSpPr>
          <p:spPr>
            <a:xfrm>
              <a:off x="8076710" y="4781797"/>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1" name="正方形/長方形 440">
              <a:extLst>
                <a:ext uri="{FF2B5EF4-FFF2-40B4-BE49-F238E27FC236}">
                  <a16:creationId xmlns:a16="http://schemas.microsoft.com/office/drawing/2014/main" id="{8B9ECE24-53F7-41BF-8837-F834BF795609}"/>
                </a:ext>
              </a:extLst>
            </p:cNvPr>
            <p:cNvSpPr/>
            <p:nvPr/>
          </p:nvSpPr>
          <p:spPr>
            <a:xfrm>
              <a:off x="8370785" y="4806591"/>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2" name="正方形/長方形 441">
              <a:extLst>
                <a:ext uri="{FF2B5EF4-FFF2-40B4-BE49-F238E27FC236}">
                  <a16:creationId xmlns:a16="http://schemas.microsoft.com/office/drawing/2014/main" id="{7EB4485F-1686-4DBD-8C33-07A67849FF79}"/>
                </a:ext>
              </a:extLst>
            </p:cNvPr>
            <p:cNvSpPr/>
            <p:nvPr/>
          </p:nvSpPr>
          <p:spPr>
            <a:xfrm>
              <a:off x="8480499" y="4889185"/>
              <a:ext cx="53087"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3" name="正方形/長方形 442">
              <a:extLst>
                <a:ext uri="{FF2B5EF4-FFF2-40B4-BE49-F238E27FC236}">
                  <a16:creationId xmlns:a16="http://schemas.microsoft.com/office/drawing/2014/main" id="{14048FC9-1F7E-4A3B-9516-6591E6877088}"/>
                </a:ext>
              </a:extLst>
            </p:cNvPr>
            <p:cNvSpPr/>
            <p:nvPr/>
          </p:nvSpPr>
          <p:spPr>
            <a:xfrm>
              <a:off x="7968713" y="4837573"/>
              <a:ext cx="37813" cy="368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4" name="正方形/長方形 443">
              <a:extLst>
                <a:ext uri="{FF2B5EF4-FFF2-40B4-BE49-F238E27FC236}">
                  <a16:creationId xmlns:a16="http://schemas.microsoft.com/office/drawing/2014/main" id="{FF21B13F-2254-4AF1-A0D6-45CEB778F534}"/>
                </a:ext>
              </a:extLst>
            </p:cNvPr>
            <p:cNvSpPr/>
            <p:nvPr/>
          </p:nvSpPr>
          <p:spPr>
            <a:xfrm>
              <a:off x="8105543" y="4877131"/>
              <a:ext cx="191712"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5" name="正方形/長方形 444">
              <a:extLst>
                <a:ext uri="{FF2B5EF4-FFF2-40B4-BE49-F238E27FC236}">
                  <a16:creationId xmlns:a16="http://schemas.microsoft.com/office/drawing/2014/main" id="{27F8A211-ED7E-48A4-9DBA-4EFF4239AB90}"/>
                </a:ext>
              </a:extLst>
            </p:cNvPr>
            <p:cNvSpPr/>
            <p:nvPr/>
          </p:nvSpPr>
          <p:spPr>
            <a:xfrm>
              <a:off x="8186484" y="4927831"/>
              <a:ext cx="109146"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6" name="正方形/長方形 445">
              <a:extLst>
                <a:ext uri="{FF2B5EF4-FFF2-40B4-BE49-F238E27FC236}">
                  <a16:creationId xmlns:a16="http://schemas.microsoft.com/office/drawing/2014/main" id="{2525E288-5BEC-4E7E-B594-2ECD325B5A9C}"/>
                </a:ext>
              </a:extLst>
            </p:cNvPr>
            <p:cNvSpPr/>
            <p:nvPr/>
          </p:nvSpPr>
          <p:spPr>
            <a:xfrm>
              <a:off x="8239223" y="5000995"/>
              <a:ext cx="33835" cy="54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7" name="正方形/長方形 446">
              <a:extLst>
                <a:ext uri="{FF2B5EF4-FFF2-40B4-BE49-F238E27FC236}">
                  <a16:creationId xmlns:a16="http://schemas.microsoft.com/office/drawing/2014/main" id="{7D9638BA-4EB5-485A-8CF6-41B7983DED3B}"/>
                </a:ext>
              </a:extLst>
            </p:cNvPr>
            <p:cNvSpPr/>
            <p:nvPr/>
          </p:nvSpPr>
          <p:spPr>
            <a:xfrm>
              <a:off x="8316651" y="5053679"/>
              <a:ext cx="33835" cy="927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8" name="正方形/長方形 447">
              <a:extLst>
                <a:ext uri="{FF2B5EF4-FFF2-40B4-BE49-F238E27FC236}">
                  <a16:creationId xmlns:a16="http://schemas.microsoft.com/office/drawing/2014/main" id="{97F2AAC7-0433-4FD7-8872-4F130B9C5A97}"/>
                </a:ext>
              </a:extLst>
            </p:cNvPr>
            <p:cNvSpPr/>
            <p:nvPr/>
          </p:nvSpPr>
          <p:spPr>
            <a:xfrm>
              <a:off x="8176386" y="5046601"/>
              <a:ext cx="45719" cy="9890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9" name="正方形/長方形 448">
              <a:extLst>
                <a:ext uri="{FF2B5EF4-FFF2-40B4-BE49-F238E27FC236}">
                  <a16:creationId xmlns:a16="http://schemas.microsoft.com/office/drawing/2014/main" id="{6C8EDF97-A547-40B6-BB83-8193D0DF31FF}"/>
                </a:ext>
              </a:extLst>
            </p:cNvPr>
            <p:cNvSpPr/>
            <p:nvPr/>
          </p:nvSpPr>
          <p:spPr>
            <a:xfrm flipV="1">
              <a:off x="7889819" y="5093901"/>
              <a:ext cx="4571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0" name="正方形/長方形 449">
              <a:extLst>
                <a:ext uri="{FF2B5EF4-FFF2-40B4-BE49-F238E27FC236}">
                  <a16:creationId xmlns:a16="http://schemas.microsoft.com/office/drawing/2014/main" id="{749F92CB-D91E-4CCD-823C-1C2A51496C80}"/>
                </a:ext>
              </a:extLst>
            </p:cNvPr>
            <p:cNvSpPr/>
            <p:nvPr/>
          </p:nvSpPr>
          <p:spPr>
            <a:xfrm>
              <a:off x="7888417" y="5081165"/>
              <a:ext cx="32482" cy="513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1" name="正方形/長方形 450">
              <a:extLst>
                <a:ext uri="{FF2B5EF4-FFF2-40B4-BE49-F238E27FC236}">
                  <a16:creationId xmlns:a16="http://schemas.microsoft.com/office/drawing/2014/main" id="{77EFB4E6-ED0B-4609-971F-CA5D501C749A}"/>
                </a:ext>
              </a:extLst>
            </p:cNvPr>
            <p:cNvSpPr/>
            <p:nvPr/>
          </p:nvSpPr>
          <p:spPr>
            <a:xfrm>
              <a:off x="7962749" y="5059291"/>
              <a:ext cx="32482" cy="579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2" name="正方形/長方形 451">
              <a:extLst>
                <a:ext uri="{FF2B5EF4-FFF2-40B4-BE49-F238E27FC236}">
                  <a16:creationId xmlns:a16="http://schemas.microsoft.com/office/drawing/2014/main" id="{B5DD1C80-2603-452D-94C5-B5514B74A551}"/>
                </a:ext>
              </a:extLst>
            </p:cNvPr>
            <p:cNvSpPr/>
            <p:nvPr/>
          </p:nvSpPr>
          <p:spPr>
            <a:xfrm>
              <a:off x="8129394" y="5112220"/>
              <a:ext cx="45800"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3" name="正方形/長方形 452">
              <a:extLst>
                <a:ext uri="{FF2B5EF4-FFF2-40B4-BE49-F238E27FC236}">
                  <a16:creationId xmlns:a16="http://schemas.microsoft.com/office/drawing/2014/main" id="{34824B2F-42A8-44B4-B903-36D74E7E57BC}"/>
                </a:ext>
              </a:extLst>
            </p:cNvPr>
            <p:cNvSpPr/>
            <p:nvPr/>
          </p:nvSpPr>
          <p:spPr>
            <a:xfrm>
              <a:off x="8294064" y="4948756"/>
              <a:ext cx="30953" cy="248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4" name="正方形/長方形 453">
              <a:extLst>
                <a:ext uri="{FF2B5EF4-FFF2-40B4-BE49-F238E27FC236}">
                  <a16:creationId xmlns:a16="http://schemas.microsoft.com/office/drawing/2014/main" id="{AFABE31D-43F6-42CB-9D1A-84A23F20AD22}"/>
                </a:ext>
              </a:extLst>
            </p:cNvPr>
            <p:cNvSpPr/>
            <p:nvPr/>
          </p:nvSpPr>
          <p:spPr>
            <a:xfrm>
              <a:off x="8154823" y="5033834"/>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5" name="正方形/長方形 454">
              <a:extLst>
                <a:ext uri="{FF2B5EF4-FFF2-40B4-BE49-F238E27FC236}">
                  <a16:creationId xmlns:a16="http://schemas.microsoft.com/office/drawing/2014/main" id="{5D7ADE84-7B27-44EA-A340-A46A7AB54F3F}"/>
                </a:ext>
              </a:extLst>
            </p:cNvPr>
            <p:cNvSpPr/>
            <p:nvPr/>
          </p:nvSpPr>
          <p:spPr>
            <a:xfrm>
              <a:off x="8124426" y="4977458"/>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6" name="正方形/長方形 455">
              <a:extLst>
                <a:ext uri="{FF2B5EF4-FFF2-40B4-BE49-F238E27FC236}">
                  <a16:creationId xmlns:a16="http://schemas.microsoft.com/office/drawing/2014/main" id="{0732932D-89B0-4D92-BE57-A20F613ABFB9}"/>
                </a:ext>
              </a:extLst>
            </p:cNvPr>
            <p:cNvSpPr/>
            <p:nvPr/>
          </p:nvSpPr>
          <p:spPr>
            <a:xfrm>
              <a:off x="8208178" y="4969645"/>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7" name="正方形/長方形 456">
              <a:extLst>
                <a:ext uri="{FF2B5EF4-FFF2-40B4-BE49-F238E27FC236}">
                  <a16:creationId xmlns:a16="http://schemas.microsoft.com/office/drawing/2014/main" id="{0004B790-E4D3-4487-9E70-F80F0E15F726}"/>
                </a:ext>
              </a:extLst>
            </p:cNvPr>
            <p:cNvSpPr/>
            <p:nvPr/>
          </p:nvSpPr>
          <p:spPr>
            <a:xfrm>
              <a:off x="8132464" y="4926197"/>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8" name="正方形/長方形 457">
              <a:extLst>
                <a:ext uri="{FF2B5EF4-FFF2-40B4-BE49-F238E27FC236}">
                  <a16:creationId xmlns:a16="http://schemas.microsoft.com/office/drawing/2014/main" id="{40612909-E84D-4CBF-93B1-6BA474D4451E}"/>
                </a:ext>
              </a:extLst>
            </p:cNvPr>
            <p:cNvSpPr/>
            <p:nvPr/>
          </p:nvSpPr>
          <p:spPr>
            <a:xfrm>
              <a:off x="7938289" y="4891159"/>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9" name="正方形/長方形 458">
              <a:extLst>
                <a:ext uri="{FF2B5EF4-FFF2-40B4-BE49-F238E27FC236}">
                  <a16:creationId xmlns:a16="http://schemas.microsoft.com/office/drawing/2014/main" id="{83AC136F-E6AF-4D25-937A-A982F9FF92D1}"/>
                </a:ext>
              </a:extLst>
            </p:cNvPr>
            <p:cNvSpPr/>
            <p:nvPr/>
          </p:nvSpPr>
          <p:spPr>
            <a:xfrm>
              <a:off x="7890793" y="4889318"/>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0" name="正方形/長方形 459">
              <a:extLst>
                <a:ext uri="{FF2B5EF4-FFF2-40B4-BE49-F238E27FC236}">
                  <a16:creationId xmlns:a16="http://schemas.microsoft.com/office/drawing/2014/main" id="{15D42424-6A1C-4AAC-A8AA-304B2BB78E71}"/>
                </a:ext>
              </a:extLst>
            </p:cNvPr>
            <p:cNvSpPr/>
            <p:nvPr/>
          </p:nvSpPr>
          <p:spPr>
            <a:xfrm>
              <a:off x="7187869" y="4917909"/>
              <a:ext cx="23524" cy="414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1" name="正方形/長方形 460">
              <a:extLst>
                <a:ext uri="{FF2B5EF4-FFF2-40B4-BE49-F238E27FC236}">
                  <a16:creationId xmlns:a16="http://schemas.microsoft.com/office/drawing/2014/main" id="{9952C685-772F-44AF-B361-A00DB0863839}"/>
                </a:ext>
              </a:extLst>
            </p:cNvPr>
            <p:cNvSpPr/>
            <p:nvPr/>
          </p:nvSpPr>
          <p:spPr>
            <a:xfrm>
              <a:off x="7587894" y="5054772"/>
              <a:ext cx="30953" cy="352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2" name="正方形/長方形 461">
              <a:extLst>
                <a:ext uri="{FF2B5EF4-FFF2-40B4-BE49-F238E27FC236}">
                  <a16:creationId xmlns:a16="http://schemas.microsoft.com/office/drawing/2014/main" id="{CA83268A-BD89-4DA0-8E45-8A4468721197}"/>
                </a:ext>
              </a:extLst>
            </p:cNvPr>
            <p:cNvSpPr/>
            <p:nvPr/>
          </p:nvSpPr>
          <p:spPr>
            <a:xfrm>
              <a:off x="7534198" y="4952078"/>
              <a:ext cx="61596" cy="2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63" name="図 462">
              <a:extLst>
                <a:ext uri="{FF2B5EF4-FFF2-40B4-BE49-F238E27FC236}">
                  <a16:creationId xmlns:a16="http://schemas.microsoft.com/office/drawing/2014/main" id="{2058D0C4-C214-494F-85F3-45B139EDE3DC}"/>
                </a:ext>
              </a:extLst>
            </p:cNvPr>
            <p:cNvPicPr>
              <a:picLocks noChangeAspect="1"/>
            </p:cNvPicPr>
            <p:nvPr/>
          </p:nvPicPr>
          <p:blipFill rotWithShape="1">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091334" y="2132907"/>
              <a:ext cx="3860507" cy="2958472"/>
            </a:xfrm>
            <a:prstGeom prst="rect">
              <a:avLst/>
            </a:prstGeom>
          </p:spPr>
        </p:pic>
      </p:grpSp>
      <p:cxnSp>
        <p:nvCxnSpPr>
          <p:cNvPr id="470" name="直線コネクタ 469">
            <a:extLst>
              <a:ext uri="{FF2B5EF4-FFF2-40B4-BE49-F238E27FC236}">
                <a16:creationId xmlns:a16="http://schemas.microsoft.com/office/drawing/2014/main" id="{57B6E59D-BE02-42BC-B8A2-2DF2095CDA50}"/>
              </a:ext>
            </a:extLst>
          </p:cNvPr>
          <p:cNvCxnSpPr>
            <a:cxnSpLocks/>
          </p:cNvCxnSpPr>
          <p:nvPr/>
        </p:nvCxnSpPr>
        <p:spPr>
          <a:xfrm>
            <a:off x="6074325" y="4260403"/>
            <a:ext cx="2421187" cy="28977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46" name="グループ化 45">
            <a:extLst>
              <a:ext uri="{FF2B5EF4-FFF2-40B4-BE49-F238E27FC236}">
                <a16:creationId xmlns:a16="http://schemas.microsoft.com/office/drawing/2014/main" id="{052EA250-166A-40F5-BCEB-2A1ADF1FEC73}"/>
              </a:ext>
            </a:extLst>
          </p:cNvPr>
          <p:cNvGrpSpPr/>
          <p:nvPr/>
        </p:nvGrpSpPr>
        <p:grpSpPr>
          <a:xfrm>
            <a:off x="1" y="4450520"/>
            <a:ext cx="3063240" cy="2086468"/>
            <a:chOff x="-1441149" y="3579543"/>
            <a:chExt cx="3328679" cy="2178292"/>
          </a:xfrm>
        </p:grpSpPr>
        <p:sp>
          <p:nvSpPr>
            <p:cNvPr id="47" name="正方形/長方形 46">
              <a:extLst>
                <a:ext uri="{FF2B5EF4-FFF2-40B4-BE49-F238E27FC236}">
                  <a16:creationId xmlns:a16="http://schemas.microsoft.com/office/drawing/2014/main" id="{597FA9DA-687F-401B-A547-4EA5C84C1B8F}"/>
                </a:ext>
              </a:extLst>
            </p:cNvPr>
            <p:cNvSpPr/>
            <p:nvPr/>
          </p:nvSpPr>
          <p:spPr>
            <a:xfrm>
              <a:off x="-1441149" y="3579543"/>
              <a:ext cx="3328679" cy="2178292"/>
            </a:xfrm>
            <a:prstGeom prst="rect">
              <a:avLst/>
            </a:prstGeom>
            <a:solidFill>
              <a:srgbClr val="FFFFF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8" name="グループ化 47">
              <a:extLst>
                <a:ext uri="{FF2B5EF4-FFF2-40B4-BE49-F238E27FC236}">
                  <a16:creationId xmlns:a16="http://schemas.microsoft.com/office/drawing/2014/main" id="{94FD1B97-D38A-49EB-91AE-B278DA588274}"/>
                </a:ext>
              </a:extLst>
            </p:cNvPr>
            <p:cNvGrpSpPr/>
            <p:nvPr/>
          </p:nvGrpSpPr>
          <p:grpSpPr>
            <a:xfrm>
              <a:off x="-1441149" y="3635514"/>
              <a:ext cx="3202218" cy="2066349"/>
              <a:chOff x="348354" y="3315651"/>
              <a:chExt cx="5315430" cy="3429976"/>
            </a:xfrm>
          </p:grpSpPr>
          <p:pic>
            <p:nvPicPr>
              <p:cNvPr id="49" name="図 48">
                <a:extLst>
                  <a:ext uri="{FF2B5EF4-FFF2-40B4-BE49-F238E27FC236}">
                    <a16:creationId xmlns:a16="http://schemas.microsoft.com/office/drawing/2014/main" id="{8488695F-308A-4926-A13E-7C0542055B6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50" name="四角形: 角を丸くする 49">
                <a:extLst>
                  <a:ext uri="{FF2B5EF4-FFF2-40B4-BE49-F238E27FC236}">
                    <a16:creationId xmlns:a16="http://schemas.microsoft.com/office/drawing/2014/main" id="{3438F636-B412-4783-9C20-95AA00D0F61F}"/>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四角形: 角を丸くする 50">
                <a:extLst>
                  <a:ext uri="{FF2B5EF4-FFF2-40B4-BE49-F238E27FC236}">
                    <a16:creationId xmlns:a16="http://schemas.microsoft.com/office/drawing/2014/main" id="{C4F1C43E-481D-4D3B-8D42-D54E0CCB720B}"/>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a:extLst>
                  <a:ext uri="{FF2B5EF4-FFF2-40B4-BE49-F238E27FC236}">
                    <a16:creationId xmlns:a16="http://schemas.microsoft.com/office/drawing/2014/main" id="{EC85412A-8405-427A-B513-38262A2BA703}"/>
                  </a:ext>
                </a:extLst>
              </p:cNvPr>
              <p:cNvSpPr txBox="1"/>
              <p:nvPr/>
            </p:nvSpPr>
            <p:spPr>
              <a:xfrm>
                <a:off x="563551" y="5397457"/>
                <a:ext cx="1812256" cy="212619"/>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3" name="四角形: 角を丸くする 52">
                <a:extLst>
                  <a:ext uri="{FF2B5EF4-FFF2-40B4-BE49-F238E27FC236}">
                    <a16:creationId xmlns:a16="http://schemas.microsoft.com/office/drawing/2014/main" id="{CF3EC136-E955-4CCC-868F-C4DF6B347155}"/>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テキスト ボックス 53">
                <a:extLst>
                  <a:ext uri="{FF2B5EF4-FFF2-40B4-BE49-F238E27FC236}">
                    <a16:creationId xmlns:a16="http://schemas.microsoft.com/office/drawing/2014/main" id="{9A0CFFD6-87BE-4B9A-9427-958F909F05CF}"/>
                  </a:ext>
                </a:extLst>
              </p:cNvPr>
              <p:cNvSpPr txBox="1"/>
              <p:nvPr/>
            </p:nvSpPr>
            <p:spPr>
              <a:xfrm>
                <a:off x="2375807" y="3493291"/>
                <a:ext cx="1605318" cy="164251"/>
              </a:xfrm>
              <a:prstGeom prst="rect">
                <a:avLst/>
              </a:prstGeom>
              <a:solidFill>
                <a:schemeClr val="bg1"/>
              </a:solidFill>
            </p:spPr>
            <p:txBody>
              <a:bodyPr wrap="square" lIns="0" tIns="0" rIns="0" bIns="0" rtlCol="0">
                <a:noAutofit/>
              </a:bodyPr>
              <a:lstStyle/>
              <a:p>
                <a:pPr algn="ctr"/>
                <a:r>
                  <a:rPr lang="ja-JP" altLang="en-US" sz="7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　　</a:t>
                </a:r>
              </a:p>
            </p:txBody>
          </p:sp>
          <p:pic>
            <p:nvPicPr>
              <p:cNvPr id="55" name="図 54">
                <a:extLst>
                  <a:ext uri="{FF2B5EF4-FFF2-40B4-BE49-F238E27FC236}">
                    <a16:creationId xmlns:a16="http://schemas.microsoft.com/office/drawing/2014/main" id="{566B3078-B782-448A-A24C-5BA8A2D411C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sp>
            <p:nvSpPr>
              <p:cNvPr id="56" name="テキスト ボックス 55">
                <a:extLst>
                  <a:ext uri="{FF2B5EF4-FFF2-40B4-BE49-F238E27FC236}">
                    <a16:creationId xmlns:a16="http://schemas.microsoft.com/office/drawing/2014/main" id="{5CD7EB63-061C-4DEB-8945-C4009FCDFD72}"/>
                  </a:ext>
                </a:extLst>
              </p:cNvPr>
              <p:cNvSpPr txBox="1"/>
              <p:nvPr/>
            </p:nvSpPr>
            <p:spPr>
              <a:xfrm>
                <a:off x="3036832" y="5428357"/>
                <a:ext cx="2338686" cy="212620"/>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7" name="テキスト ボックス 56">
                <a:extLst>
                  <a:ext uri="{FF2B5EF4-FFF2-40B4-BE49-F238E27FC236}">
                    <a16:creationId xmlns:a16="http://schemas.microsoft.com/office/drawing/2014/main" id="{76AAD57A-6B21-4D74-BF1F-4A672D61E1CB}"/>
                  </a:ext>
                </a:extLst>
              </p:cNvPr>
              <p:cNvSpPr txBox="1"/>
              <p:nvPr/>
            </p:nvSpPr>
            <p:spPr>
              <a:xfrm>
                <a:off x="3278130" y="4571624"/>
                <a:ext cx="186656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8" name="テキスト ボックス 57">
                <a:extLst>
                  <a:ext uri="{FF2B5EF4-FFF2-40B4-BE49-F238E27FC236}">
                    <a16:creationId xmlns:a16="http://schemas.microsoft.com/office/drawing/2014/main" id="{C2FF3124-C260-4DE4-906E-4C56A0222B02}"/>
                  </a:ext>
                </a:extLst>
              </p:cNvPr>
              <p:cNvSpPr txBox="1"/>
              <p:nvPr/>
            </p:nvSpPr>
            <p:spPr>
              <a:xfrm>
                <a:off x="1284970" y="4345200"/>
                <a:ext cx="1993161" cy="226425"/>
              </a:xfrm>
              <a:prstGeom prst="rect">
                <a:avLst/>
              </a:prstGeom>
              <a:solidFill>
                <a:schemeClr val="bg1"/>
              </a:solidFill>
            </p:spPr>
            <p:txBody>
              <a:bodyPr wrap="square" lIns="0" tIns="0" rIns="0" bIns="0" rtlCol="0">
                <a:noAutofit/>
              </a:bodyPr>
              <a:lstStyle/>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7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　　</a:t>
                </a:r>
              </a:p>
            </p:txBody>
          </p:sp>
          <p:sp>
            <p:nvSpPr>
              <p:cNvPr id="59" name="テキスト ボックス 58">
                <a:extLst>
                  <a:ext uri="{FF2B5EF4-FFF2-40B4-BE49-F238E27FC236}">
                    <a16:creationId xmlns:a16="http://schemas.microsoft.com/office/drawing/2014/main" id="{B392F6F8-8822-42B7-B65B-C67B88DE019D}"/>
                  </a:ext>
                </a:extLst>
              </p:cNvPr>
              <p:cNvSpPr txBox="1"/>
              <p:nvPr/>
            </p:nvSpPr>
            <p:spPr>
              <a:xfrm>
                <a:off x="3038525" y="5663716"/>
                <a:ext cx="2508917" cy="207662"/>
              </a:xfrm>
              <a:prstGeom prst="rect">
                <a:avLst/>
              </a:prstGeom>
              <a:solidFill>
                <a:schemeClr val="bg1"/>
              </a:solidFill>
            </p:spPr>
            <p:txBody>
              <a:bodyPr wrap="square" lIns="0" tIns="0" rIns="0" bIns="0" rtlCol="0">
                <a:noAutofit/>
              </a:bodyPr>
              <a:lstStyle/>
              <a:p>
                <a:r>
                  <a:rPr lang="ja-JP" altLang="en-US" sz="7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60" name="テキスト ボックス 59">
                <a:extLst>
                  <a:ext uri="{FF2B5EF4-FFF2-40B4-BE49-F238E27FC236}">
                    <a16:creationId xmlns:a16="http://schemas.microsoft.com/office/drawing/2014/main" id="{2EE0111F-6D5E-4F26-ABA3-AC3937C40F0F}"/>
                  </a:ext>
                </a:extLst>
              </p:cNvPr>
              <p:cNvSpPr txBox="1"/>
              <p:nvPr/>
            </p:nvSpPr>
            <p:spPr>
              <a:xfrm>
                <a:off x="3152701" y="3747604"/>
                <a:ext cx="1129352" cy="212621"/>
              </a:xfrm>
              <a:prstGeom prst="rect">
                <a:avLst/>
              </a:prstGeom>
              <a:solidFill>
                <a:schemeClr val="bg1"/>
              </a:solidFill>
            </p:spPr>
            <p:txBody>
              <a:bodyPr wrap="square" lIns="0" tIns="0" rIns="0" bIns="0" rtlCol="0">
                <a:noAutofit/>
              </a:bodyPr>
              <a:lstStyle/>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④自然遷移林　　</a:t>
                </a:r>
              </a:p>
            </p:txBody>
          </p:sp>
        </p:grpSp>
      </p:grpSp>
    </p:spTree>
    <p:extLst>
      <p:ext uri="{BB962C8B-B14F-4D97-AF65-F5344CB8AC3E}">
        <p14:creationId xmlns:p14="http://schemas.microsoft.com/office/powerpoint/2010/main" val="62447078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a:extLst>
              <a:ext uri="{FF2B5EF4-FFF2-40B4-BE49-F238E27FC236}">
                <a16:creationId xmlns:a16="http://schemas.microsoft.com/office/drawing/2014/main" id="{412BFBCC-428D-4287-A881-3E8F16122CDC}"/>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61748B2E-256F-40D1-A365-FF5760E37078}"/>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673C92AF-9B41-420E-87BF-A053D3DB6EDB}"/>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　 （林班でゾーニングを検討）</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363BE3CF-9337-49E9-99C7-34461643B97D}"/>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6EC37DD8-0CA5-4594-A5F6-A395199D37BF}"/>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311B88E9-1F0F-4B50-A221-FF05BE3B4BC2}"/>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44" name="テキスト ボックス 43">
            <a:extLst>
              <a:ext uri="{FF2B5EF4-FFF2-40B4-BE49-F238E27FC236}">
                <a16:creationId xmlns:a16="http://schemas.microsoft.com/office/drawing/2014/main" id="{8BD7E3C6-A49E-4AD9-81EE-BF8612377D3D}"/>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46" name="スライド番号プレースホルダー 10">
            <a:extLst>
              <a:ext uri="{FF2B5EF4-FFF2-40B4-BE49-F238E27FC236}">
                <a16:creationId xmlns:a16="http://schemas.microsoft.com/office/drawing/2014/main" id="{E4B38C48-612F-4B6E-A64C-2091ED788818}"/>
              </a:ext>
            </a:extLst>
          </p:cNvPr>
          <p:cNvSpPr>
            <a:spLocks noGrp="1"/>
          </p:cNvSpPr>
          <p:nvPr>
            <p:ph type="sldNum" sz="quarter" idx="12"/>
          </p:nvPr>
        </p:nvSpPr>
        <p:spPr>
          <a:xfrm>
            <a:off x="6996113" y="6244592"/>
            <a:ext cx="2228850" cy="365125"/>
          </a:xfrm>
        </p:spPr>
        <p:txBody>
          <a:bodyPr/>
          <a:lstStyle/>
          <a:p>
            <a:fld id="{D2D8002D-B5B0-4BAC-B1F6-782DDCCE6D9C}" type="slidenum">
              <a:rPr kumimoji="1" lang="ja-JP" altLang="en-US" sz="2000" b="1"/>
              <a:t>15</a:t>
            </a:fld>
            <a:endParaRPr kumimoji="1" lang="ja-JP" altLang="en-US" sz="2000" b="1" dirty="0"/>
          </a:p>
        </p:txBody>
      </p:sp>
      <p:pic>
        <p:nvPicPr>
          <p:cNvPr id="45" name="図 44">
            <a:extLst>
              <a:ext uri="{FF2B5EF4-FFF2-40B4-BE49-F238E27FC236}">
                <a16:creationId xmlns:a16="http://schemas.microsoft.com/office/drawing/2014/main" id="{AEA8274A-A12B-4A36-B2CC-50DADCB5B25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30140" y="894582"/>
            <a:ext cx="8415676" cy="5907033"/>
          </a:xfrm>
          <a:prstGeom prst="rect">
            <a:avLst/>
          </a:prstGeom>
        </p:spPr>
      </p:pic>
      <p:sp>
        <p:nvSpPr>
          <p:cNvPr id="53" name="正方形/長方形 52">
            <a:extLst>
              <a:ext uri="{FF2B5EF4-FFF2-40B4-BE49-F238E27FC236}">
                <a16:creationId xmlns:a16="http://schemas.microsoft.com/office/drawing/2014/main" id="{8F4EEDEF-EADC-4A2C-8B70-BDCDBC9D5681}"/>
              </a:ext>
            </a:extLst>
          </p:cNvPr>
          <p:cNvSpPr/>
          <p:nvPr/>
        </p:nvSpPr>
        <p:spPr>
          <a:xfrm>
            <a:off x="5732209" y="3891603"/>
            <a:ext cx="123762" cy="105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正方形/長方形 53">
            <a:extLst>
              <a:ext uri="{FF2B5EF4-FFF2-40B4-BE49-F238E27FC236}">
                <a16:creationId xmlns:a16="http://schemas.microsoft.com/office/drawing/2014/main" id="{AA76D359-F1DA-419C-ABA0-04A718BBB3AD}"/>
              </a:ext>
            </a:extLst>
          </p:cNvPr>
          <p:cNvSpPr/>
          <p:nvPr/>
        </p:nvSpPr>
        <p:spPr>
          <a:xfrm>
            <a:off x="5379784" y="3728394"/>
            <a:ext cx="123762" cy="1355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正方形/長方形 54">
            <a:extLst>
              <a:ext uri="{FF2B5EF4-FFF2-40B4-BE49-F238E27FC236}">
                <a16:creationId xmlns:a16="http://schemas.microsoft.com/office/drawing/2014/main" id="{7D4CAFDF-DBE7-4DD2-BF96-838741A153D9}"/>
              </a:ext>
            </a:extLst>
          </p:cNvPr>
          <p:cNvSpPr/>
          <p:nvPr/>
        </p:nvSpPr>
        <p:spPr>
          <a:xfrm>
            <a:off x="5515188" y="4180293"/>
            <a:ext cx="664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正方形/長方形 55">
            <a:extLst>
              <a:ext uri="{FF2B5EF4-FFF2-40B4-BE49-F238E27FC236}">
                <a16:creationId xmlns:a16="http://schemas.microsoft.com/office/drawing/2014/main" id="{275E2B24-9B69-4B1F-80C1-CC2DE93D9BDB}"/>
              </a:ext>
            </a:extLst>
          </p:cNvPr>
          <p:cNvSpPr/>
          <p:nvPr/>
        </p:nvSpPr>
        <p:spPr>
          <a:xfrm>
            <a:off x="5328562" y="4054208"/>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 name="正方形/長方形 56">
            <a:extLst>
              <a:ext uri="{FF2B5EF4-FFF2-40B4-BE49-F238E27FC236}">
                <a16:creationId xmlns:a16="http://schemas.microsoft.com/office/drawing/2014/main" id="{87AE1EAA-348B-43D7-8B3C-6DD8F2059000}"/>
              </a:ext>
            </a:extLst>
          </p:cNvPr>
          <p:cNvSpPr/>
          <p:nvPr/>
        </p:nvSpPr>
        <p:spPr>
          <a:xfrm>
            <a:off x="5301944" y="4070779"/>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正方形/長方形 57">
            <a:extLst>
              <a:ext uri="{FF2B5EF4-FFF2-40B4-BE49-F238E27FC236}">
                <a16:creationId xmlns:a16="http://schemas.microsoft.com/office/drawing/2014/main" id="{0683EE98-4B5D-4036-B93C-3DC1AF595454}"/>
              </a:ext>
            </a:extLst>
          </p:cNvPr>
          <p:cNvSpPr/>
          <p:nvPr/>
        </p:nvSpPr>
        <p:spPr>
          <a:xfrm>
            <a:off x="5279084" y="4098191"/>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 name="正方形/長方形 58">
            <a:extLst>
              <a:ext uri="{FF2B5EF4-FFF2-40B4-BE49-F238E27FC236}">
                <a16:creationId xmlns:a16="http://schemas.microsoft.com/office/drawing/2014/main" id="{C480C3EB-5D0F-478A-88CF-93658672B45B}"/>
              </a:ext>
            </a:extLst>
          </p:cNvPr>
          <p:cNvSpPr/>
          <p:nvPr/>
        </p:nvSpPr>
        <p:spPr>
          <a:xfrm>
            <a:off x="6381750" y="2454275"/>
            <a:ext cx="59056" cy="739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a:extLst>
              <a:ext uri="{FF2B5EF4-FFF2-40B4-BE49-F238E27FC236}">
                <a16:creationId xmlns:a16="http://schemas.microsoft.com/office/drawing/2014/main" id="{8297B3B4-4BD0-4C2E-AE6C-1424F6A0C0D1}"/>
              </a:ext>
            </a:extLst>
          </p:cNvPr>
          <p:cNvSpPr/>
          <p:nvPr/>
        </p:nvSpPr>
        <p:spPr>
          <a:xfrm>
            <a:off x="6332220" y="2270986"/>
            <a:ext cx="49530"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正方形/長方形 60">
            <a:extLst>
              <a:ext uri="{FF2B5EF4-FFF2-40B4-BE49-F238E27FC236}">
                <a16:creationId xmlns:a16="http://schemas.microsoft.com/office/drawing/2014/main" id="{7509AC40-42F3-4441-91B1-3508D87E7BA3}"/>
              </a:ext>
            </a:extLst>
          </p:cNvPr>
          <p:cNvSpPr/>
          <p:nvPr/>
        </p:nvSpPr>
        <p:spPr>
          <a:xfrm>
            <a:off x="6280785" y="2212341"/>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 name="正方形/長方形 61">
            <a:extLst>
              <a:ext uri="{FF2B5EF4-FFF2-40B4-BE49-F238E27FC236}">
                <a16:creationId xmlns:a16="http://schemas.microsoft.com/office/drawing/2014/main" id="{02C8F6C5-A926-40E6-8DF2-498EBF18F522}"/>
              </a:ext>
            </a:extLst>
          </p:cNvPr>
          <p:cNvSpPr/>
          <p:nvPr/>
        </p:nvSpPr>
        <p:spPr>
          <a:xfrm>
            <a:off x="6653995" y="2202406"/>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正方形/長方形 62">
            <a:extLst>
              <a:ext uri="{FF2B5EF4-FFF2-40B4-BE49-F238E27FC236}">
                <a16:creationId xmlns:a16="http://schemas.microsoft.com/office/drawing/2014/main" id="{FB3A686B-45B0-4E3C-8F19-00FD892A3153}"/>
              </a:ext>
            </a:extLst>
          </p:cNvPr>
          <p:cNvSpPr/>
          <p:nvPr/>
        </p:nvSpPr>
        <p:spPr>
          <a:xfrm>
            <a:off x="6892120" y="1903318"/>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a:extLst>
              <a:ext uri="{FF2B5EF4-FFF2-40B4-BE49-F238E27FC236}">
                <a16:creationId xmlns:a16="http://schemas.microsoft.com/office/drawing/2014/main" id="{0C845E16-204E-463D-9AC4-F4DD5E73D95F}"/>
              </a:ext>
            </a:extLst>
          </p:cNvPr>
          <p:cNvSpPr/>
          <p:nvPr/>
        </p:nvSpPr>
        <p:spPr>
          <a:xfrm>
            <a:off x="6974762" y="1966176"/>
            <a:ext cx="66845" cy="861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a:extLst>
              <a:ext uri="{FF2B5EF4-FFF2-40B4-BE49-F238E27FC236}">
                <a16:creationId xmlns:a16="http://schemas.microsoft.com/office/drawing/2014/main" id="{66E4A918-A0F3-45BA-AC99-D4BD259714A8}"/>
              </a:ext>
            </a:extLst>
          </p:cNvPr>
          <p:cNvSpPr/>
          <p:nvPr/>
        </p:nvSpPr>
        <p:spPr>
          <a:xfrm>
            <a:off x="7017769" y="1915914"/>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正方形/長方形 65">
            <a:extLst>
              <a:ext uri="{FF2B5EF4-FFF2-40B4-BE49-F238E27FC236}">
                <a16:creationId xmlns:a16="http://schemas.microsoft.com/office/drawing/2014/main" id="{F77F61A8-FA81-44C4-8445-EC94837332B0}"/>
              </a:ext>
            </a:extLst>
          </p:cNvPr>
          <p:cNvSpPr/>
          <p:nvPr/>
        </p:nvSpPr>
        <p:spPr>
          <a:xfrm>
            <a:off x="7518865" y="1712014"/>
            <a:ext cx="160190"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正方形/長方形 66">
            <a:extLst>
              <a:ext uri="{FF2B5EF4-FFF2-40B4-BE49-F238E27FC236}">
                <a16:creationId xmlns:a16="http://schemas.microsoft.com/office/drawing/2014/main" id="{4BA32BF4-657E-4190-BAC7-CD81ED0647E5}"/>
              </a:ext>
            </a:extLst>
          </p:cNvPr>
          <p:cNvSpPr/>
          <p:nvPr/>
        </p:nvSpPr>
        <p:spPr>
          <a:xfrm>
            <a:off x="7353580" y="1670104"/>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正方形/長方形 67">
            <a:extLst>
              <a:ext uri="{FF2B5EF4-FFF2-40B4-BE49-F238E27FC236}">
                <a16:creationId xmlns:a16="http://schemas.microsoft.com/office/drawing/2014/main" id="{B2297BFE-37C8-4CB2-8E9A-E9B0FE2BFBA5}"/>
              </a:ext>
            </a:extLst>
          </p:cNvPr>
          <p:cNvSpPr/>
          <p:nvPr/>
        </p:nvSpPr>
        <p:spPr>
          <a:xfrm>
            <a:off x="7435495" y="1462164"/>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正方形/長方形 68">
            <a:extLst>
              <a:ext uri="{FF2B5EF4-FFF2-40B4-BE49-F238E27FC236}">
                <a16:creationId xmlns:a16="http://schemas.microsoft.com/office/drawing/2014/main" id="{09BB9049-75AA-484A-9FBF-C41C4DDA3507}"/>
              </a:ext>
            </a:extLst>
          </p:cNvPr>
          <p:cNvSpPr/>
          <p:nvPr/>
        </p:nvSpPr>
        <p:spPr>
          <a:xfrm>
            <a:off x="7598960" y="1336632"/>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正方形/長方形 69">
            <a:extLst>
              <a:ext uri="{FF2B5EF4-FFF2-40B4-BE49-F238E27FC236}">
                <a16:creationId xmlns:a16="http://schemas.microsoft.com/office/drawing/2014/main" id="{0A5CD589-325F-4493-B63E-6456F131341D}"/>
              </a:ext>
            </a:extLst>
          </p:cNvPr>
          <p:cNvSpPr/>
          <p:nvPr/>
        </p:nvSpPr>
        <p:spPr>
          <a:xfrm>
            <a:off x="7549483" y="1299473"/>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 name="正方形/長方形 70">
            <a:extLst>
              <a:ext uri="{FF2B5EF4-FFF2-40B4-BE49-F238E27FC236}">
                <a16:creationId xmlns:a16="http://schemas.microsoft.com/office/drawing/2014/main" id="{A742B7EA-4C50-4F3B-9B4E-94066626A09B}"/>
              </a:ext>
            </a:extLst>
          </p:cNvPr>
          <p:cNvSpPr/>
          <p:nvPr/>
        </p:nvSpPr>
        <p:spPr>
          <a:xfrm>
            <a:off x="7812373" y="1231740"/>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正方形/長方形 71">
            <a:extLst>
              <a:ext uri="{FF2B5EF4-FFF2-40B4-BE49-F238E27FC236}">
                <a16:creationId xmlns:a16="http://schemas.microsoft.com/office/drawing/2014/main" id="{DE56D159-DA31-4FA5-9B18-5B0C9355B104}"/>
              </a:ext>
            </a:extLst>
          </p:cNvPr>
          <p:cNvSpPr/>
          <p:nvPr/>
        </p:nvSpPr>
        <p:spPr>
          <a:xfrm>
            <a:off x="7947628" y="1394898"/>
            <a:ext cx="59087" cy="7873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正方形/長方形 72">
            <a:extLst>
              <a:ext uri="{FF2B5EF4-FFF2-40B4-BE49-F238E27FC236}">
                <a16:creationId xmlns:a16="http://schemas.microsoft.com/office/drawing/2014/main" id="{721CA3E0-2659-4C2C-BE15-70A35994B8DB}"/>
              </a:ext>
            </a:extLst>
          </p:cNvPr>
          <p:cNvSpPr/>
          <p:nvPr/>
        </p:nvSpPr>
        <p:spPr>
          <a:xfrm>
            <a:off x="7975266" y="1452086"/>
            <a:ext cx="59087" cy="672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 name="正方形/長方形 73">
            <a:extLst>
              <a:ext uri="{FF2B5EF4-FFF2-40B4-BE49-F238E27FC236}">
                <a16:creationId xmlns:a16="http://schemas.microsoft.com/office/drawing/2014/main" id="{496BFF6F-2922-42BF-BF2A-721BB0FC0E19}"/>
              </a:ext>
            </a:extLst>
          </p:cNvPr>
          <p:cNvSpPr/>
          <p:nvPr/>
        </p:nvSpPr>
        <p:spPr>
          <a:xfrm>
            <a:off x="7975266" y="1517446"/>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正方形/長方形 74">
            <a:extLst>
              <a:ext uri="{FF2B5EF4-FFF2-40B4-BE49-F238E27FC236}">
                <a16:creationId xmlns:a16="http://schemas.microsoft.com/office/drawing/2014/main" id="{46BD6665-8EBD-40B3-9AD8-7B610876EC11}"/>
              </a:ext>
            </a:extLst>
          </p:cNvPr>
          <p:cNvSpPr/>
          <p:nvPr/>
        </p:nvSpPr>
        <p:spPr>
          <a:xfrm rot="5400000">
            <a:off x="8011784" y="1538992"/>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 name="正方形/長方形 75">
            <a:extLst>
              <a:ext uri="{FF2B5EF4-FFF2-40B4-BE49-F238E27FC236}">
                <a16:creationId xmlns:a16="http://schemas.microsoft.com/office/drawing/2014/main" id="{3935780C-5D58-4F36-9C4E-82B77108C998}"/>
              </a:ext>
            </a:extLst>
          </p:cNvPr>
          <p:cNvSpPr/>
          <p:nvPr/>
        </p:nvSpPr>
        <p:spPr>
          <a:xfrm rot="5400000">
            <a:off x="7996867" y="1564753"/>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正方形/長方形 76">
            <a:extLst>
              <a:ext uri="{FF2B5EF4-FFF2-40B4-BE49-F238E27FC236}">
                <a16:creationId xmlns:a16="http://schemas.microsoft.com/office/drawing/2014/main" id="{33571E92-BD87-4785-962E-8E9EB130D8B2}"/>
              </a:ext>
            </a:extLst>
          </p:cNvPr>
          <p:cNvSpPr/>
          <p:nvPr/>
        </p:nvSpPr>
        <p:spPr>
          <a:xfrm rot="5400000">
            <a:off x="7648278" y="1565040"/>
            <a:ext cx="324142" cy="431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34695021-FEFD-4F51-9730-3B57A3027FA1}"/>
              </a:ext>
            </a:extLst>
          </p:cNvPr>
          <p:cNvSpPr/>
          <p:nvPr/>
        </p:nvSpPr>
        <p:spPr>
          <a:xfrm rot="5400000">
            <a:off x="7607324" y="1518775"/>
            <a:ext cx="346834" cy="443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CCCC31C1-BF46-4327-A60E-EA82D948D915}"/>
              </a:ext>
            </a:extLst>
          </p:cNvPr>
          <p:cNvSpPr/>
          <p:nvPr/>
        </p:nvSpPr>
        <p:spPr>
          <a:xfrm rot="5400000">
            <a:off x="7728613" y="1369759"/>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正方形/長方形 79">
            <a:extLst>
              <a:ext uri="{FF2B5EF4-FFF2-40B4-BE49-F238E27FC236}">
                <a16:creationId xmlns:a16="http://schemas.microsoft.com/office/drawing/2014/main" id="{4146D902-BCE5-43CD-A9DA-4D20BA6CCE4F}"/>
              </a:ext>
            </a:extLst>
          </p:cNvPr>
          <p:cNvSpPr/>
          <p:nvPr/>
        </p:nvSpPr>
        <p:spPr>
          <a:xfrm rot="5400000">
            <a:off x="7718198" y="1495251"/>
            <a:ext cx="78954" cy="466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正方形/長方形 80">
            <a:extLst>
              <a:ext uri="{FF2B5EF4-FFF2-40B4-BE49-F238E27FC236}">
                <a16:creationId xmlns:a16="http://schemas.microsoft.com/office/drawing/2014/main" id="{A173232A-104A-40CB-98FB-A9381ED843C5}"/>
              </a:ext>
            </a:extLst>
          </p:cNvPr>
          <p:cNvSpPr/>
          <p:nvPr/>
        </p:nvSpPr>
        <p:spPr>
          <a:xfrm>
            <a:off x="5869000" y="3972087"/>
            <a:ext cx="45719" cy="5018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正方形/長方形 81">
            <a:extLst>
              <a:ext uri="{FF2B5EF4-FFF2-40B4-BE49-F238E27FC236}">
                <a16:creationId xmlns:a16="http://schemas.microsoft.com/office/drawing/2014/main" id="{83ACF5B9-97BE-4BF3-AA02-5CA87760818D}"/>
              </a:ext>
            </a:extLst>
          </p:cNvPr>
          <p:cNvSpPr/>
          <p:nvPr/>
        </p:nvSpPr>
        <p:spPr>
          <a:xfrm>
            <a:off x="5893422" y="3972086"/>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正方形/長方形 82">
            <a:extLst>
              <a:ext uri="{FF2B5EF4-FFF2-40B4-BE49-F238E27FC236}">
                <a16:creationId xmlns:a16="http://schemas.microsoft.com/office/drawing/2014/main" id="{7FF9826F-0709-475A-967C-C39715247941}"/>
              </a:ext>
            </a:extLst>
          </p:cNvPr>
          <p:cNvSpPr/>
          <p:nvPr/>
        </p:nvSpPr>
        <p:spPr>
          <a:xfrm>
            <a:off x="5729829" y="4442142"/>
            <a:ext cx="1237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AE864892-2E62-42F7-BC12-5ADF19EDA6B9}"/>
              </a:ext>
            </a:extLst>
          </p:cNvPr>
          <p:cNvSpPr/>
          <p:nvPr/>
        </p:nvSpPr>
        <p:spPr>
          <a:xfrm>
            <a:off x="5893422" y="4049685"/>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正方形/長方形 84">
            <a:extLst>
              <a:ext uri="{FF2B5EF4-FFF2-40B4-BE49-F238E27FC236}">
                <a16:creationId xmlns:a16="http://schemas.microsoft.com/office/drawing/2014/main" id="{FE75C003-E3A7-4F5B-A48B-02A86972E9C5}"/>
              </a:ext>
            </a:extLst>
          </p:cNvPr>
          <p:cNvSpPr/>
          <p:nvPr/>
        </p:nvSpPr>
        <p:spPr>
          <a:xfrm>
            <a:off x="5705091" y="441704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正方形/長方形 85">
            <a:extLst>
              <a:ext uri="{FF2B5EF4-FFF2-40B4-BE49-F238E27FC236}">
                <a16:creationId xmlns:a16="http://schemas.microsoft.com/office/drawing/2014/main" id="{55A2C275-596B-4B9B-9F8E-6D77DBD6A88F}"/>
              </a:ext>
            </a:extLst>
          </p:cNvPr>
          <p:cNvSpPr/>
          <p:nvPr/>
        </p:nvSpPr>
        <p:spPr>
          <a:xfrm>
            <a:off x="5351421" y="4282466"/>
            <a:ext cx="63542" cy="539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 name="正方形/長方形 86">
            <a:extLst>
              <a:ext uri="{FF2B5EF4-FFF2-40B4-BE49-F238E27FC236}">
                <a16:creationId xmlns:a16="http://schemas.microsoft.com/office/drawing/2014/main" id="{6BDD48C3-87AF-4156-8DDD-AFFDE0D01313}"/>
              </a:ext>
            </a:extLst>
          </p:cNvPr>
          <p:cNvSpPr/>
          <p:nvPr/>
        </p:nvSpPr>
        <p:spPr>
          <a:xfrm>
            <a:off x="6115050" y="4175531"/>
            <a:ext cx="14097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正方形/長方形 87">
            <a:extLst>
              <a:ext uri="{FF2B5EF4-FFF2-40B4-BE49-F238E27FC236}">
                <a16:creationId xmlns:a16="http://schemas.microsoft.com/office/drawing/2014/main" id="{00611441-22EF-434F-B286-60B3559F9785}"/>
              </a:ext>
            </a:extLst>
          </p:cNvPr>
          <p:cNvSpPr/>
          <p:nvPr/>
        </p:nvSpPr>
        <p:spPr>
          <a:xfrm>
            <a:off x="6711623" y="4175531"/>
            <a:ext cx="108278" cy="2917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正方形/長方形 88">
            <a:extLst>
              <a:ext uri="{FF2B5EF4-FFF2-40B4-BE49-F238E27FC236}">
                <a16:creationId xmlns:a16="http://schemas.microsoft.com/office/drawing/2014/main" id="{F5140F1C-0A7C-4FE9-934B-AECF857064E3}"/>
              </a:ext>
            </a:extLst>
          </p:cNvPr>
          <p:cNvSpPr/>
          <p:nvPr/>
        </p:nvSpPr>
        <p:spPr>
          <a:xfrm>
            <a:off x="6817566" y="4353084"/>
            <a:ext cx="161957"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正方形/長方形 89">
            <a:extLst>
              <a:ext uri="{FF2B5EF4-FFF2-40B4-BE49-F238E27FC236}">
                <a16:creationId xmlns:a16="http://schemas.microsoft.com/office/drawing/2014/main" id="{5A30F815-BA4B-444D-9D40-2744FD55E390}"/>
              </a:ext>
            </a:extLst>
          </p:cNvPr>
          <p:cNvSpPr/>
          <p:nvPr/>
        </p:nvSpPr>
        <p:spPr>
          <a:xfrm>
            <a:off x="7081560" y="447948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正方形/長方形 90">
            <a:extLst>
              <a:ext uri="{FF2B5EF4-FFF2-40B4-BE49-F238E27FC236}">
                <a16:creationId xmlns:a16="http://schemas.microsoft.com/office/drawing/2014/main" id="{CD539A52-8062-43D1-B67A-0C97D7C6AA26}"/>
              </a:ext>
            </a:extLst>
          </p:cNvPr>
          <p:cNvSpPr/>
          <p:nvPr/>
        </p:nvSpPr>
        <p:spPr>
          <a:xfrm>
            <a:off x="7058700" y="437170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B89270B2-3A8D-42D0-AC89-3C403C8AF615}"/>
              </a:ext>
            </a:extLst>
          </p:cNvPr>
          <p:cNvSpPr/>
          <p:nvPr/>
        </p:nvSpPr>
        <p:spPr>
          <a:xfrm>
            <a:off x="6950869" y="3900731"/>
            <a:ext cx="139895" cy="4809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正方形/長方形 92">
            <a:extLst>
              <a:ext uri="{FF2B5EF4-FFF2-40B4-BE49-F238E27FC236}">
                <a16:creationId xmlns:a16="http://schemas.microsoft.com/office/drawing/2014/main" id="{573D1677-25E9-47E0-A5EB-31DC5B47B31C}"/>
              </a:ext>
            </a:extLst>
          </p:cNvPr>
          <p:cNvSpPr/>
          <p:nvPr/>
        </p:nvSpPr>
        <p:spPr>
          <a:xfrm>
            <a:off x="7084831" y="4168914"/>
            <a:ext cx="119709" cy="2481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正方形/長方形 93">
            <a:extLst>
              <a:ext uri="{FF2B5EF4-FFF2-40B4-BE49-F238E27FC236}">
                <a16:creationId xmlns:a16="http://schemas.microsoft.com/office/drawing/2014/main" id="{62B3CDFD-41B0-4294-90C4-5646A961BA24}"/>
              </a:ext>
            </a:extLst>
          </p:cNvPr>
          <p:cNvSpPr/>
          <p:nvPr/>
        </p:nvSpPr>
        <p:spPr>
          <a:xfrm>
            <a:off x="7184696" y="441633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B0A5D597-DF78-4EAE-B34C-4040F10C8E0C}"/>
              </a:ext>
            </a:extLst>
          </p:cNvPr>
          <p:cNvSpPr/>
          <p:nvPr/>
        </p:nvSpPr>
        <p:spPr>
          <a:xfrm>
            <a:off x="7180939" y="4462767"/>
            <a:ext cx="71702" cy="1165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09E93CEF-FF52-4549-BC62-792CDFC99B02}"/>
              </a:ext>
            </a:extLst>
          </p:cNvPr>
          <p:cNvSpPr/>
          <p:nvPr/>
        </p:nvSpPr>
        <p:spPr>
          <a:xfrm>
            <a:off x="7564301" y="4443677"/>
            <a:ext cx="71702"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2E40B57C-DEA6-4C42-B516-679AFE66BEF1}"/>
              </a:ext>
            </a:extLst>
          </p:cNvPr>
          <p:cNvSpPr/>
          <p:nvPr/>
        </p:nvSpPr>
        <p:spPr>
          <a:xfrm>
            <a:off x="7518865" y="3417549"/>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83416B58-7C09-4834-AB40-3C46929425C6}"/>
              </a:ext>
            </a:extLst>
          </p:cNvPr>
          <p:cNvSpPr/>
          <p:nvPr/>
        </p:nvSpPr>
        <p:spPr>
          <a:xfrm>
            <a:off x="7300241" y="3198859"/>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正方形/長方形 98">
            <a:extLst>
              <a:ext uri="{FF2B5EF4-FFF2-40B4-BE49-F238E27FC236}">
                <a16:creationId xmlns:a16="http://schemas.microsoft.com/office/drawing/2014/main" id="{56D5B51A-F44E-4CFE-AFF5-56ADD74C6BA2}"/>
              </a:ext>
            </a:extLst>
          </p:cNvPr>
          <p:cNvSpPr/>
          <p:nvPr/>
        </p:nvSpPr>
        <p:spPr>
          <a:xfrm>
            <a:off x="7318986" y="3260420"/>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 name="正方形/長方形 99">
            <a:extLst>
              <a:ext uri="{FF2B5EF4-FFF2-40B4-BE49-F238E27FC236}">
                <a16:creationId xmlns:a16="http://schemas.microsoft.com/office/drawing/2014/main" id="{72788D38-44D1-4109-94A4-B34520074F51}"/>
              </a:ext>
            </a:extLst>
          </p:cNvPr>
          <p:cNvSpPr/>
          <p:nvPr/>
        </p:nvSpPr>
        <p:spPr>
          <a:xfrm>
            <a:off x="7185029" y="3315662"/>
            <a:ext cx="67612"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 name="正方形/長方形 100">
            <a:extLst>
              <a:ext uri="{FF2B5EF4-FFF2-40B4-BE49-F238E27FC236}">
                <a16:creationId xmlns:a16="http://schemas.microsoft.com/office/drawing/2014/main" id="{DB91B695-6720-4AB0-B94A-4648AADBEC46}"/>
              </a:ext>
            </a:extLst>
          </p:cNvPr>
          <p:cNvSpPr/>
          <p:nvPr/>
        </p:nvSpPr>
        <p:spPr>
          <a:xfrm>
            <a:off x="6731956" y="3144470"/>
            <a:ext cx="85610"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 name="正方形/長方形 101">
            <a:extLst>
              <a:ext uri="{FF2B5EF4-FFF2-40B4-BE49-F238E27FC236}">
                <a16:creationId xmlns:a16="http://schemas.microsoft.com/office/drawing/2014/main" id="{B69115CE-5EC1-4F3F-99B5-6E2DA053AFC3}"/>
              </a:ext>
            </a:extLst>
          </p:cNvPr>
          <p:cNvSpPr/>
          <p:nvPr/>
        </p:nvSpPr>
        <p:spPr>
          <a:xfrm>
            <a:off x="6661138" y="3201605"/>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 name="正方形/長方形 102">
            <a:extLst>
              <a:ext uri="{FF2B5EF4-FFF2-40B4-BE49-F238E27FC236}">
                <a16:creationId xmlns:a16="http://schemas.microsoft.com/office/drawing/2014/main" id="{911E9A0E-0FC6-4326-988A-0BA123452EFF}"/>
              </a:ext>
            </a:extLst>
          </p:cNvPr>
          <p:cNvSpPr/>
          <p:nvPr/>
        </p:nvSpPr>
        <p:spPr>
          <a:xfrm>
            <a:off x="6709086" y="3166173"/>
            <a:ext cx="56676" cy="502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正方形/長方形 103">
            <a:extLst>
              <a:ext uri="{FF2B5EF4-FFF2-40B4-BE49-F238E27FC236}">
                <a16:creationId xmlns:a16="http://schemas.microsoft.com/office/drawing/2014/main" id="{29E666A4-CA04-4256-AA7E-EFE11F4A04DC}"/>
              </a:ext>
            </a:extLst>
          </p:cNvPr>
          <p:cNvSpPr/>
          <p:nvPr/>
        </p:nvSpPr>
        <p:spPr>
          <a:xfrm>
            <a:off x="6965379" y="2778539"/>
            <a:ext cx="139040" cy="519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5EBFD525-A064-4C5E-9492-32D5CAE7D18E}"/>
              </a:ext>
            </a:extLst>
          </p:cNvPr>
          <p:cNvSpPr/>
          <p:nvPr/>
        </p:nvSpPr>
        <p:spPr>
          <a:xfrm rot="5400000">
            <a:off x="7518836" y="2376164"/>
            <a:ext cx="168207" cy="661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9D60E163-12DC-4A70-BC12-2C8544A5555F}"/>
              </a:ext>
            </a:extLst>
          </p:cNvPr>
          <p:cNvSpPr/>
          <p:nvPr/>
        </p:nvSpPr>
        <p:spPr>
          <a:xfrm>
            <a:off x="7279702" y="1749484"/>
            <a:ext cx="85003" cy="755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正方形/長方形 106">
            <a:extLst>
              <a:ext uri="{FF2B5EF4-FFF2-40B4-BE49-F238E27FC236}">
                <a16:creationId xmlns:a16="http://schemas.microsoft.com/office/drawing/2014/main" id="{5FE8F7E9-18FE-4FBC-8764-5F0F9DE57CE5}"/>
              </a:ext>
            </a:extLst>
          </p:cNvPr>
          <p:cNvSpPr/>
          <p:nvPr/>
        </p:nvSpPr>
        <p:spPr>
          <a:xfrm>
            <a:off x="7248904" y="1765489"/>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正方形/長方形 107">
            <a:extLst>
              <a:ext uri="{FF2B5EF4-FFF2-40B4-BE49-F238E27FC236}">
                <a16:creationId xmlns:a16="http://schemas.microsoft.com/office/drawing/2014/main" id="{1C544D39-54C7-4B6F-A5E0-3D2D074DCA66}"/>
              </a:ext>
            </a:extLst>
          </p:cNvPr>
          <p:cNvSpPr/>
          <p:nvPr/>
        </p:nvSpPr>
        <p:spPr>
          <a:xfrm>
            <a:off x="8251410" y="2491231"/>
            <a:ext cx="59056" cy="568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 name="正方形/長方形 108">
            <a:extLst>
              <a:ext uri="{FF2B5EF4-FFF2-40B4-BE49-F238E27FC236}">
                <a16:creationId xmlns:a16="http://schemas.microsoft.com/office/drawing/2014/main" id="{BCEEFD83-6971-49C7-8CF0-BA62D915CE1C}"/>
              </a:ext>
            </a:extLst>
          </p:cNvPr>
          <p:cNvSpPr/>
          <p:nvPr/>
        </p:nvSpPr>
        <p:spPr>
          <a:xfrm>
            <a:off x="8166100" y="2637118"/>
            <a:ext cx="11588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 name="正方形/長方形 109">
            <a:extLst>
              <a:ext uri="{FF2B5EF4-FFF2-40B4-BE49-F238E27FC236}">
                <a16:creationId xmlns:a16="http://schemas.microsoft.com/office/drawing/2014/main" id="{BBC74BB9-F124-4817-B8F5-274C283CA2D9}"/>
              </a:ext>
            </a:extLst>
          </p:cNvPr>
          <p:cNvSpPr/>
          <p:nvPr/>
        </p:nvSpPr>
        <p:spPr>
          <a:xfrm>
            <a:off x="8108156" y="2785169"/>
            <a:ext cx="80804" cy="979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正方形/長方形 110">
            <a:extLst>
              <a:ext uri="{FF2B5EF4-FFF2-40B4-BE49-F238E27FC236}">
                <a16:creationId xmlns:a16="http://schemas.microsoft.com/office/drawing/2014/main" id="{FDA692DA-0A93-4B52-8041-89FEABA61712}"/>
              </a:ext>
            </a:extLst>
          </p:cNvPr>
          <p:cNvSpPr/>
          <p:nvPr/>
        </p:nvSpPr>
        <p:spPr>
          <a:xfrm>
            <a:off x="7948458" y="3598295"/>
            <a:ext cx="15969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正方形/長方形 111">
            <a:extLst>
              <a:ext uri="{FF2B5EF4-FFF2-40B4-BE49-F238E27FC236}">
                <a16:creationId xmlns:a16="http://schemas.microsoft.com/office/drawing/2014/main" id="{264C2827-BE38-4E8A-8648-84725391E684}"/>
              </a:ext>
            </a:extLst>
          </p:cNvPr>
          <p:cNvSpPr/>
          <p:nvPr/>
        </p:nvSpPr>
        <p:spPr>
          <a:xfrm>
            <a:off x="8187460" y="3828480"/>
            <a:ext cx="45719" cy="631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 name="正方形/長方形 112">
            <a:extLst>
              <a:ext uri="{FF2B5EF4-FFF2-40B4-BE49-F238E27FC236}">
                <a16:creationId xmlns:a16="http://schemas.microsoft.com/office/drawing/2014/main" id="{D2868018-1714-4315-9D02-04A7633EC402}"/>
              </a:ext>
            </a:extLst>
          </p:cNvPr>
          <p:cNvSpPr/>
          <p:nvPr/>
        </p:nvSpPr>
        <p:spPr>
          <a:xfrm>
            <a:off x="8162802" y="4129748"/>
            <a:ext cx="70377" cy="962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86C137EF-5632-48C3-A188-DCA10D1946F9}"/>
              </a:ext>
            </a:extLst>
          </p:cNvPr>
          <p:cNvSpPr/>
          <p:nvPr/>
        </p:nvSpPr>
        <p:spPr>
          <a:xfrm>
            <a:off x="7895444" y="4241400"/>
            <a:ext cx="49803" cy="603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 name="正方形/長方形 114">
            <a:extLst>
              <a:ext uri="{FF2B5EF4-FFF2-40B4-BE49-F238E27FC236}">
                <a16:creationId xmlns:a16="http://schemas.microsoft.com/office/drawing/2014/main" id="{B6957015-6315-4FA3-AE41-5FABCC0891FB}"/>
              </a:ext>
            </a:extLst>
          </p:cNvPr>
          <p:cNvSpPr/>
          <p:nvPr/>
        </p:nvSpPr>
        <p:spPr>
          <a:xfrm>
            <a:off x="7950364" y="4351258"/>
            <a:ext cx="45719" cy="145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正方形/長方形 115">
            <a:extLst>
              <a:ext uri="{FF2B5EF4-FFF2-40B4-BE49-F238E27FC236}">
                <a16:creationId xmlns:a16="http://schemas.microsoft.com/office/drawing/2014/main" id="{E50977D7-4EF8-4115-ABFC-D751CD44763D}"/>
              </a:ext>
            </a:extLst>
          </p:cNvPr>
          <p:cNvSpPr/>
          <p:nvPr/>
        </p:nvSpPr>
        <p:spPr>
          <a:xfrm>
            <a:off x="8139945" y="4954832"/>
            <a:ext cx="38404" cy="113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 name="正方形/長方形 116">
            <a:extLst>
              <a:ext uri="{FF2B5EF4-FFF2-40B4-BE49-F238E27FC236}">
                <a16:creationId xmlns:a16="http://schemas.microsoft.com/office/drawing/2014/main" id="{EA65C03E-4D6A-4FDC-8AEA-F4181E31EA8D}"/>
              </a:ext>
            </a:extLst>
          </p:cNvPr>
          <p:cNvSpPr/>
          <p:nvPr/>
        </p:nvSpPr>
        <p:spPr>
          <a:xfrm>
            <a:off x="8115202" y="500552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 name="正方形/長方形 117">
            <a:extLst>
              <a:ext uri="{FF2B5EF4-FFF2-40B4-BE49-F238E27FC236}">
                <a16:creationId xmlns:a16="http://schemas.microsoft.com/office/drawing/2014/main" id="{CAE8A3B3-20D4-4686-AB18-CF12738AB863}"/>
              </a:ext>
            </a:extLst>
          </p:cNvPr>
          <p:cNvSpPr/>
          <p:nvPr/>
        </p:nvSpPr>
        <p:spPr>
          <a:xfrm>
            <a:off x="8164600" y="5418497"/>
            <a:ext cx="115888" cy="935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正方形/長方形 118">
            <a:extLst>
              <a:ext uri="{FF2B5EF4-FFF2-40B4-BE49-F238E27FC236}">
                <a16:creationId xmlns:a16="http://schemas.microsoft.com/office/drawing/2014/main" id="{AFA7E490-112C-49D3-83B5-87836C5CE843}"/>
              </a:ext>
            </a:extLst>
          </p:cNvPr>
          <p:cNvSpPr/>
          <p:nvPr/>
        </p:nvSpPr>
        <p:spPr>
          <a:xfrm>
            <a:off x="8144677" y="5435316"/>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正方形/長方形 119">
            <a:extLst>
              <a:ext uri="{FF2B5EF4-FFF2-40B4-BE49-F238E27FC236}">
                <a16:creationId xmlns:a16="http://schemas.microsoft.com/office/drawing/2014/main" id="{999AAA37-F7FB-4714-AF6F-7495E6062129}"/>
              </a:ext>
            </a:extLst>
          </p:cNvPr>
          <p:cNvSpPr/>
          <p:nvPr/>
        </p:nvSpPr>
        <p:spPr>
          <a:xfrm>
            <a:off x="8234769" y="5596572"/>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 name="正方形/長方形 120">
            <a:extLst>
              <a:ext uri="{FF2B5EF4-FFF2-40B4-BE49-F238E27FC236}">
                <a16:creationId xmlns:a16="http://schemas.microsoft.com/office/drawing/2014/main" id="{DA952930-F20B-4C22-A644-48CE3E6C1401}"/>
              </a:ext>
            </a:extLst>
          </p:cNvPr>
          <p:cNvSpPr/>
          <p:nvPr/>
        </p:nvSpPr>
        <p:spPr>
          <a:xfrm>
            <a:off x="8816987" y="4518549"/>
            <a:ext cx="53169" cy="3894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a:extLst>
              <a:ext uri="{FF2B5EF4-FFF2-40B4-BE49-F238E27FC236}">
                <a16:creationId xmlns:a16="http://schemas.microsoft.com/office/drawing/2014/main" id="{19F123B0-3B32-4D82-BC4E-6A2211ABFB05}"/>
              </a:ext>
            </a:extLst>
          </p:cNvPr>
          <p:cNvSpPr/>
          <p:nvPr/>
        </p:nvSpPr>
        <p:spPr>
          <a:xfrm>
            <a:off x="8870156" y="4518548"/>
            <a:ext cx="53169" cy="3012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 name="正方形/長方形 122">
            <a:extLst>
              <a:ext uri="{FF2B5EF4-FFF2-40B4-BE49-F238E27FC236}">
                <a16:creationId xmlns:a16="http://schemas.microsoft.com/office/drawing/2014/main" id="{ABFA516C-A72D-4F16-92BA-6D417DF7C368}"/>
              </a:ext>
            </a:extLst>
          </p:cNvPr>
          <p:cNvSpPr/>
          <p:nvPr/>
        </p:nvSpPr>
        <p:spPr>
          <a:xfrm>
            <a:off x="8923325" y="4518547"/>
            <a:ext cx="53169" cy="2693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82290063-8768-417F-B541-8E565E010F8A}"/>
              </a:ext>
            </a:extLst>
          </p:cNvPr>
          <p:cNvSpPr/>
          <p:nvPr/>
        </p:nvSpPr>
        <p:spPr>
          <a:xfrm>
            <a:off x="8975664" y="4517571"/>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 name="正方形/長方形 124">
            <a:extLst>
              <a:ext uri="{FF2B5EF4-FFF2-40B4-BE49-F238E27FC236}">
                <a16:creationId xmlns:a16="http://schemas.microsoft.com/office/drawing/2014/main" id="{93AC1EDD-83DA-4317-8E1C-B837F049FC19}"/>
              </a:ext>
            </a:extLst>
          </p:cNvPr>
          <p:cNvSpPr/>
          <p:nvPr/>
        </p:nvSpPr>
        <p:spPr>
          <a:xfrm>
            <a:off x="8470658" y="4187815"/>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223CC533-BD77-4F41-BA31-A91A3F2CD4B1}"/>
              </a:ext>
            </a:extLst>
          </p:cNvPr>
          <p:cNvSpPr/>
          <p:nvPr/>
        </p:nvSpPr>
        <p:spPr>
          <a:xfrm>
            <a:off x="8411399" y="4211505"/>
            <a:ext cx="113272" cy="65592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a:extLst>
              <a:ext uri="{FF2B5EF4-FFF2-40B4-BE49-F238E27FC236}">
                <a16:creationId xmlns:a16="http://schemas.microsoft.com/office/drawing/2014/main" id="{6F4E493C-E66C-4CD8-90B7-4BBB53D3B7B2}"/>
              </a:ext>
            </a:extLst>
          </p:cNvPr>
          <p:cNvSpPr/>
          <p:nvPr/>
        </p:nvSpPr>
        <p:spPr>
          <a:xfrm>
            <a:off x="8358266" y="4462767"/>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 name="正方形/長方形 127">
            <a:extLst>
              <a:ext uri="{FF2B5EF4-FFF2-40B4-BE49-F238E27FC236}">
                <a16:creationId xmlns:a16="http://schemas.microsoft.com/office/drawing/2014/main" id="{5C1285F0-BF56-4F72-802C-38067119B315}"/>
              </a:ext>
            </a:extLst>
          </p:cNvPr>
          <p:cNvSpPr/>
          <p:nvPr/>
        </p:nvSpPr>
        <p:spPr>
          <a:xfrm>
            <a:off x="8326541" y="4460279"/>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 name="正方形/長方形 128">
            <a:extLst>
              <a:ext uri="{FF2B5EF4-FFF2-40B4-BE49-F238E27FC236}">
                <a16:creationId xmlns:a16="http://schemas.microsoft.com/office/drawing/2014/main" id="{7798F31E-7215-4EDE-88F7-90CD4C392F18}"/>
              </a:ext>
            </a:extLst>
          </p:cNvPr>
          <p:cNvSpPr/>
          <p:nvPr/>
        </p:nvSpPr>
        <p:spPr>
          <a:xfrm>
            <a:off x="8276688" y="4457791"/>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 name="正方形/長方形 129">
            <a:extLst>
              <a:ext uri="{FF2B5EF4-FFF2-40B4-BE49-F238E27FC236}">
                <a16:creationId xmlns:a16="http://schemas.microsoft.com/office/drawing/2014/main" id="{C479CBA1-1A78-40D1-9774-56D07CAD9F96}"/>
              </a:ext>
            </a:extLst>
          </p:cNvPr>
          <p:cNvSpPr/>
          <p:nvPr/>
        </p:nvSpPr>
        <p:spPr>
          <a:xfrm>
            <a:off x="8326541" y="4562885"/>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a:extLst>
              <a:ext uri="{FF2B5EF4-FFF2-40B4-BE49-F238E27FC236}">
                <a16:creationId xmlns:a16="http://schemas.microsoft.com/office/drawing/2014/main" id="{311ABA6A-1172-4E0D-8059-70BA3C3F1EE3}"/>
              </a:ext>
            </a:extLst>
          </p:cNvPr>
          <p:cNvSpPr/>
          <p:nvPr/>
        </p:nvSpPr>
        <p:spPr>
          <a:xfrm>
            <a:off x="8384832" y="4613283"/>
            <a:ext cx="47181" cy="1249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a:extLst>
              <a:ext uri="{FF2B5EF4-FFF2-40B4-BE49-F238E27FC236}">
                <a16:creationId xmlns:a16="http://schemas.microsoft.com/office/drawing/2014/main" id="{D04AFAB1-AA7C-4855-B31C-A7AF9D77FE8B}"/>
              </a:ext>
            </a:extLst>
          </p:cNvPr>
          <p:cNvSpPr/>
          <p:nvPr/>
        </p:nvSpPr>
        <p:spPr>
          <a:xfrm>
            <a:off x="8358230" y="4793572"/>
            <a:ext cx="47181" cy="1133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正方形/長方形 132">
            <a:extLst>
              <a:ext uri="{FF2B5EF4-FFF2-40B4-BE49-F238E27FC236}">
                <a16:creationId xmlns:a16="http://schemas.microsoft.com/office/drawing/2014/main" id="{3381498D-C3FE-4368-BCFB-6CC4DF1E67AB}"/>
              </a:ext>
            </a:extLst>
          </p:cNvPr>
          <p:cNvSpPr/>
          <p:nvPr/>
        </p:nvSpPr>
        <p:spPr>
          <a:xfrm>
            <a:off x="8278945" y="4593334"/>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 name="正方形/長方形 133">
            <a:extLst>
              <a:ext uri="{FF2B5EF4-FFF2-40B4-BE49-F238E27FC236}">
                <a16:creationId xmlns:a16="http://schemas.microsoft.com/office/drawing/2014/main" id="{8FA02AAF-C889-47DF-AD3B-B468B783A49C}"/>
              </a:ext>
            </a:extLst>
          </p:cNvPr>
          <p:cNvSpPr/>
          <p:nvPr/>
        </p:nvSpPr>
        <p:spPr>
          <a:xfrm>
            <a:off x="7275636" y="5856921"/>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 name="正方形/長方形 134">
            <a:extLst>
              <a:ext uri="{FF2B5EF4-FFF2-40B4-BE49-F238E27FC236}">
                <a16:creationId xmlns:a16="http://schemas.microsoft.com/office/drawing/2014/main" id="{2175E50A-E360-489A-A2FB-25C190DEDC5B}"/>
              </a:ext>
            </a:extLst>
          </p:cNvPr>
          <p:cNvSpPr/>
          <p:nvPr/>
        </p:nvSpPr>
        <p:spPr>
          <a:xfrm>
            <a:off x="7253946" y="5885817"/>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 name="正方形/長方形 135">
            <a:extLst>
              <a:ext uri="{FF2B5EF4-FFF2-40B4-BE49-F238E27FC236}">
                <a16:creationId xmlns:a16="http://schemas.microsoft.com/office/drawing/2014/main" id="{8B52F8E4-EC7B-44E2-85CB-EF952F44F8B1}"/>
              </a:ext>
            </a:extLst>
          </p:cNvPr>
          <p:cNvSpPr/>
          <p:nvPr/>
        </p:nvSpPr>
        <p:spPr>
          <a:xfrm>
            <a:off x="7253828" y="5926010"/>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 name="正方形/長方形 136">
            <a:extLst>
              <a:ext uri="{FF2B5EF4-FFF2-40B4-BE49-F238E27FC236}">
                <a16:creationId xmlns:a16="http://schemas.microsoft.com/office/drawing/2014/main" id="{AE900525-5133-4E12-9D3F-05D038C652A1}"/>
              </a:ext>
            </a:extLst>
          </p:cNvPr>
          <p:cNvSpPr/>
          <p:nvPr/>
        </p:nvSpPr>
        <p:spPr>
          <a:xfrm>
            <a:off x="7035680" y="5856921"/>
            <a:ext cx="119709" cy="746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 name="正方形/長方形 137">
            <a:extLst>
              <a:ext uri="{FF2B5EF4-FFF2-40B4-BE49-F238E27FC236}">
                <a16:creationId xmlns:a16="http://schemas.microsoft.com/office/drawing/2014/main" id="{00F666EB-DDF6-4666-AA01-1E399237A547}"/>
              </a:ext>
            </a:extLst>
          </p:cNvPr>
          <p:cNvSpPr/>
          <p:nvPr/>
        </p:nvSpPr>
        <p:spPr>
          <a:xfrm>
            <a:off x="7035969" y="5931536"/>
            <a:ext cx="117037" cy="911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 name="正方形/長方形 138">
            <a:extLst>
              <a:ext uri="{FF2B5EF4-FFF2-40B4-BE49-F238E27FC236}">
                <a16:creationId xmlns:a16="http://schemas.microsoft.com/office/drawing/2014/main" id="{3A518115-DEDF-4D9C-B038-6FD95FDC44B7}"/>
              </a:ext>
            </a:extLst>
          </p:cNvPr>
          <p:cNvSpPr/>
          <p:nvPr/>
        </p:nvSpPr>
        <p:spPr>
          <a:xfrm>
            <a:off x="7119444" y="6023753"/>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 name="正方形/長方形 139">
            <a:extLst>
              <a:ext uri="{FF2B5EF4-FFF2-40B4-BE49-F238E27FC236}">
                <a16:creationId xmlns:a16="http://schemas.microsoft.com/office/drawing/2014/main" id="{30F4A2CE-0FBD-4328-B16E-0DC45DCFD4A8}"/>
              </a:ext>
            </a:extLst>
          </p:cNvPr>
          <p:cNvSpPr/>
          <p:nvPr/>
        </p:nvSpPr>
        <p:spPr>
          <a:xfrm>
            <a:off x="6898544" y="5880781"/>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 name="正方形/長方形 140">
            <a:extLst>
              <a:ext uri="{FF2B5EF4-FFF2-40B4-BE49-F238E27FC236}">
                <a16:creationId xmlns:a16="http://schemas.microsoft.com/office/drawing/2014/main" id="{BFB05130-C63E-4A9C-ADE6-627AB1E15790}"/>
              </a:ext>
            </a:extLst>
          </p:cNvPr>
          <p:cNvSpPr/>
          <p:nvPr/>
        </p:nvSpPr>
        <p:spPr>
          <a:xfrm>
            <a:off x="6546119" y="5774148"/>
            <a:ext cx="107876" cy="827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正方形/長方形 141">
            <a:extLst>
              <a:ext uri="{FF2B5EF4-FFF2-40B4-BE49-F238E27FC236}">
                <a16:creationId xmlns:a16="http://schemas.microsoft.com/office/drawing/2014/main" id="{14D34E92-8106-4948-B41C-366A24C974F0}"/>
              </a:ext>
            </a:extLst>
          </p:cNvPr>
          <p:cNvSpPr/>
          <p:nvPr/>
        </p:nvSpPr>
        <p:spPr>
          <a:xfrm>
            <a:off x="6414261" y="5774148"/>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17A8C83C-31E8-410B-9F04-EDAABC395F87}"/>
              </a:ext>
            </a:extLst>
          </p:cNvPr>
          <p:cNvSpPr/>
          <p:nvPr/>
        </p:nvSpPr>
        <p:spPr>
          <a:xfrm>
            <a:off x="6222603" y="5169725"/>
            <a:ext cx="66835" cy="364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911A2AE9-00F4-409E-9ABD-E26F73EA7C68}"/>
              </a:ext>
            </a:extLst>
          </p:cNvPr>
          <p:cNvSpPr/>
          <p:nvPr/>
        </p:nvSpPr>
        <p:spPr>
          <a:xfrm>
            <a:off x="5950027" y="5442984"/>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48904EFD-59F9-422B-A9DB-78407761DC65}"/>
              </a:ext>
            </a:extLst>
          </p:cNvPr>
          <p:cNvSpPr/>
          <p:nvPr/>
        </p:nvSpPr>
        <p:spPr>
          <a:xfrm>
            <a:off x="5948284" y="5512333"/>
            <a:ext cx="66835" cy="1027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DF8FEEE0-37EB-4CF1-934A-DB517540902B}"/>
              </a:ext>
            </a:extLst>
          </p:cNvPr>
          <p:cNvSpPr/>
          <p:nvPr/>
        </p:nvSpPr>
        <p:spPr>
          <a:xfrm>
            <a:off x="5948284" y="5712767"/>
            <a:ext cx="332501" cy="658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865EA524-4544-4F19-8AF2-2C38A8AF66B0}"/>
              </a:ext>
            </a:extLst>
          </p:cNvPr>
          <p:cNvSpPr/>
          <p:nvPr/>
        </p:nvSpPr>
        <p:spPr>
          <a:xfrm>
            <a:off x="6081116" y="5648830"/>
            <a:ext cx="140971"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 name="正方形/長方形 147">
            <a:extLst>
              <a:ext uri="{FF2B5EF4-FFF2-40B4-BE49-F238E27FC236}">
                <a16:creationId xmlns:a16="http://schemas.microsoft.com/office/drawing/2014/main" id="{DF70AFD2-B5F1-4280-A9E2-7E5A473662C7}"/>
              </a:ext>
            </a:extLst>
          </p:cNvPr>
          <p:cNvSpPr/>
          <p:nvPr/>
        </p:nvSpPr>
        <p:spPr>
          <a:xfrm>
            <a:off x="6155252" y="5556805"/>
            <a:ext cx="66835" cy="1005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 name="正方形/長方形 148">
            <a:extLst>
              <a:ext uri="{FF2B5EF4-FFF2-40B4-BE49-F238E27FC236}">
                <a16:creationId xmlns:a16="http://schemas.microsoft.com/office/drawing/2014/main" id="{B74971E8-0659-41D4-87EA-1BD19B4FF34F}"/>
              </a:ext>
            </a:extLst>
          </p:cNvPr>
          <p:cNvSpPr/>
          <p:nvPr/>
        </p:nvSpPr>
        <p:spPr>
          <a:xfrm flipH="1">
            <a:off x="6145765" y="5609670"/>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 name="正方形/長方形 149">
            <a:extLst>
              <a:ext uri="{FF2B5EF4-FFF2-40B4-BE49-F238E27FC236}">
                <a16:creationId xmlns:a16="http://schemas.microsoft.com/office/drawing/2014/main" id="{379D0602-B6FE-42A1-98EB-E90A4505E0F5}"/>
              </a:ext>
            </a:extLst>
          </p:cNvPr>
          <p:cNvSpPr/>
          <p:nvPr/>
        </p:nvSpPr>
        <p:spPr>
          <a:xfrm>
            <a:off x="6215358" y="5672153"/>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 name="正方形/長方形 150">
            <a:extLst>
              <a:ext uri="{FF2B5EF4-FFF2-40B4-BE49-F238E27FC236}">
                <a16:creationId xmlns:a16="http://schemas.microsoft.com/office/drawing/2014/main" id="{799D4E15-EA7D-49F3-A512-58550CCD3435}"/>
              </a:ext>
            </a:extLst>
          </p:cNvPr>
          <p:cNvSpPr/>
          <p:nvPr/>
        </p:nvSpPr>
        <p:spPr>
          <a:xfrm>
            <a:off x="8166100" y="487696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 name="正方形/長方形 151">
            <a:extLst>
              <a:ext uri="{FF2B5EF4-FFF2-40B4-BE49-F238E27FC236}">
                <a16:creationId xmlns:a16="http://schemas.microsoft.com/office/drawing/2014/main" id="{C8D45C73-2156-4007-8976-2812CA19555C}"/>
              </a:ext>
            </a:extLst>
          </p:cNvPr>
          <p:cNvSpPr/>
          <p:nvPr/>
        </p:nvSpPr>
        <p:spPr>
          <a:xfrm>
            <a:off x="8278945" y="3885747"/>
            <a:ext cx="224499" cy="1440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 name="正方形/長方形 152">
            <a:extLst>
              <a:ext uri="{FF2B5EF4-FFF2-40B4-BE49-F238E27FC236}">
                <a16:creationId xmlns:a16="http://schemas.microsoft.com/office/drawing/2014/main" id="{E8215859-639A-4A7F-8042-FD9EA3C2F988}"/>
              </a:ext>
            </a:extLst>
          </p:cNvPr>
          <p:cNvSpPr/>
          <p:nvPr/>
        </p:nvSpPr>
        <p:spPr>
          <a:xfrm>
            <a:off x="8243191" y="3415913"/>
            <a:ext cx="243202" cy="37227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 name="正方形/長方形 153">
            <a:extLst>
              <a:ext uri="{FF2B5EF4-FFF2-40B4-BE49-F238E27FC236}">
                <a16:creationId xmlns:a16="http://schemas.microsoft.com/office/drawing/2014/main" id="{AB98A245-377F-4111-ACDE-557BEB87E8BF}"/>
              </a:ext>
            </a:extLst>
          </p:cNvPr>
          <p:cNvSpPr/>
          <p:nvPr/>
        </p:nvSpPr>
        <p:spPr>
          <a:xfrm>
            <a:off x="9407936" y="3197201"/>
            <a:ext cx="58943" cy="1200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 name="正方形/長方形 154">
            <a:extLst>
              <a:ext uri="{FF2B5EF4-FFF2-40B4-BE49-F238E27FC236}">
                <a16:creationId xmlns:a16="http://schemas.microsoft.com/office/drawing/2014/main" id="{AD027A59-81A6-4C6B-A98F-31FF3756E5C0}"/>
              </a:ext>
            </a:extLst>
          </p:cNvPr>
          <p:cNvSpPr/>
          <p:nvPr/>
        </p:nvSpPr>
        <p:spPr>
          <a:xfrm>
            <a:off x="9241541" y="3359747"/>
            <a:ext cx="67611" cy="630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 name="正方形/長方形 155">
            <a:extLst>
              <a:ext uri="{FF2B5EF4-FFF2-40B4-BE49-F238E27FC236}">
                <a16:creationId xmlns:a16="http://schemas.microsoft.com/office/drawing/2014/main" id="{450F05F5-96DF-4E40-8B99-F9B3360F36A5}"/>
              </a:ext>
            </a:extLst>
          </p:cNvPr>
          <p:cNvSpPr/>
          <p:nvPr/>
        </p:nvSpPr>
        <p:spPr>
          <a:xfrm>
            <a:off x="8978045" y="3349349"/>
            <a:ext cx="259738"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 name="正方形/長方形 156">
            <a:extLst>
              <a:ext uri="{FF2B5EF4-FFF2-40B4-BE49-F238E27FC236}">
                <a16:creationId xmlns:a16="http://schemas.microsoft.com/office/drawing/2014/main" id="{B94505CF-A8CC-4E92-AA4E-C2368C3A827C}"/>
              </a:ext>
            </a:extLst>
          </p:cNvPr>
          <p:cNvSpPr/>
          <p:nvPr/>
        </p:nvSpPr>
        <p:spPr>
          <a:xfrm>
            <a:off x="8943768" y="3392095"/>
            <a:ext cx="149141" cy="3362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 name="正方形/長方形 157">
            <a:extLst>
              <a:ext uri="{FF2B5EF4-FFF2-40B4-BE49-F238E27FC236}">
                <a16:creationId xmlns:a16="http://schemas.microsoft.com/office/drawing/2014/main" id="{7B177F37-463F-4067-818A-1C517A061FEB}"/>
              </a:ext>
            </a:extLst>
          </p:cNvPr>
          <p:cNvSpPr/>
          <p:nvPr/>
        </p:nvSpPr>
        <p:spPr>
          <a:xfrm>
            <a:off x="7898249" y="2928866"/>
            <a:ext cx="52115" cy="4308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 name="正方形/長方形 158">
            <a:extLst>
              <a:ext uri="{FF2B5EF4-FFF2-40B4-BE49-F238E27FC236}">
                <a16:creationId xmlns:a16="http://schemas.microsoft.com/office/drawing/2014/main" id="{B33B84B1-07B6-4C5C-82E3-B5DEEA74CC2D}"/>
              </a:ext>
            </a:extLst>
          </p:cNvPr>
          <p:cNvSpPr/>
          <p:nvPr/>
        </p:nvSpPr>
        <p:spPr>
          <a:xfrm>
            <a:off x="7950299" y="3067951"/>
            <a:ext cx="273035" cy="2972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 name="正方形/長方形 159">
            <a:extLst>
              <a:ext uri="{FF2B5EF4-FFF2-40B4-BE49-F238E27FC236}">
                <a16:creationId xmlns:a16="http://schemas.microsoft.com/office/drawing/2014/main" id="{24DF11C7-0D1C-4790-B2F3-0EE6A5376FA4}"/>
              </a:ext>
            </a:extLst>
          </p:cNvPr>
          <p:cNvSpPr/>
          <p:nvPr/>
        </p:nvSpPr>
        <p:spPr>
          <a:xfrm rot="5400000">
            <a:off x="7847079" y="3316109"/>
            <a:ext cx="45721" cy="590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 name="正方形/長方形 160">
            <a:extLst>
              <a:ext uri="{FF2B5EF4-FFF2-40B4-BE49-F238E27FC236}">
                <a16:creationId xmlns:a16="http://schemas.microsoft.com/office/drawing/2014/main" id="{8F20BCBA-88C7-4A84-953C-ADEFEE240AD1}"/>
              </a:ext>
            </a:extLst>
          </p:cNvPr>
          <p:cNvSpPr/>
          <p:nvPr/>
        </p:nvSpPr>
        <p:spPr>
          <a:xfrm rot="5400000">
            <a:off x="8422469" y="3422927"/>
            <a:ext cx="281763" cy="1369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 name="正方形/長方形 161">
            <a:extLst>
              <a:ext uri="{FF2B5EF4-FFF2-40B4-BE49-F238E27FC236}">
                <a16:creationId xmlns:a16="http://schemas.microsoft.com/office/drawing/2014/main" id="{5F324AA9-BC03-4100-B552-1B74A1925DC8}"/>
              </a:ext>
            </a:extLst>
          </p:cNvPr>
          <p:cNvSpPr/>
          <p:nvPr/>
        </p:nvSpPr>
        <p:spPr>
          <a:xfrm>
            <a:off x="8631826" y="3448594"/>
            <a:ext cx="50212" cy="3588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 name="正方形/長方形 162">
            <a:extLst>
              <a:ext uri="{FF2B5EF4-FFF2-40B4-BE49-F238E27FC236}">
                <a16:creationId xmlns:a16="http://schemas.microsoft.com/office/drawing/2014/main" id="{38B4B0C0-944D-476C-8CD0-CAB5D5BBEA52}"/>
              </a:ext>
            </a:extLst>
          </p:cNvPr>
          <p:cNvSpPr/>
          <p:nvPr/>
        </p:nvSpPr>
        <p:spPr>
          <a:xfrm>
            <a:off x="8600990" y="3614820"/>
            <a:ext cx="45719" cy="1101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 name="正方形/長方形 163">
            <a:extLst>
              <a:ext uri="{FF2B5EF4-FFF2-40B4-BE49-F238E27FC236}">
                <a16:creationId xmlns:a16="http://schemas.microsoft.com/office/drawing/2014/main" id="{51DB9305-32A5-475A-9207-69E3C30F78E1}"/>
              </a:ext>
            </a:extLst>
          </p:cNvPr>
          <p:cNvSpPr/>
          <p:nvPr/>
        </p:nvSpPr>
        <p:spPr>
          <a:xfrm>
            <a:off x="8760800" y="3560244"/>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 name="正方形/長方形 164">
            <a:extLst>
              <a:ext uri="{FF2B5EF4-FFF2-40B4-BE49-F238E27FC236}">
                <a16:creationId xmlns:a16="http://schemas.microsoft.com/office/drawing/2014/main" id="{EBB7D9C8-33AE-4A7B-A9FB-B9999E9896FF}"/>
              </a:ext>
            </a:extLst>
          </p:cNvPr>
          <p:cNvSpPr/>
          <p:nvPr/>
        </p:nvSpPr>
        <p:spPr>
          <a:xfrm>
            <a:off x="9575255" y="3639820"/>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 name="正方形/長方形 165">
            <a:extLst>
              <a:ext uri="{FF2B5EF4-FFF2-40B4-BE49-F238E27FC236}">
                <a16:creationId xmlns:a16="http://schemas.microsoft.com/office/drawing/2014/main" id="{5620E677-EED1-4C9C-8F93-D5AA3191ACD2}"/>
              </a:ext>
            </a:extLst>
          </p:cNvPr>
          <p:cNvSpPr/>
          <p:nvPr/>
        </p:nvSpPr>
        <p:spPr>
          <a:xfrm>
            <a:off x="5995746" y="2325123"/>
            <a:ext cx="45719"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 name="正方形/長方形 166">
            <a:extLst>
              <a:ext uri="{FF2B5EF4-FFF2-40B4-BE49-F238E27FC236}">
                <a16:creationId xmlns:a16="http://schemas.microsoft.com/office/drawing/2014/main" id="{28916A23-C3B8-473C-974B-4AA8E7C61BDE}"/>
              </a:ext>
            </a:extLst>
          </p:cNvPr>
          <p:cNvSpPr/>
          <p:nvPr/>
        </p:nvSpPr>
        <p:spPr>
          <a:xfrm>
            <a:off x="6018605" y="2357845"/>
            <a:ext cx="45719" cy="800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 name="正方形/長方形 167">
            <a:extLst>
              <a:ext uri="{FF2B5EF4-FFF2-40B4-BE49-F238E27FC236}">
                <a16:creationId xmlns:a16="http://schemas.microsoft.com/office/drawing/2014/main" id="{8122E20C-6F57-48AC-AD02-300DF4E505F6}"/>
              </a:ext>
            </a:extLst>
          </p:cNvPr>
          <p:cNvSpPr/>
          <p:nvPr/>
        </p:nvSpPr>
        <p:spPr>
          <a:xfrm>
            <a:off x="6066939" y="2439583"/>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 name="正方形/長方形 168">
            <a:extLst>
              <a:ext uri="{FF2B5EF4-FFF2-40B4-BE49-F238E27FC236}">
                <a16:creationId xmlns:a16="http://schemas.microsoft.com/office/drawing/2014/main" id="{FCD7C9D6-838A-4BDB-9A1C-2ACF8D9B4784}"/>
              </a:ext>
            </a:extLst>
          </p:cNvPr>
          <p:cNvSpPr/>
          <p:nvPr/>
        </p:nvSpPr>
        <p:spPr>
          <a:xfrm>
            <a:off x="5682231" y="2543012"/>
            <a:ext cx="68579" cy="938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 name="正方形/長方形 169">
            <a:extLst>
              <a:ext uri="{FF2B5EF4-FFF2-40B4-BE49-F238E27FC236}">
                <a16:creationId xmlns:a16="http://schemas.microsoft.com/office/drawing/2014/main" id="{FD1FA8F8-1F89-4856-9295-7A8F4958749D}"/>
              </a:ext>
            </a:extLst>
          </p:cNvPr>
          <p:cNvSpPr/>
          <p:nvPr/>
        </p:nvSpPr>
        <p:spPr>
          <a:xfrm>
            <a:off x="5948284" y="2899107"/>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 name="正方形/長方形 170">
            <a:extLst>
              <a:ext uri="{FF2B5EF4-FFF2-40B4-BE49-F238E27FC236}">
                <a16:creationId xmlns:a16="http://schemas.microsoft.com/office/drawing/2014/main" id="{569B6400-2855-41B0-AB20-8CFB1E4BC335}"/>
              </a:ext>
            </a:extLst>
          </p:cNvPr>
          <p:cNvSpPr/>
          <p:nvPr/>
        </p:nvSpPr>
        <p:spPr>
          <a:xfrm>
            <a:off x="5794628" y="252621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 name="正方形/長方形 171">
            <a:extLst>
              <a:ext uri="{FF2B5EF4-FFF2-40B4-BE49-F238E27FC236}">
                <a16:creationId xmlns:a16="http://schemas.microsoft.com/office/drawing/2014/main" id="{449DC466-F80B-45B5-9537-21FAF7EC2E5D}"/>
              </a:ext>
            </a:extLst>
          </p:cNvPr>
          <p:cNvSpPr/>
          <p:nvPr/>
        </p:nvSpPr>
        <p:spPr>
          <a:xfrm>
            <a:off x="5838446" y="2565662"/>
            <a:ext cx="66835" cy="14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正方形/長方形 172">
            <a:extLst>
              <a:ext uri="{FF2B5EF4-FFF2-40B4-BE49-F238E27FC236}">
                <a16:creationId xmlns:a16="http://schemas.microsoft.com/office/drawing/2014/main" id="{3415FBEA-A8B8-4D21-9A58-68C271614945}"/>
              </a:ext>
            </a:extLst>
          </p:cNvPr>
          <p:cNvSpPr/>
          <p:nvPr/>
        </p:nvSpPr>
        <p:spPr>
          <a:xfrm>
            <a:off x="5948284" y="2977963"/>
            <a:ext cx="66835" cy="1213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正方形/長方形 173">
            <a:extLst>
              <a:ext uri="{FF2B5EF4-FFF2-40B4-BE49-F238E27FC236}">
                <a16:creationId xmlns:a16="http://schemas.microsoft.com/office/drawing/2014/main" id="{34455492-C983-4C1D-B73C-974400A4D0FA}"/>
              </a:ext>
            </a:extLst>
          </p:cNvPr>
          <p:cNvSpPr/>
          <p:nvPr/>
        </p:nvSpPr>
        <p:spPr>
          <a:xfrm>
            <a:off x="6004394" y="3060830"/>
            <a:ext cx="66835" cy="1721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 name="正方形/長方形 174">
            <a:extLst>
              <a:ext uri="{FF2B5EF4-FFF2-40B4-BE49-F238E27FC236}">
                <a16:creationId xmlns:a16="http://schemas.microsoft.com/office/drawing/2014/main" id="{C3CF633F-1273-4EB5-AAAD-8FDD205A81F2}"/>
              </a:ext>
            </a:extLst>
          </p:cNvPr>
          <p:cNvSpPr/>
          <p:nvPr/>
        </p:nvSpPr>
        <p:spPr>
          <a:xfrm>
            <a:off x="5138778" y="2486886"/>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 name="正方形/長方形 175">
            <a:extLst>
              <a:ext uri="{FF2B5EF4-FFF2-40B4-BE49-F238E27FC236}">
                <a16:creationId xmlns:a16="http://schemas.microsoft.com/office/drawing/2014/main" id="{D4D63384-CCE7-4F56-A7CB-2FFE53E7F8FC}"/>
              </a:ext>
            </a:extLst>
          </p:cNvPr>
          <p:cNvSpPr/>
          <p:nvPr/>
        </p:nvSpPr>
        <p:spPr>
          <a:xfrm>
            <a:off x="5220070" y="2509196"/>
            <a:ext cx="66835" cy="384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正方形/長方形 176">
            <a:extLst>
              <a:ext uri="{FF2B5EF4-FFF2-40B4-BE49-F238E27FC236}">
                <a16:creationId xmlns:a16="http://schemas.microsoft.com/office/drawing/2014/main" id="{342E891D-CF6E-4AA3-AB84-8D3A076E91ED}"/>
              </a:ext>
            </a:extLst>
          </p:cNvPr>
          <p:cNvSpPr/>
          <p:nvPr/>
        </p:nvSpPr>
        <p:spPr>
          <a:xfrm flipV="1">
            <a:off x="4810190" y="2442755"/>
            <a:ext cx="45719" cy="1073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a:extLst>
              <a:ext uri="{FF2B5EF4-FFF2-40B4-BE49-F238E27FC236}">
                <a16:creationId xmlns:a16="http://schemas.microsoft.com/office/drawing/2014/main" id="{28BF829A-8824-4DE7-8B4F-49CAAAB74053}"/>
              </a:ext>
            </a:extLst>
          </p:cNvPr>
          <p:cNvSpPr/>
          <p:nvPr/>
        </p:nvSpPr>
        <p:spPr>
          <a:xfrm flipV="1">
            <a:off x="4825706" y="2476418"/>
            <a:ext cx="55677" cy="761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0DFE570E-320D-46A7-941D-C218A0B34CDF}"/>
              </a:ext>
            </a:extLst>
          </p:cNvPr>
          <p:cNvSpPr/>
          <p:nvPr/>
        </p:nvSpPr>
        <p:spPr>
          <a:xfrm flipV="1">
            <a:off x="4854959" y="2500471"/>
            <a:ext cx="82909" cy="561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 name="正方形/長方形 179">
            <a:extLst>
              <a:ext uri="{FF2B5EF4-FFF2-40B4-BE49-F238E27FC236}">
                <a16:creationId xmlns:a16="http://schemas.microsoft.com/office/drawing/2014/main" id="{2D190AE9-294E-483E-9EFC-7209767A3C5F}"/>
              </a:ext>
            </a:extLst>
          </p:cNvPr>
          <p:cNvSpPr/>
          <p:nvPr/>
        </p:nvSpPr>
        <p:spPr>
          <a:xfrm>
            <a:off x="6168624" y="2798981"/>
            <a:ext cx="11216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 name="正方形/長方形 180">
            <a:extLst>
              <a:ext uri="{FF2B5EF4-FFF2-40B4-BE49-F238E27FC236}">
                <a16:creationId xmlns:a16="http://schemas.microsoft.com/office/drawing/2014/main" id="{4A26E47A-F0A8-4C4A-8F1E-B903CA4C1165}"/>
              </a:ext>
            </a:extLst>
          </p:cNvPr>
          <p:cNvSpPr/>
          <p:nvPr/>
        </p:nvSpPr>
        <p:spPr>
          <a:xfrm>
            <a:off x="6243932" y="287353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 name="正方形/長方形 181">
            <a:extLst>
              <a:ext uri="{FF2B5EF4-FFF2-40B4-BE49-F238E27FC236}">
                <a16:creationId xmlns:a16="http://schemas.microsoft.com/office/drawing/2014/main" id="{43FF15D3-87F3-4231-AAED-5362CBF8853F}"/>
              </a:ext>
            </a:extLst>
          </p:cNvPr>
          <p:cNvSpPr/>
          <p:nvPr/>
        </p:nvSpPr>
        <p:spPr>
          <a:xfrm>
            <a:off x="4873862" y="3013931"/>
            <a:ext cx="56839" cy="821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 name="正方形/長方形 182">
            <a:extLst>
              <a:ext uri="{FF2B5EF4-FFF2-40B4-BE49-F238E27FC236}">
                <a16:creationId xmlns:a16="http://schemas.microsoft.com/office/drawing/2014/main" id="{872E4D68-6DBC-46C7-A376-B61262F86BC7}"/>
              </a:ext>
            </a:extLst>
          </p:cNvPr>
          <p:cNvSpPr/>
          <p:nvPr/>
        </p:nvSpPr>
        <p:spPr>
          <a:xfrm>
            <a:off x="4930701" y="2985789"/>
            <a:ext cx="57854" cy="1330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4" name="正方形/長方形 183">
            <a:extLst>
              <a:ext uri="{FF2B5EF4-FFF2-40B4-BE49-F238E27FC236}">
                <a16:creationId xmlns:a16="http://schemas.microsoft.com/office/drawing/2014/main" id="{5FDB8A95-AEF2-45B7-979D-6A7F07AA4BB0}"/>
              </a:ext>
            </a:extLst>
          </p:cNvPr>
          <p:cNvSpPr/>
          <p:nvPr/>
        </p:nvSpPr>
        <p:spPr>
          <a:xfrm>
            <a:off x="4947411" y="311660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5" name="正方形/長方形 184">
            <a:extLst>
              <a:ext uri="{FF2B5EF4-FFF2-40B4-BE49-F238E27FC236}">
                <a16:creationId xmlns:a16="http://schemas.microsoft.com/office/drawing/2014/main" id="{4404CAE0-AEA8-4979-A7E3-4A4CDEF2B27B}"/>
              </a:ext>
            </a:extLst>
          </p:cNvPr>
          <p:cNvSpPr/>
          <p:nvPr/>
        </p:nvSpPr>
        <p:spPr>
          <a:xfrm>
            <a:off x="3956769" y="2627024"/>
            <a:ext cx="143743" cy="938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6" name="正方形/長方形 185">
            <a:extLst>
              <a:ext uri="{FF2B5EF4-FFF2-40B4-BE49-F238E27FC236}">
                <a16:creationId xmlns:a16="http://schemas.microsoft.com/office/drawing/2014/main" id="{BE3BAEBE-45DD-4F2A-BCC0-E0CD2DC8E4CD}"/>
              </a:ext>
            </a:extLst>
          </p:cNvPr>
          <p:cNvSpPr/>
          <p:nvPr/>
        </p:nvSpPr>
        <p:spPr>
          <a:xfrm>
            <a:off x="4031021" y="2544110"/>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7" name="正方形/長方形 186">
            <a:extLst>
              <a:ext uri="{FF2B5EF4-FFF2-40B4-BE49-F238E27FC236}">
                <a16:creationId xmlns:a16="http://schemas.microsoft.com/office/drawing/2014/main" id="{B1890601-302D-4352-ACAB-540459780E09}"/>
              </a:ext>
            </a:extLst>
          </p:cNvPr>
          <p:cNvSpPr/>
          <p:nvPr/>
        </p:nvSpPr>
        <p:spPr>
          <a:xfrm>
            <a:off x="3902240" y="2401289"/>
            <a:ext cx="66125" cy="800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8" name="正方形/長方形 187">
            <a:extLst>
              <a:ext uri="{FF2B5EF4-FFF2-40B4-BE49-F238E27FC236}">
                <a16:creationId xmlns:a16="http://schemas.microsoft.com/office/drawing/2014/main" id="{40E95C15-89C7-41B1-826A-3B9571B786BA}"/>
              </a:ext>
            </a:extLst>
          </p:cNvPr>
          <p:cNvSpPr/>
          <p:nvPr/>
        </p:nvSpPr>
        <p:spPr>
          <a:xfrm>
            <a:off x="3679450" y="2380529"/>
            <a:ext cx="199606"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9" name="正方形/長方形 188">
            <a:extLst>
              <a:ext uri="{FF2B5EF4-FFF2-40B4-BE49-F238E27FC236}">
                <a16:creationId xmlns:a16="http://schemas.microsoft.com/office/drawing/2014/main" id="{380C54DC-0540-426C-840F-8A3A8FB35C49}"/>
              </a:ext>
            </a:extLst>
          </p:cNvPr>
          <p:cNvSpPr/>
          <p:nvPr/>
        </p:nvSpPr>
        <p:spPr>
          <a:xfrm>
            <a:off x="4006976" y="2128868"/>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0" name="正方形/長方形 189">
            <a:extLst>
              <a:ext uri="{FF2B5EF4-FFF2-40B4-BE49-F238E27FC236}">
                <a16:creationId xmlns:a16="http://schemas.microsoft.com/office/drawing/2014/main" id="{6D10F829-29E5-466F-9C06-12B8234648A4}"/>
              </a:ext>
            </a:extLst>
          </p:cNvPr>
          <p:cNvSpPr/>
          <p:nvPr/>
        </p:nvSpPr>
        <p:spPr>
          <a:xfrm>
            <a:off x="3949082" y="1997702"/>
            <a:ext cx="66844" cy="113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1" name="正方形/長方形 190">
            <a:extLst>
              <a:ext uri="{FF2B5EF4-FFF2-40B4-BE49-F238E27FC236}">
                <a16:creationId xmlns:a16="http://schemas.microsoft.com/office/drawing/2014/main" id="{DDEA56C8-6DCF-4F11-9698-DB490E7EF5C5}"/>
              </a:ext>
            </a:extLst>
          </p:cNvPr>
          <p:cNvSpPr/>
          <p:nvPr/>
        </p:nvSpPr>
        <p:spPr>
          <a:xfrm>
            <a:off x="3902240" y="1636243"/>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a:extLst>
              <a:ext uri="{FF2B5EF4-FFF2-40B4-BE49-F238E27FC236}">
                <a16:creationId xmlns:a16="http://schemas.microsoft.com/office/drawing/2014/main" id="{518F9BA9-042F-4C08-A40C-5D5E5870D32B}"/>
              </a:ext>
            </a:extLst>
          </p:cNvPr>
          <p:cNvSpPr/>
          <p:nvPr/>
        </p:nvSpPr>
        <p:spPr>
          <a:xfrm>
            <a:off x="3794542" y="1562626"/>
            <a:ext cx="59085" cy="10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3" name="正方形/長方形 192">
            <a:extLst>
              <a:ext uri="{FF2B5EF4-FFF2-40B4-BE49-F238E27FC236}">
                <a16:creationId xmlns:a16="http://schemas.microsoft.com/office/drawing/2014/main" id="{95D0C762-B292-4772-B393-4D3EE5B3A7E1}"/>
              </a:ext>
            </a:extLst>
          </p:cNvPr>
          <p:cNvSpPr/>
          <p:nvPr/>
        </p:nvSpPr>
        <p:spPr>
          <a:xfrm>
            <a:off x="3605028" y="1609557"/>
            <a:ext cx="59085" cy="10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4" name="正方形/長方形 193">
            <a:extLst>
              <a:ext uri="{FF2B5EF4-FFF2-40B4-BE49-F238E27FC236}">
                <a16:creationId xmlns:a16="http://schemas.microsoft.com/office/drawing/2014/main" id="{D582F175-E45D-40B9-8C8B-5DD4BB0C6897}"/>
              </a:ext>
            </a:extLst>
          </p:cNvPr>
          <p:cNvSpPr/>
          <p:nvPr/>
        </p:nvSpPr>
        <p:spPr>
          <a:xfrm>
            <a:off x="3113285" y="1561855"/>
            <a:ext cx="31906" cy="677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5" name="正方形/長方形 194">
            <a:extLst>
              <a:ext uri="{FF2B5EF4-FFF2-40B4-BE49-F238E27FC236}">
                <a16:creationId xmlns:a16="http://schemas.microsoft.com/office/drawing/2014/main" id="{2F27FF6E-CDF8-4190-B9C0-88100F71D236}"/>
              </a:ext>
            </a:extLst>
          </p:cNvPr>
          <p:cNvSpPr/>
          <p:nvPr/>
        </p:nvSpPr>
        <p:spPr>
          <a:xfrm>
            <a:off x="3821703" y="259453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FA311866-ACF8-4AB1-B687-7D3E7F15A2C4}"/>
              </a:ext>
            </a:extLst>
          </p:cNvPr>
          <p:cNvSpPr/>
          <p:nvPr/>
        </p:nvSpPr>
        <p:spPr>
          <a:xfrm>
            <a:off x="4115483" y="289545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7" name="正方形/長方形 196">
            <a:extLst>
              <a:ext uri="{FF2B5EF4-FFF2-40B4-BE49-F238E27FC236}">
                <a16:creationId xmlns:a16="http://schemas.microsoft.com/office/drawing/2014/main" id="{6D69948E-99EE-4993-A705-283EAEF4ADA3}"/>
              </a:ext>
            </a:extLst>
          </p:cNvPr>
          <p:cNvSpPr/>
          <p:nvPr/>
        </p:nvSpPr>
        <p:spPr>
          <a:xfrm>
            <a:off x="4305025" y="2788289"/>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8" name="正方形/長方形 197">
            <a:extLst>
              <a:ext uri="{FF2B5EF4-FFF2-40B4-BE49-F238E27FC236}">
                <a16:creationId xmlns:a16="http://schemas.microsoft.com/office/drawing/2014/main" id="{47261F40-88AF-4083-83A8-0378D54AE21A}"/>
              </a:ext>
            </a:extLst>
          </p:cNvPr>
          <p:cNvSpPr/>
          <p:nvPr/>
        </p:nvSpPr>
        <p:spPr>
          <a:xfrm>
            <a:off x="4547912" y="2699654"/>
            <a:ext cx="66835" cy="940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9" name="正方形/長方形 198">
            <a:extLst>
              <a:ext uri="{FF2B5EF4-FFF2-40B4-BE49-F238E27FC236}">
                <a16:creationId xmlns:a16="http://schemas.microsoft.com/office/drawing/2014/main" id="{52E55704-8D38-4E1A-9BE8-1D8C298D9F94}"/>
              </a:ext>
            </a:extLst>
          </p:cNvPr>
          <p:cNvSpPr/>
          <p:nvPr/>
        </p:nvSpPr>
        <p:spPr>
          <a:xfrm>
            <a:off x="4331409" y="2545393"/>
            <a:ext cx="235912" cy="515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0" name="正方形/長方形 199">
            <a:extLst>
              <a:ext uri="{FF2B5EF4-FFF2-40B4-BE49-F238E27FC236}">
                <a16:creationId xmlns:a16="http://schemas.microsoft.com/office/drawing/2014/main" id="{38749B0B-0D61-4B46-B815-A937BF176BE4}"/>
              </a:ext>
            </a:extLst>
          </p:cNvPr>
          <p:cNvSpPr/>
          <p:nvPr/>
        </p:nvSpPr>
        <p:spPr>
          <a:xfrm>
            <a:off x="4441695" y="2493331"/>
            <a:ext cx="125625" cy="696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1" name="正方形/長方形 200">
            <a:extLst>
              <a:ext uri="{FF2B5EF4-FFF2-40B4-BE49-F238E27FC236}">
                <a16:creationId xmlns:a16="http://schemas.microsoft.com/office/drawing/2014/main" id="{D4CA1FB2-6219-478F-9252-B1CC1054588C}"/>
              </a:ext>
            </a:extLst>
          </p:cNvPr>
          <p:cNvSpPr/>
          <p:nvPr/>
        </p:nvSpPr>
        <p:spPr>
          <a:xfrm>
            <a:off x="4594096" y="2669651"/>
            <a:ext cx="106216" cy="484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2" name="正方形/長方形 201">
            <a:extLst>
              <a:ext uri="{FF2B5EF4-FFF2-40B4-BE49-F238E27FC236}">
                <a16:creationId xmlns:a16="http://schemas.microsoft.com/office/drawing/2014/main" id="{BCF60D39-DC7C-4010-A58E-82AD09D70143}"/>
              </a:ext>
            </a:extLst>
          </p:cNvPr>
          <p:cNvSpPr/>
          <p:nvPr/>
        </p:nvSpPr>
        <p:spPr>
          <a:xfrm>
            <a:off x="4547909" y="2431043"/>
            <a:ext cx="55711" cy="654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3" name="正方形/長方形 202">
            <a:extLst>
              <a:ext uri="{FF2B5EF4-FFF2-40B4-BE49-F238E27FC236}">
                <a16:creationId xmlns:a16="http://schemas.microsoft.com/office/drawing/2014/main" id="{FE617ED6-35FA-48FF-9DCA-EE6D9B9A7906}"/>
              </a:ext>
            </a:extLst>
          </p:cNvPr>
          <p:cNvSpPr/>
          <p:nvPr/>
        </p:nvSpPr>
        <p:spPr>
          <a:xfrm>
            <a:off x="4603528" y="2376495"/>
            <a:ext cx="55701" cy="654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正方形/長方形 203">
            <a:extLst>
              <a:ext uri="{FF2B5EF4-FFF2-40B4-BE49-F238E27FC236}">
                <a16:creationId xmlns:a16="http://schemas.microsoft.com/office/drawing/2014/main" id="{ECA16902-A814-472A-A900-F76EFD0A80D0}"/>
              </a:ext>
            </a:extLst>
          </p:cNvPr>
          <p:cNvSpPr/>
          <p:nvPr/>
        </p:nvSpPr>
        <p:spPr>
          <a:xfrm>
            <a:off x="4220846" y="2299707"/>
            <a:ext cx="141604" cy="1127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5" name="正方形/長方形 204">
            <a:extLst>
              <a:ext uri="{FF2B5EF4-FFF2-40B4-BE49-F238E27FC236}">
                <a16:creationId xmlns:a16="http://schemas.microsoft.com/office/drawing/2014/main" id="{D6112945-5F6B-45DE-80FC-6FF1B00341DC}"/>
              </a:ext>
            </a:extLst>
          </p:cNvPr>
          <p:cNvSpPr/>
          <p:nvPr/>
        </p:nvSpPr>
        <p:spPr>
          <a:xfrm>
            <a:off x="4253506" y="2241220"/>
            <a:ext cx="134524" cy="584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6" name="正方形/長方形 205">
            <a:extLst>
              <a:ext uri="{FF2B5EF4-FFF2-40B4-BE49-F238E27FC236}">
                <a16:creationId xmlns:a16="http://schemas.microsoft.com/office/drawing/2014/main" id="{0126D3D6-F6F0-45F9-8189-A6CC2606D15F}"/>
              </a:ext>
            </a:extLst>
          </p:cNvPr>
          <p:cNvSpPr/>
          <p:nvPr/>
        </p:nvSpPr>
        <p:spPr>
          <a:xfrm>
            <a:off x="4332671" y="2134985"/>
            <a:ext cx="59117" cy="1062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7" name="正方形/長方形 206">
            <a:extLst>
              <a:ext uri="{FF2B5EF4-FFF2-40B4-BE49-F238E27FC236}">
                <a16:creationId xmlns:a16="http://schemas.microsoft.com/office/drawing/2014/main" id="{9D681A5E-078B-40A2-B4D9-583FDC9A0805}"/>
              </a:ext>
            </a:extLst>
          </p:cNvPr>
          <p:cNvSpPr/>
          <p:nvPr/>
        </p:nvSpPr>
        <p:spPr>
          <a:xfrm>
            <a:off x="4375042" y="2165804"/>
            <a:ext cx="44234" cy="520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8" name="正方形/長方形 207">
            <a:extLst>
              <a:ext uri="{FF2B5EF4-FFF2-40B4-BE49-F238E27FC236}">
                <a16:creationId xmlns:a16="http://schemas.microsoft.com/office/drawing/2014/main" id="{E00C69AC-8EC5-4D85-913D-470F8D82EC2B}"/>
              </a:ext>
            </a:extLst>
          </p:cNvPr>
          <p:cNvSpPr/>
          <p:nvPr/>
        </p:nvSpPr>
        <p:spPr>
          <a:xfrm>
            <a:off x="4305025" y="2220397"/>
            <a:ext cx="44234" cy="520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9" name="正方形/長方形 208">
            <a:extLst>
              <a:ext uri="{FF2B5EF4-FFF2-40B4-BE49-F238E27FC236}">
                <a16:creationId xmlns:a16="http://schemas.microsoft.com/office/drawing/2014/main" id="{473DC369-4EA9-4CA4-940A-656627101841}"/>
              </a:ext>
            </a:extLst>
          </p:cNvPr>
          <p:cNvSpPr/>
          <p:nvPr/>
        </p:nvSpPr>
        <p:spPr>
          <a:xfrm>
            <a:off x="4654341" y="2336497"/>
            <a:ext cx="60158" cy="4946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0" name="正方形/長方形 209">
            <a:extLst>
              <a:ext uri="{FF2B5EF4-FFF2-40B4-BE49-F238E27FC236}">
                <a16:creationId xmlns:a16="http://schemas.microsoft.com/office/drawing/2014/main" id="{295087E6-58BD-4283-9BA3-4AFDD2FE9D92}"/>
              </a:ext>
            </a:extLst>
          </p:cNvPr>
          <p:cNvSpPr/>
          <p:nvPr/>
        </p:nvSpPr>
        <p:spPr>
          <a:xfrm>
            <a:off x="4006024" y="3780070"/>
            <a:ext cx="94487"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1" name="正方形/長方形 210">
            <a:extLst>
              <a:ext uri="{FF2B5EF4-FFF2-40B4-BE49-F238E27FC236}">
                <a16:creationId xmlns:a16="http://schemas.microsoft.com/office/drawing/2014/main" id="{B04C9028-E295-4E2D-8041-EF447DB5B14F}"/>
              </a:ext>
            </a:extLst>
          </p:cNvPr>
          <p:cNvSpPr/>
          <p:nvPr/>
        </p:nvSpPr>
        <p:spPr>
          <a:xfrm>
            <a:off x="4036860" y="3751069"/>
            <a:ext cx="94487"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2" name="正方形/長方形 211">
            <a:extLst>
              <a:ext uri="{FF2B5EF4-FFF2-40B4-BE49-F238E27FC236}">
                <a16:creationId xmlns:a16="http://schemas.microsoft.com/office/drawing/2014/main" id="{0235A318-1728-465D-8BC4-577519537818}"/>
              </a:ext>
            </a:extLst>
          </p:cNvPr>
          <p:cNvSpPr/>
          <p:nvPr/>
        </p:nvSpPr>
        <p:spPr>
          <a:xfrm>
            <a:off x="4036867" y="3823895"/>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3" name="正方形/長方形 212">
            <a:extLst>
              <a:ext uri="{FF2B5EF4-FFF2-40B4-BE49-F238E27FC236}">
                <a16:creationId xmlns:a16="http://schemas.microsoft.com/office/drawing/2014/main" id="{BFE9810B-4A6B-419A-8DBE-51FF4534624A}"/>
              </a:ext>
            </a:extLst>
          </p:cNvPr>
          <p:cNvSpPr/>
          <p:nvPr/>
        </p:nvSpPr>
        <p:spPr>
          <a:xfrm>
            <a:off x="4277326" y="4548152"/>
            <a:ext cx="84608" cy="1356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4" name="正方形/長方形 213">
            <a:extLst>
              <a:ext uri="{FF2B5EF4-FFF2-40B4-BE49-F238E27FC236}">
                <a16:creationId xmlns:a16="http://schemas.microsoft.com/office/drawing/2014/main" id="{E65D140E-8B9B-4A91-A9D6-D303D4928C55}"/>
              </a:ext>
            </a:extLst>
          </p:cNvPr>
          <p:cNvSpPr/>
          <p:nvPr/>
        </p:nvSpPr>
        <p:spPr>
          <a:xfrm>
            <a:off x="4360837" y="4622383"/>
            <a:ext cx="85438" cy="2311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5" name="正方形/長方形 214">
            <a:extLst>
              <a:ext uri="{FF2B5EF4-FFF2-40B4-BE49-F238E27FC236}">
                <a16:creationId xmlns:a16="http://schemas.microsoft.com/office/drawing/2014/main" id="{52C104B3-6169-44C4-B0BB-6A2106119E16}"/>
              </a:ext>
            </a:extLst>
          </p:cNvPr>
          <p:cNvSpPr/>
          <p:nvPr/>
        </p:nvSpPr>
        <p:spPr>
          <a:xfrm>
            <a:off x="4462470" y="4864848"/>
            <a:ext cx="141057" cy="2311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6" name="正方形/長方形 215">
            <a:extLst>
              <a:ext uri="{FF2B5EF4-FFF2-40B4-BE49-F238E27FC236}">
                <a16:creationId xmlns:a16="http://schemas.microsoft.com/office/drawing/2014/main" id="{F1EF4449-51A2-43B1-868E-B6458DFAFB78}"/>
              </a:ext>
            </a:extLst>
          </p:cNvPr>
          <p:cNvSpPr/>
          <p:nvPr/>
        </p:nvSpPr>
        <p:spPr>
          <a:xfrm>
            <a:off x="4056099" y="5062695"/>
            <a:ext cx="148064" cy="8556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7" name="正方形/長方形 216">
            <a:extLst>
              <a:ext uri="{FF2B5EF4-FFF2-40B4-BE49-F238E27FC236}">
                <a16:creationId xmlns:a16="http://schemas.microsoft.com/office/drawing/2014/main" id="{4CCF1AC7-91EC-4E75-B970-0C003DBEAEEE}"/>
              </a:ext>
            </a:extLst>
          </p:cNvPr>
          <p:cNvSpPr/>
          <p:nvPr/>
        </p:nvSpPr>
        <p:spPr>
          <a:xfrm>
            <a:off x="3651301" y="4983861"/>
            <a:ext cx="148064" cy="2230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8" name="正方形/長方形 217">
            <a:extLst>
              <a:ext uri="{FF2B5EF4-FFF2-40B4-BE49-F238E27FC236}">
                <a16:creationId xmlns:a16="http://schemas.microsoft.com/office/drawing/2014/main" id="{B0096953-1085-4914-9A1A-E41BEBC4274E}"/>
              </a:ext>
            </a:extLst>
          </p:cNvPr>
          <p:cNvSpPr/>
          <p:nvPr/>
        </p:nvSpPr>
        <p:spPr>
          <a:xfrm>
            <a:off x="3312319" y="4992202"/>
            <a:ext cx="78146" cy="103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9" name="正方形/長方形 218">
            <a:extLst>
              <a:ext uri="{FF2B5EF4-FFF2-40B4-BE49-F238E27FC236}">
                <a16:creationId xmlns:a16="http://schemas.microsoft.com/office/drawing/2014/main" id="{172BDAA2-FFE6-45CC-AB25-C16EBB72BBB7}"/>
              </a:ext>
            </a:extLst>
          </p:cNvPr>
          <p:cNvSpPr/>
          <p:nvPr/>
        </p:nvSpPr>
        <p:spPr>
          <a:xfrm>
            <a:off x="3417101" y="5277553"/>
            <a:ext cx="35172" cy="517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 name="正方形/長方形 219">
            <a:extLst>
              <a:ext uri="{FF2B5EF4-FFF2-40B4-BE49-F238E27FC236}">
                <a16:creationId xmlns:a16="http://schemas.microsoft.com/office/drawing/2014/main" id="{D244070F-F7F5-4389-97A0-80770838FA85}"/>
              </a:ext>
            </a:extLst>
          </p:cNvPr>
          <p:cNvSpPr/>
          <p:nvPr/>
        </p:nvSpPr>
        <p:spPr>
          <a:xfrm>
            <a:off x="3365490" y="5176113"/>
            <a:ext cx="46778" cy="517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1" name="正方形/長方形 220">
            <a:extLst>
              <a:ext uri="{FF2B5EF4-FFF2-40B4-BE49-F238E27FC236}">
                <a16:creationId xmlns:a16="http://schemas.microsoft.com/office/drawing/2014/main" id="{2452D814-D260-4544-BEBA-83583E6D1C7C}"/>
              </a:ext>
            </a:extLst>
          </p:cNvPr>
          <p:cNvSpPr/>
          <p:nvPr/>
        </p:nvSpPr>
        <p:spPr>
          <a:xfrm>
            <a:off x="3434686" y="5294172"/>
            <a:ext cx="199101" cy="539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2" name="正方形/長方形 221">
            <a:extLst>
              <a:ext uri="{FF2B5EF4-FFF2-40B4-BE49-F238E27FC236}">
                <a16:creationId xmlns:a16="http://schemas.microsoft.com/office/drawing/2014/main" id="{24D446FB-0ECF-4D91-B192-3E6B884695F1}"/>
              </a:ext>
            </a:extLst>
          </p:cNvPr>
          <p:cNvSpPr/>
          <p:nvPr/>
        </p:nvSpPr>
        <p:spPr>
          <a:xfrm>
            <a:off x="3188983" y="5714106"/>
            <a:ext cx="302757" cy="1025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3" name="正方形/長方形 222">
            <a:extLst>
              <a:ext uri="{FF2B5EF4-FFF2-40B4-BE49-F238E27FC236}">
                <a16:creationId xmlns:a16="http://schemas.microsoft.com/office/drawing/2014/main" id="{E03DA6E6-032D-41DD-9F54-39C8DE7EA26A}"/>
              </a:ext>
            </a:extLst>
          </p:cNvPr>
          <p:cNvSpPr/>
          <p:nvPr/>
        </p:nvSpPr>
        <p:spPr>
          <a:xfrm>
            <a:off x="2649262" y="6026078"/>
            <a:ext cx="64554" cy="532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4" name="正方形/長方形 223">
            <a:extLst>
              <a:ext uri="{FF2B5EF4-FFF2-40B4-BE49-F238E27FC236}">
                <a16:creationId xmlns:a16="http://schemas.microsoft.com/office/drawing/2014/main" id="{FB10AC60-4D36-49E3-877E-C56111A18869}"/>
              </a:ext>
            </a:extLst>
          </p:cNvPr>
          <p:cNvSpPr/>
          <p:nvPr/>
        </p:nvSpPr>
        <p:spPr>
          <a:xfrm>
            <a:off x="2792098" y="5918477"/>
            <a:ext cx="117037" cy="532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5" name="正方形/長方形 224">
            <a:extLst>
              <a:ext uri="{FF2B5EF4-FFF2-40B4-BE49-F238E27FC236}">
                <a16:creationId xmlns:a16="http://schemas.microsoft.com/office/drawing/2014/main" id="{4537AF16-7D99-41FA-9A2B-2178DD8C87D2}"/>
              </a:ext>
            </a:extLst>
          </p:cNvPr>
          <p:cNvSpPr/>
          <p:nvPr/>
        </p:nvSpPr>
        <p:spPr>
          <a:xfrm>
            <a:off x="2850620" y="6049639"/>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6" name="正方形/長方形 225">
            <a:extLst>
              <a:ext uri="{FF2B5EF4-FFF2-40B4-BE49-F238E27FC236}">
                <a16:creationId xmlns:a16="http://schemas.microsoft.com/office/drawing/2014/main" id="{D18DE58D-B55E-4034-BE1A-BAF219C47F23}"/>
              </a:ext>
            </a:extLst>
          </p:cNvPr>
          <p:cNvSpPr/>
          <p:nvPr/>
        </p:nvSpPr>
        <p:spPr>
          <a:xfrm>
            <a:off x="2909135" y="5969212"/>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7" name="正方形/長方形 226">
            <a:extLst>
              <a:ext uri="{FF2B5EF4-FFF2-40B4-BE49-F238E27FC236}">
                <a16:creationId xmlns:a16="http://schemas.microsoft.com/office/drawing/2014/main" id="{46F705AD-5C88-4797-9D9D-A20BBA5D050D}"/>
              </a:ext>
            </a:extLst>
          </p:cNvPr>
          <p:cNvSpPr/>
          <p:nvPr/>
        </p:nvSpPr>
        <p:spPr>
          <a:xfrm>
            <a:off x="2958842" y="5994190"/>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8" name="正方形/長方形 227">
            <a:extLst>
              <a:ext uri="{FF2B5EF4-FFF2-40B4-BE49-F238E27FC236}">
                <a16:creationId xmlns:a16="http://schemas.microsoft.com/office/drawing/2014/main" id="{9FD4AF66-C4C7-499B-8093-CAD008DCF2E6}"/>
              </a:ext>
            </a:extLst>
          </p:cNvPr>
          <p:cNvSpPr/>
          <p:nvPr/>
        </p:nvSpPr>
        <p:spPr>
          <a:xfrm>
            <a:off x="3004578" y="6027406"/>
            <a:ext cx="70584" cy="522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9" name="正方形/長方形 228">
            <a:extLst>
              <a:ext uri="{FF2B5EF4-FFF2-40B4-BE49-F238E27FC236}">
                <a16:creationId xmlns:a16="http://schemas.microsoft.com/office/drawing/2014/main" id="{E4C68FD8-698C-4AD7-9D74-F210C7703FD5}"/>
              </a:ext>
            </a:extLst>
          </p:cNvPr>
          <p:cNvSpPr/>
          <p:nvPr/>
        </p:nvSpPr>
        <p:spPr>
          <a:xfrm>
            <a:off x="2989738" y="6074602"/>
            <a:ext cx="24531"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0" name="正方形/長方形 229">
            <a:extLst>
              <a:ext uri="{FF2B5EF4-FFF2-40B4-BE49-F238E27FC236}">
                <a16:creationId xmlns:a16="http://schemas.microsoft.com/office/drawing/2014/main" id="{AEBB74EE-7D01-4F35-B0DC-2949162089C1}"/>
              </a:ext>
            </a:extLst>
          </p:cNvPr>
          <p:cNvSpPr/>
          <p:nvPr/>
        </p:nvSpPr>
        <p:spPr>
          <a:xfrm>
            <a:off x="3073203" y="6044163"/>
            <a:ext cx="40913" cy="37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1" name="正方形/長方形 230">
            <a:extLst>
              <a:ext uri="{FF2B5EF4-FFF2-40B4-BE49-F238E27FC236}">
                <a16:creationId xmlns:a16="http://schemas.microsoft.com/office/drawing/2014/main" id="{8FB7B161-39C2-44F9-925C-3C3E3A1394D8}"/>
              </a:ext>
            </a:extLst>
          </p:cNvPr>
          <p:cNvSpPr/>
          <p:nvPr/>
        </p:nvSpPr>
        <p:spPr>
          <a:xfrm>
            <a:off x="3145196" y="5884644"/>
            <a:ext cx="33607" cy="7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2" name="正方形/長方形 231">
            <a:extLst>
              <a:ext uri="{FF2B5EF4-FFF2-40B4-BE49-F238E27FC236}">
                <a16:creationId xmlns:a16="http://schemas.microsoft.com/office/drawing/2014/main" id="{945D37F6-3DA1-4692-B83E-2BD95DC1BB07}"/>
              </a:ext>
            </a:extLst>
          </p:cNvPr>
          <p:cNvSpPr/>
          <p:nvPr/>
        </p:nvSpPr>
        <p:spPr>
          <a:xfrm>
            <a:off x="2956131" y="5791069"/>
            <a:ext cx="33607" cy="7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3" name="正方形/長方形 232">
            <a:extLst>
              <a:ext uri="{FF2B5EF4-FFF2-40B4-BE49-F238E27FC236}">
                <a16:creationId xmlns:a16="http://schemas.microsoft.com/office/drawing/2014/main" id="{EB6EC60B-C0EB-43A3-9F5E-9BE15DC90E3E}"/>
              </a:ext>
            </a:extLst>
          </p:cNvPr>
          <p:cNvSpPr/>
          <p:nvPr/>
        </p:nvSpPr>
        <p:spPr>
          <a:xfrm>
            <a:off x="2982170" y="5826649"/>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4" name="正方形/長方形 233">
            <a:extLst>
              <a:ext uri="{FF2B5EF4-FFF2-40B4-BE49-F238E27FC236}">
                <a16:creationId xmlns:a16="http://schemas.microsoft.com/office/drawing/2014/main" id="{70671A5E-3BF5-46AD-86C1-DB49BD7331B6}"/>
              </a:ext>
            </a:extLst>
          </p:cNvPr>
          <p:cNvSpPr/>
          <p:nvPr/>
        </p:nvSpPr>
        <p:spPr>
          <a:xfrm>
            <a:off x="2825520" y="5958455"/>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5" name="正方形/長方形 234">
            <a:extLst>
              <a:ext uri="{FF2B5EF4-FFF2-40B4-BE49-F238E27FC236}">
                <a16:creationId xmlns:a16="http://schemas.microsoft.com/office/drawing/2014/main" id="{3B17EA9E-513E-403E-8351-58EB5111E020}"/>
              </a:ext>
            </a:extLst>
          </p:cNvPr>
          <p:cNvSpPr/>
          <p:nvPr/>
        </p:nvSpPr>
        <p:spPr>
          <a:xfrm>
            <a:off x="2879787" y="6025007"/>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6" name="正方形/長方形 235">
            <a:extLst>
              <a:ext uri="{FF2B5EF4-FFF2-40B4-BE49-F238E27FC236}">
                <a16:creationId xmlns:a16="http://schemas.microsoft.com/office/drawing/2014/main" id="{036CD02D-BD31-4300-8DE0-41F46EFA0FF7}"/>
              </a:ext>
            </a:extLst>
          </p:cNvPr>
          <p:cNvSpPr/>
          <p:nvPr/>
        </p:nvSpPr>
        <p:spPr>
          <a:xfrm>
            <a:off x="2854868" y="5961656"/>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7" name="正方形/長方形 236">
            <a:extLst>
              <a:ext uri="{FF2B5EF4-FFF2-40B4-BE49-F238E27FC236}">
                <a16:creationId xmlns:a16="http://schemas.microsoft.com/office/drawing/2014/main" id="{681F5120-F51A-4746-80F6-70D80E8485E6}"/>
              </a:ext>
            </a:extLst>
          </p:cNvPr>
          <p:cNvSpPr/>
          <p:nvPr/>
        </p:nvSpPr>
        <p:spPr>
          <a:xfrm>
            <a:off x="2878791" y="5959296"/>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8" name="正方形/長方形 237">
            <a:extLst>
              <a:ext uri="{FF2B5EF4-FFF2-40B4-BE49-F238E27FC236}">
                <a16:creationId xmlns:a16="http://schemas.microsoft.com/office/drawing/2014/main" id="{E410A469-E0B3-4F93-B1AD-D6C9C54A4592}"/>
              </a:ext>
            </a:extLst>
          </p:cNvPr>
          <p:cNvSpPr/>
          <p:nvPr/>
        </p:nvSpPr>
        <p:spPr>
          <a:xfrm>
            <a:off x="3149088" y="5992312"/>
            <a:ext cx="4781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a:extLst>
              <a:ext uri="{FF2B5EF4-FFF2-40B4-BE49-F238E27FC236}">
                <a16:creationId xmlns:a16="http://schemas.microsoft.com/office/drawing/2014/main" id="{F5D503F0-FBE3-4868-867E-06A8452736C0}"/>
              </a:ext>
            </a:extLst>
          </p:cNvPr>
          <p:cNvSpPr/>
          <p:nvPr/>
        </p:nvSpPr>
        <p:spPr>
          <a:xfrm>
            <a:off x="2388958" y="5996476"/>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正方形/長方形 239">
            <a:extLst>
              <a:ext uri="{FF2B5EF4-FFF2-40B4-BE49-F238E27FC236}">
                <a16:creationId xmlns:a16="http://schemas.microsoft.com/office/drawing/2014/main" id="{5E0B4ECA-EBCD-4898-909A-4B430CA1B103}"/>
              </a:ext>
            </a:extLst>
          </p:cNvPr>
          <p:cNvSpPr/>
          <p:nvPr/>
        </p:nvSpPr>
        <p:spPr>
          <a:xfrm>
            <a:off x="2489255" y="5539682"/>
            <a:ext cx="122976" cy="3629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正方形/長方形 240">
            <a:extLst>
              <a:ext uri="{FF2B5EF4-FFF2-40B4-BE49-F238E27FC236}">
                <a16:creationId xmlns:a16="http://schemas.microsoft.com/office/drawing/2014/main" id="{27DF12CA-6DEA-4877-86B1-DD8851F838BD}"/>
              </a:ext>
            </a:extLst>
          </p:cNvPr>
          <p:cNvSpPr/>
          <p:nvPr/>
        </p:nvSpPr>
        <p:spPr>
          <a:xfrm>
            <a:off x="2610256" y="5684123"/>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正方形/長方形 241">
            <a:extLst>
              <a:ext uri="{FF2B5EF4-FFF2-40B4-BE49-F238E27FC236}">
                <a16:creationId xmlns:a16="http://schemas.microsoft.com/office/drawing/2014/main" id="{5EF99B05-AD98-4702-B99F-4A87D89F866A}"/>
              </a:ext>
            </a:extLst>
          </p:cNvPr>
          <p:cNvSpPr/>
          <p:nvPr/>
        </p:nvSpPr>
        <p:spPr>
          <a:xfrm>
            <a:off x="2551415" y="5887004"/>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3" name="正方形/長方形 242">
            <a:extLst>
              <a:ext uri="{FF2B5EF4-FFF2-40B4-BE49-F238E27FC236}">
                <a16:creationId xmlns:a16="http://schemas.microsoft.com/office/drawing/2014/main" id="{E8568AC9-6E21-45D8-BC25-5C6E44FB843B}"/>
              </a:ext>
            </a:extLst>
          </p:cNvPr>
          <p:cNvSpPr/>
          <p:nvPr/>
        </p:nvSpPr>
        <p:spPr>
          <a:xfrm>
            <a:off x="2579646" y="5884015"/>
            <a:ext cx="41216" cy="639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4" name="正方形/長方形 243">
            <a:extLst>
              <a:ext uri="{FF2B5EF4-FFF2-40B4-BE49-F238E27FC236}">
                <a16:creationId xmlns:a16="http://schemas.microsoft.com/office/drawing/2014/main" id="{6E4DF83B-3076-43AC-AC73-A8AD737AB50C}"/>
              </a:ext>
            </a:extLst>
          </p:cNvPr>
          <p:cNvSpPr/>
          <p:nvPr/>
        </p:nvSpPr>
        <p:spPr>
          <a:xfrm>
            <a:off x="2472776" y="5978589"/>
            <a:ext cx="49707" cy="9088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5" name="正方形/長方形 244">
            <a:extLst>
              <a:ext uri="{FF2B5EF4-FFF2-40B4-BE49-F238E27FC236}">
                <a16:creationId xmlns:a16="http://schemas.microsoft.com/office/drawing/2014/main" id="{AA85FA3A-06ED-45C4-ACBD-BF3EB4F25419}"/>
              </a:ext>
            </a:extLst>
          </p:cNvPr>
          <p:cNvSpPr/>
          <p:nvPr/>
        </p:nvSpPr>
        <p:spPr>
          <a:xfrm>
            <a:off x="2513132" y="6020379"/>
            <a:ext cx="36691" cy="58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6" name="正方形/長方形 245">
            <a:extLst>
              <a:ext uri="{FF2B5EF4-FFF2-40B4-BE49-F238E27FC236}">
                <a16:creationId xmlns:a16="http://schemas.microsoft.com/office/drawing/2014/main" id="{7949A30D-FD87-44A8-8371-48BAE2BDAA6B}"/>
              </a:ext>
            </a:extLst>
          </p:cNvPr>
          <p:cNvSpPr/>
          <p:nvPr/>
        </p:nvSpPr>
        <p:spPr>
          <a:xfrm>
            <a:off x="2262819" y="5174487"/>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7" name="正方形/長方形 246">
            <a:extLst>
              <a:ext uri="{FF2B5EF4-FFF2-40B4-BE49-F238E27FC236}">
                <a16:creationId xmlns:a16="http://schemas.microsoft.com/office/drawing/2014/main" id="{5E64D8BA-C9DB-4993-BDB8-69DF0B25A6D3}"/>
              </a:ext>
            </a:extLst>
          </p:cNvPr>
          <p:cNvSpPr/>
          <p:nvPr/>
        </p:nvSpPr>
        <p:spPr>
          <a:xfrm>
            <a:off x="2250912" y="4843017"/>
            <a:ext cx="45719" cy="657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8" name="正方形/長方形 247">
            <a:extLst>
              <a:ext uri="{FF2B5EF4-FFF2-40B4-BE49-F238E27FC236}">
                <a16:creationId xmlns:a16="http://schemas.microsoft.com/office/drawing/2014/main" id="{D989B8DC-5356-4475-AE22-1CA34811364D}"/>
              </a:ext>
            </a:extLst>
          </p:cNvPr>
          <p:cNvSpPr/>
          <p:nvPr/>
        </p:nvSpPr>
        <p:spPr>
          <a:xfrm>
            <a:off x="2713816" y="4518546"/>
            <a:ext cx="45719" cy="657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9" name="正方形/長方形 248">
            <a:extLst>
              <a:ext uri="{FF2B5EF4-FFF2-40B4-BE49-F238E27FC236}">
                <a16:creationId xmlns:a16="http://schemas.microsoft.com/office/drawing/2014/main" id="{8ECDB2DD-0CC9-4391-8E78-B5CE5EC9DCBC}"/>
              </a:ext>
            </a:extLst>
          </p:cNvPr>
          <p:cNvSpPr/>
          <p:nvPr/>
        </p:nvSpPr>
        <p:spPr>
          <a:xfrm>
            <a:off x="2197666" y="4336409"/>
            <a:ext cx="58010" cy="105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正方形/長方形 249">
            <a:extLst>
              <a:ext uri="{FF2B5EF4-FFF2-40B4-BE49-F238E27FC236}">
                <a16:creationId xmlns:a16="http://schemas.microsoft.com/office/drawing/2014/main" id="{502ED9A2-6F7B-4F4F-8069-3F837B863CF4}"/>
              </a:ext>
            </a:extLst>
          </p:cNvPr>
          <p:cNvSpPr/>
          <p:nvPr/>
        </p:nvSpPr>
        <p:spPr>
          <a:xfrm>
            <a:off x="2084163" y="4085767"/>
            <a:ext cx="58010" cy="105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1" name="正方形/長方形 250">
            <a:extLst>
              <a:ext uri="{FF2B5EF4-FFF2-40B4-BE49-F238E27FC236}">
                <a16:creationId xmlns:a16="http://schemas.microsoft.com/office/drawing/2014/main" id="{B074B163-1F27-48C5-A553-21FF777F398C}"/>
              </a:ext>
            </a:extLst>
          </p:cNvPr>
          <p:cNvSpPr/>
          <p:nvPr/>
        </p:nvSpPr>
        <p:spPr>
          <a:xfrm>
            <a:off x="2164999" y="2457239"/>
            <a:ext cx="120777" cy="1211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2" name="正方形/長方形 251">
            <a:extLst>
              <a:ext uri="{FF2B5EF4-FFF2-40B4-BE49-F238E27FC236}">
                <a16:creationId xmlns:a16="http://schemas.microsoft.com/office/drawing/2014/main" id="{DF2B8897-B3D4-43FE-ACD8-912B5CAC4DA8}"/>
              </a:ext>
            </a:extLst>
          </p:cNvPr>
          <p:cNvSpPr/>
          <p:nvPr/>
        </p:nvSpPr>
        <p:spPr>
          <a:xfrm>
            <a:off x="2225387" y="1989026"/>
            <a:ext cx="297096" cy="1211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3" name="正方形/長方形 252">
            <a:extLst>
              <a:ext uri="{FF2B5EF4-FFF2-40B4-BE49-F238E27FC236}">
                <a16:creationId xmlns:a16="http://schemas.microsoft.com/office/drawing/2014/main" id="{F776AC35-DA0F-4D1B-9ADD-BBFDD775EDB3}"/>
              </a:ext>
            </a:extLst>
          </p:cNvPr>
          <p:cNvSpPr/>
          <p:nvPr/>
        </p:nvSpPr>
        <p:spPr>
          <a:xfrm flipH="1">
            <a:off x="2319091" y="1916508"/>
            <a:ext cx="132415" cy="777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4" name="正方形/長方形 253">
            <a:extLst>
              <a:ext uri="{FF2B5EF4-FFF2-40B4-BE49-F238E27FC236}">
                <a16:creationId xmlns:a16="http://schemas.microsoft.com/office/drawing/2014/main" id="{119EDB9A-7867-4447-B2D6-79D1B0455C97}"/>
              </a:ext>
            </a:extLst>
          </p:cNvPr>
          <p:cNvSpPr/>
          <p:nvPr/>
        </p:nvSpPr>
        <p:spPr>
          <a:xfrm flipH="1">
            <a:off x="2640124" y="1988395"/>
            <a:ext cx="132415" cy="1061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5" name="正方形/長方形 254">
            <a:extLst>
              <a:ext uri="{FF2B5EF4-FFF2-40B4-BE49-F238E27FC236}">
                <a16:creationId xmlns:a16="http://schemas.microsoft.com/office/drawing/2014/main" id="{E580807A-5DD9-4C66-9356-17670C255EDB}"/>
              </a:ext>
            </a:extLst>
          </p:cNvPr>
          <p:cNvSpPr/>
          <p:nvPr/>
        </p:nvSpPr>
        <p:spPr>
          <a:xfrm flipH="1">
            <a:off x="2485779" y="2179608"/>
            <a:ext cx="49708" cy="1061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6" name="正方形/長方形 255">
            <a:extLst>
              <a:ext uri="{FF2B5EF4-FFF2-40B4-BE49-F238E27FC236}">
                <a16:creationId xmlns:a16="http://schemas.microsoft.com/office/drawing/2014/main" id="{564FA9E5-9459-43C2-A516-1DEC48CF259B}"/>
              </a:ext>
            </a:extLst>
          </p:cNvPr>
          <p:cNvSpPr/>
          <p:nvPr/>
        </p:nvSpPr>
        <p:spPr>
          <a:xfrm flipH="1">
            <a:off x="4324170" y="2905505"/>
            <a:ext cx="138300" cy="1141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7" name="正方形/長方形 256">
            <a:extLst>
              <a:ext uri="{FF2B5EF4-FFF2-40B4-BE49-F238E27FC236}">
                <a16:creationId xmlns:a16="http://schemas.microsoft.com/office/drawing/2014/main" id="{5C3B9E57-9109-455E-9D67-7B5612B5C338}"/>
              </a:ext>
            </a:extLst>
          </p:cNvPr>
          <p:cNvSpPr/>
          <p:nvPr/>
        </p:nvSpPr>
        <p:spPr>
          <a:xfrm>
            <a:off x="4501026" y="2903627"/>
            <a:ext cx="109458"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8" name="正方形/長方形 257">
            <a:extLst>
              <a:ext uri="{FF2B5EF4-FFF2-40B4-BE49-F238E27FC236}">
                <a16:creationId xmlns:a16="http://schemas.microsoft.com/office/drawing/2014/main" id="{9EE1D9A0-1A0D-4D0E-B985-A3D52C4B99F0}"/>
              </a:ext>
            </a:extLst>
          </p:cNvPr>
          <p:cNvSpPr/>
          <p:nvPr/>
        </p:nvSpPr>
        <p:spPr>
          <a:xfrm>
            <a:off x="3976617" y="4455280"/>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正方形/長方形 258">
            <a:extLst>
              <a:ext uri="{FF2B5EF4-FFF2-40B4-BE49-F238E27FC236}">
                <a16:creationId xmlns:a16="http://schemas.microsoft.com/office/drawing/2014/main" id="{AF3C9A11-5FF8-40E6-BD75-EAD4084DD897}"/>
              </a:ext>
            </a:extLst>
          </p:cNvPr>
          <p:cNvSpPr/>
          <p:nvPr/>
        </p:nvSpPr>
        <p:spPr>
          <a:xfrm>
            <a:off x="3575276" y="4584561"/>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0" name="正方形/長方形 259">
            <a:extLst>
              <a:ext uri="{FF2B5EF4-FFF2-40B4-BE49-F238E27FC236}">
                <a16:creationId xmlns:a16="http://schemas.microsoft.com/office/drawing/2014/main" id="{4DCF7722-F568-49D4-9255-828696D450B6}"/>
              </a:ext>
            </a:extLst>
          </p:cNvPr>
          <p:cNvSpPr/>
          <p:nvPr/>
        </p:nvSpPr>
        <p:spPr>
          <a:xfrm>
            <a:off x="3493483" y="4630642"/>
            <a:ext cx="366785" cy="103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1" name="正方形/長方形 260">
            <a:extLst>
              <a:ext uri="{FF2B5EF4-FFF2-40B4-BE49-F238E27FC236}">
                <a16:creationId xmlns:a16="http://schemas.microsoft.com/office/drawing/2014/main" id="{44C2C04B-3CFE-43F7-84F1-6A743E193ABD}"/>
              </a:ext>
            </a:extLst>
          </p:cNvPr>
          <p:cNvSpPr/>
          <p:nvPr/>
        </p:nvSpPr>
        <p:spPr>
          <a:xfrm>
            <a:off x="3685637" y="4602507"/>
            <a:ext cx="81354"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2" name="正方形/長方形 261">
            <a:extLst>
              <a:ext uri="{FF2B5EF4-FFF2-40B4-BE49-F238E27FC236}">
                <a16:creationId xmlns:a16="http://schemas.microsoft.com/office/drawing/2014/main" id="{D4DF5FC4-4823-44F0-AF07-904283F48F20}"/>
              </a:ext>
            </a:extLst>
          </p:cNvPr>
          <p:cNvSpPr/>
          <p:nvPr/>
        </p:nvSpPr>
        <p:spPr>
          <a:xfrm>
            <a:off x="3685033" y="1878972"/>
            <a:ext cx="271736" cy="1187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a:extLst>
              <a:ext uri="{FF2B5EF4-FFF2-40B4-BE49-F238E27FC236}">
                <a16:creationId xmlns:a16="http://schemas.microsoft.com/office/drawing/2014/main" id="{8693C22F-7691-4A54-9488-AA7C7AAD9068}"/>
              </a:ext>
            </a:extLst>
          </p:cNvPr>
          <p:cNvSpPr/>
          <p:nvPr/>
        </p:nvSpPr>
        <p:spPr>
          <a:xfrm>
            <a:off x="3786348" y="1994221"/>
            <a:ext cx="64293" cy="1211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4" name="正方形/長方形 263">
            <a:extLst>
              <a:ext uri="{FF2B5EF4-FFF2-40B4-BE49-F238E27FC236}">
                <a16:creationId xmlns:a16="http://schemas.microsoft.com/office/drawing/2014/main" id="{7487FB7B-7C0C-40D8-9E3D-D2CCED1970F3}"/>
              </a:ext>
            </a:extLst>
          </p:cNvPr>
          <p:cNvSpPr/>
          <p:nvPr/>
        </p:nvSpPr>
        <p:spPr>
          <a:xfrm>
            <a:off x="3968364" y="1803244"/>
            <a:ext cx="45719" cy="755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5" name="正方形/長方形 264">
            <a:extLst>
              <a:ext uri="{FF2B5EF4-FFF2-40B4-BE49-F238E27FC236}">
                <a16:creationId xmlns:a16="http://schemas.microsoft.com/office/drawing/2014/main" id="{440306AB-9B6A-40F2-9B76-E5FBF3F9CE3F}"/>
              </a:ext>
            </a:extLst>
          </p:cNvPr>
          <p:cNvSpPr/>
          <p:nvPr/>
        </p:nvSpPr>
        <p:spPr>
          <a:xfrm>
            <a:off x="3957334" y="1879993"/>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6" name="正方形/長方形 265">
            <a:extLst>
              <a:ext uri="{FF2B5EF4-FFF2-40B4-BE49-F238E27FC236}">
                <a16:creationId xmlns:a16="http://schemas.microsoft.com/office/drawing/2014/main" id="{CDB61CF0-9C66-4D12-92D0-6056D22D9060}"/>
              </a:ext>
            </a:extLst>
          </p:cNvPr>
          <p:cNvSpPr/>
          <p:nvPr/>
        </p:nvSpPr>
        <p:spPr>
          <a:xfrm>
            <a:off x="3850641" y="1838940"/>
            <a:ext cx="119356"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7" name="正方形/長方形 266">
            <a:extLst>
              <a:ext uri="{FF2B5EF4-FFF2-40B4-BE49-F238E27FC236}">
                <a16:creationId xmlns:a16="http://schemas.microsoft.com/office/drawing/2014/main" id="{0C29B1D2-726C-4AE8-8A89-9559680BD98B}"/>
              </a:ext>
            </a:extLst>
          </p:cNvPr>
          <p:cNvSpPr/>
          <p:nvPr/>
        </p:nvSpPr>
        <p:spPr>
          <a:xfrm>
            <a:off x="5253527" y="2198380"/>
            <a:ext cx="66835"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8" name="正方形/長方形 267">
            <a:extLst>
              <a:ext uri="{FF2B5EF4-FFF2-40B4-BE49-F238E27FC236}">
                <a16:creationId xmlns:a16="http://schemas.microsoft.com/office/drawing/2014/main" id="{233347BA-774F-4FCE-B960-1178E44DE034}"/>
              </a:ext>
            </a:extLst>
          </p:cNvPr>
          <p:cNvSpPr/>
          <p:nvPr/>
        </p:nvSpPr>
        <p:spPr>
          <a:xfrm>
            <a:off x="5301944" y="2220864"/>
            <a:ext cx="139821" cy="1916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9" name="正方形/長方形 268">
            <a:extLst>
              <a:ext uri="{FF2B5EF4-FFF2-40B4-BE49-F238E27FC236}">
                <a16:creationId xmlns:a16="http://schemas.microsoft.com/office/drawing/2014/main" id="{22BEEAD2-40D3-4232-9791-20E9D7CC94AA}"/>
              </a:ext>
            </a:extLst>
          </p:cNvPr>
          <p:cNvSpPr/>
          <p:nvPr/>
        </p:nvSpPr>
        <p:spPr>
          <a:xfrm>
            <a:off x="5308828" y="2463773"/>
            <a:ext cx="206360" cy="1389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0" name="正方形/長方形 269">
            <a:extLst>
              <a:ext uri="{FF2B5EF4-FFF2-40B4-BE49-F238E27FC236}">
                <a16:creationId xmlns:a16="http://schemas.microsoft.com/office/drawing/2014/main" id="{5706B098-296F-452D-9FA6-29AA081493B0}"/>
              </a:ext>
            </a:extLst>
          </p:cNvPr>
          <p:cNvSpPr/>
          <p:nvPr/>
        </p:nvSpPr>
        <p:spPr>
          <a:xfrm>
            <a:off x="5470276" y="2527039"/>
            <a:ext cx="102856"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1" name="正方形/長方形 270">
            <a:extLst>
              <a:ext uri="{FF2B5EF4-FFF2-40B4-BE49-F238E27FC236}">
                <a16:creationId xmlns:a16="http://schemas.microsoft.com/office/drawing/2014/main" id="{A8525A05-A5A8-44E5-839C-B633C90D436C}"/>
              </a:ext>
            </a:extLst>
          </p:cNvPr>
          <p:cNvSpPr/>
          <p:nvPr/>
        </p:nvSpPr>
        <p:spPr>
          <a:xfrm>
            <a:off x="5515188" y="2596914"/>
            <a:ext cx="124779"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2" name="正方形/長方形 271">
            <a:extLst>
              <a:ext uri="{FF2B5EF4-FFF2-40B4-BE49-F238E27FC236}">
                <a16:creationId xmlns:a16="http://schemas.microsoft.com/office/drawing/2014/main" id="{835EE448-9233-4F59-916A-1CF027C709D3}"/>
              </a:ext>
            </a:extLst>
          </p:cNvPr>
          <p:cNvSpPr/>
          <p:nvPr/>
        </p:nvSpPr>
        <p:spPr>
          <a:xfrm>
            <a:off x="5428081" y="2273618"/>
            <a:ext cx="45719" cy="1643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3" name="正方形/長方形 272">
            <a:extLst>
              <a:ext uri="{FF2B5EF4-FFF2-40B4-BE49-F238E27FC236}">
                <a16:creationId xmlns:a16="http://schemas.microsoft.com/office/drawing/2014/main" id="{463A654E-2ACA-4BD9-89EA-089C90BEB833}"/>
              </a:ext>
            </a:extLst>
          </p:cNvPr>
          <p:cNvSpPr/>
          <p:nvPr/>
        </p:nvSpPr>
        <p:spPr>
          <a:xfrm>
            <a:off x="5426240" y="221363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4" name="正方形/長方形 273">
            <a:extLst>
              <a:ext uri="{FF2B5EF4-FFF2-40B4-BE49-F238E27FC236}">
                <a16:creationId xmlns:a16="http://schemas.microsoft.com/office/drawing/2014/main" id="{C9602688-D6C3-43DC-B6F0-043A64593787}"/>
              </a:ext>
            </a:extLst>
          </p:cNvPr>
          <p:cNvSpPr/>
          <p:nvPr/>
        </p:nvSpPr>
        <p:spPr>
          <a:xfrm>
            <a:off x="3314126" y="5941057"/>
            <a:ext cx="47813"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5" name="正方形/長方形 274">
            <a:extLst>
              <a:ext uri="{FF2B5EF4-FFF2-40B4-BE49-F238E27FC236}">
                <a16:creationId xmlns:a16="http://schemas.microsoft.com/office/drawing/2014/main" id="{FA4CD473-9453-4A5E-B08C-29749AD338F4}"/>
              </a:ext>
            </a:extLst>
          </p:cNvPr>
          <p:cNvSpPr/>
          <p:nvPr/>
        </p:nvSpPr>
        <p:spPr>
          <a:xfrm>
            <a:off x="3339309" y="5969465"/>
            <a:ext cx="77791" cy="821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6" name="正方形/長方形 275">
            <a:extLst>
              <a:ext uri="{FF2B5EF4-FFF2-40B4-BE49-F238E27FC236}">
                <a16:creationId xmlns:a16="http://schemas.microsoft.com/office/drawing/2014/main" id="{E3751D65-DD07-4DB7-9BCD-F30937F68933}"/>
              </a:ext>
            </a:extLst>
          </p:cNvPr>
          <p:cNvSpPr/>
          <p:nvPr/>
        </p:nvSpPr>
        <p:spPr>
          <a:xfrm>
            <a:off x="3408930" y="6105353"/>
            <a:ext cx="37340" cy="2004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7" name="正方形/長方形 276">
            <a:extLst>
              <a:ext uri="{FF2B5EF4-FFF2-40B4-BE49-F238E27FC236}">
                <a16:creationId xmlns:a16="http://schemas.microsoft.com/office/drawing/2014/main" id="{D1DE9DF8-CDD8-42B9-A795-F010198BD326}"/>
              </a:ext>
            </a:extLst>
          </p:cNvPr>
          <p:cNvSpPr/>
          <p:nvPr/>
        </p:nvSpPr>
        <p:spPr>
          <a:xfrm>
            <a:off x="3435957" y="6104717"/>
            <a:ext cx="8606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8" name="正方形/長方形 277">
            <a:extLst>
              <a:ext uri="{FF2B5EF4-FFF2-40B4-BE49-F238E27FC236}">
                <a16:creationId xmlns:a16="http://schemas.microsoft.com/office/drawing/2014/main" id="{8B0A95A0-BAB5-4B54-BD9F-5D9AEDA6AE50}"/>
              </a:ext>
            </a:extLst>
          </p:cNvPr>
          <p:cNvSpPr/>
          <p:nvPr/>
        </p:nvSpPr>
        <p:spPr>
          <a:xfrm>
            <a:off x="3545017" y="6019948"/>
            <a:ext cx="45719" cy="847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9" name="正方形/長方形 278">
            <a:extLst>
              <a:ext uri="{FF2B5EF4-FFF2-40B4-BE49-F238E27FC236}">
                <a16:creationId xmlns:a16="http://schemas.microsoft.com/office/drawing/2014/main" id="{A90EEA4A-613C-42E5-B02C-2A86895F687E}"/>
              </a:ext>
            </a:extLst>
          </p:cNvPr>
          <p:cNvSpPr/>
          <p:nvPr/>
        </p:nvSpPr>
        <p:spPr>
          <a:xfrm>
            <a:off x="3500575" y="6057322"/>
            <a:ext cx="45719" cy="504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0" name="正方形/長方形 279">
            <a:extLst>
              <a:ext uri="{FF2B5EF4-FFF2-40B4-BE49-F238E27FC236}">
                <a16:creationId xmlns:a16="http://schemas.microsoft.com/office/drawing/2014/main" id="{A5469E99-67DC-44BC-922B-6172CF6E72D5}"/>
              </a:ext>
            </a:extLst>
          </p:cNvPr>
          <p:cNvSpPr/>
          <p:nvPr/>
        </p:nvSpPr>
        <p:spPr>
          <a:xfrm>
            <a:off x="3424948" y="6148369"/>
            <a:ext cx="45719" cy="646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1" name="正方形/長方形 280">
            <a:extLst>
              <a:ext uri="{FF2B5EF4-FFF2-40B4-BE49-F238E27FC236}">
                <a16:creationId xmlns:a16="http://schemas.microsoft.com/office/drawing/2014/main" id="{B6463709-3581-4C16-AC94-AD9F8389114B}"/>
              </a:ext>
            </a:extLst>
          </p:cNvPr>
          <p:cNvSpPr/>
          <p:nvPr/>
        </p:nvSpPr>
        <p:spPr>
          <a:xfrm>
            <a:off x="3386634" y="6077135"/>
            <a:ext cx="63248" cy="8294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2" name="正方形/長方形 281">
            <a:extLst>
              <a:ext uri="{FF2B5EF4-FFF2-40B4-BE49-F238E27FC236}">
                <a16:creationId xmlns:a16="http://schemas.microsoft.com/office/drawing/2014/main" id="{E707FC69-5771-4FA0-A342-47722D64FEE2}"/>
              </a:ext>
            </a:extLst>
          </p:cNvPr>
          <p:cNvSpPr/>
          <p:nvPr/>
        </p:nvSpPr>
        <p:spPr>
          <a:xfrm>
            <a:off x="3381263" y="6045525"/>
            <a:ext cx="37784"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3" name="正方形/長方形 282">
            <a:extLst>
              <a:ext uri="{FF2B5EF4-FFF2-40B4-BE49-F238E27FC236}">
                <a16:creationId xmlns:a16="http://schemas.microsoft.com/office/drawing/2014/main" id="{CD45B23C-38E0-4BF1-90AC-938C5E192378}"/>
              </a:ext>
            </a:extLst>
          </p:cNvPr>
          <p:cNvSpPr/>
          <p:nvPr/>
        </p:nvSpPr>
        <p:spPr>
          <a:xfrm>
            <a:off x="3332485" y="6435150"/>
            <a:ext cx="45719" cy="847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4" name="正方形/長方形 283">
            <a:extLst>
              <a:ext uri="{FF2B5EF4-FFF2-40B4-BE49-F238E27FC236}">
                <a16:creationId xmlns:a16="http://schemas.microsoft.com/office/drawing/2014/main" id="{BC20E7AB-D38A-428D-8BBF-9D06F1765CF1}"/>
              </a:ext>
            </a:extLst>
          </p:cNvPr>
          <p:cNvSpPr/>
          <p:nvPr/>
        </p:nvSpPr>
        <p:spPr>
          <a:xfrm>
            <a:off x="3364375" y="6350382"/>
            <a:ext cx="45719" cy="1305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5" name="正方形/長方形 284">
            <a:extLst>
              <a:ext uri="{FF2B5EF4-FFF2-40B4-BE49-F238E27FC236}">
                <a16:creationId xmlns:a16="http://schemas.microsoft.com/office/drawing/2014/main" id="{070642B0-A9D6-48C2-8F86-DCD789221286}"/>
              </a:ext>
            </a:extLst>
          </p:cNvPr>
          <p:cNvSpPr/>
          <p:nvPr/>
        </p:nvSpPr>
        <p:spPr>
          <a:xfrm>
            <a:off x="3307047" y="6452941"/>
            <a:ext cx="24531"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6" name="正方形/長方形 285">
            <a:extLst>
              <a:ext uri="{FF2B5EF4-FFF2-40B4-BE49-F238E27FC236}">
                <a16:creationId xmlns:a16="http://schemas.microsoft.com/office/drawing/2014/main" id="{8198A31F-E49C-48C3-9E33-D7D54ECD55B3}"/>
              </a:ext>
            </a:extLst>
          </p:cNvPr>
          <p:cNvSpPr/>
          <p:nvPr/>
        </p:nvSpPr>
        <p:spPr>
          <a:xfrm>
            <a:off x="2931595" y="6650247"/>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7" name="正方形/長方形 286">
            <a:extLst>
              <a:ext uri="{FF2B5EF4-FFF2-40B4-BE49-F238E27FC236}">
                <a16:creationId xmlns:a16="http://schemas.microsoft.com/office/drawing/2014/main" id="{1230C43F-7A07-4B8C-BC64-81690BF10169}"/>
              </a:ext>
            </a:extLst>
          </p:cNvPr>
          <p:cNvSpPr/>
          <p:nvPr/>
        </p:nvSpPr>
        <p:spPr>
          <a:xfrm>
            <a:off x="2931595" y="6567431"/>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8" name="正方形/長方形 287">
            <a:extLst>
              <a:ext uri="{FF2B5EF4-FFF2-40B4-BE49-F238E27FC236}">
                <a16:creationId xmlns:a16="http://schemas.microsoft.com/office/drawing/2014/main" id="{29F4D15C-6E7A-480F-97B2-AEF30522CEC4}"/>
              </a:ext>
            </a:extLst>
          </p:cNvPr>
          <p:cNvSpPr/>
          <p:nvPr/>
        </p:nvSpPr>
        <p:spPr>
          <a:xfrm>
            <a:off x="2932965" y="6516758"/>
            <a:ext cx="55802" cy="514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9" name="正方形/長方形 288">
            <a:extLst>
              <a:ext uri="{FF2B5EF4-FFF2-40B4-BE49-F238E27FC236}">
                <a16:creationId xmlns:a16="http://schemas.microsoft.com/office/drawing/2014/main" id="{F49CF6CA-5376-4F30-A217-AD1645C7CBE6}"/>
              </a:ext>
            </a:extLst>
          </p:cNvPr>
          <p:cNvSpPr/>
          <p:nvPr/>
        </p:nvSpPr>
        <p:spPr>
          <a:xfrm>
            <a:off x="2606879" y="6454401"/>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0" name="正方形/長方形 289">
            <a:extLst>
              <a:ext uri="{FF2B5EF4-FFF2-40B4-BE49-F238E27FC236}">
                <a16:creationId xmlns:a16="http://schemas.microsoft.com/office/drawing/2014/main" id="{EDFC8A09-F772-4CF4-BA21-37CA7D6631D8}"/>
              </a:ext>
            </a:extLst>
          </p:cNvPr>
          <p:cNvSpPr/>
          <p:nvPr/>
        </p:nvSpPr>
        <p:spPr>
          <a:xfrm>
            <a:off x="2634844" y="6466839"/>
            <a:ext cx="78972" cy="765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1" name="正方形/長方形 290">
            <a:extLst>
              <a:ext uri="{FF2B5EF4-FFF2-40B4-BE49-F238E27FC236}">
                <a16:creationId xmlns:a16="http://schemas.microsoft.com/office/drawing/2014/main" id="{ABE9F939-F692-4B70-BF07-27D6CE304B4E}"/>
              </a:ext>
            </a:extLst>
          </p:cNvPr>
          <p:cNvSpPr/>
          <p:nvPr/>
        </p:nvSpPr>
        <p:spPr>
          <a:xfrm>
            <a:off x="2629191" y="6537847"/>
            <a:ext cx="56769" cy="413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2" name="正方形/長方形 291">
            <a:extLst>
              <a:ext uri="{FF2B5EF4-FFF2-40B4-BE49-F238E27FC236}">
                <a16:creationId xmlns:a16="http://schemas.microsoft.com/office/drawing/2014/main" id="{1C2F0112-6D37-40AA-AC4C-7FA2C6F4B93A}"/>
              </a:ext>
            </a:extLst>
          </p:cNvPr>
          <p:cNvSpPr/>
          <p:nvPr/>
        </p:nvSpPr>
        <p:spPr>
          <a:xfrm>
            <a:off x="2713409" y="6431380"/>
            <a:ext cx="56769"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37025E47-0CC1-46F8-BCC7-B1691A78193C}"/>
              </a:ext>
            </a:extLst>
          </p:cNvPr>
          <p:cNvSpPr/>
          <p:nvPr/>
        </p:nvSpPr>
        <p:spPr>
          <a:xfrm>
            <a:off x="2792098" y="6320797"/>
            <a:ext cx="86693"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4" name="正方形/長方形 293">
            <a:extLst>
              <a:ext uri="{FF2B5EF4-FFF2-40B4-BE49-F238E27FC236}">
                <a16:creationId xmlns:a16="http://schemas.microsoft.com/office/drawing/2014/main" id="{D4801D85-8CB2-4DB5-9321-0B7D52F0935E}"/>
              </a:ext>
            </a:extLst>
          </p:cNvPr>
          <p:cNvSpPr/>
          <p:nvPr/>
        </p:nvSpPr>
        <p:spPr>
          <a:xfrm>
            <a:off x="2873088" y="6299815"/>
            <a:ext cx="200115"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5" name="正方形/長方形 294">
            <a:extLst>
              <a:ext uri="{FF2B5EF4-FFF2-40B4-BE49-F238E27FC236}">
                <a16:creationId xmlns:a16="http://schemas.microsoft.com/office/drawing/2014/main" id="{4FF7357B-24BE-4399-B59E-6C74841ABD88}"/>
              </a:ext>
            </a:extLst>
          </p:cNvPr>
          <p:cNvSpPr/>
          <p:nvPr/>
        </p:nvSpPr>
        <p:spPr>
          <a:xfrm>
            <a:off x="2987727" y="6268229"/>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6" name="正方形/長方形 295">
            <a:extLst>
              <a:ext uri="{FF2B5EF4-FFF2-40B4-BE49-F238E27FC236}">
                <a16:creationId xmlns:a16="http://schemas.microsoft.com/office/drawing/2014/main" id="{A6DB6565-1800-4625-9E0F-D62D7CB31F65}"/>
              </a:ext>
            </a:extLst>
          </p:cNvPr>
          <p:cNvSpPr/>
          <p:nvPr/>
        </p:nvSpPr>
        <p:spPr>
          <a:xfrm>
            <a:off x="2740354" y="6345733"/>
            <a:ext cx="56769"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7" name="正方形/長方形 296">
            <a:extLst>
              <a:ext uri="{FF2B5EF4-FFF2-40B4-BE49-F238E27FC236}">
                <a16:creationId xmlns:a16="http://schemas.microsoft.com/office/drawing/2014/main" id="{829FC58D-62F8-4D7F-AF92-61580FC13817}"/>
              </a:ext>
            </a:extLst>
          </p:cNvPr>
          <p:cNvSpPr/>
          <p:nvPr/>
        </p:nvSpPr>
        <p:spPr>
          <a:xfrm>
            <a:off x="2984789" y="6356292"/>
            <a:ext cx="45719" cy="486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8" name="正方形/長方形 297">
            <a:extLst>
              <a:ext uri="{FF2B5EF4-FFF2-40B4-BE49-F238E27FC236}">
                <a16:creationId xmlns:a16="http://schemas.microsoft.com/office/drawing/2014/main" id="{79956861-5C1C-4BDD-911D-6801A77858F7}"/>
              </a:ext>
            </a:extLst>
          </p:cNvPr>
          <p:cNvSpPr/>
          <p:nvPr/>
        </p:nvSpPr>
        <p:spPr>
          <a:xfrm>
            <a:off x="3036420" y="6343985"/>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9" name="正方形/長方形 298">
            <a:extLst>
              <a:ext uri="{FF2B5EF4-FFF2-40B4-BE49-F238E27FC236}">
                <a16:creationId xmlns:a16="http://schemas.microsoft.com/office/drawing/2014/main" id="{1F56DF92-B753-42D1-BA89-AAAB52760187}"/>
              </a:ext>
            </a:extLst>
          </p:cNvPr>
          <p:cNvSpPr/>
          <p:nvPr/>
        </p:nvSpPr>
        <p:spPr>
          <a:xfrm>
            <a:off x="2989437" y="6434955"/>
            <a:ext cx="45719" cy="1132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0" name="正方形/長方形 299">
            <a:extLst>
              <a:ext uri="{FF2B5EF4-FFF2-40B4-BE49-F238E27FC236}">
                <a16:creationId xmlns:a16="http://schemas.microsoft.com/office/drawing/2014/main" id="{75A91E11-3DA7-4BB3-8573-85A9FDD60913}"/>
              </a:ext>
            </a:extLst>
          </p:cNvPr>
          <p:cNvSpPr/>
          <p:nvPr/>
        </p:nvSpPr>
        <p:spPr>
          <a:xfrm>
            <a:off x="2711812" y="6379723"/>
            <a:ext cx="56769" cy="65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1" name="正方形/長方形 300">
            <a:extLst>
              <a:ext uri="{FF2B5EF4-FFF2-40B4-BE49-F238E27FC236}">
                <a16:creationId xmlns:a16="http://schemas.microsoft.com/office/drawing/2014/main" id="{66017CF4-E98D-4BED-8B83-4997437606A2}"/>
              </a:ext>
            </a:extLst>
          </p:cNvPr>
          <p:cNvSpPr/>
          <p:nvPr/>
        </p:nvSpPr>
        <p:spPr>
          <a:xfrm>
            <a:off x="2685444" y="6436950"/>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2" name="正方形/長方形 301">
            <a:extLst>
              <a:ext uri="{FF2B5EF4-FFF2-40B4-BE49-F238E27FC236}">
                <a16:creationId xmlns:a16="http://schemas.microsoft.com/office/drawing/2014/main" id="{D15B9E98-7A3E-4C5A-A66D-6EE3B8FD72F0}"/>
              </a:ext>
            </a:extLst>
          </p:cNvPr>
          <p:cNvSpPr/>
          <p:nvPr/>
        </p:nvSpPr>
        <p:spPr>
          <a:xfrm>
            <a:off x="3388879" y="6325244"/>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3" name="正方形/長方形 302">
            <a:extLst>
              <a:ext uri="{FF2B5EF4-FFF2-40B4-BE49-F238E27FC236}">
                <a16:creationId xmlns:a16="http://schemas.microsoft.com/office/drawing/2014/main" id="{2F416DFC-49C1-4CC9-B3C3-C5C373C04265}"/>
              </a:ext>
            </a:extLst>
          </p:cNvPr>
          <p:cNvSpPr/>
          <p:nvPr/>
        </p:nvSpPr>
        <p:spPr>
          <a:xfrm>
            <a:off x="3284397" y="2289515"/>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19BEFD22-C184-49EA-BF5E-B1110CA25A18}"/>
              </a:ext>
            </a:extLst>
          </p:cNvPr>
          <p:cNvSpPr/>
          <p:nvPr/>
        </p:nvSpPr>
        <p:spPr>
          <a:xfrm>
            <a:off x="3225510" y="2224737"/>
            <a:ext cx="45719" cy="1331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5" name="正方形/長方形 304">
            <a:extLst>
              <a:ext uri="{FF2B5EF4-FFF2-40B4-BE49-F238E27FC236}">
                <a16:creationId xmlns:a16="http://schemas.microsoft.com/office/drawing/2014/main" id="{5DC4FA25-35E5-47F2-A557-C231D6482D80}"/>
              </a:ext>
            </a:extLst>
          </p:cNvPr>
          <p:cNvSpPr/>
          <p:nvPr/>
        </p:nvSpPr>
        <p:spPr>
          <a:xfrm>
            <a:off x="3055092" y="2188450"/>
            <a:ext cx="45719" cy="82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6" name="正方形/長方形 305">
            <a:extLst>
              <a:ext uri="{FF2B5EF4-FFF2-40B4-BE49-F238E27FC236}">
                <a16:creationId xmlns:a16="http://schemas.microsoft.com/office/drawing/2014/main" id="{A23B4909-2A69-4D9C-940D-7BEDC9BDB0A7}"/>
              </a:ext>
            </a:extLst>
          </p:cNvPr>
          <p:cNvSpPr/>
          <p:nvPr/>
        </p:nvSpPr>
        <p:spPr>
          <a:xfrm>
            <a:off x="3096624" y="2217857"/>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7" name="正方形/長方形 306">
            <a:extLst>
              <a:ext uri="{FF2B5EF4-FFF2-40B4-BE49-F238E27FC236}">
                <a16:creationId xmlns:a16="http://schemas.microsoft.com/office/drawing/2014/main" id="{399FF090-BD26-4CC0-9B1A-53B1AC90D41B}"/>
              </a:ext>
            </a:extLst>
          </p:cNvPr>
          <p:cNvSpPr/>
          <p:nvPr/>
        </p:nvSpPr>
        <p:spPr>
          <a:xfrm>
            <a:off x="3127682" y="2244421"/>
            <a:ext cx="45719" cy="1134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8" name="正方形/長方形 307">
            <a:extLst>
              <a:ext uri="{FF2B5EF4-FFF2-40B4-BE49-F238E27FC236}">
                <a16:creationId xmlns:a16="http://schemas.microsoft.com/office/drawing/2014/main" id="{12E88C22-FB2C-40EA-9ECE-8A61872E7DED}"/>
              </a:ext>
            </a:extLst>
          </p:cNvPr>
          <p:cNvSpPr/>
          <p:nvPr/>
        </p:nvSpPr>
        <p:spPr>
          <a:xfrm>
            <a:off x="3169927" y="2273453"/>
            <a:ext cx="52968" cy="1134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9" name="正方形/長方形 308">
            <a:extLst>
              <a:ext uri="{FF2B5EF4-FFF2-40B4-BE49-F238E27FC236}">
                <a16:creationId xmlns:a16="http://schemas.microsoft.com/office/drawing/2014/main" id="{DB50D7E4-1ECC-4B0B-BE0F-C87927EFFDB4}"/>
              </a:ext>
            </a:extLst>
          </p:cNvPr>
          <p:cNvSpPr/>
          <p:nvPr/>
        </p:nvSpPr>
        <p:spPr>
          <a:xfrm>
            <a:off x="3164643" y="2206112"/>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0" name="正方形/長方形 309">
            <a:extLst>
              <a:ext uri="{FF2B5EF4-FFF2-40B4-BE49-F238E27FC236}">
                <a16:creationId xmlns:a16="http://schemas.microsoft.com/office/drawing/2014/main" id="{6D12CC5E-EE91-440F-A13F-C2F7CD5861AC}"/>
              </a:ext>
            </a:extLst>
          </p:cNvPr>
          <p:cNvSpPr/>
          <p:nvPr/>
        </p:nvSpPr>
        <p:spPr>
          <a:xfrm>
            <a:off x="2997854" y="199750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正方形/長方形 310">
            <a:extLst>
              <a:ext uri="{FF2B5EF4-FFF2-40B4-BE49-F238E27FC236}">
                <a16:creationId xmlns:a16="http://schemas.microsoft.com/office/drawing/2014/main" id="{891074EF-09B9-499F-8323-2CB929B2C637}"/>
              </a:ext>
            </a:extLst>
          </p:cNvPr>
          <p:cNvSpPr/>
          <p:nvPr/>
        </p:nvSpPr>
        <p:spPr>
          <a:xfrm>
            <a:off x="3004578" y="2057338"/>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2" name="正方形/長方形 311">
            <a:extLst>
              <a:ext uri="{FF2B5EF4-FFF2-40B4-BE49-F238E27FC236}">
                <a16:creationId xmlns:a16="http://schemas.microsoft.com/office/drawing/2014/main" id="{8028036E-431F-4455-8988-C863618AFA95}"/>
              </a:ext>
            </a:extLst>
          </p:cNvPr>
          <p:cNvSpPr/>
          <p:nvPr/>
        </p:nvSpPr>
        <p:spPr>
          <a:xfrm>
            <a:off x="5197426" y="4184533"/>
            <a:ext cx="63542" cy="117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3" name="正方形/長方形 312">
            <a:extLst>
              <a:ext uri="{FF2B5EF4-FFF2-40B4-BE49-F238E27FC236}">
                <a16:creationId xmlns:a16="http://schemas.microsoft.com/office/drawing/2014/main" id="{99016FFE-55B0-401C-BB02-7B5AE34E29A4}"/>
              </a:ext>
            </a:extLst>
          </p:cNvPr>
          <p:cNvSpPr/>
          <p:nvPr/>
        </p:nvSpPr>
        <p:spPr>
          <a:xfrm>
            <a:off x="5245286" y="4242111"/>
            <a:ext cx="63542" cy="1673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4" name="正方形/長方形 313">
            <a:extLst>
              <a:ext uri="{FF2B5EF4-FFF2-40B4-BE49-F238E27FC236}">
                <a16:creationId xmlns:a16="http://schemas.microsoft.com/office/drawing/2014/main" id="{F16C5A0F-13A4-4CD6-9DF1-56D87D4F484C}"/>
              </a:ext>
            </a:extLst>
          </p:cNvPr>
          <p:cNvSpPr/>
          <p:nvPr/>
        </p:nvSpPr>
        <p:spPr>
          <a:xfrm>
            <a:off x="5302735" y="4301615"/>
            <a:ext cx="63541" cy="13339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正方形/長方形 314">
            <a:extLst>
              <a:ext uri="{FF2B5EF4-FFF2-40B4-BE49-F238E27FC236}">
                <a16:creationId xmlns:a16="http://schemas.microsoft.com/office/drawing/2014/main" id="{EDC4FC25-F8E4-4B0E-B061-051D9677D608}"/>
              </a:ext>
            </a:extLst>
          </p:cNvPr>
          <p:cNvSpPr/>
          <p:nvPr/>
        </p:nvSpPr>
        <p:spPr>
          <a:xfrm>
            <a:off x="5239050" y="421339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6" name="正方形/長方形 315">
            <a:extLst>
              <a:ext uri="{FF2B5EF4-FFF2-40B4-BE49-F238E27FC236}">
                <a16:creationId xmlns:a16="http://schemas.microsoft.com/office/drawing/2014/main" id="{DE8DF24C-A918-4111-8F7A-1452D16C0C7F}"/>
              </a:ext>
            </a:extLst>
          </p:cNvPr>
          <p:cNvSpPr/>
          <p:nvPr/>
        </p:nvSpPr>
        <p:spPr>
          <a:xfrm>
            <a:off x="5195237" y="4487924"/>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7" name="正方形/長方形 316">
            <a:extLst>
              <a:ext uri="{FF2B5EF4-FFF2-40B4-BE49-F238E27FC236}">
                <a16:creationId xmlns:a16="http://schemas.microsoft.com/office/drawing/2014/main" id="{66C7098F-00F8-44A4-A3BF-237AB728D54D}"/>
              </a:ext>
            </a:extLst>
          </p:cNvPr>
          <p:cNvSpPr/>
          <p:nvPr/>
        </p:nvSpPr>
        <p:spPr>
          <a:xfrm>
            <a:off x="5304220" y="4490265"/>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8" name="正方形/長方形 317">
            <a:extLst>
              <a:ext uri="{FF2B5EF4-FFF2-40B4-BE49-F238E27FC236}">
                <a16:creationId xmlns:a16="http://schemas.microsoft.com/office/drawing/2014/main" id="{BAA48001-73B3-430E-AEA5-2CE92489C00A}"/>
              </a:ext>
            </a:extLst>
          </p:cNvPr>
          <p:cNvSpPr/>
          <p:nvPr/>
        </p:nvSpPr>
        <p:spPr>
          <a:xfrm>
            <a:off x="5249544" y="4542429"/>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9" name="正方形/長方形 318">
            <a:extLst>
              <a:ext uri="{FF2B5EF4-FFF2-40B4-BE49-F238E27FC236}">
                <a16:creationId xmlns:a16="http://schemas.microsoft.com/office/drawing/2014/main" id="{0CE9C0FE-DCDE-4F20-8A94-4C762F9B43B0}"/>
              </a:ext>
            </a:extLst>
          </p:cNvPr>
          <p:cNvSpPr/>
          <p:nvPr/>
        </p:nvSpPr>
        <p:spPr>
          <a:xfrm>
            <a:off x="5207577" y="4737431"/>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0" name="正方形/長方形 319">
            <a:extLst>
              <a:ext uri="{FF2B5EF4-FFF2-40B4-BE49-F238E27FC236}">
                <a16:creationId xmlns:a16="http://schemas.microsoft.com/office/drawing/2014/main" id="{3DAD0EC6-AF17-4505-9FCE-F381F608292B}"/>
              </a:ext>
            </a:extLst>
          </p:cNvPr>
          <p:cNvSpPr/>
          <p:nvPr/>
        </p:nvSpPr>
        <p:spPr>
          <a:xfrm>
            <a:off x="5195236" y="4819952"/>
            <a:ext cx="133325"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1" name="正方形/長方形 320">
            <a:extLst>
              <a:ext uri="{FF2B5EF4-FFF2-40B4-BE49-F238E27FC236}">
                <a16:creationId xmlns:a16="http://schemas.microsoft.com/office/drawing/2014/main" id="{F5DB25C4-B9A2-406D-9C0A-242D1ADEC6BA}"/>
              </a:ext>
            </a:extLst>
          </p:cNvPr>
          <p:cNvSpPr/>
          <p:nvPr/>
        </p:nvSpPr>
        <p:spPr>
          <a:xfrm>
            <a:off x="5200712" y="4865357"/>
            <a:ext cx="80753" cy="700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2" name="正方形/長方形 321">
            <a:extLst>
              <a:ext uri="{FF2B5EF4-FFF2-40B4-BE49-F238E27FC236}">
                <a16:creationId xmlns:a16="http://schemas.microsoft.com/office/drawing/2014/main" id="{C0E886C1-D071-4688-ADF4-14D77AA60C8D}"/>
              </a:ext>
            </a:extLst>
          </p:cNvPr>
          <p:cNvSpPr/>
          <p:nvPr/>
        </p:nvSpPr>
        <p:spPr>
          <a:xfrm>
            <a:off x="5282464" y="4901848"/>
            <a:ext cx="80753" cy="90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3" name="正方形/長方形 322">
            <a:extLst>
              <a:ext uri="{FF2B5EF4-FFF2-40B4-BE49-F238E27FC236}">
                <a16:creationId xmlns:a16="http://schemas.microsoft.com/office/drawing/2014/main" id="{4BF88D5F-E206-475A-A701-6AE2158785D8}"/>
              </a:ext>
            </a:extLst>
          </p:cNvPr>
          <p:cNvSpPr/>
          <p:nvPr/>
        </p:nvSpPr>
        <p:spPr>
          <a:xfrm>
            <a:off x="5155071" y="4841549"/>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E500369C-826E-48FA-91E1-CFD5DCF5F08F}"/>
              </a:ext>
            </a:extLst>
          </p:cNvPr>
          <p:cNvSpPr/>
          <p:nvPr/>
        </p:nvSpPr>
        <p:spPr>
          <a:xfrm>
            <a:off x="5238678" y="4761041"/>
            <a:ext cx="45719" cy="673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57A2E32A-39E9-46B9-96E8-7625FAAECF16}"/>
              </a:ext>
            </a:extLst>
          </p:cNvPr>
          <p:cNvSpPr/>
          <p:nvPr/>
        </p:nvSpPr>
        <p:spPr>
          <a:xfrm>
            <a:off x="5308424" y="4733975"/>
            <a:ext cx="49957" cy="1090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正方形/長方形 325">
            <a:extLst>
              <a:ext uri="{FF2B5EF4-FFF2-40B4-BE49-F238E27FC236}">
                <a16:creationId xmlns:a16="http://schemas.microsoft.com/office/drawing/2014/main" id="{ED58A97C-7B7A-4DFE-88D2-17CF03314296}"/>
              </a:ext>
            </a:extLst>
          </p:cNvPr>
          <p:cNvSpPr/>
          <p:nvPr/>
        </p:nvSpPr>
        <p:spPr>
          <a:xfrm>
            <a:off x="5294460" y="486532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7" name="正方形/長方形 326">
            <a:extLst>
              <a:ext uri="{FF2B5EF4-FFF2-40B4-BE49-F238E27FC236}">
                <a16:creationId xmlns:a16="http://schemas.microsoft.com/office/drawing/2014/main" id="{DE62C95E-EF29-47B7-B9CA-628C72197B4F}"/>
              </a:ext>
            </a:extLst>
          </p:cNvPr>
          <p:cNvSpPr/>
          <p:nvPr/>
        </p:nvSpPr>
        <p:spPr>
          <a:xfrm>
            <a:off x="5292623" y="4706102"/>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8" name="正方形/長方形 327">
            <a:extLst>
              <a:ext uri="{FF2B5EF4-FFF2-40B4-BE49-F238E27FC236}">
                <a16:creationId xmlns:a16="http://schemas.microsoft.com/office/drawing/2014/main" id="{495A6892-5D81-4F01-A8FB-927DE95B22CC}"/>
              </a:ext>
            </a:extLst>
          </p:cNvPr>
          <p:cNvSpPr/>
          <p:nvPr/>
        </p:nvSpPr>
        <p:spPr>
          <a:xfrm>
            <a:off x="7814747" y="1499205"/>
            <a:ext cx="39390" cy="10471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9" name="正方形/長方形 328">
            <a:extLst>
              <a:ext uri="{FF2B5EF4-FFF2-40B4-BE49-F238E27FC236}">
                <a16:creationId xmlns:a16="http://schemas.microsoft.com/office/drawing/2014/main" id="{47F4F854-E4E8-436A-B26E-F83FE772A630}"/>
              </a:ext>
            </a:extLst>
          </p:cNvPr>
          <p:cNvSpPr/>
          <p:nvPr/>
        </p:nvSpPr>
        <p:spPr>
          <a:xfrm>
            <a:off x="5676428" y="2649484"/>
            <a:ext cx="124779"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0" name="正方形/長方形 329">
            <a:extLst>
              <a:ext uri="{FF2B5EF4-FFF2-40B4-BE49-F238E27FC236}">
                <a16:creationId xmlns:a16="http://schemas.microsoft.com/office/drawing/2014/main" id="{1CA1359F-41D0-4C7E-88DF-DEFE62ED002B}"/>
              </a:ext>
            </a:extLst>
          </p:cNvPr>
          <p:cNvSpPr/>
          <p:nvPr/>
        </p:nvSpPr>
        <p:spPr>
          <a:xfrm>
            <a:off x="5734345" y="2762328"/>
            <a:ext cx="159077"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1" name="正方形/長方形 330">
            <a:extLst>
              <a:ext uri="{FF2B5EF4-FFF2-40B4-BE49-F238E27FC236}">
                <a16:creationId xmlns:a16="http://schemas.microsoft.com/office/drawing/2014/main" id="{81054873-FB09-4763-BA15-0A860E4A16A6}"/>
              </a:ext>
            </a:extLst>
          </p:cNvPr>
          <p:cNvSpPr/>
          <p:nvPr/>
        </p:nvSpPr>
        <p:spPr>
          <a:xfrm>
            <a:off x="5742972" y="2891929"/>
            <a:ext cx="192540" cy="198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2" name="正方形/長方形 331">
            <a:extLst>
              <a:ext uri="{FF2B5EF4-FFF2-40B4-BE49-F238E27FC236}">
                <a16:creationId xmlns:a16="http://schemas.microsoft.com/office/drawing/2014/main" id="{F845C2F9-744F-4A03-947C-012704629A6C}"/>
              </a:ext>
            </a:extLst>
          </p:cNvPr>
          <p:cNvSpPr/>
          <p:nvPr/>
        </p:nvSpPr>
        <p:spPr>
          <a:xfrm>
            <a:off x="6047698" y="292914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3" name="正方形/長方形 332">
            <a:extLst>
              <a:ext uri="{FF2B5EF4-FFF2-40B4-BE49-F238E27FC236}">
                <a16:creationId xmlns:a16="http://schemas.microsoft.com/office/drawing/2014/main" id="{8F7F02A9-3A87-418D-9A7C-D945C40EF98E}"/>
              </a:ext>
            </a:extLst>
          </p:cNvPr>
          <p:cNvSpPr/>
          <p:nvPr/>
        </p:nvSpPr>
        <p:spPr>
          <a:xfrm>
            <a:off x="7025843" y="1728169"/>
            <a:ext cx="39091" cy="25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4" name="正方形/長方形 333">
            <a:extLst>
              <a:ext uri="{FF2B5EF4-FFF2-40B4-BE49-F238E27FC236}">
                <a16:creationId xmlns:a16="http://schemas.microsoft.com/office/drawing/2014/main" id="{80741A8C-164F-4188-8296-1D5BE92192BD}"/>
              </a:ext>
            </a:extLst>
          </p:cNvPr>
          <p:cNvSpPr/>
          <p:nvPr/>
        </p:nvSpPr>
        <p:spPr>
          <a:xfrm>
            <a:off x="7002516" y="1755671"/>
            <a:ext cx="39091" cy="25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5" name="正方形/長方形 334">
            <a:extLst>
              <a:ext uri="{FF2B5EF4-FFF2-40B4-BE49-F238E27FC236}">
                <a16:creationId xmlns:a16="http://schemas.microsoft.com/office/drawing/2014/main" id="{A07974F4-B068-414C-83B6-0C9A844A91CC}"/>
              </a:ext>
            </a:extLst>
          </p:cNvPr>
          <p:cNvSpPr/>
          <p:nvPr/>
        </p:nvSpPr>
        <p:spPr>
          <a:xfrm>
            <a:off x="5462656" y="5314087"/>
            <a:ext cx="112503"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6" name="正方形/長方形 335">
            <a:extLst>
              <a:ext uri="{FF2B5EF4-FFF2-40B4-BE49-F238E27FC236}">
                <a16:creationId xmlns:a16="http://schemas.microsoft.com/office/drawing/2014/main" id="{31D952E1-736E-473E-96D3-2752E8EBF00B}"/>
              </a:ext>
            </a:extLst>
          </p:cNvPr>
          <p:cNvSpPr/>
          <p:nvPr/>
        </p:nvSpPr>
        <p:spPr>
          <a:xfrm>
            <a:off x="5410171" y="5495322"/>
            <a:ext cx="118209"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7" name="正方形/長方形 336">
            <a:extLst>
              <a:ext uri="{FF2B5EF4-FFF2-40B4-BE49-F238E27FC236}">
                <a16:creationId xmlns:a16="http://schemas.microsoft.com/office/drawing/2014/main" id="{24442157-EE32-485A-A7C6-A3050D5C37E1}"/>
              </a:ext>
            </a:extLst>
          </p:cNvPr>
          <p:cNvSpPr/>
          <p:nvPr/>
        </p:nvSpPr>
        <p:spPr>
          <a:xfrm>
            <a:off x="5283896" y="5747972"/>
            <a:ext cx="102856" cy="8518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8" name="正方形/長方形 337">
            <a:extLst>
              <a:ext uri="{FF2B5EF4-FFF2-40B4-BE49-F238E27FC236}">
                <a16:creationId xmlns:a16="http://schemas.microsoft.com/office/drawing/2014/main" id="{E76FFAB9-75E2-4921-B994-ADBA8D9955ED}"/>
              </a:ext>
            </a:extLst>
          </p:cNvPr>
          <p:cNvSpPr/>
          <p:nvPr/>
        </p:nvSpPr>
        <p:spPr>
          <a:xfrm>
            <a:off x="5328356" y="5663510"/>
            <a:ext cx="145444" cy="8518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9" name="正方形/長方形 338">
            <a:extLst>
              <a:ext uri="{FF2B5EF4-FFF2-40B4-BE49-F238E27FC236}">
                <a16:creationId xmlns:a16="http://schemas.microsoft.com/office/drawing/2014/main" id="{68C35E5F-4C42-43CA-A1C6-FA0D0DE51925}"/>
              </a:ext>
            </a:extLst>
          </p:cNvPr>
          <p:cNvSpPr/>
          <p:nvPr/>
        </p:nvSpPr>
        <p:spPr>
          <a:xfrm>
            <a:off x="5468508" y="5119881"/>
            <a:ext cx="102856"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0" name="正方形/長方形 339">
            <a:extLst>
              <a:ext uri="{FF2B5EF4-FFF2-40B4-BE49-F238E27FC236}">
                <a16:creationId xmlns:a16="http://schemas.microsoft.com/office/drawing/2014/main" id="{7414BD6E-18AB-42F7-87FC-F6195B8D8287}"/>
              </a:ext>
            </a:extLst>
          </p:cNvPr>
          <p:cNvSpPr/>
          <p:nvPr/>
        </p:nvSpPr>
        <p:spPr>
          <a:xfrm>
            <a:off x="5505751" y="5086220"/>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1" name="正方形/長方形 340">
            <a:extLst>
              <a:ext uri="{FF2B5EF4-FFF2-40B4-BE49-F238E27FC236}">
                <a16:creationId xmlns:a16="http://schemas.microsoft.com/office/drawing/2014/main" id="{4038C42E-1417-4514-82B6-FE2A04670E48}"/>
              </a:ext>
            </a:extLst>
          </p:cNvPr>
          <p:cNvSpPr/>
          <p:nvPr/>
        </p:nvSpPr>
        <p:spPr>
          <a:xfrm>
            <a:off x="5531718" y="550182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2" name="正方形/長方形 341">
            <a:extLst>
              <a:ext uri="{FF2B5EF4-FFF2-40B4-BE49-F238E27FC236}">
                <a16:creationId xmlns:a16="http://schemas.microsoft.com/office/drawing/2014/main" id="{49471CE6-1080-4231-9B37-CEA6013A86D8}"/>
              </a:ext>
            </a:extLst>
          </p:cNvPr>
          <p:cNvSpPr/>
          <p:nvPr/>
        </p:nvSpPr>
        <p:spPr>
          <a:xfrm>
            <a:off x="5521704" y="5526554"/>
            <a:ext cx="112503"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3" name="正方形/長方形 342">
            <a:extLst>
              <a:ext uri="{FF2B5EF4-FFF2-40B4-BE49-F238E27FC236}">
                <a16:creationId xmlns:a16="http://schemas.microsoft.com/office/drawing/2014/main" id="{314F1FD4-DEE0-4C8D-BD52-55D677462780}"/>
              </a:ext>
            </a:extLst>
          </p:cNvPr>
          <p:cNvSpPr/>
          <p:nvPr/>
        </p:nvSpPr>
        <p:spPr>
          <a:xfrm>
            <a:off x="5548419" y="5690976"/>
            <a:ext cx="157444"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4" name="正方形/長方形 343">
            <a:extLst>
              <a:ext uri="{FF2B5EF4-FFF2-40B4-BE49-F238E27FC236}">
                <a16:creationId xmlns:a16="http://schemas.microsoft.com/office/drawing/2014/main" id="{9E61A181-2E0F-40A2-84B0-6B0745A3E2AF}"/>
              </a:ext>
            </a:extLst>
          </p:cNvPr>
          <p:cNvSpPr/>
          <p:nvPr/>
        </p:nvSpPr>
        <p:spPr>
          <a:xfrm>
            <a:off x="5577955" y="5608267"/>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5" name="正方形/長方形 344">
            <a:extLst>
              <a:ext uri="{FF2B5EF4-FFF2-40B4-BE49-F238E27FC236}">
                <a16:creationId xmlns:a16="http://schemas.microsoft.com/office/drawing/2014/main" id="{0AEE1BCA-4E10-404B-9CAB-5B729504C08C}"/>
              </a:ext>
            </a:extLst>
          </p:cNvPr>
          <p:cNvSpPr/>
          <p:nvPr/>
        </p:nvSpPr>
        <p:spPr>
          <a:xfrm>
            <a:off x="5683017" y="5668228"/>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6" name="正方形/長方形 345">
            <a:extLst>
              <a:ext uri="{FF2B5EF4-FFF2-40B4-BE49-F238E27FC236}">
                <a16:creationId xmlns:a16="http://schemas.microsoft.com/office/drawing/2014/main" id="{C8C5798A-A419-4237-8AD3-B75B00F41640}"/>
              </a:ext>
            </a:extLst>
          </p:cNvPr>
          <p:cNvSpPr/>
          <p:nvPr/>
        </p:nvSpPr>
        <p:spPr>
          <a:xfrm>
            <a:off x="5702195" y="5745693"/>
            <a:ext cx="90425"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7" name="正方形/長方形 346">
            <a:extLst>
              <a:ext uri="{FF2B5EF4-FFF2-40B4-BE49-F238E27FC236}">
                <a16:creationId xmlns:a16="http://schemas.microsoft.com/office/drawing/2014/main" id="{64CB31B6-F4DD-470D-A8E6-220CB5BACF38}"/>
              </a:ext>
            </a:extLst>
          </p:cNvPr>
          <p:cNvSpPr/>
          <p:nvPr/>
        </p:nvSpPr>
        <p:spPr>
          <a:xfrm>
            <a:off x="5737345" y="5828298"/>
            <a:ext cx="55275" cy="165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8" name="正方形/長方形 347">
            <a:extLst>
              <a:ext uri="{FF2B5EF4-FFF2-40B4-BE49-F238E27FC236}">
                <a16:creationId xmlns:a16="http://schemas.microsoft.com/office/drawing/2014/main" id="{79A5FEA5-97C1-4C0A-8746-8ABCBA5DD4D2}"/>
              </a:ext>
            </a:extLst>
          </p:cNvPr>
          <p:cNvSpPr/>
          <p:nvPr/>
        </p:nvSpPr>
        <p:spPr>
          <a:xfrm flipH="1">
            <a:off x="5761874" y="5980698"/>
            <a:ext cx="62227" cy="634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9" name="正方形/長方形 348">
            <a:extLst>
              <a:ext uri="{FF2B5EF4-FFF2-40B4-BE49-F238E27FC236}">
                <a16:creationId xmlns:a16="http://schemas.microsoft.com/office/drawing/2014/main" id="{A9C0BAA4-6C41-4AC2-B517-570CDB86A770}"/>
              </a:ext>
            </a:extLst>
          </p:cNvPr>
          <p:cNvSpPr/>
          <p:nvPr/>
        </p:nvSpPr>
        <p:spPr>
          <a:xfrm flipH="1">
            <a:off x="5780277" y="5944455"/>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0" name="正方形/長方形 349">
            <a:extLst>
              <a:ext uri="{FF2B5EF4-FFF2-40B4-BE49-F238E27FC236}">
                <a16:creationId xmlns:a16="http://schemas.microsoft.com/office/drawing/2014/main" id="{9A89A9D6-8FB5-42F8-9177-69F03CCED3C1}"/>
              </a:ext>
            </a:extLst>
          </p:cNvPr>
          <p:cNvSpPr/>
          <p:nvPr/>
        </p:nvSpPr>
        <p:spPr>
          <a:xfrm flipH="1">
            <a:off x="5798680" y="5974276"/>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1" name="正方形/長方形 350">
            <a:extLst>
              <a:ext uri="{FF2B5EF4-FFF2-40B4-BE49-F238E27FC236}">
                <a16:creationId xmlns:a16="http://schemas.microsoft.com/office/drawing/2014/main" id="{E59C8CE3-3E15-47A5-8E9A-C789564DAC6A}"/>
              </a:ext>
            </a:extLst>
          </p:cNvPr>
          <p:cNvSpPr/>
          <p:nvPr/>
        </p:nvSpPr>
        <p:spPr>
          <a:xfrm flipH="1">
            <a:off x="5816534" y="6002157"/>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2" name="正方形/長方形 351">
            <a:extLst>
              <a:ext uri="{FF2B5EF4-FFF2-40B4-BE49-F238E27FC236}">
                <a16:creationId xmlns:a16="http://schemas.microsoft.com/office/drawing/2014/main" id="{4EEBA576-1575-40F6-9CE4-1A781E66909E}"/>
              </a:ext>
            </a:extLst>
          </p:cNvPr>
          <p:cNvSpPr/>
          <p:nvPr/>
        </p:nvSpPr>
        <p:spPr>
          <a:xfrm flipH="1">
            <a:off x="5603493" y="5849966"/>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3" name="正方形/長方形 352">
            <a:extLst>
              <a:ext uri="{FF2B5EF4-FFF2-40B4-BE49-F238E27FC236}">
                <a16:creationId xmlns:a16="http://schemas.microsoft.com/office/drawing/2014/main" id="{1BEDD4C0-A9A8-4630-A65E-F45E653B2315}"/>
              </a:ext>
            </a:extLst>
          </p:cNvPr>
          <p:cNvSpPr/>
          <p:nvPr/>
        </p:nvSpPr>
        <p:spPr>
          <a:xfrm flipH="1">
            <a:off x="5784569" y="5708211"/>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4" name="正方形/長方形 353">
            <a:extLst>
              <a:ext uri="{FF2B5EF4-FFF2-40B4-BE49-F238E27FC236}">
                <a16:creationId xmlns:a16="http://schemas.microsoft.com/office/drawing/2014/main" id="{47FC0112-9590-4962-867C-AFC91ECC880A}"/>
              </a:ext>
            </a:extLst>
          </p:cNvPr>
          <p:cNvSpPr/>
          <p:nvPr/>
        </p:nvSpPr>
        <p:spPr>
          <a:xfrm>
            <a:off x="8000931" y="284136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5" name="正方形/長方形 354">
            <a:extLst>
              <a:ext uri="{FF2B5EF4-FFF2-40B4-BE49-F238E27FC236}">
                <a16:creationId xmlns:a16="http://schemas.microsoft.com/office/drawing/2014/main" id="{1753E98B-D178-49FE-BD9F-2E9F2F30FFC6}"/>
              </a:ext>
            </a:extLst>
          </p:cNvPr>
          <p:cNvSpPr/>
          <p:nvPr/>
        </p:nvSpPr>
        <p:spPr>
          <a:xfrm>
            <a:off x="7956254" y="2956166"/>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6" name="正方形/長方形 355">
            <a:extLst>
              <a:ext uri="{FF2B5EF4-FFF2-40B4-BE49-F238E27FC236}">
                <a16:creationId xmlns:a16="http://schemas.microsoft.com/office/drawing/2014/main" id="{6FF9F91C-39DC-439F-B179-7C3BCC3EE00F}"/>
              </a:ext>
            </a:extLst>
          </p:cNvPr>
          <p:cNvSpPr/>
          <p:nvPr/>
        </p:nvSpPr>
        <p:spPr>
          <a:xfrm>
            <a:off x="8086815" y="3032238"/>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7" name="正方形/長方形 356">
            <a:extLst>
              <a:ext uri="{FF2B5EF4-FFF2-40B4-BE49-F238E27FC236}">
                <a16:creationId xmlns:a16="http://schemas.microsoft.com/office/drawing/2014/main" id="{904F0DD9-B524-4484-BC91-2D6E2F6ABD3D}"/>
              </a:ext>
            </a:extLst>
          </p:cNvPr>
          <p:cNvSpPr/>
          <p:nvPr/>
        </p:nvSpPr>
        <p:spPr>
          <a:xfrm>
            <a:off x="8630368" y="3365789"/>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8" name="正方形/長方形 357">
            <a:extLst>
              <a:ext uri="{FF2B5EF4-FFF2-40B4-BE49-F238E27FC236}">
                <a16:creationId xmlns:a16="http://schemas.microsoft.com/office/drawing/2014/main" id="{F1C8E164-094E-4D36-97FF-8518C9A20123}"/>
              </a:ext>
            </a:extLst>
          </p:cNvPr>
          <p:cNvSpPr/>
          <p:nvPr/>
        </p:nvSpPr>
        <p:spPr>
          <a:xfrm>
            <a:off x="8545982" y="3697610"/>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9" name="正方形/長方形 358">
            <a:extLst>
              <a:ext uri="{FF2B5EF4-FFF2-40B4-BE49-F238E27FC236}">
                <a16:creationId xmlns:a16="http://schemas.microsoft.com/office/drawing/2014/main" id="{652855F9-D3EC-410C-B6B0-D066DE2525C4}"/>
              </a:ext>
            </a:extLst>
          </p:cNvPr>
          <p:cNvSpPr/>
          <p:nvPr/>
        </p:nvSpPr>
        <p:spPr>
          <a:xfrm>
            <a:off x="8305320" y="3364168"/>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0" name="正方形/長方形 359">
            <a:extLst>
              <a:ext uri="{FF2B5EF4-FFF2-40B4-BE49-F238E27FC236}">
                <a16:creationId xmlns:a16="http://schemas.microsoft.com/office/drawing/2014/main" id="{47C989C9-151D-44A2-91A9-8CC8448AB2A3}"/>
              </a:ext>
            </a:extLst>
          </p:cNvPr>
          <p:cNvSpPr/>
          <p:nvPr/>
        </p:nvSpPr>
        <p:spPr>
          <a:xfrm>
            <a:off x="8976143" y="303548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1" name="正方形/長方形 360">
            <a:extLst>
              <a:ext uri="{FF2B5EF4-FFF2-40B4-BE49-F238E27FC236}">
                <a16:creationId xmlns:a16="http://schemas.microsoft.com/office/drawing/2014/main" id="{C2F947AF-790A-4F7C-B931-85B4DAAC3AE9}"/>
              </a:ext>
            </a:extLst>
          </p:cNvPr>
          <p:cNvSpPr/>
          <p:nvPr/>
        </p:nvSpPr>
        <p:spPr>
          <a:xfrm>
            <a:off x="9028833" y="2977682"/>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2" name="正方形/長方形 361">
            <a:extLst>
              <a:ext uri="{FF2B5EF4-FFF2-40B4-BE49-F238E27FC236}">
                <a16:creationId xmlns:a16="http://schemas.microsoft.com/office/drawing/2014/main" id="{BC6031E3-0686-4B27-B1DB-DB94118131C0}"/>
              </a:ext>
            </a:extLst>
          </p:cNvPr>
          <p:cNvSpPr/>
          <p:nvPr/>
        </p:nvSpPr>
        <p:spPr>
          <a:xfrm>
            <a:off x="9296981" y="303548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3" name="正方形/長方形 362">
            <a:extLst>
              <a:ext uri="{FF2B5EF4-FFF2-40B4-BE49-F238E27FC236}">
                <a16:creationId xmlns:a16="http://schemas.microsoft.com/office/drawing/2014/main" id="{AA6E7561-FFB2-48CD-8957-212751B0297C}"/>
              </a:ext>
            </a:extLst>
          </p:cNvPr>
          <p:cNvSpPr/>
          <p:nvPr/>
        </p:nvSpPr>
        <p:spPr>
          <a:xfrm>
            <a:off x="9195923" y="3033103"/>
            <a:ext cx="53128"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4" name="正方形/長方形 363">
            <a:extLst>
              <a:ext uri="{FF2B5EF4-FFF2-40B4-BE49-F238E27FC236}">
                <a16:creationId xmlns:a16="http://schemas.microsoft.com/office/drawing/2014/main" id="{ED95E105-4AC0-4198-A328-418460F7CD93}"/>
              </a:ext>
            </a:extLst>
          </p:cNvPr>
          <p:cNvSpPr/>
          <p:nvPr/>
        </p:nvSpPr>
        <p:spPr>
          <a:xfrm>
            <a:off x="9084692" y="3005319"/>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5" name="正方形/長方形 364">
            <a:extLst>
              <a:ext uri="{FF2B5EF4-FFF2-40B4-BE49-F238E27FC236}">
                <a16:creationId xmlns:a16="http://schemas.microsoft.com/office/drawing/2014/main" id="{D0E7ECF8-B3BE-4471-AEB9-4829EF05192A}"/>
              </a:ext>
            </a:extLst>
          </p:cNvPr>
          <p:cNvSpPr/>
          <p:nvPr/>
        </p:nvSpPr>
        <p:spPr>
          <a:xfrm>
            <a:off x="9138020" y="3005319"/>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6" name="正方形/長方形 365">
            <a:extLst>
              <a:ext uri="{FF2B5EF4-FFF2-40B4-BE49-F238E27FC236}">
                <a16:creationId xmlns:a16="http://schemas.microsoft.com/office/drawing/2014/main" id="{90BCE803-C08B-4614-B571-06107D6366A3}"/>
              </a:ext>
            </a:extLst>
          </p:cNvPr>
          <p:cNvSpPr/>
          <p:nvPr/>
        </p:nvSpPr>
        <p:spPr>
          <a:xfrm>
            <a:off x="8818531" y="347964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7" name="正方形/長方形 366">
            <a:extLst>
              <a:ext uri="{FF2B5EF4-FFF2-40B4-BE49-F238E27FC236}">
                <a16:creationId xmlns:a16="http://schemas.microsoft.com/office/drawing/2014/main" id="{86E87FC9-4FE3-47CF-B0A8-67A96ABF405B}"/>
              </a:ext>
            </a:extLst>
          </p:cNvPr>
          <p:cNvSpPr/>
          <p:nvPr/>
        </p:nvSpPr>
        <p:spPr>
          <a:xfrm>
            <a:off x="8899498" y="359156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8" name="正方形/長方形 367">
            <a:extLst>
              <a:ext uri="{FF2B5EF4-FFF2-40B4-BE49-F238E27FC236}">
                <a16:creationId xmlns:a16="http://schemas.microsoft.com/office/drawing/2014/main" id="{2CF056C5-D268-410A-8A18-AE9C655734F8}"/>
              </a:ext>
            </a:extLst>
          </p:cNvPr>
          <p:cNvSpPr/>
          <p:nvPr/>
        </p:nvSpPr>
        <p:spPr>
          <a:xfrm>
            <a:off x="8845727" y="3535631"/>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9" name="正方形/長方形 368">
            <a:extLst>
              <a:ext uri="{FF2B5EF4-FFF2-40B4-BE49-F238E27FC236}">
                <a16:creationId xmlns:a16="http://schemas.microsoft.com/office/drawing/2014/main" id="{B01E0E1A-73F9-4054-A7BC-23D5A78E67E4}"/>
              </a:ext>
            </a:extLst>
          </p:cNvPr>
          <p:cNvSpPr/>
          <p:nvPr/>
        </p:nvSpPr>
        <p:spPr>
          <a:xfrm>
            <a:off x="8879066" y="3507057"/>
            <a:ext cx="4571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0" name="正方形/長方形 369">
            <a:extLst>
              <a:ext uri="{FF2B5EF4-FFF2-40B4-BE49-F238E27FC236}">
                <a16:creationId xmlns:a16="http://schemas.microsoft.com/office/drawing/2014/main" id="{482F6E52-36FD-461D-B154-0D27A2B3D2ED}"/>
              </a:ext>
            </a:extLst>
          </p:cNvPr>
          <p:cNvSpPr/>
          <p:nvPr/>
        </p:nvSpPr>
        <p:spPr>
          <a:xfrm>
            <a:off x="8546381" y="3889671"/>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1" name="正方形/長方形 370">
            <a:extLst>
              <a:ext uri="{FF2B5EF4-FFF2-40B4-BE49-F238E27FC236}">
                <a16:creationId xmlns:a16="http://schemas.microsoft.com/office/drawing/2014/main" id="{B4338F53-8AF6-43F6-A82E-CB22DAE6366D}"/>
              </a:ext>
            </a:extLst>
          </p:cNvPr>
          <p:cNvSpPr/>
          <p:nvPr/>
        </p:nvSpPr>
        <p:spPr>
          <a:xfrm>
            <a:off x="8564804" y="3861567"/>
            <a:ext cx="45719" cy="1357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2" name="正方形/長方形 371">
            <a:extLst>
              <a:ext uri="{FF2B5EF4-FFF2-40B4-BE49-F238E27FC236}">
                <a16:creationId xmlns:a16="http://schemas.microsoft.com/office/drawing/2014/main" id="{4BE0905C-5691-4E2F-B596-CF493B84AD80}"/>
              </a:ext>
            </a:extLst>
          </p:cNvPr>
          <p:cNvSpPr/>
          <p:nvPr/>
        </p:nvSpPr>
        <p:spPr>
          <a:xfrm>
            <a:off x="8159414" y="3970118"/>
            <a:ext cx="360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3" name="正方形/長方形 372">
            <a:extLst>
              <a:ext uri="{FF2B5EF4-FFF2-40B4-BE49-F238E27FC236}">
                <a16:creationId xmlns:a16="http://schemas.microsoft.com/office/drawing/2014/main" id="{AB52425C-281A-4062-86C3-50CAD5F9E990}"/>
              </a:ext>
            </a:extLst>
          </p:cNvPr>
          <p:cNvSpPr/>
          <p:nvPr/>
        </p:nvSpPr>
        <p:spPr>
          <a:xfrm>
            <a:off x="8273512" y="4273400"/>
            <a:ext cx="288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4" name="正方形/長方形 373">
            <a:extLst>
              <a:ext uri="{FF2B5EF4-FFF2-40B4-BE49-F238E27FC236}">
                <a16:creationId xmlns:a16="http://schemas.microsoft.com/office/drawing/2014/main" id="{FFF0CDD4-60A2-4BC9-B96E-C8CAE55A42F4}"/>
              </a:ext>
            </a:extLst>
          </p:cNvPr>
          <p:cNvSpPr/>
          <p:nvPr/>
        </p:nvSpPr>
        <p:spPr>
          <a:xfrm>
            <a:off x="8221091" y="4356551"/>
            <a:ext cx="28800" cy="9227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5" name="正方形/長方形 374">
            <a:extLst>
              <a:ext uri="{FF2B5EF4-FFF2-40B4-BE49-F238E27FC236}">
                <a16:creationId xmlns:a16="http://schemas.microsoft.com/office/drawing/2014/main" id="{85324004-384D-42C0-97FE-83C512FC395E}"/>
              </a:ext>
            </a:extLst>
          </p:cNvPr>
          <p:cNvSpPr/>
          <p:nvPr/>
        </p:nvSpPr>
        <p:spPr>
          <a:xfrm>
            <a:off x="7406771" y="3585646"/>
            <a:ext cx="28800"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6" name="正方形/長方形 375">
            <a:extLst>
              <a:ext uri="{FF2B5EF4-FFF2-40B4-BE49-F238E27FC236}">
                <a16:creationId xmlns:a16="http://schemas.microsoft.com/office/drawing/2014/main" id="{9CE591CB-ED38-49E3-8F30-C0ECDCD2A464}"/>
              </a:ext>
            </a:extLst>
          </p:cNvPr>
          <p:cNvSpPr/>
          <p:nvPr/>
        </p:nvSpPr>
        <p:spPr>
          <a:xfrm>
            <a:off x="7488688" y="3587971"/>
            <a:ext cx="28800"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7" name="正方形/長方形 376">
            <a:extLst>
              <a:ext uri="{FF2B5EF4-FFF2-40B4-BE49-F238E27FC236}">
                <a16:creationId xmlns:a16="http://schemas.microsoft.com/office/drawing/2014/main" id="{FF749A5B-8978-485F-9D07-4E314976ADA4}"/>
              </a:ext>
            </a:extLst>
          </p:cNvPr>
          <p:cNvSpPr/>
          <p:nvPr/>
        </p:nvSpPr>
        <p:spPr>
          <a:xfrm>
            <a:off x="7367085" y="3505438"/>
            <a:ext cx="123983" cy="288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8" name="正方形/長方形 377">
            <a:extLst>
              <a:ext uri="{FF2B5EF4-FFF2-40B4-BE49-F238E27FC236}">
                <a16:creationId xmlns:a16="http://schemas.microsoft.com/office/drawing/2014/main" id="{5627BD20-3601-4A5E-8D7F-19E826E8382E}"/>
              </a:ext>
            </a:extLst>
          </p:cNvPr>
          <p:cNvSpPr/>
          <p:nvPr/>
        </p:nvSpPr>
        <p:spPr>
          <a:xfrm>
            <a:off x="7438616" y="3529169"/>
            <a:ext cx="110867" cy="360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9" name="正方形/長方形 378">
            <a:extLst>
              <a:ext uri="{FF2B5EF4-FFF2-40B4-BE49-F238E27FC236}">
                <a16:creationId xmlns:a16="http://schemas.microsoft.com/office/drawing/2014/main" id="{683AE0B9-E165-4E58-BB63-BDBC0645EEE0}"/>
              </a:ext>
            </a:extLst>
          </p:cNvPr>
          <p:cNvSpPr/>
          <p:nvPr/>
        </p:nvSpPr>
        <p:spPr>
          <a:xfrm>
            <a:off x="7167784" y="3175594"/>
            <a:ext cx="86400" cy="360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0" name="正方形/長方形 379">
            <a:extLst>
              <a:ext uri="{FF2B5EF4-FFF2-40B4-BE49-F238E27FC236}">
                <a16:creationId xmlns:a16="http://schemas.microsoft.com/office/drawing/2014/main" id="{8C44F18C-F570-4AEE-85AF-9E48FE2FC68B}"/>
              </a:ext>
            </a:extLst>
          </p:cNvPr>
          <p:cNvSpPr/>
          <p:nvPr/>
        </p:nvSpPr>
        <p:spPr>
          <a:xfrm>
            <a:off x="7197430" y="315166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1" name="正方形/長方形 380">
            <a:extLst>
              <a:ext uri="{FF2B5EF4-FFF2-40B4-BE49-F238E27FC236}">
                <a16:creationId xmlns:a16="http://schemas.microsoft.com/office/drawing/2014/main" id="{5E1B2567-E1A3-419E-AD07-417003137093}"/>
              </a:ext>
            </a:extLst>
          </p:cNvPr>
          <p:cNvSpPr/>
          <p:nvPr/>
        </p:nvSpPr>
        <p:spPr>
          <a:xfrm>
            <a:off x="7276017" y="331596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2" name="正方形/長方形 381">
            <a:extLst>
              <a:ext uri="{FF2B5EF4-FFF2-40B4-BE49-F238E27FC236}">
                <a16:creationId xmlns:a16="http://schemas.microsoft.com/office/drawing/2014/main" id="{FE4DE6D0-79BF-4899-9890-DF3A99585B36}"/>
              </a:ext>
            </a:extLst>
          </p:cNvPr>
          <p:cNvSpPr/>
          <p:nvPr/>
        </p:nvSpPr>
        <p:spPr>
          <a:xfrm>
            <a:off x="7333105" y="331867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3" name="正方形/長方形 382">
            <a:extLst>
              <a:ext uri="{FF2B5EF4-FFF2-40B4-BE49-F238E27FC236}">
                <a16:creationId xmlns:a16="http://schemas.microsoft.com/office/drawing/2014/main" id="{786A420E-881C-46E1-B125-389911C329C5}"/>
              </a:ext>
            </a:extLst>
          </p:cNvPr>
          <p:cNvSpPr/>
          <p:nvPr/>
        </p:nvSpPr>
        <p:spPr>
          <a:xfrm>
            <a:off x="7249768" y="331629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4" name="正方形/長方形 383">
            <a:extLst>
              <a:ext uri="{FF2B5EF4-FFF2-40B4-BE49-F238E27FC236}">
                <a16:creationId xmlns:a16="http://schemas.microsoft.com/office/drawing/2014/main" id="{6DCA5A70-6FA1-473B-8852-42B15063F062}"/>
              </a:ext>
            </a:extLst>
          </p:cNvPr>
          <p:cNvSpPr/>
          <p:nvPr/>
        </p:nvSpPr>
        <p:spPr>
          <a:xfrm>
            <a:off x="7214376" y="3204427"/>
            <a:ext cx="67612" cy="1061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5" name="正方形/長方形 384">
            <a:extLst>
              <a:ext uri="{FF2B5EF4-FFF2-40B4-BE49-F238E27FC236}">
                <a16:creationId xmlns:a16="http://schemas.microsoft.com/office/drawing/2014/main" id="{8D2CBC05-3548-421B-8EF5-DC2956EF7A1A}"/>
              </a:ext>
            </a:extLst>
          </p:cNvPr>
          <p:cNvSpPr/>
          <p:nvPr/>
        </p:nvSpPr>
        <p:spPr>
          <a:xfrm>
            <a:off x="7142635" y="3209789"/>
            <a:ext cx="59089" cy="717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6" name="正方形/長方形 385">
            <a:extLst>
              <a:ext uri="{FF2B5EF4-FFF2-40B4-BE49-F238E27FC236}">
                <a16:creationId xmlns:a16="http://schemas.microsoft.com/office/drawing/2014/main" id="{F9DF77F0-3A56-413E-8E2C-162EB10BB0C5}"/>
              </a:ext>
            </a:extLst>
          </p:cNvPr>
          <p:cNvSpPr/>
          <p:nvPr/>
        </p:nvSpPr>
        <p:spPr>
          <a:xfrm>
            <a:off x="6761507" y="3339812"/>
            <a:ext cx="67612" cy="13823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7" name="正方形/長方形 386">
            <a:extLst>
              <a:ext uri="{FF2B5EF4-FFF2-40B4-BE49-F238E27FC236}">
                <a16:creationId xmlns:a16="http://schemas.microsoft.com/office/drawing/2014/main" id="{D2C0732B-7E05-44B8-B920-77172C948E88}"/>
              </a:ext>
            </a:extLst>
          </p:cNvPr>
          <p:cNvSpPr/>
          <p:nvPr/>
        </p:nvSpPr>
        <p:spPr>
          <a:xfrm>
            <a:off x="6790141" y="347600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8" name="正方形/長方形 387">
            <a:extLst>
              <a:ext uri="{FF2B5EF4-FFF2-40B4-BE49-F238E27FC236}">
                <a16:creationId xmlns:a16="http://schemas.microsoft.com/office/drawing/2014/main" id="{4BC99D61-709F-49EC-8450-05F0947AA2FA}"/>
              </a:ext>
            </a:extLst>
          </p:cNvPr>
          <p:cNvSpPr/>
          <p:nvPr/>
        </p:nvSpPr>
        <p:spPr>
          <a:xfrm>
            <a:off x="6601971" y="3316128"/>
            <a:ext cx="135937" cy="480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9" name="正方形/長方形 388">
            <a:extLst>
              <a:ext uri="{FF2B5EF4-FFF2-40B4-BE49-F238E27FC236}">
                <a16:creationId xmlns:a16="http://schemas.microsoft.com/office/drawing/2014/main" id="{7FFE8128-D972-4D4E-8F1A-B23D213D52B6}"/>
              </a:ext>
            </a:extLst>
          </p:cNvPr>
          <p:cNvSpPr/>
          <p:nvPr/>
        </p:nvSpPr>
        <p:spPr>
          <a:xfrm>
            <a:off x="6661138" y="3367446"/>
            <a:ext cx="135937" cy="480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0" name="正方形/長方形 389">
            <a:extLst>
              <a:ext uri="{FF2B5EF4-FFF2-40B4-BE49-F238E27FC236}">
                <a16:creationId xmlns:a16="http://schemas.microsoft.com/office/drawing/2014/main" id="{A6FE7761-6409-466D-900B-96BBA7942A8E}"/>
              </a:ext>
            </a:extLst>
          </p:cNvPr>
          <p:cNvSpPr/>
          <p:nvPr/>
        </p:nvSpPr>
        <p:spPr>
          <a:xfrm>
            <a:off x="6630293" y="336634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1" name="正方形/長方形 390">
            <a:extLst>
              <a:ext uri="{FF2B5EF4-FFF2-40B4-BE49-F238E27FC236}">
                <a16:creationId xmlns:a16="http://schemas.microsoft.com/office/drawing/2014/main" id="{5BF66397-1584-4378-A28A-1A2CF491544D}"/>
              </a:ext>
            </a:extLst>
          </p:cNvPr>
          <p:cNvSpPr/>
          <p:nvPr/>
        </p:nvSpPr>
        <p:spPr>
          <a:xfrm>
            <a:off x="6712471" y="3404725"/>
            <a:ext cx="49036"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2" name="正方形/長方形 391">
            <a:extLst>
              <a:ext uri="{FF2B5EF4-FFF2-40B4-BE49-F238E27FC236}">
                <a16:creationId xmlns:a16="http://schemas.microsoft.com/office/drawing/2014/main" id="{BCF3E905-9F46-4EDE-8F50-38740DE01CBF}"/>
              </a:ext>
            </a:extLst>
          </p:cNvPr>
          <p:cNvSpPr/>
          <p:nvPr/>
        </p:nvSpPr>
        <p:spPr>
          <a:xfrm>
            <a:off x="6737452" y="345207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3" name="正方形/長方形 392">
            <a:extLst>
              <a:ext uri="{FF2B5EF4-FFF2-40B4-BE49-F238E27FC236}">
                <a16:creationId xmlns:a16="http://schemas.microsoft.com/office/drawing/2014/main" id="{61F0E111-C56F-4850-B169-323E96333DB5}"/>
              </a:ext>
            </a:extLst>
          </p:cNvPr>
          <p:cNvSpPr/>
          <p:nvPr/>
        </p:nvSpPr>
        <p:spPr>
          <a:xfrm>
            <a:off x="6661532" y="3379124"/>
            <a:ext cx="7591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4" name="正方形/長方形 393">
            <a:extLst>
              <a:ext uri="{FF2B5EF4-FFF2-40B4-BE49-F238E27FC236}">
                <a16:creationId xmlns:a16="http://schemas.microsoft.com/office/drawing/2014/main" id="{F54C7564-0E0A-4647-8CF3-1121067DE127}"/>
              </a:ext>
            </a:extLst>
          </p:cNvPr>
          <p:cNvSpPr/>
          <p:nvPr/>
        </p:nvSpPr>
        <p:spPr>
          <a:xfrm>
            <a:off x="6522015" y="3116606"/>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5" name="正方形/長方形 394">
            <a:extLst>
              <a:ext uri="{FF2B5EF4-FFF2-40B4-BE49-F238E27FC236}">
                <a16:creationId xmlns:a16="http://schemas.microsoft.com/office/drawing/2014/main" id="{80F7F799-13AE-4EA4-A0CF-C33828D900EA}"/>
              </a:ext>
            </a:extLst>
          </p:cNvPr>
          <p:cNvSpPr/>
          <p:nvPr/>
        </p:nvSpPr>
        <p:spPr>
          <a:xfrm>
            <a:off x="6493100" y="309746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6" name="正方形/長方形 395">
            <a:extLst>
              <a:ext uri="{FF2B5EF4-FFF2-40B4-BE49-F238E27FC236}">
                <a16:creationId xmlns:a16="http://schemas.microsoft.com/office/drawing/2014/main" id="{AEB6FE34-6609-44B2-BF4F-00E369DAE989}"/>
              </a:ext>
            </a:extLst>
          </p:cNvPr>
          <p:cNvSpPr/>
          <p:nvPr/>
        </p:nvSpPr>
        <p:spPr>
          <a:xfrm>
            <a:off x="4770383" y="3063402"/>
            <a:ext cx="100781" cy="88985"/>
          </a:xfrm>
          <a:prstGeom prst="rect">
            <a:avLst/>
          </a:prstGeom>
          <a:solidFill>
            <a:srgbClr val="009999">
              <a:alpha val="4900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7" name="正方形/長方形 396">
            <a:extLst>
              <a:ext uri="{FF2B5EF4-FFF2-40B4-BE49-F238E27FC236}">
                <a16:creationId xmlns:a16="http://schemas.microsoft.com/office/drawing/2014/main" id="{702E3D29-A692-407A-8F75-9C29D2F6BD41}"/>
              </a:ext>
            </a:extLst>
          </p:cNvPr>
          <p:cNvSpPr/>
          <p:nvPr/>
        </p:nvSpPr>
        <p:spPr>
          <a:xfrm>
            <a:off x="4712118" y="2738678"/>
            <a:ext cx="104569" cy="1050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8" name="正方形/長方形 397">
            <a:extLst>
              <a:ext uri="{FF2B5EF4-FFF2-40B4-BE49-F238E27FC236}">
                <a16:creationId xmlns:a16="http://schemas.microsoft.com/office/drawing/2014/main" id="{C24C1E20-448F-4752-AFDB-4285910BB155}"/>
              </a:ext>
            </a:extLst>
          </p:cNvPr>
          <p:cNvSpPr/>
          <p:nvPr/>
        </p:nvSpPr>
        <p:spPr>
          <a:xfrm>
            <a:off x="4333215" y="2707925"/>
            <a:ext cx="161708" cy="857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9" name="正方形/長方形 398">
            <a:extLst>
              <a:ext uri="{FF2B5EF4-FFF2-40B4-BE49-F238E27FC236}">
                <a16:creationId xmlns:a16="http://schemas.microsoft.com/office/drawing/2014/main" id="{1117C72C-E456-45B7-966D-018972DC952A}"/>
              </a:ext>
            </a:extLst>
          </p:cNvPr>
          <p:cNvSpPr/>
          <p:nvPr/>
        </p:nvSpPr>
        <p:spPr>
          <a:xfrm>
            <a:off x="4170619" y="2546039"/>
            <a:ext cx="57766" cy="1618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0" name="正方形/長方形 399">
            <a:extLst>
              <a:ext uri="{FF2B5EF4-FFF2-40B4-BE49-F238E27FC236}">
                <a16:creationId xmlns:a16="http://schemas.microsoft.com/office/drawing/2014/main" id="{D00B9240-6D38-4973-BFB1-6CB4814D4D36}"/>
              </a:ext>
            </a:extLst>
          </p:cNvPr>
          <p:cNvSpPr/>
          <p:nvPr/>
        </p:nvSpPr>
        <p:spPr>
          <a:xfrm>
            <a:off x="4227292" y="2762332"/>
            <a:ext cx="27924" cy="11568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1" name="正方形/長方形 400">
            <a:extLst>
              <a:ext uri="{FF2B5EF4-FFF2-40B4-BE49-F238E27FC236}">
                <a16:creationId xmlns:a16="http://schemas.microsoft.com/office/drawing/2014/main" id="{390DD46C-658A-4500-8F94-FB7C486766FE}"/>
              </a:ext>
            </a:extLst>
          </p:cNvPr>
          <p:cNvSpPr/>
          <p:nvPr/>
        </p:nvSpPr>
        <p:spPr>
          <a:xfrm>
            <a:off x="4279139" y="2820176"/>
            <a:ext cx="27924" cy="8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2" name="正方形/長方形 401">
            <a:extLst>
              <a:ext uri="{FF2B5EF4-FFF2-40B4-BE49-F238E27FC236}">
                <a16:creationId xmlns:a16="http://schemas.microsoft.com/office/drawing/2014/main" id="{E3E2572E-517F-4DEF-B034-AD99982BAD27}"/>
              </a:ext>
            </a:extLst>
          </p:cNvPr>
          <p:cNvSpPr/>
          <p:nvPr/>
        </p:nvSpPr>
        <p:spPr>
          <a:xfrm>
            <a:off x="4251215" y="2820178"/>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3" name="正方形/長方形 402">
            <a:extLst>
              <a:ext uri="{FF2B5EF4-FFF2-40B4-BE49-F238E27FC236}">
                <a16:creationId xmlns:a16="http://schemas.microsoft.com/office/drawing/2014/main" id="{42449458-E95E-4B49-B783-25E8E112C695}"/>
              </a:ext>
            </a:extLst>
          </p:cNvPr>
          <p:cNvSpPr/>
          <p:nvPr/>
        </p:nvSpPr>
        <p:spPr>
          <a:xfrm>
            <a:off x="4362450" y="2817654"/>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4" name="正方形/長方形 403">
            <a:extLst>
              <a:ext uri="{FF2B5EF4-FFF2-40B4-BE49-F238E27FC236}">
                <a16:creationId xmlns:a16="http://schemas.microsoft.com/office/drawing/2014/main" id="{D41A4150-FB53-4EC8-A572-E3777D3515E2}"/>
              </a:ext>
            </a:extLst>
          </p:cNvPr>
          <p:cNvSpPr/>
          <p:nvPr/>
        </p:nvSpPr>
        <p:spPr>
          <a:xfrm>
            <a:off x="4388607" y="2817791"/>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5" name="正方形/長方形 404">
            <a:extLst>
              <a:ext uri="{FF2B5EF4-FFF2-40B4-BE49-F238E27FC236}">
                <a16:creationId xmlns:a16="http://schemas.microsoft.com/office/drawing/2014/main" id="{723B8E4D-CEF7-4A16-8087-F7DB007C6B73}"/>
              </a:ext>
            </a:extLst>
          </p:cNvPr>
          <p:cNvSpPr/>
          <p:nvPr/>
        </p:nvSpPr>
        <p:spPr>
          <a:xfrm>
            <a:off x="4414764" y="2787553"/>
            <a:ext cx="188500" cy="34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6" name="正方形/長方形 405">
            <a:extLst>
              <a:ext uri="{FF2B5EF4-FFF2-40B4-BE49-F238E27FC236}">
                <a16:creationId xmlns:a16="http://schemas.microsoft.com/office/drawing/2014/main" id="{2A0088A9-92DE-41DF-A10B-C8803013CD63}"/>
              </a:ext>
            </a:extLst>
          </p:cNvPr>
          <p:cNvSpPr/>
          <p:nvPr/>
        </p:nvSpPr>
        <p:spPr>
          <a:xfrm>
            <a:off x="4445760" y="2823123"/>
            <a:ext cx="18819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7" name="正方形/長方形 406">
            <a:extLst>
              <a:ext uri="{FF2B5EF4-FFF2-40B4-BE49-F238E27FC236}">
                <a16:creationId xmlns:a16="http://schemas.microsoft.com/office/drawing/2014/main" id="{84547FA8-B937-43A3-B388-0888044B2B0C}"/>
              </a:ext>
            </a:extLst>
          </p:cNvPr>
          <p:cNvSpPr/>
          <p:nvPr/>
        </p:nvSpPr>
        <p:spPr>
          <a:xfrm>
            <a:off x="4490715" y="2846190"/>
            <a:ext cx="85550"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8" name="正方形/長方形 407">
            <a:extLst>
              <a:ext uri="{FF2B5EF4-FFF2-40B4-BE49-F238E27FC236}">
                <a16:creationId xmlns:a16="http://schemas.microsoft.com/office/drawing/2014/main" id="{2B232C3C-6B7C-4966-9A24-CCD10ACF8E96}"/>
              </a:ext>
            </a:extLst>
          </p:cNvPr>
          <p:cNvSpPr/>
          <p:nvPr/>
        </p:nvSpPr>
        <p:spPr>
          <a:xfrm>
            <a:off x="4494710" y="2760286"/>
            <a:ext cx="2998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9" name="正方形/長方形 408">
            <a:extLst>
              <a:ext uri="{FF2B5EF4-FFF2-40B4-BE49-F238E27FC236}">
                <a16:creationId xmlns:a16="http://schemas.microsoft.com/office/drawing/2014/main" id="{F9677DC0-C475-4F0B-AD5E-9C25311486CC}"/>
              </a:ext>
            </a:extLst>
          </p:cNvPr>
          <p:cNvSpPr/>
          <p:nvPr/>
        </p:nvSpPr>
        <p:spPr>
          <a:xfrm>
            <a:off x="4901665" y="2712686"/>
            <a:ext cx="2998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0" name="正方形/長方形 409">
            <a:extLst>
              <a:ext uri="{FF2B5EF4-FFF2-40B4-BE49-F238E27FC236}">
                <a16:creationId xmlns:a16="http://schemas.microsoft.com/office/drawing/2014/main" id="{4BB6A504-73C6-4C81-9684-739EFFB83FAB}"/>
              </a:ext>
            </a:extLst>
          </p:cNvPr>
          <p:cNvSpPr/>
          <p:nvPr/>
        </p:nvSpPr>
        <p:spPr>
          <a:xfrm>
            <a:off x="4902731" y="2682956"/>
            <a:ext cx="52200" cy="290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1" name="正方形/長方形 410">
            <a:extLst>
              <a:ext uri="{FF2B5EF4-FFF2-40B4-BE49-F238E27FC236}">
                <a16:creationId xmlns:a16="http://schemas.microsoft.com/office/drawing/2014/main" id="{EB4D9229-9D1A-4202-8D8B-83CD60AB6CAE}"/>
              </a:ext>
            </a:extLst>
          </p:cNvPr>
          <p:cNvSpPr/>
          <p:nvPr/>
        </p:nvSpPr>
        <p:spPr>
          <a:xfrm>
            <a:off x="5573022" y="2530927"/>
            <a:ext cx="62710" cy="659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2" name="正方形/長方形 411">
            <a:extLst>
              <a:ext uri="{FF2B5EF4-FFF2-40B4-BE49-F238E27FC236}">
                <a16:creationId xmlns:a16="http://schemas.microsoft.com/office/drawing/2014/main" id="{CFB042AF-170F-44AB-923D-99AD3F800DE7}"/>
              </a:ext>
            </a:extLst>
          </p:cNvPr>
          <p:cNvSpPr/>
          <p:nvPr/>
        </p:nvSpPr>
        <p:spPr>
          <a:xfrm>
            <a:off x="5820330" y="2191598"/>
            <a:ext cx="62710" cy="693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3" name="正方形/長方形 412">
            <a:extLst>
              <a:ext uri="{FF2B5EF4-FFF2-40B4-BE49-F238E27FC236}">
                <a16:creationId xmlns:a16="http://schemas.microsoft.com/office/drawing/2014/main" id="{EBB466BE-5F27-4F45-BBBE-2F305C3A8C34}"/>
              </a:ext>
            </a:extLst>
          </p:cNvPr>
          <p:cNvSpPr/>
          <p:nvPr/>
        </p:nvSpPr>
        <p:spPr>
          <a:xfrm>
            <a:off x="5791708" y="2161276"/>
            <a:ext cx="65846" cy="29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4" name="正方形/長方形 413">
            <a:extLst>
              <a:ext uri="{FF2B5EF4-FFF2-40B4-BE49-F238E27FC236}">
                <a16:creationId xmlns:a16="http://schemas.microsoft.com/office/drawing/2014/main" id="{507EB9FA-9614-4576-9439-B8282F8BFF54}"/>
              </a:ext>
            </a:extLst>
          </p:cNvPr>
          <p:cNvSpPr/>
          <p:nvPr/>
        </p:nvSpPr>
        <p:spPr>
          <a:xfrm>
            <a:off x="5791843" y="2239758"/>
            <a:ext cx="32923" cy="277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5" name="正方形/長方形 414">
            <a:extLst>
              <a:ext uri="{FF2B5EF4-FFF2-40B4-BE49-F238E27FC236}">
                <a16:creationId xmlns:a16="http://schemas.microsoft.com/office/drawing/2014/main" id="{393C06DE-2034-4AC2-8A5B-AA1C913DCD9F}"/>
              </a:ext>
            </a:extLst>
          </p:cNvPr>
          <p:cNvSpPr/>
          <p:nvPr/>
        </p:nvSpPr>
        <p:spPr>
          <a:xfrm>
            <a:off x="5868458" y="2218247"/>
            <a:ext cx="32923" cy="407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6" name="正方形/長方形 415">
            <a:extLst>
              <a:ext uri="{FF2B5EF4-FFF2-40B4-BE49-F238E27FC236}">
                <a16:creationId xmlns:a16="http://schemas.microsoft.com/office/drawing/2014/main" id="{3E6E1652-B4BE-4885-BE46-35149C3B30A1}"/>
              </a:ext>
            </a:extLst>
          </p:cNvPr>
          <p:cNvSpPr/>
          <p:nvPr/>
        </p:nvSpPr>
        <p:spPr>
          <a:xfrm>
            <a:off x="4821206" y="2895004"/>
            <a:ext cx="82909" cy="378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7" name="正方形/長方形 416">
            <a:extLst>
              <a:ext uri="{FF2B5EF4-FFF2-40B4-BE49-F238E27FC236}">
                <a16:creationId xmlns:a16="http://schemas.microsoft.com/office/drawing/2014/main" id="{9B41D6DB-4A19-4F59-A599-278BD8398714}"/>
              </a:ext>
            </a:extLst>
          </p:cNvPr>
          <p:cNvSpPr/>
          <p:nvPr/>
        </p:nvSpPr>
        <p:spPr>
          <a:xfrm>
            <a:off x="4872022" y="2923857"/>
            <a:ext cx="113955"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8" name="正方形/長方形 417">
            <a:extLst>
              <a:ext uri="{FF2B5EF4-FFF2-40B4-BE49-F238E27FC236}">
                <a16:creationId xmlns:a16="http://schemas.microsoft.com/office/drawing/2014/main" id="{4CD70E19-4561-417D-9483-BED7D81A87FF}"/>
              </a:ext>
            </a:extLst>
          </p:cNvPr>
          <p:cNvSpPr/>
          <p:nvPr/>
        </p:nvSpPr>
        <p:spPr>
          <a:xfrm>
            <a:off x="4927413" y="2959930"/>
            <a:ext cx="63288" cy="283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9" name="正方形/長方形 418">
            <a:extLst>
              <a:ext uri="{FF2B5EF4-FFF2-40B4-BE49-F238E27FC236}">
                <a16:creationId xmlns:a16="http://schemas.microsoft.com/office/drawing/2014/main" id="{422C5E89-A516-4C76-87FC-6E62BFE29187}"/>
              </a:ext>
            </a:extLst>
          </p:cNvPr>
          <p:cNvSpPr/>
          <p:nvPr/>
        </p:nvSpPr>
        <p:spPr>
          <a:xfrm>
            <a:off x="4847109" y="2985846"/>
            <a:ext cx="89482"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0" name="正方形/長方形 419">
            <a:extLst>
              <a:ext uri="{FF2B5EF4-FFF2-40B4-BE49-F238E27FC236}">
                <a16:creationId xmlns:a16="http://schemas.microsoft.com/office/drawing/2014/main" id="{83164133-8167-41E7-8EB5-4F5C4DB0EC05}"/>
              </a:ext>
            </a:extLst>
          </p:cNvPr>
          <p:cNvSpPr/>
          <p:nvPr/>
        </p:nvSpPr>
        <p:spPr>
          <a:xfrm>
            <a:off x="4791822" y="3033349"/>
            <a:ext cx="61743"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1" name="正方形/長方形 420">
            <a:extLst>
              <a:ext uri="{FF2B5EF4-FFF2-40B4-BE49-F238E27FC236}">
                <a16:creationId xmlns:a16="http://schemas.microsoft.com/office/drawing/2014/main" id="{3A1C61A5-DBB7-415B-ABC0-4BCDCCB2D486}"/>
              </a:ext>
            </a:extLst>
          </p:cNvPr>
          <p:cNvSpPr/>
          <p:nvPr/>
        </p:nvSpPr>
        <p:spPr>
          <a:xfrm>
            <a:off x="4791810" y="3151000"/>
            <a:ext cx="133812"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2" name="正方形/長方形 421">
            <a:extLst>
              <a:ext uri="{FF2B5EF4-FFF2-40B4-BE49-F238E27FC236}">
                <a16:creationId xmlns:a16="http://schemas.microsoft.com/office/drawing/2014/main" id="{D8E20B63-FA8E-4732-B747-255046C1ABA9}"/>
              </a:ext>
            </a:extLst>
          </p:cNvPr>
          <p:cNvSpPr/>
          <p:nvPr/>
        </p:nvSpPr>
        <p:spPr>
          <a:xfrm>
            <a:off x="4657858" y="2382299"/>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3" name="正方形/長方形 422">
            <a:extLst>
              <a:ext uri="{FF2B5EF4-FFF2-40B4-BE49-F238E27FC236}">
                <a16:creationId xmlns:a16="http://schemas.microsoft.com/office/drawing/2014/main" id="{3A43C950-E19B-49DA-ADDC-832208A5E400}"/>
              </a:ext>
            </a:extLst>
          </p:cNvPr>
          <p:cNvSpPr/>
          <p:nvPr/>
        </p:nvSpPr>
        <p:spPr>
          <a:xfrm>
            <a:off x="4524680" y="2246059"/>
            <a:ext cx="76364"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4" name="正方形/長方形 423">
            <a:extLst>
              <a:ext uri="{FF2B5EF4-FFF2-40B4-BE49-F238E27FC236}">
                <a16:creationId xmlns:a16="http://schemas.microsoft.com/office/drawing/2014/main" id="{2B30D367-7417-497A-8FB2-C5F27C3E9090}"/>
              </a:ext>
            </a:extLst>
          </p:cNvPr>
          <p:cNvSpPr/>
          <p:nvPr/>
        </p:nvSpPr>
        <p:spPr>
          <a:xfrm>
            <a:off x="4547969" y="2274073"/>
            <a:ext cx="61808"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5" name="正方形/長方形 424">
            <a:extLst>
              <a:ext uri="{FF2B5EF4-FFF2-40B4-BE49-F238E27FC236}">
                <a16:creationId xmlns:a16="http://schemas.microsoft.com/office/drawing/2014/main" id="{1C6F4882-4D43-4DEB-8825-108F9EAEB536}"/>
              </a:ext>
            </a:extLst>
          </p:cNvPr>
          <p:cNvSpPr/>
          <p:nvPr/>
        </p:nvSpPr>
        <p:spPr>
          <a:xfrm>
            <a:off x="4519640" y="2300730"/>
            <a:ext cx="61808"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6" name="正方形/長方形 425">
            <a:extLst>
              <a:ext uri="{FF2B5EF4-FFF2-40B4-BE49-F238E27FC236}">
                <a16:creationId xmlns:a16="http://schemas.microsoft.com/office/drawing/2014/main" id="{75696B0D-0D14-4CF8-A16C-246D88714682}"/>
              </a:ext>
            </a:extLst>
          </p:cNvPr>
          <p:cNvSpPr/>
          <p:nvPr/>
        </p:nvSpPr>
        <p:spPr>
          <a:xfrm>
            <a:off x="4278428" y="2517825"/>
            <a:ext cx="88386"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7" name="正方形/長方形 426">
            <a:extLst>
              <a:ext uri="{FF2B5EF4-FFF2-40B4-BE49-F238E27FC236}">
                <a16:creationId xmlns:a16="http://schemas.microsoft.com/office/drawing/2014/main" id="{0EDD2974-59AB-4175-8D3A-929E36948A77}"/>
              </a:ext>
            </a:extLst>
          </p:cNvPr>
          <p:cNvSpPr/>
          <p:nvPr/>
        </p:nvSpPr>
        <p:spPr>
          <a:xfrm>
            <a:off x="4333587" y="2492507"/>
            <a:ext cx="52525"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8" name="正方形/長方形 427">
            <a:extLst>
              <a:ext uri="{FF2B5EF4-FFF2-40B4-BE49-F238E27FC236}">
                <a16:creationId xmlns:a16="http://schemas.microsoft.com/office/drawing/2014/main" id="{350B3375-2EB1-4EBC-8DD4-3ADE6E609368}"/>
              </a:ext>
            </a:extLst>
          </p:cNvPr>
          <p:cNvSpPr/>
          <p:nvPr/>
        </p:nvSpPr>
        <p:spPr>
          <a:xfrm>
            <a:off x="4419501" y="2876191"/>
            <a:ext cx="2784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9" name="正方形/長方形 428">
            <a:extLst>
              <a:ext uri="{FF2B5EF4-FFF2-40B4-BE49-F238E27FC236}">
                <a16:creationId xmlns:a16="http://schemas.microsoft.com/office/drawing/2014/main" id="{1F3508F0-6BDB-415B-896F-74112422C453}"/>
              </a:ext>
            </a:extLst>
          </p:cNvPr>
          <p:cNvSpPr/>
          <p:nvPr/>
        </p:nvSpPr>
        <p:spPr>
          <a:xfrm>
            <a:off x="4281739" y="3368818"/>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0" name="正方形/長方形 429">
            <a:extLst>
              <a:ext uri="{FF2B5EF4-FFF2-40B4-BE49-F238E27FC236}">
                <a16:creationId xmlns:a16="http://schemas.microsoft.com/office/drawing/2014/main" id="{9B4A3159-60EE-49C7-A349-708D1CAE996C}"/>
              </a:ext>
            </a:extLst>
          </p:cNvPr>
          <p:cNvSpPr/>
          <p:nvPr/>
        </p:nvSpPr>
        <p:spPr>
          <a:xfrm>
            <a:off x="4253528" y="3396033"/>
            <a:ext cx="27849" cy="309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1" name="正方形/長方形 430">
            <a:extLst>
              <a:ext uri="{FF2B5EF4-FFF2-40B4-BE49-F238E27FC236}">
                <a16:creationId xmlns:a16="http://schemas.microsoft.com/office/drawing/2014/main" id="{D958FF76-B5DD-47DE-B5F4-156C6471FCA6}"/>
              </a:ext>
            </a:extLst>
          </p:cNvPr>
          <p:cNvSpPr/>
          <p:nvPr/>
        </p:nvSpPr>
        <p:spPr>
          <a:xfrm>
            <a:off x="4360328" y="3504551"/>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2" name="正方形/長方形 431">
            <a:extLst>
              <a:ext uri="{FF2B5EF4-FFF2-40B4-BE49-F238E27FC236}">
                <a16:creationId xmlns:a16="http://schemas.microsoft.com/office/drawing/2014/main" id="{CAF8BD74-AEAE-4BDC-A27F-651FB354700A}"/>
              </a:ext>
            </a:extLst>
          </p:cNvPr>
          <p:cNvSpPr/>
          <p:nvPr/>
        </p:nvSpPr>
        <p:spPr>
          <a:xfrm>
            <a:off x="4472248" y="3640284"/>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3" name="正方形/長方形 432">
            <a:extLst>
              <a:ext uri="{FF2B5EF4-FFF2-40B4-BE49-F238E27FC236}">
                <a16:creationId xmlns:a16="http://schemas.microsoft.com/office/drawing/2014/main" id="{08BE2B51-15B7-4941-A90A-8572FB1987F3}"/>
              </a:ext>
            </a:extLst>
          </p:cNvPr>
          <p:cNvSpPr/>
          <p:nvPr/>
        </p:nvSpPr>
        <p:spPr>
          <a:xfrm>
            <a:off x="4444076" y="3611704"/>
            <a:ext cx="27849" cy="55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4" name="正方形/長方形 433">
            <a:extLst>
              <a:ext uri="{FF2B5EF4-FFF2-40B4-BE49-F238E27FC236}">
                <a16:creationId xmlns:a16="http://schemas.microsoft.com/office/drawing/2014/main" id="{04550707-782E-4487-9949-40C9B815BF12}"/>
              </a:ext>
            </a:extLst>
          </p:cNvPr>
          <p:cNvSpPr/>
          <p:nvPr/>
        </p:nvSpPr>
        <p:spPr>
          <a:xfrm>
            <a:off x="4336889" y="3559424"/>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5" name="正方形/長方形 434">
            <a:extLst>
              <a:ext uri="{FF2B5EF4-FFF2-40B4-BE49-F238E27FC236}">
                <a16:creationId xmlns:a16="http://schemas.microsoft.com/office/drawing/2014/main" id="{68568A83-DB66-465E-8347-3DE611AA3039}"/>
              </a:ext>
            </a:extLst>
          </p:cNvPr>
          <p:cNvSpPr/>
          <p:nvPr/>
        </p:nvSpPr>
        <p:spPr>
          <a:xfrm>
            <a:off x="4282485" y="3559615"/>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6" name="正方形/長方形 435">
            <a:extLst>
              <a:ext uri="{FF2B5EF4-FFF2-40B4-BE49-F238E27FC236}">
                <a16:creationId xmlns:a16="http://schemas.microsoft.com/office/drawing/2014/main" id="{70F5AF0D-97F1-4BD8-AFBD-537DCD1CB29F}"/>
              </a:ext>
            </a:extLst>
          </p:cNvPr>
          <p:cNvSpPr/>
          <p:nvPr/>
        </p:nvSpPr>
        <p:spPr>
          <a:xfrm>
            <a:off x="4227339" y="3558686"/>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7" name="正方形/長方形 436">
            <a:extLst>
              <a:ext uri="{FF2B5EF4-FFF2-40B4-BE49-F238E27FC236}">
                <a16:creationId xmlns:a16="http://schemas.microsoft.com/office/drawing/2014/main" id="{4E445E0D-00C2-4157-B7E7-B56BC035DEF8}"/>
              </a:ext>
            </a:extLst>
          </p:cNvPr>
          <p:cNvSpPr/>
          <p:nvPr/>
        </p:nvSpPr>
        <p:spPr>
          <a:xfrm>
            <a:off x="4523553" y="3721502"/>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8" name="正方形/長方形 437">
            <a:extLst>
              <a:ext uri="{FF2B5EF4-FFF2-40B4-BE49-F238E27FC236}">
                <a16:creationId xmlns:a16="http://schemas.microsoft.com/office/drawing/2014/main" id="{16CBADED-51C2-4744-9A8A-95412B73F4C6}"/>
              </a:ext>
            </a:extLst>
          </p:cNvPr>
          <p:cNvSpPr/>
          <p:nvPr/>
        </p:nvSpPr>
        <p:spPr>
          <a:xfrm>
            <a:off x="4361209" y="3806597"/>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9" name="正方形/長方形 438">
            <a:extLst>
              <a:ext uri="{FF2B5EF4-FFF2-40B4-BE49-F238E27FC236}">
                <a16:creationId xmlns:a16="http://schemas.microsoft.com/office/drawing/2014/main" id="{A1964BC4-E233-45EA-9D4F-52563452A690}"/>
              </a:ext>
            </a:extLst>
          </p:cNvPr>
          <p:cNvSpPr/>
          <p:nvPr/>
        </p:nvSpPr>
        <p:spPr>
          <a:xfrm>
            <a:off x="4226383" y="3772876"/>
            <a:ext cx="5515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0" name="正方形/長方形 439">
            <a:extLst>
              <a:ext uri="{FF2B5EF4-FFF2-40B4-BE49-F238E27FC236}">
                <a16:creationId xmlns:a16="http://schemas.microsoft.com/office/drawing/2014/main" id="{FFA35200-F004-4A21-A1AD-BBFF30BC1206}"/>
              </a:ext>
            </a:extLst>
          </p:cNvPr>
          <p:cNvSpPr/>
          <p:nvPr/>
        </p:nvSpPr>
        <p:spPr>
          <a:xfrm>
            <a:off x="4176484" y="3744475"/>
            <a:ext cx="5515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1" name="正方形/長方形 440">
            <a:extLst>
              <a:ext uri="{FF2B5EF4-FFF2-40B4-BE49-F238E27FC236}">
                <a16:creationId xmlns:a16="http://schemas.microsoft.com/office/drawing/2014/main" id="{0E7FDF69-528A-41D1-B857-A71484D303A2}"/>
              </a:ext>
            </a:extLst>
          </p:cNvPr>
          <p:cNvSpPr/>
          <p:nvPr/>
        </p:nvSpPr>
        <p:spPr>
          <a:xfrm>
            <a:off x="4006630" y="3753747"/>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2" name="正方形/長方形 441">
            <a:extLst>
              <a:ext uri="{FF2B5EF4-FFF2-40B4-BE49-F238E27FC236}">
                <a16:creationId xmlns:a16="http://schemas.microsoft.com/office/drawing/2014/main" id="{B996B76F-75B8-4C9E-A288-35B5A6D1A1DE}"/>
              </a:ext>
            </a:extLst>
          </p:cNvPr>
          <p:cNvSpPr/>
          <p:nvPr/>
        </p:nvSpPr>
        <p:spPr>
          <a:xfrm>
            <a:off x="3742573" y="3886640"/>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3" name="正方形/長方形 442">
            <a:extLst>
              <a:ext uri="{FF2B5EF4-FFF2-40B4-BE49-F238E27FC236}">
                <a16:creationId xmlns:a16="http://schemas.microsoft.com/office/drawing/2014/main" id="{5FEFF2C2-3485-4005-9CA7-66F3094B1FD1}"/>
              </a:ext>
            </a:extLst>
          </p:cNvPr>
          <p:cNvSpPr/>
          <p:nvPr/>
        </p:nvSpPr>
        <p:spPr>
          <a:xfrm>
            <a:off x="3853022" y="3913976"/>
            <a:ext cx="50749" cy="3461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4" name="正方形/長方形 443">
            <a:extLst>
              <a:ext uri="{FF2B5EF4-FFF2-40B4-BE49-F238E27FC236}">
                <a16:creationId xmlns:a16="http://schemas.microsoft.com/office/drawing/2014/main" id="{B1F7E683-6CA4-4738-A647-EE22FB03B8CA}"/>
              </a:ext>
            </a:extLst>
          </p:cNvPr>
          <p:cNvSpPr/>
          <p:nvPr/>
        </p:nvSpPr>
        <p:spPr>
          <a:xfrm>
            <a:off x="3869370" y="3949291"/>
            <a:ext cx="35524" cy="1647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5" name="正方形/長方形 444">
            <a:extLst>
              <a:ext uri="{FF2B5EF4-FFF2-40B4-BE49-F238E27FC236}">
                <a16:creationId xmlns:a16="http://schemas.microsoft.com/office/drawing/2014/main" id="{69CB813F-CF9B-41ED-9516-CE7C9768492F}"/>
              </a:ext>
            </a:extLst>
          </p:cNvPr>
          <p:cNvSpPr/>
          <p:nvPr/>
        </p:nvSpPr>
        <p:spPr>
          <a:xfrm>
            <a:off x="3905356" y="3969778"/>
            <a:ext cx="25232" cy="527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6" name="正方形/長方形 445">
            <a:extLst>
              <a:ext uri="{FF2B5EF4-FFF2-40B4-BE49-F238E27FC236}">
                <a16:creationId xmlns:a16="http://schemas.microsoft.com/office/drawing/2014/main" id="{C7DF2518-0044-4D54-A48C-DFFCEF5C87A6}"/>
              </a:ext>
            </a:extLst>
          </p:cNvPr>
          <p:cNvSpPr/>
          <p:nvPr/>
        </p:nvSpPr>
        <p:spPr>
          <a:xfrm>
            <a:off x="3848580" y="4050645"/>
            <a:ext cx="25232" cy="1372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7" name="正方形/長方形 446">
            <a:extLst>
              <a:ext uri="{FF2B5EF4-FFF2-40B4-BE49-F238E27FC236}">
                <a16:creationId xmlns:a16="http://schemas.microsoft.com/office/drawing/2014/main" id="{CCC0629D-9AF5-43B6-9034-2105F38902F2}"/>
              </a:ext>
            </a:extLst>
          </p:cNvPr>
          <p:cNvSpPr/>
          <p:nvPr/>
        </p:nvSpPr>
        <p:spPr>
          <a:xfrm>
            <a:off x="3716294" y="4241427"/>
            <a:ext cx="25232" cy="2264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8" name="正方形/長方形 447">
            <a:extLst>
              <a:ext uri="{FF2B5EF4-FFF2-40B4-BE49-F238E27FC236}">
                <a16:creationId xmlns:a16="http://schemas.microsoft.com/office/drawing/2014/main" id="{919D859E-B256-47E9-BC02-16B20B5FA7D9}"/>
              </a:ext>
            </a:extLst>
          </p:cNvPr>
          <p:cNvSpPr/>
          <p:nvPr/>
        </p:nvSpPr>
        <p:spPr>
          <a:xfrm>
            <a:off x="3633926" y="4378629"/>
            <a:ext cx="25232" cy="816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9" name="正方形/長方形 448">
            <a:extLst>
              <a:ext uri="{FF2B5EF4-FFF2-40B4-BE49-F238E27FC236}">
                <a16:creationId xmlns:a16="http://schemas.microsoft.com/office/drawing/2014/main" id="{FF2BD2D7-D369-4A0A-90FC-C572A6450D7C}"/>
              </a:ext>
            </a:extLst>
          </p:cNvPr>
          <p:cNvSpPr/>
          <p:nvPr/>
        </p:nvSpPr>
        <p:spPr>
          <a:xfrm>
            <a:off x="3743388" y="4191633"/>
            <a:ext cx="25232" cy="559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0" name="正方形/長方形 449">
            <a:extLst>
              <a:ext uri="{FF2B5EF4-FFF2-40B4-BE49-F238E27FC236}">
                <a16:creationId xmlns:a16="http://schemas.microsoft.com/office/drawing/2014/main" id="{A4331C8A-F1F6-4CF1-B12B-98A69B0DFC50}"/>
              </a:ext>
            </a:extLst>
          </p:cNvPr>
          <p:cNvSpPr/>
          <p:nvPr/>
        </p:nvSpPr>
        <p:spPr>
          <a:xfrm>
            <a:off x="3825989" y="4082074"/>
            <a:ext cx="25232" cy="562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1" name="正方形/長方形 450">
            <a:extLst>
              <a:ext uri="{FF2B5EF4-FFF2-40B4-BE49-F238E27FC236}">
                <a16:creationId xmlns:a16="http://schemas.microsoft.com/office/drawing/2014/main" id="{F1F7D0AF-B48E-4FBD-8F7D-00C8AF1EA8EA}"/>
              </a:ext>
            </a:extLst>
          </p:cNvPr>
          <p:cNvSpPr/>
          <p:nvPr/>
        </p:nvSpPr>
        <p:spPr>
          <a:xfrm>
            <a:off x="3802558" y="4081669"/>
            <a:ext cx="25232" cy="321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2" name="正方形/長方形 451">
            <a:extLst>
              <a:ext uri="{FF2B5EF4-FFF2-40B4-BE49-F238E27FC236}">
                <a16:creationId xmlns:a16="http://schemas.microsoft.com/office/drawing/2014/main" id="{541C2EFD-5E16-4FEA-BD68-3FF26281FC01}"/>
              </a:ext>
            </a:extLst>
          </p:cNvPr>
          <p:cNvSpPr/>
          <p:nvPr/>
        </p:nvSpPr>
        <p:spPr>
          <a:xfrm>
            <a:off x="3770565" y="4081670"/>
            <a:ext cx="3417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3" name="正方形/長方形 452">
            <a:extLst>
              <a:ext uri="{FF2B5EF4-FFF2-40B4-BE49-F238E27FC236}">
                <a16:creationId xmlns:a16="http://schemas.microsoft.com/office/drawing/2014/main" id="{771F23A1-1EC6-4390-85D9-4D713DE79A99}"/>
              </a:ext>
            </a:extLst>
          </p:cNvPr>
          <p:cNvSpPr/>
          <p:nvPr/>
        </p:nvSpPr>
        <p:spPr>
          <a:xfrm>
            <a:off x="3796258" y="4131852"/>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4" name="正方形/長方形 453">
            <a:extLst>
              <a:ext uri="{FF2B5EF4-FFF2-40B4-BE49-F238E27FC236}">
                <a16:creationId xmlns:a16="http://schemas.microsoft.com/office/drawing/2014/main" id="{AABB1515-220E-4DAB-B476-B807FB17DDDB}"/>
              </a:ext>
            </a:extLst>
          </p:cNvPr>
          <p:cNvSpPr/>
          <p:nvPr/>
        </p:nvSpPr>
        <p:spPr>
          <a:xfrm>
            <a:off x="3768169" y="4161109"/>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5" name="正方形/長方形 454">
            <a:extLst>
              <a:ext uri="{FF2B5EF4-FFF2-40B4-BE49-F238E27FC236}">
                <a16:creationId xmlns:a16="http://schemas.microsoft.com/office/drawing/2014/main" id="{E2672472-23B5-44F0-8E14-D6FB2AD7F367}"/>
              </a:ext>
            </a:extLst>
          </p:cNvPr>
          <p:cNvSpPr/>
          <p:nvPr/>
        </p:nvSpPr>
        <p:spPr>
          <a:xfrm>
            <a:off x="3879873" y="4189402"/>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6" name="正方形/長方形 455">
            <a:extLst>
              <a:ext uri="{FF2B5EF4-FFF2-40B4-BE49-F238E27FC236}">
                <a16:creationId xmlns:a16="http://schemas.microsoft.com/office/drawing/2014/main" id="{20D1414C-4AB8-4C1C-A051-56E48BC1FBE4}"/>
              </a:ext>
            </a:extLst>
          </p:cNvPr>
          <p:cNvSpPr/>
          <p:nvPr/>
        </p:nvSpPr>
        <p:spPr>
          <a:xfrm>
            <a:off x="3825183" y="4218069"/>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7" name="正方形/長方形 456">
            <a:extLst>
              <a:ext uri="{FF2B5EF4-FFF2-40B4-BE49-F238E27FC236}">
                <a16:creationId xmlns:a16="http://schemas.microsoft.com/office/drawing/2014/main" id="{7733CCAC-0F3F-4F7D-AAF2-3798BBC73C64}"/>
              </a:ext>
            </a:extLst>
          </p:cNvPr>
          <p:cNvSpPr/>
          <p:nvPr/>
        </p:nvSpPr>
        <p:spPr>
          <a:xfrm>
            <a:off x="3658646" y="4191676"/>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8" name="正方形/長方形 457">
            <a:extLst>
              <a:ext uri="{FF2B5EF4-FFF2-40B4-BE49-F238E27FC236}">
                <a16:creationId xmlns:a16="http://schemas.microsoft.com/office/drawing/2014/main" id="{B8ABA0FF-392B-4472-A7CC-6C721F72613E}"/>
              </a:ext>
            </a:extLst>
          </p:cNvPr>
          <p:cNvSpPr/>
          <p:nvPr/>
        </p:nvSpPr>
        <p:spPr>
          <a:xfrm>
            <a:off x="3582946" y="4134686"/>
            <a:ext cx="50293" cy="53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9" name="正方形/長方形 458">
            <a:extLst>
              <a:ext uri="{FF2B5EF4-FFF2-40B4-BE49-F238E27FC236}">
                <a16:creationId xmlns:a16="http://schemas.microsoft.com/office/drawing/2014/main" id="{E7B031F1-BCAB-441A-8859-E13C75912412}"/>
              </a:ext>
            </a:extLst>
          </p:cNvPr>
          <p:cNvSpPr/>
          <p:nvPr/>
        </p:nvSpPr>
        <p:spPr>
          <a:xfrm>
            <a:off x="3603810" y="4186647"/>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0" name="正方形/長方形 459">
            <a:extLst>
              <a:ext uri="{FF2B5EF4-FFF2-40B4-BE49-F238E27FC236}">
                <a16:creationId xmlns:a16="http://schemas.microsoft.com/office/drawing/2014/main" id="{70283A66-7B1D-4C27-B3DE-29EE2BB0709F}"/>
              </a:ext>
            </a:extLst>
          </p:cNvPr>
          <p:cNvSpPr/>
          <p:nvPr/>
        </p:nvSpPr>
        <p:spPr>
          <a:xfrm>
            <a:off x="3685388" y="4214511"/>
            <a:ext cx="30760" cy="5764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1" name="正方形/長方形 460">
            <a:extLst>
              <a:ext uri="{FF2B5EF4-FFF2-40B4-BE49-F238E27FC236}">
                <a16:creationId xmlns:a16="http://schemas.microsoft.com/office/drawing/2014/main" id="{5D7C2EC7-C925-4514-8D0A-FC5DB26B6D92}"/>
              </a:ext>
            </a:extLst>
          </p:cNvPr>
          <p:cNvSpPr/>
          <p:nvPr/>
        </p:nvSpPr>
        <p:spPr>
          <a:xfrm>
            <a:off x="3523531" y="4300995"/>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2" name="正方形/長方形 461">
            <a:extLst>
              <a:ext uri="{FF2B5EF4-FFF2-40B4-BE49-F238E27FC236}">
                <a16:creationId xmlns:a16="http://schemas.microsoft.com/office/drawing/2014/main" id="{D0E41EAF-724D-4F15-ADF8-29B3178A71BC}"/>
              </a:ext>
            </a:extLst>
          </p:cNvPr>
          <p:cNvSpPr/>
          <p:nvPr/>
        </p:nvSpPr>
        <p:spPr>
          <a:xfrm>
            <a:off x="3632787" y="4328761"/>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3" name="正方形/長方形 462">
            <a:extLst>
              <a:ext uri="{FF2B5EF4-FFF2-40B4-BE49-F238E27FC236}">
                <a16:creationId xmlns:a16="http://schemas.microsoft.com/office/drawing/2014/main" id="{D7792591-9090-4185-8B0A-735D771C4B0E}"/>
              </a:ext>
            </a:extLst>
          </p:cNvPr>
          <p:cNvSpPr/>
          <p:nvPr/>
        </p:nvSpPr>
        <p:spPr>
          <a:xfrm>
            <a:off x="3521575" y="4352939"/>
            <a:ext cx="84894"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4" name="正方形/長方形 463">
            <a:extLst>
              <a:ext uri="{FF2B5EF4-FFF2-40B4-BE49-F238E27FC236}">
                <a16:creationId xmlns:a16="http://schemas.microsoft.com/office/drawing/2014/main" id="{0E475187-84F7-4524-8693-C99B2C7828E0}"/>
              </a:ext>
            </a:extLst>
          </p:cNvPr>
          <p:cNvSpPr/>
          <p:nvPr/>
        </p:nvSpPr>
        <p:spPr>
          <a:xfrm>
            <a:off x="3446042" y="4407762"/>
            <a:ext cx="112266" cy="55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5" name="正方形/長方形 464">
            <a:extLst>
              <a:ext uri="{FF2B5EF4-FFF2-40B4-BE49-F238E27FC236}">
                <a16:creationId xmlns:a16="http://schemas.microsoft.com/office/drawing/2014/main" id="{E5A5DA02-2CD3-4CE6-9B73-535205C31D1E}"/>
              </a:ext>
            </a:extLst>
          </p:cNvPr>
          <p:cNvSpPr/>
          <p:nvPr/>
        </p:nvSpPr>
        <p:spPr>
          <a:xfrm>
            <a:off x="3226352" y="4326378"/>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6" name="正方形/長方形 465">
            <a:extLst>
              <a:ext uri="{FF2B5EF4-FFF2-40B4-BE49-F238E27FC236}">
                <a16:creationId xmlns:a16="http://schemas.microsoft.com/office/drawing/2014/main" id="{A57E5B53-0913-4526-AD3B-66030CBB9FA3}"/>
              </a:ext>
            </a:extLst>
          </p:cNvPr>
          <p:cNvSpPr/>
          <p:nvPr/>
        </p:nvSpPr>
        <p:spPr>
          <a:xfrm>
            <a:off x="3148043" y="4324518"/>
            <a:ext cx="50754" cy="389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7" name="正方形/長方形 466">
            <a:extLst>
              <a:ext uri="{FF2B5EF4-FFF2-40B4-BE49-F238E27FC236}">
                <a16:creationId xmlns:a16="http://schemas.microsoft.com/office/drawing/2014/main" id="{C033CFA6-502D-4817-B71C-B82897D72C77}"/>
              </a:ext>
            </a:extLst>
          </p:cNvPr>
          <p:cNvSpPr/>
          <p:nvPr/>
        </p:nvSpPr>
        <p:spPr>
          <a:xfrm>
            <a:off x="3093250" y="4132555"/>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8" name="正方形/長方形 467">
            <a:extLst>
              <a:ext uri="{FF2B5EF4-FFF2-40B4-BE49-F238E27FC236}">
                <a16:creationId xmlns:a16="http://schemas.microsoft.com/office/drawing/2014/main" id="{56F8A8A4-8A1D-4BC0-BFF5-1EA64B10EDE3}"/>
              </a:ext>
            </a:extLst>
          </p:cNvPr>
          <p:cNvSpPr/>
          <p:nvPr/>
        </p:nvSpPr>
        <p:spPr>
          <a:xfrm>
            <a:off x="2766309" y="3780157"/>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9" name="正方形/長方形 468">
            <a:extLst>
              <a:ext uri="{FF2B5EF4-FFF2-40B4-BE49-F238E27FC236}">
                <a16:creationId xmlns:a16="http://schemas.microsoft.com/office/drawing/2014/main" id="{0ABFE244-DF6A-41EE-9194-936FFCA8DA6F}"/>
              </a:ext>
            </a:extLst>
          </p:cNvPr>
          <p:cNvSpPr/>
          <p:nvPr/>
        </p:nvSpPr>
        <p:spPr>
          <a:xfrm>
            <a:off x="2739052" y="3742050"/>
            <a:ext cx="86282" cy="393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0" name="正方形/長方形 469">
            <a:extLst>
              <a:ext uri="{FF2B5EF4-FFF2-40B4-BE49-F238E27FC236}">
                <a16:creationId xmlns:a16="http://schemas.microsoft.com/office/drawing/2014/main" id="{FDB2B7D2-3CA3-46E4-ADA3-E2968BECE8EF}"/>
              </a:ext>
            </a:extLst>
          </p:cNvPr>
          <p:cNvSpPr/>
          <p:nvPr/>
        </p:nvSpPr>
        <p:spPr>
          <a:xfrm>
            <a:off x="3148542" y="4682343"/>
            <a:ext cx="108570" cy="786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1" name="正方形/長方形 470">
            <a:extLst>
              <a:ext uri="{FF2B5EF4-FFF2-40B4-BE49-F238E27FC236}">
                <a16:creationId xmlns:a16="http://schemas.microsoft.com/office/drawing/2014/main" id="{202D69CB-68BE-4D3C-8BFF-C6F196BBC4C0}"/>
              </a:ext>
            </a:extLst>
          </p:cNvPr>
          <p:cNvSpPr/>
          <p:nvPr/>
        </p:nvSpPr>
        <p:spPr>
          <a:xfrm>
            <a:off x="3173426" y="4652590"/>
            <a:ext cx="83751" cy="319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2" name="正方形/長方形 471">
            <a:extLst>
              <a:ext uri="{FF2B5EF4-FFF2-40B4-BE49-F238E27FC236}">
                <a16:creationId xmlns:a16="http://schemas.microsoft.com/office/drawing/2014/main" id="{80BC3E24-54E1-45A9-B1A3-712BDC4C8091}"/>
              </a:ext>
            </a:extLst>
          </p:cNvPr>
          <p:cNvSpPr/>
          <p:nvPr/>
        </p:nvSpPr>
        <p:spPr>
          <a:xfrm>
            <a:off x="3202827" y="4626125"/>
            <a:ext cx="50754" cy="323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3" name="正方形/長方形 472">
            <a:extLst>
              <a:ext uri="{FF2B5EF4-FFF2-40B4-BE49-F238E27FC236}">
                <a16:creationId xmlns:a16="http://schemas.microsoft.com/office/drawing/2014/main" id="{46395E46-9A4B-4FB8-A6EB-8D52CD97C9DE}"/>
              </a:ext>
            </a:extLst>
          </p:cNvPr>
          <p:cNvSpPr/>
          <p:nvPr/>
        </p:nvSpPr>
        <p:spPr>
          <a:xfrm>
            <a:off x="3225006" y="4600380"/>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4" name="正方形/長方形 473">
            <a:extLst>
              <a:ext uri="{FF2B5EF4-FFF2-40B4-BE49-F238E27FC236}">
                <a16:creationId xmlns:a16="http://schemas.microsoft.com/office/drawing/2014/main" id="{FAE962AD-D53E-414D-9F6A-F8EDFE477EE6}"/>
              </a:ext>
            </a:extLst>
          </p:cNvPr>
          <p:cNvSpPr/>
          <p:nvPr/>
        </p:nvSpPr>
        <p:spPr>
          <a:xfrm>
            <a:off x="3444949" y="4457685"/>
            <a:ext cx="52495" cy="600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5" name="正方形/長方形 474">
            <a:extLst>
              <a:ext uri="{FF2B5EF4-FFF2-40B4-BE49-F238E27FC236}">
                <a16:creationId xmlns:a16="http://schemas.microsoft.com/office/drawing/2014/main" id="{E9244D1D-5EED-4936-AE8C-10F080B5E4AE}"/>
              </a:ext>
            </a:extLst>
          </p:cNvPr>
          <p:cNvSpPr/>
          <p:nvPr/>
        </p:nvSpPr>
        <p:spPr>
          <a:xfrm>
            <a:off x="3547814" y="4461509"/>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6" name="正方形/長方形 475">
            <a:extLst>
              <a:ext uri="{FF2B5EF4-FFF2-40B4-BE49-F238E27FC236}">
                <a16:creationId xmlns:a16="http://schemas.microsoft.com/office/drawing/2014/main" id="{CB0D83CE-C343-429D-AE03-8149243407D1}"/>
              </a:ext>
            </a:extLst>
          </p:cNvPr>
          <p:cNvSpPr/>
          <p:nvPr/>
        </p:nvSpPr>
        <p:spPr>
          <a:xfrm>
            <a:off x="3579269" y="4488547"/>
            <a:ext cx="5190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7" name="正方形/長方形 476">
            <a:extLst>
              <a:ext uri="{FF2B5EF4-FFF2-40B4-BE49-F238E27FC236}">
                <a16:creationId xmlns:a16="http://schemas.microsoft.com/office/drawing/2014/main" id="{9D31E645-FEBD-4991-B24C-3B85E5790B0C}"/>
              </a:ext>
            </a:extLst>
          </p:cNvPr>
          <p:cNvSpPr/>
          <p:nvPr/>
        </p:nvSpPr>
        <p:spPr>
          <a:xfrm>
            <a:off x="3634237" y="4600116"/>
            <a:ext cx="5190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8" name="正方形/長方形 477">
            <a:extLst>
              <a:ext uri="{FF2B5EF4-FFF2-40B4-BE49-F238E27FC236}">
                <a16:creationId xmlns:a16="http://schemas.microsoft.com/office/drawing/2014/main" id="{AD20012A-DE95-44C8-BDD3-05BDD14B53ED}"/>
              </a:ext>
            </a:extLst>
          </p:cNvPr>
          <p:cNvSpPr/>
          <p:nvPr/>
        </p:nvSpPr>
        <p:spPr>
          <a:xfrm>
            <a:off x="3444704" y="4545029"/>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9" name="正方形/長方形 478">
            <a:extLst>
              <a:ext uri="{FF2B5EF4-FFF2-40B4-BE49-F238E27FC236}">
                <a16:creationId xmlns:a16="http://schemas.microsoft.com/office/drawing/2014/main" id="{7C2C43E3-0A2A-470C-BD2D-151350CDE8FD}"/>
              </a:ext>
            </a:extLst>
          </p:cNvPr>
          <p:cNvSpPr/>
          <p:nvPr/>
        </p:nvSpPr>
        <p:spPr>
          <a:xfrm>
            <a:off x="3468161" y="4601312"/>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0" name="正方形/長方形 479">
            <a:extLst>
              <a:ext uri="{FF2B5EF4-FFF2-40B4-BE49-F238E27FC236}">
                <a16:creationId xmlns:a16="http://schemas.microsoft.com/office/drawing/2014/main" id="{2E979DA5-47D7-4CAA-B7D0-9EB94F5E58D4}"/>
              </a:ext>
            </a:extLst>
          </p:cNvPr>
          <p:cNvSpPr/>
          <p:nvPr/>
        </p:nvSpPr>
        <p:spPr>
          <a:xfrm>
            <a:off x="3496381" y="4577680"/>
            <a:ext cx="86033" cy="254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1" name="正方形/長方形 480">
            <a:extLst>
              <a:ext uri="{FF2B5EF4-FFF2-40B4-BE49-F238E27FC236}">
                <a16:creationId xmlns:a16="http://schemas.microsoft.com/office/drawing/2014/main" id="{43358559-756C-4185-8A81-8CFC08E8443F}"/>
              </a:ext>
            </a:extLst>
          </p:cNvPr>
          <p:cNvSpPr/>
          <p:nvPr/>
        </p:nvSpPr>
        <p:spPr>
          <a:xfrm>
            <a:off x="3445903" y="4514435"/>
            <a:ext cx="3006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2" name="正方形/長方形 481">
            <a:extLst>
              <a:ext uri="{FF2B5EF4-FFF2-40B4-BE49-F238E27FC236}">
                <a16:creationId xmlns:a16="http://schemas.microsoft.com/office/drawing/2014/main" id="{A9E68FB0-8C20-4C7A-89C6-436AADAB91B8}"/>
              </a:ext>
            </a:extLst>
          </p:cNvPr>
          <p:cNvSpPr/>
          <p:nvPr/>
        </p:nvSpPr>
        <p:spPr>
          <a:xfrm>
            <a:off x="3200233" y="4764278"/>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3" name="正方形/長方形 482">
            <a:extLst>
              <a:ext uri="{FF2B5EF4-FFF2-40B4-BE49-F238E27FC236}">
                <a16:creationId xmlns:a16="http://schemas.microsoft.com/office/drawing/2014/main" id="{C9D39857-85DC-41EC-8893-1A80C5C13000}"/>
              </a:ext>
            </a:extLst>
          </p:cNvPr>
          <p:cNvSpPr/>
          <p:nvPr/>
        </p:nvSpPr>
        <p:spPr>
          <a:xfrm>
            <a:off x="3250878" y="4735743"/>
            <a:ext cx="6325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4" name="正方形/長方形 483">
            <a:extLst>
              <a:ext uri="{FF2B5EF4-FFF2-40B4-BE49-F238E27FC236}">
                <a16:creationId xmlns:a16="http://schemas.microsoft.com/office/drawing/2014/main" id="{63AE67DC-8D03-416A-B860-A6A5FA7814CC}"/>
              </a:ext>
            </a:extLst>
          </p:cNvPr>
          <p:cNvSpPr/>
          <p:nvPr/>
        </p:nvSpPr>
        <p:spPr>
          <a:xfrm>
            <a:off x="3229190" y="4790825"/>
            <a:ext cx="79695"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5" name="正方形/長方形 484">
            <a:extLst>
              <a:ext uri="{FF2B5EF4-FFF2-40B4-BE49-F238E27FC236}">
                <a16:creationId xmlns:a16="http://schemas.microsoft.com/office/drawing/2014/main" id="{052DC2D2-4B8E-45A9-9D26-8A2D444704C6}"/>
              </a:ext>
            </a:extLst>
          </p:cNvPr>
          <p:cNvSpPr/>
          <p:nvPr/>
        </p:nvSpPr>
        <p:spPr>
          <a:xfrm>
            <a:off x="3282514" y="4842122"/>
            <a:ext cx="24705" cy="850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6" name="正方形/長方形 485">
            <a:extLst>
              <a:ext uri="{FF2B5EF4-FFF2-40B4-BE49-F238E27FC236}">
                <a16:creationId xmlns:a16="http://schemas.microsoft.com/office/drawing/2014/main" id="{EE430052-2AA4-42DF-8DC9-7DD70F3C59F0}"/>
              </a:ext>
            </a:extLst>
          </p:cNvPr>
          <p:cNvSpPr/>
          <p:nvPr/>
        </p:nvSpPr>
        <p:spPr>
          <a:xfrm>
            <a:off x="3392139" y="5010391"/>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7" name="正方形/長方形 486">
            <a:extLst>
              <a:ext uri="{FF2B5EF4-FFF2-40B4-BE49-F238E27FC236}">
                <a16:creationId xmlns:a16="http://schemas.microsoft.com/office/drawing/2014/main" id="{B6B9F94A-B320-4F5A-B735-12DA95D5088E}"/>
              </a:ext>
            </a:extLst>
          </p:cNvPr>
          <p:cNvSpPr/>
          <p:nvPr/>
        </p:nvSpPr>
        <p:spPr>
          <a:xfrm>
            <a:off x="3012863" y="4762740"/>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8" name="正方形/長方形 487">
            <a:extLst>
              <a:ext uri="{FF2B5EF4-FFF2-40B4-BE49-F238E27FC236}">
                <a16:creationId xmlns:a16="http://schemas.microsoft.com/office/drawing/2014/main" id="{7BDE392C-4567-4545-88FF-C2178D913D3E}"/>
              </a:ext>
            </a:extLst>
          </p:cNvPr>
          <p:cNvSpPr/>
          <p:nvPr/>
        </p:nvSpPr>
        <p:spPr>
          <a:xfrm>
            <a:off x="3013889" y="4709992"/>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9" name="正方形/長方形 488">
            <a:extLst>
              <a:ext uri="{FF2B5EF4-FFF2-40B4-BE49-F238E27FC236}">
                <a16:creationId xmlns:a16="http://schemas.microsoft.com/office/drawing/2014/main" id="{A29BCDCD-DF15-4EEF-8430-D7A06CEFFDC7}"/>
              </a:ext>
            </a:extLst>
          </p:cNvPr>
          <p:cNvSpPr/>
          <p:nvPr/>
        </p:nvSpPr>
        <p:spPr>
          <a:xfrm>
            <a:off x="2931420" y="4765746"/>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0" name="正方形/長方形 489">
            <a:extLst>
              <a:ext uri="{FF2B5EF4-FFF2-40B4-BE49-F238E27FC236}">
                <a16:creationId xmlns:a16="http://schemas.microsoft.com/office/drawing/2014/main" id="{B0221F0D-94C9-402B-94F2-BC843CEAD3BF}"/>
              </a:ext>
            </a:extLst>
          </p:cNvPr>
          <p:cNvSpPr/>
          <p:nvPr/>
        </p:nvSpPr>
        <p:spPr>
          <a:xfrm>
            <a:off x="2877412" y="4794506"/>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1" name="正方形/長方形 490">
            <a:extLst>
              <a:ext uri="{FF2B5EF4-FFF2-40B4-BE49-F238E27FC236}">
                <a16:creationId xmlns:a16="http://schemas.microsoft.com/office/drawing/2014/main" id="{3E048863-D366-4B92-80F3-7224B9E8BFF3}"/>
              </a:ext>
            </a:extLst>
          </p:cNvPr>
          <p:cNvSpPr/>
          <p:nvPr/>
        </p:nvSpPr>
        <p:spPr>
          <a:xfrm>
            <a:off x="2902540" y="4794293"/>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2" name="正方形/長方形 491">
            <a:extLst>
              <a:ext uri="{FF2B5EF4-FFF2-40B4-BE49-F238E27FC236}">
                <a16:creationId xmlns:a16="http://schemas.microsoft.com/office/drawing/2014/main" id="{84FC0637-43BE-4E44-8806-7EF6F9639C07}"/>
              </a:ext>
            </a:extLst>
          </p:cNvPr>
          <p:cNvSpPr/>
          <p:nvPr/>
        </p:nvSpPr>
        <p:spPr>
          <a:xfrm>
            <a:off x="2876704" y="476819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3" name="正方形/長方形 492">
            <a:extLst>
              <a:ext uri="{FF2B5EF4-FFF2-40B4-BE49-F238E27FC236}">
                <a16:creationId xmlns:a16="http://schemas.microsoft.com/office/drawing/2014/main" id="{5147C1C5-E594-4304-9652-31520346D079}"/>
              </a:ext>
            </a:extLst>
          </p:cNvPr>
          <p:cNvSpPr/>
          <p:nvPr/>
        </p:nvSpPr>
        <p:spPr>
          <a:xfrm>
            <a:off x="2902350" y="473320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4" name="正方形/長方形 493">
            <a:extLst>
              <a:ext uri="{FF2B5EF4-FFF2-40B4-BE49-F238E27FC236}">
                <a16:creationId xmlns:a16="http://schemas.microsoft.com/office/drawing/2014/main" id="{5287B45D-FB84-4FCE-B38B-0166D9527361}"/>
              </a:ext>
            </a:extLst>
          </p:cNvPr>
          <p:cNvSpPr/>
          <p:nvPr/>
        </p:nvSpPr>
        <p:spPr>
          <a:xfrm>
            <a:off x="2822684" y="493269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5" name="正方形/長方形 494">
            <a:extLst>
              <a:ext uri="{FF2B5EF4-FFF2-40B4-BE49-F238E27FC236}">
                <a16:creationId xmlns:a16="http://schemas.microsoft.com/office/drawing/2014/main" id="{BD6C3CE9-E742-4EBF-9D0D-34AAE1365550}"/>
              </a:ext>
            </a:extLst>
          </p:cNvPr>
          <p:cNvSpPr/>
          <p:nvPr/>
        </p:nvSpPr>
        <p:spPr>
          <a:xfrm>
            <a:off x="2822684" y="506831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6" name="正方形/長方形 495">
            <a:extLst>
              <a:ext uri="{FF2B5EF4-FFF2-40B4-BE49-F238E27FC236}">
                <a16:creationId xmlns:a16="http://schemas.microsoft.com/office/drawing/2014/main" id="{4ACDE6DF-06CD-4876-81A8-538B999B9E8E}"/>
              </a:ext>
            </a:extLst>
          </p:cNvPr>
          <p:cNvSpPr/>
          <p:nvPr/>
        </p:nvSpPr>
        <p:spPr>
          <a:xfrm>
            <a:off x="2798363" y="503703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7" name="正方形/長方形 496">
            <a:extLst>
              <a:ext uri="{FF2B5EF4-FFF2-40B4-BE49-F238E27FC236}">
                <a16:creationId xmlns:a16="http://schemas.microsoft.com/office/drawing/2014/main" id="{CF34234F-E71B-48D4-B162-3D6D911D1085}"/>
              </a:ext>
            </a:extLst>
          </p:cNvPr>
          <p:cNvSpPr/>
          <p:nvPr/>
        </p:nvSpPr>
        <p:spPr>
          <a:xfrm>
            <a:off x="2775041" y="5339260"/>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8" name="正方形/長方形 497">
            <a:extLst>
              <a:ext uri="{FF2B5EF4-FFF2-40B4-BE49-F238E27FC236}">
                <a16:creationId xmlns:a16="http://schemas.microsoft.com/office/drawing/2014/main" id="{42B72169-D426-45E2-B2B3-60B311EFD255}"/>
              </a:ext>
            </a:extLst>
          </p:cNvPr>
          <p:cNvSpPr/>
          <p:nvPr/>
        </p:nvSpPr>
        <p:spPr>
          <a:xfrm>
            <a:off x="3066737" y="5340206"/>
            <a:ext cx="29352" cy="847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9" name="正方形/長方形 498">
            <a:extLst>
              <a:ext uri="{FF2B5EF4-FFF2-40B4-BE49-F238E27FC236}">
                <a16:creationId xmlns:a16="http://schemas.microsoft.com/office/drawing/2014/main" id="{D28495E8-8E8A-46DF-8AA5-4ECEA4A31174}"/>
              </a:ext>
            </a:extLst>
          </p:cNvPr>
          <p:cNvSpPr/>
          <p:nvPr/>
        </p:nvSpPr>
        <p:spPr>
          <a:xfrm>
            <a:off x="3150207" y="5449722"/>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0" name="正方形/長方形 499">
            <a:extLst>
              <a:ext uri="{FF2B5EF4-FFF2-40B4-BE49-F238E27FC236}">
                <a16:creationId xmlns:a16="http://schemas.microsoft.com/office/drawing/2014/main" id="{FBECB77E-9A73-4C40-9111-75EE5B0F135B}"/>
              </a:ext>
            </a:extLst>
          </p:cNvPr>
          <p:cNvSpPr/>
          <p:nvPr/>
        </p:nvSpPr>
        <p:spPr>
          <a:xfrm>
            <a:off x="2389826" y="5610865"/>
            <a:ext cx="55989"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1" name="正方形/長方形 500">
            <a:extLst>
              <a:ext uri="{FF2B5EF4-FFF2-40B4-BE49-F238E27FC236}">
                <a16:creationId xmlns:a16="http://schemas.microsoft.com/office/drawing/2014/main" id="{18CEB7C1-0737-4D24-BEB9-513DDFCFC693}"/>
              </a:ext>
            </a:extLst>
          </p:cNvPr>
          <p:cNvSpPr/>
          <p:nvPr/>
        </p:nvSpPr>
        <p:spPr>
          <a:xfrm>
            <a:off x="3385022" y="5090489"/>
            <a:ext cx="147251"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2" name="正方形/長方形 501">
            <a:extLst>
              <a:ext uri="{FF2B5EF4-FFF2-40B4-BE49-F238E27FC236}">
                <a16:creationId xmlns:a16="http://schemas.microsoft.com/office/drawing/2014/main" id="{21D6DDEA-9ED6-417A-9231-13F7ED985490}"/>
              </a:ext>
            </a:extLst>
          </p:cNvPr>
          <p:cNvSpPr/>
          <p:nvPr/>
        </p:nvSpPr>
        <p:spPr>
          <a:xfrm>
            <a:off x="3412518" y="5145890"/>
            <a:ext cx="169896"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3" name="正方形/長方形 502">
            <a:extLst>
              <a:ext uri="{FF2B5EF4-FFF2-40B4-BE49-F238E27FC236}">
                <a16:creationId xmlns:a16="http://schemas.microsoft.com/office/drawing/2014/main" id="{DF3926B4-6415-491B-A27E-DC4E799DE276}"/>
              </a:ext>
            </a:extLst>
          </p:cNvPr>
          <p:cNvSpPr/>
          <p:nvPr/>
        </p:nvSpPr>
        <p:spPr>
          <a:xfrm>
            <a:off x="3527858" y="5119929"/>
            <a:ext cx="52984"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4" name="正方形/長方形 503">
            <a:extLst>
              <a:ext uri="{FF2B5EF4-FFF2-40B4-BE49-F238E27FC236}">
                <a16:creationId xmlns:a16="http://schemas.microsoft.com/office/drawing/2014/main" id="{78C3B333-4E21-4D73-99C1-27A96CC44AEF}"/>
              </a:ext>
            </a:extLst>
          </p:cNvPr>
          <p:cNvSpPr/>
          <p:nvPr/>
        </p:nvSpPr>
        <p:spPr>
          <a:xfrm>
            <a:off x="3411079" y="5200320"/>
            <a:ext cx="228361"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5" name="正方形/長方形 504">
            <a:extLst>
              <a:ext uri="{FF2B5EF4-FFF2-40B4-BE49-F238E27FC236}">
                <a16:creationId xmlns:a16="http://schemas.microsoft.com/office/drawing/2014/main" id="{2DB62171-8063-44F9-84F8-C478ED048DE6}"/>
              </a:ext>
            </a:extLst>
          </p:cNvPr>
          <p:cNvSpPr/>
          <p:nvPr/>
        </p:nvSpPr>
        <p:spPr>
          <a:xfrm>
            <a:off x="3581410" y="5177125"/>
            <a:ext cx="51386"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6" name="正方形/長方形 505">
            <a:extLst>
              <a:ext uri="{FF2B5EF4-FFF2-40B4-BE49-F238E27FC236}">
                <a16:creationId xmlns:a16="http://schemas.microsoft.com/office/drawing/2014/main" id="{18042E39-62BE-4AA5-BD55-7E873044675B}"/>
              </a:ext>
            </a:extLst>
          </p:cNvPr>
          <p:cNvSpPr/>
          <p:nvPr/>
        </p:nvSpPr>
        <p:spPr>
          <a:xfrm>
            <a:off x="3578842" y="5227314"/>
            <a:ext cx="107211"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7" name="正方形/長方形 506">
            <a:extLst>
              <a:ext uri="{FF2B5EF4-FFF2-40B4-BE49-F238E27FC236}">
                <a16:creationId xmlns:a16="http://schemas.microsoft.com/office/drawing/2014/main" id="{28A7F206-AC21-47A4-A0CF-ED8DA6568393}"/>
              </a:ext>
            </a:extLst>
          </p:cNvPr>
          <p:cNvSpPr/>
          <p:nvPr/>
        </p:nvSpPr>
        <p:spPr>
          <a:xfrm>
            <a:off x="3442780" y="5230200"/>
            <a:ext cx="54678" cy="549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8" name="正方形/長方形 507">
            <a:extLst>
              <a:ext uri="{FF2B5EF4-FFF2-40B4-BE49-F238E27FC236}">
                <a16:creationId xmlns:a16="http://schemas.microsoft.com/office/drawing/2014/main" id="{2A2E6652-5CB9-4D61-BE55-8C21E2913717}"/>
              </a:ext>
            </a:extLst>
          </p:cNvPr>
          <p:cNvSpPr/>
          <p:nvPr/>
        </p:nvSpPr>
        <p:spPr>
          <a:xfrm>
            <a:off x="3498770" y="5231905"/>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9" name="正方形/長方形 508">
            <a:extLst>
              <a:ext uri="{FF2B5EF4-FFF2-40B4-BE49-F238E27FC236}">
                <a16:creationId xmlns:a16="http://schemas.microsoft.com/office/drawing/2014/main" id="{3588AC41-B371-4E1F-88AE-07EB02D20713}"/>
              </a:ext>
            </a:extLst>
          </p:cNvPr>
          <p:cNvSpPr/>
          <p:nvPr/>
        </p:nvSpPr>
        <p:spPr>
          <a:xfrm>
            <a:off x="2982181" y="3040040"/>
            <a:ext cx="32260"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0" name="正方形/長方形 509">
            <a:extLst>
              <a:ext uri="{FF2B5EF4-FFF2-40B4-BE49-F238E27FC236}">
                <a16:creationId xmlns:a16="http://schemas.microsoft.com/office/drawing/2014/main" id="{93B6DCDA-66DB-4677-BCC3-48D644B5C4C0}"/>
              </a:ext>
            </a:extLst>
          </p:cNvPr>
          <p:cNvSpPr/>
          <p:nvPr/>
        </p:nvSpPr>
        <p:spPr>
          <a:xfrm>
            <a:off x="3039480" y="3068942"/>
            <a:ext cx="82817" cy="283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1" name="正方形/長方形 510">
            <a:extLst>
              <a:ext uri="{FF2B5EF4-FFF2-40B4-BE49-F238E27FC236}">
                <a16:creationId xmlns:a16="http://schemas.microsoft.com/office/drawing/2014/main" id="{CDDCC4E5-19C5-40B0-98E6-2D356A55759F}"/>
              </a:ext>
            </a:extLst>
          </p:cNvPr>
          <p:cNvSpPr/>
          <p:nvPr/>
        </p:nvSpPr>
        <p:spPr>
          <a:xfrm>
            <a:off x="2900889" y="2932308"/>
            <a:ext cx="56115"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2" name="正方形/長方形 511">
            <a:extLst>
              <a:ext uri="{FF2B5EF4-FFF2-40B4-BE49-F238E27FC236}">
                <a16:creationId xmlns:a16="http://schemas.microsoft.com/office/drawing/2014/main" id="{0411B520-00D1-4A71-8A70-ACA2C8ACD8C6}"/>
              </a:ext>
            </a:extLst>
          </p:cNvPr>
          <p:cNvSpPr/>
          <p:nvPr/>
        </p:nvSpPr>
        <p:spPr>
          <a:xfrm rot="5400000">
            <a:off x="3062582" y="3010998"/>
            <a:ext cx="86958" cy="283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3" name="正方形/長方形 512">
            <a:extLst>
              <a:ext uri="{FF2B5EF4-FFF2-40B4-BE49-F238E27FC236}">
                <a16:creationId xmlns:a16="http://schemas.microsoft.com/office/drawing/2014/main" id="{67C550F7-8847-4E87-B5A4-21F7B9932633}"/>
              </a:ext>
            </a:extLst>
          </p:cNvPr>
          <p:cNvSpPr/>
          <p:nvPr/>
        </p:nvSpPr>
        <p:spPr>
          <a:xfrm>
            <a:off x="3118691" y="3041000"/>
            <a:ext cx="32260"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4" name="正方形/長方形 513">
            <a:extLst>
              <a:ext uri="{FF2B5EF4-FFF2-40B4-BE49-F238E27FC236}">
                <a16:creationId xmlns:a16="http://schemas.microsoft.com/office/drawing/2014/main" id="{D454589F-3C4A-43C8-84F5-90EAE9BCBB08}"/>
              </a:ext>
            </a:extLst>
          </p:cNvPr>
          <p:cNvSpPr/>
          <p:nvPr/>
        </p:nvSpPr>
        <p:spPr>
          <a:xfrm>
            <a:off x="3337800" y="2598492"/>
            <a:ext cx="27167" cy="550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5" name="正方形/長方形 514">
            <a:extLst>
              <a:ext uri="{FF2B5EF4-FFF2-40B4-BE49-F238E27FC236}">
                <a16:creationId xmlns:a16="http://schemas.microsoft.com/office/drawing/2014/main" id="{9294E85A-D00C-478E-B88D-376854305E05}"/>
              </a:ext>
            </a:extLst>
          </p:cNvPr>
          <p:cNvSpPr/>
          <p:nvPr/>
        </p:nvSpPr>
        <p:spPr>
          <a:xfrm>
            <a:off x="2307172" y="2793016"/>
            <a:ext cx="57237"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6" name="正方形/長方形 515">
            <a:extLst>
              <a:ext uri="{FF2B5EF4-FFF2-40B4-BE49-F238E27FC236}">
                <a16:creationId xmlns:a16="http://schemas.microsoft.com/office/drawing/2014/main" id="{0FFDBEC7-086F-48B1-B184-983DA4CDAF4B}"/>
              </a:ext>
            </a:extLst>
          </p:cNvPr>
          <p:cNvSpPr/>
          <p:nvPr/>
        </p:nvSpPr>
        <p:spPr>
          <a:xfrm>
            <a:off x="2366794" y="3424720"/>
            <a:ext cx="28046"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8" name="正方形/長方形 517">
            <a:extLst>
              <a:ext uri="{FF2B5EF4-FFF2-40B4-BE49-F238E27FC236}">
                <a16:creationId xmlns:a16="http://schemas.microsoft.com/office/drawing/2014/main" id="{85D7F428-A9F8-4161-BBAE-6B3C5E772D19}"/>
              </a:ext>
            </a:extLst>
          </p:cNvPr>
          <p:cNvSpPr/>
          <p:nvPr/>
        </p:nvSpPr>
        <p:spPr>
          <a:xfrm>
            <a:off x="2825011" y="2406422"/>
            <a:ext cx="27474" cy="357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9" name="正方形/長方形 518">
            <a:extLst>
              <a:ext uri="{FF2B5EF4-FFF2-40B4-BE49-F238E27FC236}">
                <a16:creationId xmlns:a16="http://schemas.microsoft.com/office/drawing/2014/main" id="{8731342A-8936-4BA2-B021-07D42844382C}"/>
              </a:ext>
            </a:extLst>
          </p:cNvPr>
          <p:cNvSpPr/>
          <p:nvPr/>
        </p:nvSpPr>
        <p:spPr>
          <a:xfrm>
            <a:off x="4418458" y="2163902"/>
            <a:ext cx="82567" cy="190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0" name="正方形/長方形 519">
            <a:extLst>
              <a:ext uri="{FF2B5EF4-FFF2-40B4-BE49-F238E27FC236}">
                <a16:creationId xmlns:a16="http://schemas.microsoft.com/office/drawing/2014/main" id="{7D219913-F13C-483E-8F3E-583D65B3C0E1}"/>
              </a:ext>
            </a:extLst>
          </p:cNvPr>
          <p:cNvSpPr/>
          <p:nvPr/>
        </p:nvSpPr>
        <p:spPr>
          <a:xfrm>
            <a:off x="4412942" y="2380392"/>
            <a:ext cx="82567" cy="1096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1" name="正方形/長方形 520">
            <a:extLst>
              <a:ext uri="{FF2B5EF4-FFF2-40B4-BE49-F238E27FC236}">
                <a16:creationId xmlns:a16="http://schemas.microsoft.com/office/drawing/2014/main" id="{A3F68824-0FC9-4730-B2E6-4356239504E7}"/>
              </a:ext>
            </a:extLst>
          </p:cNvPr>
          <p:cNvSpPr/>
          <p:nvPr/>
        </p:nvSpPr>
        <p:spPr>
          <a:xfrm>
            <a:off x="4494470" y="2432375"/>
            <a:ext cx="28898" cy="591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2" name="正方形/長方形 521">
            <a:extLst>
              <a:ext uri="{FF2B5EF4-FFF2-40B4-BE49-F238E27FC236}">
                <a16:creationId xmlns:a16="http://schemas.microsoft.com/office/drawing/2014/main" id="{B4653408-DFAC-4663-AE11-D4554DC266D2}"/>
              </a:ext>
            </a:extLst>
          </p:cNvPr>
          <p:cNvSpPr/>
          <p:nvPr/>
        </p:nvSpPr>
        <p:spPr>
          <a:xfrm>
            <a:off x="4415568" y="2492148"/>
            <a:ext cx="25141" cy="305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3" name="正方形/長方形 522">
            <a:extLst>
              <a:ext uri="{FF2B5EF4-FFF2-40B4-BE49-F238E27FC236}">
                <a16:creationId xmlns:a16="http://schemas.microsoft.com/office/drawing/2014/main" id="{C05F078A-B50A-44BC-8A4D-758A1ADF3F3E}"/>
              </a:ext>
            </a:extLst>
          </p:cNvPr>
          <p:cNvSpPr/>
          <p:nvPr/>
        </p:nvSpPr>
        <p:spPr>
          <a:xfrm>
            <a:off x="4387550" y="2213994"/>
            <a:ext cx="33852" cy="2538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4" name="正方形/長方形 523">
            <a:extLst>
              <a:ext uri="{FF2B5EF4-FFF2-40B4-BE49-F238E27FC236}">
                <a16:creationId xmlns:a16="http://schemas.microsoft.com/office/drawing/2014/main" id="{5B9FC0C4-BC91-4AB4-82E8-366F13FF263D}"/>
              </a:ext>
            </a:extLst>
          </p:cNvPr>
          <p:cNvSpPr/>
          <p:nvPr/>
        </p:nvSpPr>
        <p:spPr>
          <a:xfrm>
            <a:off x="4361381" y="2299255"/>
            <a:ext cx="33852" cy="139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5" name="正方形/長方形 524">
            <a:extLst>
              <a:ext uri="{FF2B5EF4-FFF2-40B4-BE49-F238E27FC236}">
                <a16:creationId xmlns:a16="http://schemas.microsoft.com/office/drawing/2014/main" id="{928A4AC1-1D53-44AC-87EE-BECD4352F15E}"/>
              </a:ext>
            </a:extLst>
          </p:cNvPr>
          <p:cNvSpPr/>
          <p:nvPr/>
        </p:nvSpPr>
        <p:spPr>
          <a:xfrm>
            <a:off x="4418744" y="2351840"/>
            <a:ext cx="46000" cy="305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6" name="正方形/長方形 525">
            <a:extLst>
              <a:ext uri="{FF2B5EF4-FFF2-40B4-BE49-F238E27FC236}">
                <a16:creationId xmlns:a16="http://schemas.microsoft.com/office/drawing/2014/main" id="{F3539645-9817-4711-B266-01DE2F909399}"/>
              </a:ext>
            </a:extLst>
          </p:cNvPr>
          <p:cNvSpPr/>
          <p:nvPr/>
        </p:nvSpPr>
        <p:spPr>
          <a:xfrm>
            <a:off x="4794494" y="2382499"/>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7" name="正方形/長方形 526">
            <a:extLst>
              <a:ext uri="{FF2B5EF4-FFF2-40B4-BE49-F238E27FC236}">
                <a16:creationId xmlns:a16="http://schemas.microsoft.com/office/drawing/2014/main" id="{7383BA3B-FF44-4767-927E-48D9FC0B5C54}"/>
              </a:ext>
            </a:extLst>
          </p:cNvPr>
          <p:cNvSpPr/>
          <p:nvPr/>
        </p:nvSpPr>
        <p:spPr>
          <a:xfrm>
            <a:off x="4439006" y="2135298"/>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8" name="正方形/長方形 527">
            <a:extLst>
              <a:ext uri="{FF2B5EF4-FFF2-40B4-BE49-F238E27FC236}">
                <a16:creationId xmlns:a16="http://schemas.microsoft.com/office/drawing/2014/main" id="{1650BBC1-7773-4EA0-BDE8-2815AB4BA5A0}"/>
              </a:ext>
            </a:extLst>
          </p:cNvPr>
          <p:cNvSpPr/>
          <p:nvPr/>
        </p:nvSpPr>
        <p:spPr>
          <a:xfrm>
            <a:off x="3144829" y="1528139"/>
            <a:ext cx="31144" cy="2504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9" name="正方形/長方形 528">
            <a:extLst>
              <a:ext uri="{FF2B5EF4-FFF2-40B4-BE49-F238E27FC236}">
                <a16:creationId xmlns:a16="http://schemas.microsoft.com/office/drawing/2014/main" id="{04E9E29E-35E7-4FBC-939D-2A74647569C2}"/>
              </a:ext>
            </a:extLst>
          </p:cNvPr>
          <p:cNvSpPr/>
          <p:nvPr/>
        </p:nvSpPr>
        <p:spPr>
          <a:xfrm>
            <a:off x="3414588" y="2243362"/>
            <a:ext cx="31144" cy="851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0" name="正方形/長方形 529">
            <a:extLst>
              <a:ext uri="{FF2B5EF4-FFF2-40B4-BE49-F238E27FC236}">
                <a16:creationId xmlns:a16="http://schemas.microsoft.com/office/drawing/2014/main" id="{8126B504-E74B-4335-B3EE-14C4945B36A3}"/>
              </a:ext>
            </a:extLst>
          </p:cNvPr>
          <p:cNvSpPr/>
          <p:nvPr/>
        </p:nvSpPr>
        <p:spPr>
          <a:xfrm>
            <a:off x="3443075" y="2272686"/>
            <a:ext cx="31144" cy="565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1" name="正方形/長方形 530">
            <a:extLst>
              <a:ext uri="{FF2B5EF4-FFF2-40B4-BE49-F238E27FC236}">
                <a16:creationId xmlns:a16="http://schemas.microsoft.com/office/drawing/2014/main" id="{D351D0F8-24BA-4D89-894C-528309D84BA2}"/>
              </a:ext>
            </a:extLst>
          </p:cNvPr>
          <p:cNvSpPr/>
          <p:nvPr/>
        </p:nvSpPr>
        <p:spPr>
          <a:xfrm>
            <a:off x="3473254" y="2295881"/>
            <a:ext cx="31144" cy="565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2" name="正方形/長方形 531">
            <a:extLst>
              <a:ext uri="{FF2B5EF4-FFF2-40B4-BE49-F238E27FC236}">
                <a16:creationId xmlns:a16="http://schemas.microsoft.com/office/drawing/2014/main" id="{40081372-DF00-46D9-83A1-929ACB34504A}"/>
              </a:ext>
            </a:extLst>
          </p:cNvPr>
          <p:cNvSpPr/>
          <p:nvPr/>
        </p:nvSpPr>
        <p:spPr>
          <a:xfrm>
            <a:off x="3499925" y="2270461"/>
            <a:ext cx="29594" cy="869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3" name="正方形/長方形 532">
            <a:extLst>
              <a:ext uri="{FF2B5EF4-FFF2-40B4-BE49-F238E27FC236}">
                <a16:creationId xmlns:a16="http://schemas.microsoft.com/office/drawing/2014/main" id="{585A0625-268E-4840-8AD0-47F83470BA6D}"/>
              </a:ext>
            </a:extLst>
          </p:cNvPr>
          <p:cNvSpPr/>
          <p:nvPr/>
        </p:nvSpPr>
        <p:spPr>
          <a:xfrm>
            <a:off x="3787876" y="1673071"/>
            <a:ext cx="166987" cy="531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4" name="正方形/長方形 533">
            <a:extLst>
              <a:ext uri="{FF2B5EF4-FFF2-40B4-BE49-F238E27FC236}">
                <a16:creationId xmlns:a16="http://schemas.microsoft.com/office/drawing/2014/main" id="{6A919F83-2D5A-4618-A215-B3803AEF4692}"/>
              </a:ext>
            </a:extLst>
          </p:cNvPr>
          <p:cNvSpPr/>
          <p:nvPr/>
        </p:nvSpPr>
        <p:spPr>
          <a:xfrm>
            <a:off x="3929802" y="1725184"/>
            <a:ext cx="48426" cy="531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5" name="正方形/長方形 534">
            <a:extLst>
              <a:ext uri="{FF2B5EF4-FFF2-40B4-BE49-F238E27FC236}">
                <a16:creationId xmlns:a16="http://schemas.microsoft.com/office/drawing/2014/main" id="{1E836A3E-141A-423E-84FC-BBCB9582E058}"/>
              </a:ext>
            </a:extLst>
          </p:cNvPr>
          <p:cNvSpPr/>
          <p:nvPr/>
        </p:nvSpPr>
        <p:spPr>
          <a:xfrm>
            <a:off x="3851409" y="1719576"/>
            <a:ext cx="27603" cy="324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6" name="正方形/長方形 535">
            <a:extLst>
              <a:ext uri="{FF2B5EF4-FFF2-40B4-BE49-F238E27FC236}">
                <a16:creationId xmlns:a16="http://schemas.microsoft.com/office/drawing/2014/main" id="{FB2540FF-4F03-4236-87BA-339D22F1F6EE}"/>
              </a:ext>
            </a:extLst>
          </p:cNvPr>
          <p:cNvSpPr/>
          <p:nvPr/>
        </p:nvSpPr>
        <p:spPr>
          <a:xfrm>
            <a:off x="3846314" y="1806986"/>
            <a:ext cx="58445"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7" name="正方形/長方形 536">
            <a:extLst>
              <a:ext uri="{FF2B5EF4-FFF2-40B4-BE49-F238E27FC236}">
                <a16:creationId xmlns:a16="http://schemas.microsoft.com/office/drawing/2014/main" id="{FEE99C69-9E8B-49E3-8C49-E934A617A6E9}"/>
              </a:ext>
            </a:extLst>
          </p:cNvPr>
          <p:cNvSpPr/>
          <p:nvPr/>
        </p:nvSpPr>
        <p:spPr>
          <a:xfrm>
            <a:off x="3874929" y="1777521"/>
            <a:ext cx="28054"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8" name="正方形/長方形 537">
            <a:extLst>
              <a:ext uri="{FF2B5EF4-FFF2-40B4-BE49-F238E27FC236}">
                <a16:creationId xmlns:a16="http://schemas.microsoft.com/office/drawing/2014/main" id="{212A0A5A-D8DB-4121-8EA4-0514911255F9}"/>
              </a:ext>
            </a:extLst>
          </p:cNvPr>
          <p:cNvSpPr/>
          <p:nvPr/>
        </p:nvSpPr>
        <p:spPr>
          <a:xfrm>
            <a:off x="3998714" y="1959386"/>
            <a:ext cx="58445"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9" name="正方形/長方形 538">
            <a:extLst>
              <a:ext uri="{FF2B5EF4-FFF2-40B4-BE49-F238E27FC236}">
                <a16:creationId xmlns:a16="http://schemas.microsoft.com/office/drawing/2014/main" id="{34E04A6D-1A8C-4436-B871-B38816AD47C3}"/>
              </a:ext>
            </a:extLst>
          </p:cNvPr>
          <p:cNvSpPr/>
          <p:nvPr/>
        </p:nvSpPr>
        <p:spPr>
          <a:xfrm>
            <a:off x="2195136" y="5969215"/>
            <a:ext cx="55327" cy="64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0" name="正方形/長方形 539">
            <a:extLst>
              <a:ext uri="{FF2B5EF4-FFF2-40B4-BE49-F238E27FC236}">
                <a16:creationId xmlns:a16="http://schemas.microsoft.com/office/drawing/2014/main" id="{C2701321-7D82-4616-861C-5AB64ADB41B7}"/>
              </a:ext>
            </a:extLst>
          </p:cNvPr>
          <p:cNvSpPr/>
          <p:nvPr/>
        </p:nvSpPr>
        <p:spPr>
          <a:xfrm>
            <a:off x="2201512" y="6018228"/>
            <a:ext cx="53199" cy="64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1" name="正方形/長方形 540">
            <a:extLst>
              <a:ext uri="{FF2B5EF4-FFF2-40B4-BE49-F238E27FC236}">
                <a16:creationId xmlns:a16="http://schemas.microsoft.com/office/drawing/2014/main" id="{292437B4-F3E3-471E-921C-B694D96DB0E3}"/>
              </a:ext>
            </a:extLst>
          </p:cNvPr>
          <p:cNvSpPr/>
          <p:nvPr/>
        </p:nvSpPr>
        <p:spPr>
          <a:xfrm>
            <a:off x="2335463" y="6176049"/>
            <a:ext cx="35462" cy="94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2" name="正方形/長方形 541">
            <a:extLst>
              <a:ext uri="{FF2B5EF4-FFF2-40B4-BE49-F238E27FC236}">
                <a16:creationId xmlns:a16="http://schemas.microsoft.com/office/drawing/2014/main" id="{A1C87511-1A9B-450D-A9AB-D4179DD9F49E}"/>
              </a:ext>
            </a:extLst>
          </p:cNvPr>
          <p:cNvSpPr/>
          <p:nvPr/>
        </p:nvSpPr>
        <p:spPr>
          <a:xfrm>
            <a:off x="2366952" y="6242719"/>
            <a:ext cx="35462" cy="329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3" name="正方形/長方形 542">
            <a:extLst>
              <a:ext uri="{FF2B5EF4-FFF2-40B4-BE49-F238E27FC236}">
                <a16:creationId xmlns:a16="http://schemas.microsoft.com/office/drawing/2014/main" id="{B1459DC4-B56E-42E9-AD0E-8A0430EE303D}"/>
              </a:ext>
            </a:extLst>
          </p:cNvPr>
          <p:cNvSpPr/>
          <p:nvPr/>
        </p:nvSpPr>
        <p:spPr>
          <a:xfrm>
            <a:off x="5410430" y="3065571"/>
            <a:ext cx="60396"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4" name="正方形/長方形 543">
            <a:extLst>
              <a:ext uri="{FF2B5EF4-FFF2-40B4-BE49-F238E27FC236}">
                <a16:creationId xmlns:a16="http://schemas.microsoft.com/office/drawing/2014/main" id="{66656537-DBD1-4C3A-AD4E-B8EF7E256EAA}"/>
              </a:ext>
            </a:extLst>
          </p:cNvPr>
          <p:cNvSpPr/>
          <p:nvPr/>
        </p:nvSpPr>
        <p:spPr>
          <a:xfrm>
            <a:off x="5441448" y="3093619"/>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5" name="正方形/長方形 544">
            <a:extLst>
              <a:ext uri="{FF2B5EF4-FFF2-40B4-BE49-F238E27FC236}">
                <a16:creationId xmlns:a16="http://schemas.microsoft.com/office/drawing/2014/main" id="{5C828769-2376-473B-BE14-F8B21989F671}"/>
              </a:ext>
            </a:extLst>
          </p:cNvPr>
          <p:cNvSpPr/>
          <p:nvPr/>
        </p:nvSpPr>
        <p:spPr>
          <a:xfrm>
            <a:off x="5568152" y="3095543"/>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6" name="正方形/長方形 545">
            <a:extLst>
              <a:ext uri="{FF2B5EF4-FFF2-40B4-BE49-F238E27FC236}">
                <a16:creationId xmlns:a16="http://schemas.microsoft.com/office/drawing/2014/main" id="{2D6454B7-B62E-421C-A5CE-6A9CFC4ACAF4}"/>
              </a:ext>
            </a:extLst>
          </p:cNvPr>
          <p:cNvSpPr/>
          <p:nvPr/>
        </p:nvSpPr>
        <p:spPr>
          <a:xfrm>
            <a:off x="5600384" y="3338648"/>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7" name="正方形/長方形 546">
            <a:extLst>
              <a:ext uri="{FF2B5EF4-FFF2-40B4-BE49-F238E27FC236}">
                <a16:creationId xmlns:a16="http://schemas.microsoft.com/office/drawing/2014/main" id="{92DCED8D-B2B8-42B4-A47D-8A489E9F8BD4}"/>
              </a:ext>
            </a:extLst>
          </p:cNvPr>
          <p:cNvSpPr/>
          <p:nvPr/>
        </p:nvSpPr>
        <p:spPr>
          <a:xfrm>
            <a:off x="5549814" y="3120574"/>
            <a:ext cx="26719" cy="836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8" name="正方形/長方形 547">
            <a:extLst>
              <a:ext uri="{FF2B5EF4-FFF2-40B4-BE49-F238E27FC236}">
                <a16:creationId xmlns:a16="http://schemas.microsoft.com/office/drawing/2014/main" id="{06625D26-6202-4E03-A391-9A981F13A318}"/>
              </a:ext>
            </a:extLst>
          </p:cNvPr>
          <p:cNvSpPr/>
          <p:nvPr/>
        </p:nvSpPr>
        <p:spPr>
          <a:xfrm>
            <a:off x="5576533" y="3148920"/>
            <a:ext cx="26719" cy="1120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9" name="正方形/長方形 548">
            <a:extLst>
              <a:ext uri="{FF2B5EF4-FFF2-40B4-BE49-F238E27FC236}">
                <a16:creationId xmlns:a16="http://schemas.microsoft.com/office/drawing/2014/main" id="{D528D3F1-F443-4D7F-A038-F4FB2ED4792E}"/>
              </a:ext>
            </a:extLst>
          </p:cNvPr>
          <p:cNvSpPr/>
          <p:nvPr/>
        </p:nvSpPr>
        <p:spPr>
          <a:xfrm>
            <a:off x="5602698" y="3171222"/>
            <a:ext cx="26719" cy="60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0" name="正方形/長方形 549">
            <a:extLst>
              <a:ext uri="{FF2B5EF4-FFF2-40B4-BE49-F238E27FC236}">
                <a16:creationId xmlns:a16="http://schemas.microsoft.com/office/drawing/2014/main" id="{96163C87-F484-48C3-BEF6-496117280644}"/>
              </a:ext>
            </a:extLst>
          </p:cNvPr>
          <p:cNvSpPr/>
          <p:nvPr/>
        </p:nvSpPr>
        <p:spPr>
          <a:xfrm>
            <a:off x="6496369" y="295632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1" name="正方形/長方形 550">
            <a:extLst>
              <a:ext uri="{FF2B5EF4-FFF2-40B4-BE49-F238E27FC236}">
                <a16:creationId xmlns:a16="http://schemas.microsoft.com/office/drawing/2014/main" id="{8D73BABA-30A2-4D98-ADE7-CCFFD0EDCC5E}"/>
              </a:ext>
            </a:extLst>
          </p:cNvPr>
          <p:cNvSpPr/>
          <p:nvPr/>
        </p:nvSpPr>
        <p:spPr>
          <a:xfrm>
            <a:off x="6495508" y="308814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2" name="正方形/長方形 551">
            <a:extLst>
              <a:ext uri="{FF2B5EF4-FFF2-40B4-BE49-F238E27FC236}">
                <a16:creationId xmlns:a16="http://schemas.microsoft.com/office/drawing/2014/main" id="{EF808B28-E002-4983-8928-087A00037FDA}"/>
              </a:ext>
            </a:extLst>
          </p:cNvPr>
          <p:cNvSpPr/>
          <p:nvPr/>
        </p:nvSpPr>
        <p:spPr>
          <a:xfrm>
            <a:off x="6523858" y="3115117"/>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3" name="正方形/長方形 552">
            <a:extLst>
              <a:ext uri="{FF2B5EF4-FFF2-40B4-BE49-F238E27FC236}">
                <a16:creationId xmlns:a16="http://schemas.microsoft.com/office/drawing/2014/main" id="{C0731A18-BE3A-41C5-B3E3-5DD726F0D44E}"/>
              </a:ext>
            </a:extLst>
          </p:cNvPr>
          <p:cNvSpPr/>
          <p:nvPr/>
        </p:nvSpPr>
        <p:spPr>
          <a:xfrm>
            <a:off x="5854701" y="3897686"/>
            <a:ext cx="93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4" name="正方形/長方形 553">
            <a:extLst>
              <a:ext uri="{FF2B5EF4-FFF2-40B4-BE49-F238E27FC236}">
                <a16:creationId xmlns:a16="http://schemas.microsoft.com/office/drawing/2014/main" id="{1AE26025-45FB-41EC-8A05-EF579737B837}"/>
              </a:ext>
            </a:extLst>
          </p:cNvPr>
          <p:cNvSpPr/>
          <p:nvPr/>
        </p:nvSpPr>
        <p:spPr>
          <a:xfrm>
            <a:off x="5946172" y="3911347"/>
            <a:ext cx="72995"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5" name="正方形/長方形 554">
            <a:extLst>
              <a:ext uri="{FF2B5EF4-FFF2-40B4-BE49-F238E27FC236}">
                <a16:creationId xmlns:a16="http://schemas.microsoft.com/office/drawing/2014/main" id="{4D37BA5F-9E5B-4AD9-BFC3-F46619D6BA7C}"/>
              </a:ext>
            </a:extLst>
          </p:cNvPr>
          <p:cNvSpPr/>
          <p:nvPr/>
        </p:nvSpPr>
        <p:spPr>
          <a:xfrm>
            <a:off x="6004577" y="4186310"/>
            <a:ext cx="8175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6" name="正方形/長方形 555">
            <a:extLst>
              <a:ext uri="{FF2B5EF4-FFF2-40B4-BE49-F238E27FC236}">
                <a16:creationId xmlns:a16="http://schemas.microsoft.com/office/drawing/2014/main" id="{91AD48CA-A4AD-4E15-A694-C5A3BB159F14}"/>
              </a:ext>
            </a:extLst>
          </p:cNvPr>
          <p:cNvSpPr/>
          <p:nvPr/>
        </p:nvSpPr>
        <p:spPr>
          <a:xfrm>
            <a:off x="6008594" y="4295920"/>
            <a:ext cx="164326"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7" name="正方形/長方形 556">
            <a:extLst>
              <a:ext uri="{FF2B5EF4-FFF2-40B4-BE49-F238E27FC236}">
                <a16:creationId xmlns:a16="http://schemas.microsoft.com/office/drawing/2014/main" id="{E61FE557-CFD6-454F-9C25-D09F25F0FB1B}"/>
              </a:ext>
            </a:extLst>
          </p:cNvPr>
          <p:cNvSpPr/>
          <p:nvPr/>
        </p:nvSpPr>
        <p:spPr>
          <a:xfrm>
            <a:off x="6080717" y="4237720"/>
            <a:ext cx="67810"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8" name="正方形/長方形 557">
            <a:extLst>
              <a:ext uri="{FF2B5EF4-FFF2-40B4-BE49-F238E27FC236}">
                <a16:creationId xmlns:a16="http://schemas.microsoft.com/office/drawing/2014/main" id="{5522F438-EBBF-4D13-AE42-9088BD66721E}"/>
              </a:ext>
            </a:extLst>
          </p:cNvPr>
          <p:cNvSpPr/>
          <p:nvPr/>
        </p:nvSpPr>
        <p:spPr>
          <a:xfrm>
            <a:off x="5841701" y="4462470"/>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9" name="正方形/長方形 558">
            <a:extLst>
              <a:ext uri="{FF2B5EF4-FFF2-40B4-BE49-F238E27FC236}">
                <a16:creationId xmlns:a16="http://schemas.microsoft.com/office/drawing/2014/main" id="{A2239A37-3A37-4E83-BA4D-DBDEAAAE872A}"/>
              </a:ext>
            </a:extLst>
          </p:cNvPr>
          <p:cNvSpPr/>
          <p:nvPr/>
        </p:nvSpPr>
        <p:spPr>
          <a:xfrm>
            <a:off x="5928544" y="4460277"/>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0" name="正方形/長方形 559">
            <a:extLst>
              <a:ext uri="{FF2B5EF4-FFF2-40B4-BE49-F238E27FC236}">
                <a16:creationId xmlns:a16="http://schemas.microsoft.com/office/drawing/2014/main" id="{D70BE4C9-094A-4AD8-8C74-B1A06A20D689}"/>
              </a:ext>
            </a:extLst>
          </p:cNvPr>
          <p:cNvSpPr/>
          <p:nvPr/>
        </p:nvSpPr>
        <p:spPr>
          <a:xfrm>
            <a:off x="5890922" y="4490765"/>
            <a:ext cx="40850"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1" name="正方形/長方形 560">
            <a:extLst>
              <a:ext uri="{FF2B5EF4-FFF2-40B4-BE49-F238E27FC236}">
                <a16:creationId xmlns:a16="http://schemas.microsoft.com/office/drawing/2014/main" id="{250903D9-A2A8-4E4B-A0A5-1261CD94BB82}"/>
              </a:ext>
            </a:extLst>
          </p:cNvPr>
          <p:cNvSpPr/>
          <p:nvPr/>
        </p:nvSpPr>
        <p:spPr>
          <a:xfrm>
            <a:off x="6061120" y="4352423"/>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2" name="正方形/長方形 561">
            <a:extLst>
              <a:ext uri="{FF2B5EF4-FFF2-40B4-BE49-F238E27FC236}">
                <a16:creationId xmlns:a16="http://schemas.microsoft.com/office/drawing/2014/main" id="{6A6A3934-BD1E-498F-8623-AEFF6A2C485E}"/>
              </a:ext>
            </a:extLst>
          </p:cNvPr>
          <p:cNvSpPr/>
          <p:nvPr/>
        </p:nvSpPr>
        <p:spPr>
          <a:xfrm>
            <a:off x="6034076" y="4410772"/>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3" name="正方形/長方形 562">
            <a:extLst>
              <a:ext uri="{FF2B5EF4-FFF2-40B4-BE49-F238E27FC236}">
                <a16:creationId xmlns:a16="http://schemas.microsoft.com/office/drawing/2014/main" id="{7509CAC6-80B6-48DB-B884-E557EB1AF90B}"/>
              </a:ext>
            </a:extLst>
          </p:cNvPr>
          <p:cNvSpPr/>
          <p:nvPr/>
        </p:nvSpPr>
        <p:spPr>
          <a:xfrm>
            <a:off x="6061128" y="4381517"/>
            <a:ext cx="31336"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4" name="正方形/長方形 563">
            <a:extLst>
              <a:ext uri="{FF2B5EF4-FFF2-40B4-BE49-F238E27FC236}">
                <a16:creationId xmlns:a16="http://schemas.microsoft.com/office/drawing/2014/main" id="{9DD13689-7B4C-4EE1-A0F3-E44358A8DC2F}"/>
              </a:ext>
            </a:extLst>
          </p:cNvPr>
          <p:cNvSpPr/>
          <p:nvPr/>
        </p:nvSpPr>
        <p:spPr>
          <a:xfrm>
            <a:off x="5980703" y="446331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5" name="正方形/長方形 564">
            <a:extLst>
              <a:ext uri="{FF2B5EF4-FFF2-40B4-BE49-F238E27FC236}">
                <a16:creationId xmlns:a16="http://schemas.microsoft.com/office/drawing/2014/main" id="{CD47D5E4-6A96-49B8-9930-B1B937AA1C96}"/>
              </a:ext>
            </a:extLst>
          </p:cNvPr>
          <p:cNvSpPr/>
          <p:nvPr/>
        </p:nvSpPr>
        <p:spPr>
          <a:xfrm>
            <a:off x="6009873" y="442902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6" name="正方形/長方形 565">
            <a:extLst>
              <a:ext uri="{FF2B5EF4-FFF2-40B4-BE49-F238E27FC236}">
                <a16:creationId xmlns:a16="http://schemas.microsoft.com/office/drawing/2014/main" id="{9A0AB21F-C7C5-4D7C-A4AE-A53866037586}"/>
              </a:ext>
            </a:extLst>
          </p:cNvPr>
          <p:cNvSpPr/>
          <p:nvPr/>
        </p:nvSpPr>
        <p:spPr>
          <a:xfrm>
            <a:off x="6142029" y="4349419"/>
            <a:ext cx="5089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7" name="正方形/長方形 566">
            <a:extLst>
              <a:ext uri="{FF2B5EF4-FFF2-40B4-BE49-F238E27FC236}">
                <a16:creationId xmlns:a16="http://schemas.microsoft.com/office/drawing/2014/main" id="{D9A259C4-E1ED-44D1-8340-1915E5272328}"/>
              </a:ext>
            </a:extLst>
          </p:cNvPr>
          <p:cNvSpPr/>
          <p:nvPr/>
        </p:nvSpPr>
        <p:spPr>
          <a:xfrm>
            <a:off x="6575898" y="4174026"/>
            <a:ext cx="50897" cy="42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8" name="正方形/長方形 567">
            <a:extLst>
              <a:ext uri="{FF2B5EF4-FFF2-40B4-BE49-F238E27FC236}">
                <a16:creationId xmlns:a16="http://schemas.microsoft.com/office/drawing/2014/main" id="{59C49242-9A18-4BF9-BA3A-5D2D68846387}"/>
              </a:ext>
            </a:extLst>
          </p:cNvPr>
          <p:cNvSpPr/>
          <p:nvPr/>
        </p:nvSpPr>
        <p:spPr>
          <a:xfrm>
            <a:off x="6602789" y="4218044"/>
            <a:ext cx="52933" cy="1598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9" name="正方形/長方形 568">
            <a:extLst>
              <a:ext uri="{FF2B5EF4-FFF2-40B4-BE49-F238E27FC236}">
                <a16:creationId xmlns:a16="http://schemas.microsoft.com/office/drawing/2014/main" id="{F6E306E1-96ED-4C4D-93DE-4DCB2FD32F11}"/>
              </a:ext>
            </a:extLst>
          </p:cNvPr>
          <p:cNvSpPr/>
          <p:nvPr/>
        </p:nvSpPr>
        <p:spPr>
          <a:xfrm>
            <a:off x="6602794" y="4379257"/>
            <a:ext cx="291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0" name="正方形/長方形 569">
            <a:extLst>
              <a:ext uri="{FF2B5EF4-FFF2-40B4-BE49-F238E27FC236}">
                <a16:creationId xmlns:a16="http://schemas.microsoft.com/office/drawing/2014/main" id="{DFB81B3A-D9F8-4BE3-9EFD-1BCE4A6B6BD7}"/>
              </a:ext>
            </a:extLst>
          </p:cNvPr>
          <p:cNvSpPr/>
          <p:nvPr/>
        </p:nvSpPr>
        <p:spPr>
          <a:xfrm>
            <a:off x="6819199" y="4162190"/>
            <a:ext cx="539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1" name="正方形/長方形 570">
            <a:extLst>
              <a:ext uri="{FF2B5EF4-FFF2-40B4-BE49-F238E27FC236}">
                <a16:creationId xmlns:a16="http://schemas.microsoft.com/office/drawing/2014/main" id="{6FE13699-5475-430F-A060-A3CC29F75312}"/>
              </a:ext>
            </a:extLst>
          </p:cNvPr>
          <p:cNvSpPr/>
          <p:nvPr/>
        </p:nvSpPr>
        <p:spPr>
          <a:xfrm>
            <a:off x="6626913" y="4171627"/>
            <a:ext cx="30538" cy="209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2" name="正方形/長方形 571">
            <a:extLst>
              <a:ext uri="{FF2B5EF4-FFF2-40B4-BE49-F238E27FC236}">
                <a16:creationId xmlns:a16="http://schemas.microsoft.com/office/drawing/2014/main" id="{0D7B74F7-1D4C-43A5-BA25-8B7050FDE7DF}"/>
              </a:ext>
            </a:extLst>
          </p:cNvPr>
          <p:cNvSpPr/>
          <p:nvPr/>
        </p:nvSpPr>
        <p:spPr>
          <a:xfrm>
            <a:off x="6708574" y="4542450"/>
            <a:ext cx="10718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3" name="正方形/長方形 572">
            <a:extLst>
              <a:ext uri="{FF2B5EF4-FFF2-40B4-BE49-F238E27FC236}">
                <a16:creationId xmlns:a16="http://schemas.microsoft.com/office/drawing/2014/main" id="{22E537A0-1B32-4BAA-B0DE-6EFA5B1365AC}"/>
              </a:ext>
            </a:extLst>
          </p:cNvPr>
          <p:cNvSpPr/>
          <p:nvPr/>
        </p:nvSpPr>
        <p:spPr>
          <a:xfrm>
            <a:off x="6812510" y="4573558"/>
            <a:ext cx="59838"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4" name="正方形/長方形 573">
            <a:extLst>
              <a:ext uri="{FF2B5EF4-FFF2-40B4-BE49-F238E27FC236}">
                <a16:creationId xmlns:a16="http://schemas.microsoft.com/office/drawing/2014/main" id="{C845D602-98DB-442F-9713-76D7E0E7827E}"/>
              </a:ext>
            </a:extLst>
          </p:cNvPr>
          <p:cNvSpPr/>
          <p:nvPr/>
        </p:nvSpPr>
        <p:spPr>
          <a:xfrm>
            <a:off x="6872352" y="4599509"/>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5" name="正方形/長方形 574">
            <a:extLst>
              <a:ext uri="{FF2B5EF4-FFF2-40B4-BE49-F238E27FC236}">
                <a16:creationId xmlns:a16="http://schemas.microsoft.com/office/drawing/2014/main" id="{EFF1B06E-FE63-4EF7-A8A2-28D3844E5A11}"/>
              </a:ext>
            </a:extLst>
          </p:cNvPr>
          <p:cNvSpPr/>
          <p:nvPr/>
        </p:nvSpPr>
        <p:spPr>
          <a:xfrm>
            <a:off x="6817043" y="4656586"/>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6" name="正方形/長方形 575">
            <a:extLst>
              <a:ext uri="{FF2B5EF4-FFF2-40B4-BE49-F238E27FC236}">
                <a16:creationId xmlns:a16="http://schemas.microsoft.com/office/drawing/2014/main" id="{9921DAB4-2C65-41EE-90D5-80F3B52097F0}"/>
              </a:ext>
            </a:extLst>
          </p:cNvPr>
          <p:cNvSpPr/>
          <p:nvPr/>
        </p:nvSpPr>
        <p:spPr>
          <a:xfrm>
            <a:off x="6631180" y="4600725"/>
            <a:ext cx="77389"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7" name="正方形/長方形 576">
            <a:extLst>
              <a:ext uri="{FF2B5EF4-FFF2-40B4-BE49-F238E27FC236}">
                <a16:creationId xmlns:a16="http://schemas.microsoft.com/office/drawing/2014/main" id="{0C3DB501-B16A-41B1-843A-899D506538A6}"/>
              </a:ext>
            </a:extLst>
          </p:cNvPr>
          <p:cNvSpPr/>
          <p:nvPr/>
        </p:nvSpPr>
        <p:spPr>
          <a:xfrm>
            <a:off x="6681133" y="4572755"/>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8" name="正方形/長方形 577">
            <a:extLst>
              <a:ext uri="{FF2B5EF4-FFF2-40B4-BE49-F238E27FC236}">
                <a16:creationId xmlns:a16="http://schemas.microsoft.com/office/drawing/2014/main" id="{9BD3D858-4B43-45AA-A338-FEBA17B5A477}"/>
              </a:ext>
            </a:extLst>
          </p:cNvPr>
          <p:cNvSpPr/>
          <p:nvPr/>
        </p:nvSpPr>
        <p:spPr>
          <a:xfrm>
            <a:off x="6766222" y="4682657"/>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9" name="正方形/長方形 578">
            <a:extLst>
              <a:ext uri="{FF2B5EF4-FFF2-40B4-BE49-F238E27FC236}">
                <a16:creationId xmlns:a16="http://schemas.microsoft.com/office/drawing/2014/main" id="{9042194E-7055-4A79-9C38-984CB44DC778}"/>
              </a:ext>
            </a:extLst>
          </p:cNvPr>
          <p:cNvSpPr/>
          <p:nvPr/>
        </p:nvSpPr>
        <p:spPr>
          <a:xfrm>
            <a:off x="6686796" y="4682657"/>
            <a:ext cx="52349"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0" name="正方形/長方形 579">
            <a:extLst>
              <a:ext uri="{FF2B5EF4-FFF2-40B4-BE49-F238E27FC236}">
                <a16:creationId xmlns:a16="http://schemas.microsoft.com/office/drawing/2014/main" id="{D340168A-8EA4-4130-9F59-98CA1B8E89C3}"/>
              </a:ext>
            </a:extLst>
          </p:cNvPr>
          <p:cNvSpPr/>
          <p:nvPr/>
        </p:nvSpPr>
        <p:spPr>
          <a:xfrm>
            <a:off x="6551752" y="4683905"/>
            <a:ext cx="106268"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1" name="正方形/長方形 580">
            <a:extLst>
              <a:ext uri="{FF2B5EF4-FFF2-40B4-BE49-F238E27FC236}">
                <a16:creationId xmlns:a16="http://schemas.microsoft.com/office/drawing/2014/main" id="{2599A303-8881-4740-A3E8-49A3F827B11A}"/>
              </a:ext>
            </a:extLst>
          </p:cNvPr>
          <p:cNvSpPr/>
          <p:nvPr/>
        </p:nvSpPr>
        <p:spPr>
          <a:xfrm>
            <a:off x="6564015" y="4710354"/>
            <a:ext cx="56322" cy="312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2" name="正方形/長方形 581">
            <a:extLst>
              <a:ext uri="{FF2B5EF4-FFF2-40B4-BE49-F238E27FC236}">
                <a16:creationId xmlns:a16="http://schemas.microsoft.com/office/drawing/2014/main" id="{16360D83-48F8-49A2-BECF-F58A109DCBB1}"/>
              </a:ext>
            </a:extLst>
          </p:cNvPr>
          <p:cNvSpPr/>
          <p:nvPr/>
        </p:nvSpPr>
        <p:spPr>
          <a:xfrm>
            <a:off x="6550389" y="4740378"/>
            <a:ext cx="56322" cy="515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3" name="正方形/長方形 582">
            <a:extLst>
              <a:ext uri="{FF2B5EF4-FFF2-40B4-BE49-F238E27FC236}">
                <a16:creationId xmlns:a16="http://schemas.microsoft.com/office/drawing/2014/main" id="{8C949470-FCFA-4178-8647-E56286D7B6B4}"/>
              </a:ext>
            </a:extLst>
          </p:cNvPr>
          <p:cNvSpPr/>
          <p:nvPr/>
        </p:nvSpPr>
        <p:spPr>
          <a:xfrm>
            <a:off x="6546808" y="4790090"/>
            <a:ext cx="28161" cy="860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4" name="正方形/長方形 583">
            <a:extLst>
              <a:ext uri="{FF2B5EF4-FFF2-40B4-BE49-F238E27FC236}">
                <a16:creationId xmlns:a16="http://schemas.microsoft.com/office/drawing/2014/main" id="{520BF363-975E-4628-B337-8EC3D751B9C3}"/>
              </a:ext>
            </a:extLst>
          </p:cNvPr>
          <p:cNvSpPr/>
          <p:nvPr/>
        </p:nvSpPr>
        <p:spPr>
          <a:xfrm>
            <a:off x="6522015" y="4837717"/>
            <a:ext cx="28161" cy="644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5" name="正方形/長方形 584">
            <a:extLst>
              <a:ext uri="{FF2B5EF4-FFF2-40B4-BE49-F238E27FC236}">
                <a16:creationId xmlns:a16="http://schemas.microsoft.com/office/drawing/2014/main" id="{6B392A80-9845-4054-BE0C-8F04C5B30B19}"/>
              </a:ext>
            </a:extLst>
          </p:cNvPr>
          <p:cNvSpPr/>
          <p:nvPr/>
        </p:nvSpPr>
        <p:spPr>
          <a:xfrm>
            <a:off x="6602617" y="4627626"/>
            <a:ext cx="28161" cy="560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6" name="正方形/長方形 585">
            <a:extLst>
              <a:ext uri="{FF2B5EF4-FFF2-40B4-BE49-F238E27FC236}">
                <a16:creationId xmlns:a16="http://schemas.microsoft.com/office/drawing/2014/main" id="{3AC835C9-051F-4490-A894-A3C4AD779D7C}"/>
              </a:ext>
            </a:extLst>
          </p:cNvPr>
          <p:cNvSpPr/>
          <p:nvPr/>
        </p:nvSpPr>
        <p:spPr>
          <a:xfrm>
            <a:off x="6574054" y="4655931"/>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7" name="正方形/長方形 586">
            <a:extLst>
              <a:ext uri="{FF2B5EF4-FFF2-40B4-BE49-F238E27FC236}">
                <a16:creationId xmlns:a16="http://schemas.microsoft.com/office/drawing/2014/main" id="{831C76D3-8EFF-49AD-9E30-17AF1D5B4DA0}"/>
              </a:ext>
            </a:extLst>
          </p:cNvPr>
          <p:cNvSpPr/>
          <p:nvPr/>
        </p:nvSpPr>
        <p:spPr>
          <a:xfrm>
            <a:off x="6601962" y="4704292"/>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8" name="正方形/長方形 587">
            <a:extLst>
              <a:ext uri="{FF2B5EF4-FFF2-40B4-BE49-F238E27FC236}">
                <a16:creationId xmlns:a16="http://schemas.microsoft.com/office/drawing/2014/main" id="{E35EF7C6-9E01-42C1-95B2-89866F14D037}"/>
              </a:ext>
            </a:extLst>
          </p:cNvPr>
          <p:cNvSpPr/>
          <p:nvPr/>
        </p:nvSpPr>
        <p:spPr>
          <a:xfrm>
            <a:off x="7738393" y="4268512"/>
            <a:ext cx="5466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9" name="正方形/長方形 588">
            <a:extLst>
              <a:ext uri="{FF2B5EF4-FFF2-40B4-BE49-F238E27FC236}">
                <a16:creationId xmlns:a16="http://schemas.microsoft.com/office/drawing/2014/main" id="{3258C9D1-BCF0-43ED-B29C-8E8D231F2E6D}"/>
              </a:ext>
            </a:extLst>
          </p:cNvPr>
          <p:cNvSpPr/>
          <p:nvPr/>
        </p:nvSpPr>
        <p:spPr>
          <a:xfrm>
            <a:off x="7684545" y="4269845"/>
            <a:ext cx="54664" cy="52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0" name="正方形/長方形 589">
            <a:extLst>
              <a:ext uri="{FF2B5EF4-FFF2-40B4-BE49-F238E27FC236}">
                <a16:creationId xmlns:a16="http://schemas.microsoft.com/office/drawing/2014/main" id="{219150AB-95CA-45CA-B244-64973CC03569}"/>
              </a:ext>
            </a:extLst>
          </p:cNvPr>
          <p:cNvSpPr/>
          <p:nvPr/>
        </p:nvSpPr>
        <p:spPr>
          <a:xfrm>
            <a:off x="7787794" y="4323367"/>
            <a:ext cx="29519" cy="85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1" name="正方形/長方形 590">
            <a:extLst>
              <a:ext uri="{FF2B5EF4-FFF2-40B4-BE49-F238E27FC236}">
                <a16:creationId xmlns:a16="http://schemas.microsoft.com/office/drawing/2014/main" id="{70F95EBF-3284-4334-B3AE-0F50D34A5E34}"/>
              </a:ext>
            </a:extLst>
          </p:cNvPr>
          <p:cNvSpPr/>
          <p:nvPr/>
        </p:nvSpPr>
        <p:spPr>
          <a:xfrm>
            <a:off x="7844392" y="4489481"/>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2" name="正方形/長方形 591">
            <a:extLst>
              <a:ext uri="{FF2B5EF4-FFF2-40B4-BE49-F238E27FC236}">
                <a16:creationId xmlns:a16="http://schemas.microsoft.com/office/drawing/2014/main" id="{17461D24-EF33-4DEB-9D50-EDD0F6D1C8B5}"/>
              </a:ext>
            </a:extLst>
          </p:cNvPr>
          <p:cNvSpPr/>
          <p:nvPr/>
        </p:nvSpPr>
        <p:spPr>
          <a:xfrm>
            <a:off x="7628341" y="4219532"/>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3" name="正方形/長方形 592">
            <a:extLst>
              <a:ext uri="{FF2B5EF4-FFF2-40B4-BE49-F238E27FC236}">
                <a16:creationId xmlns:a16="http://schemas.microsoft.com/office/drawing/2014/main" id="{E761E370-4199-411C-979F-80A5B2164FFE}"/>
              </a:ext>
            </a:extLst>
          </p:cNvPr>
          <p:cNvSpPr/>
          <p:nvPr/>
        </p:nvSpPr>
        <p:spPr>
          <a:xfrm>
            <a:off x="7654574" y="4271434"/>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4" name="正方形/長方形 593">
            <a:extLst>
              <a:ext uri="{FF2B5EF4-FFF2-40B4-BE49-F238E27FC236}">
                <a16:creationId xmlns:a16="http://schemas.microsoft.com/office/drawing/2014/main" id="{28B57FE8-326B-444E-90B7-AF236EB4EEFA}"/>
              </a:ext>
            </a:extLst>
          </p:cNvPr>
          <p:cNvSpPr/>
          <p:nvPr/>
        </p:nvSpPr>
        <p:spPr>
          <a:xfrm>
            <a:off x="7708975" y="4323174"/>
            <a:ext cx="29519" cy="30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5" name="正方形/長方形 594">
            <a:extLst>
              <a:ext uri="{FF2B5EF4-FFF2-40B4-BE49-F238E27FC236}">
                <a16:creationId xmlns:a16="http://schemas.microsoft.com/office/drawing/2014/main" id="{371701E0-E015-4168-BC68-349E0D9A6762}"/>
              </a:ext>
            </a:extLst>
          </p:cNvPr>
          <p:cNvSpPr/>
          <p:nvPr/>
        </p:nvSpPr>
        <p:spPr>
          <a:xfrm>
            <a:off x="7655933" y="4349934"/>
            <a:ext cx="29519" cy="600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6" name="正方形/長方形 595">
            <a:extLst>
              <a:ext uri="{FF2B5EF4-FFF2-40B4-BE49-F238E27FC236}">
                <a16:creationId xmlns:a16="http://schemas.microsoft.com/office/drawing/2014/main" id="{214EFA81-AF65-48EB-8787-7959B50BDD74}"/>
              </a:ext>
            </a:extLst>
          </p:cNvPr>
          <p:cNvSpPr/>
          <p:nvPr/>
        </p:nvSpPr>
        <p:spPr>
          <a:xfrm>
            <a:off x="7679406" y="4412965"/>
            <a:ext cx="65684"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7" name="正方形/長方形 596">
            <a:extLst>
              <a:ext uri="{FF2B5EF4-FFF2-40B4-BE49-F238E27FC236}">
                <a16:creationId xmlns:a16="http://schemas.microsoft.com/office/drawing/2014/main" id="{E52B00BA-BD18-473A-8D3B-267C3200D077}"/>
              </a:ext>
            </a:extLst>
          </p:cNvPr>
          <p:cNvSpPr/>
          <p:nvPr/>
        </p:nvSpPr>
        <p:spPr>
          <a:xfrm>
            <a:off x="7745961" y="4435799"/>
            <a:ext cx="17283"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8" name="正方形/長方形 597">
            <a:extLst>
              <a:ext uri="{FF2B5EF4-FFF2-40B4-BE49-F238E27FC236}">
                <a16:creationId xmlns:a16="http://schemas.microsoft.com/office/drawing/2014/main" id="{4658CD87-352C-48AA-901E-6B3582AA7C67}"/>
              </a:ext>
            </a:extLst>
          </p:cNvPr>
          <p:cNvSpPr/>
          <p:nvPr/>
        </p:nvSpPr>
        <p:spPr>
          <a:xfrm>
            <a:off x="7763271" y="4488739"/>
            <a:ext cx="24594" cy="844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9" name="正方形/長方形 598">
            <a:extLst>
              <a:ext uri="{FF2B5EF4-FFF2-40B4-BE49-F238E27FC236}">
                <a16:creationId xmlns:a16="http://schemas.microsoft.com/office/drawing/2014/main" id="{B01E7680-2560-410E-9890-8974759C9005}"/>
              </a:ext>
            </a:extLst>
          </p:cNvPr>
          <p:cNvSpPr/>
          <p:nvPr/>
        </p:nvSpPr>
        <p:spPr>
          <a:xfrm>
            <a:off x="7788237" y="4521523"/>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0" name="正方形/長方形 599">
            <a:extLst>
              <a:ext uri="{FF2B5EF4-FFF2-40B4-BE49-F238E27FC236}">
                <a16:creationId xmlns:a16="http://schemas.microsoft.com/office/drawing/2014/main" id="{A39175D2-A57E-4D08-AD67-D9BBA068C084}"/>
              </a:ext>
            </a:extLst>
          </p:cNvPr>
          <p:cNvSpPr/>
          <p:nvPr/>
        </p:nvSpPr>
        <p:spPr>
          <a:xfrm>
            <a:off x="7712224" y="4544264"/>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1" name="正方形/長方形 600">
            <a:extLst>
              <a:ext uri="{FF2B5EF4-FFF2-40B4-BE49-F238E27FC236}">
                <a16:creationId xmlns:a16="http://schemas.microsoft.com/office/drawing/2014/main" id="{27C451E8-8B54-436A-B09F-B27F628EA8B8}"/>
              </a:ext>
            </a:extLst>
          </p:cNvPr>
          <p:cNvSpPr/>
          <p:nvPr/>
        </p:nvSpPr>
        <p:spPr>
          <a:xfrm>
            <a:off x="7657654" y="4465660"/>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2" name="正方形/長方形 601">
            <a:extLst>
              <a:ext uri="{FF2B5EF4-FFF2-40B4-BE49-F238E27FC236}">
                <a16:creationId xmlns:a16="http://schemas.microsoft.com/office/drawing/2014/main" id="{93BFEBCA-A805-4CF8-AD88-DA5D0C413159}"/>
              </a:ext>
            </a:extLst>
          </p:cNvPr>
          <p:cNvSpPr/>
          <p:nvPr/>
        </p:nvSpPr>
        <p:spPr>
          <a:xfrm>
            <a:off x="7918061" y="3830858"/>
            <a:ext cx="59868" cy="3096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3" name="正方形/長方形 602">
            <a:extLst>
              <a:ext uri="{FF2B5EF4-FFF2-40B4-BE49-F238E27FC236}">
                <a16:creationId xmlns:a16="http://schemas.microsoft.com/office/drawing/2014/main" id="{CACFADFA-8BF5-4D59-9AEF-5C559AD69115}"/>
              </a:ext>
            </a:extLst>
          </p:cNvPr>
          <p:cNvSpPr/>
          <p:nvPr/>
        </p:nvSpPr>
        <p:spPr>
          <a:xfrm>
            <a:off x="8031388" y="2492652"/>
            <a:ext cx="48781" cy="360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4" name="正方形/長方形 603">
            <a:extLst>
              <a:ext uri="{FF2B5EF4-FFF2-40B4-BE49-F238E27FC236}">
                <a16:creationId xmlns:a16="http://schemas.microsoft.com/office/drawing/2014/main" id="{F4EDB604-AE46-4F8F-BFAE-0DA8659F0ED4}"/>
              </a:ext>
            </a:extLst>
          </p:cNvPr>
          <p:cNvSpPr/>
          <p:nvPr/>
        </p:nvSpPr>
        <p:spPr>
          <a:xfrm>
            <a:off x="8080609" y="249215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5" name="正方形/長方形 604">
            <a:extLst>
              <a:ext uri="{FF2B5EF4-FFF2-40B4-BE49-F238E27FC236}">
                <a16:creationId xmlns:a16="http://schemas.microsoft.com/office/drawing/2014/main" id="{4E1CF7F0-16B4-4BE8-971C-0629F3B24160}"/>
              </a:ext>
            </a:extLst>
          </p:cNvPr>
          <p:cNvSpPr/>
          <p:nvPr/>
        </p:nvSpPr>
        <p:spPr>
          <a:xfrm>
            <a:off x="8106039" y="227293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6" name="正方形/長方形 605">
            <a:extLst>
              <a:ext uri="{FF2B5EF4-FFF2-40B4-BE49-F238E27FC236}">
                <a16:creationId xmlns:a16="http://schemas.microsoft.com/office/drawing/2014/main" id="{14035AE0-7D6F-4F7F-A0E0-48A93D8C9AFC}"/>
              </a:ext>
            </a:extLst>
          </p:cNvPr>
          <p:cNvSpPr/>
          <p:nvPr/>
        </p:nvSpPr>
        <p:spPr>
          <a:xfrm>
            <a:off x="8081718" y="2438686"/>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7" name="正方形/長方形 606">
            <a:extLst>
              <a:ext uri="{FF2B5EF4-FFF2-40B4-BE49-F238E27FC236}">
                <a16:creationId xmlns:a16="http://schemas.microsoft.com/office/drawing/2014/main" id="{B90F987F-8AFF-4A54-AE72-5603E55997A3}"/>
              </a:ext>
            </a:extLst>
          </p:cNvPr>
          <p:cNvSpPr/>
          <p:nvPr/>
        </p:nvSpPr>
        <p:spPr>
          <a:xfrm>
            <a:off x="8052266" y="2463463"/>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8" name="正方形/長方形 607">
            <a:extLst>
              <a:ext uri="{FF2B5EF4-FFF2-40B4-BE49-F238E27FC236}">
                <a16:creationId xmlns:a16="http://schemas.microsoft.com/office/drawing/2014/main" id="{A56C7618-6F71-4210-984F-067729F1EA18}"/>
              </a:ext>
            </a:extLst>
          </p:cNvPr>
          <p:cNvSpPr/>
          <p:nvPr/>
        </p:nvSpPr>
        <p:spPr>
          <a:xfrm>
            <a:off x="7950308" y="232822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9" name="正方形/長方形 608">
            <a:extLst>
              <a:ext uri="{FF2B5EF4-FFF2-40B4-BE49-F238E27FC236}">
                <a16:creationId xmlns:a16="http://schemas.microsoft.com/office/drawing/2014/main" id="{C9568823-9293-4069-A1B1-7129FE5009C9}"/>
              </a:ext>
            </a:extLst>
          </p:cNvPr>
          <p:cNvSpPr/>
          <p:nvPr/>
        </p:nvSpPr>
        <p:spPr>
          <a:xfrm>
            <a:off x="7973223" y="2383400"/>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0" name="正方形/長方形 609">
            <a:extLst>
              <a:ext uri="{FF2B5EF4-FFF2-40B4-BE49-F238E27FC236}">
                <a16:creationId xmlns:a16="http://schemas.microsoft.com/office/drawing/2014/main" id="{2A403810-5CE3-4173-AAE3-0E53294B1E3B}"/>
              </a:ext>
            </a:extLst>
          </p:cNvPr>
          <p:cNvSpPr/>
          <p:nvPr/>
        </p:nvSpPr>
        <p:spPr>
          <a:xfrm>
            <a:off x="7896246" y="2408578"/>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1" name="正方形/長方形 610">
            <a:extLst>
              <a:ext uri="{FF2B5EF4-FFF2-40B4-BE49-F238E27FC236}">
                <a16:creationId xmlns:a16="http://schemas.microsoft.com/office/drawing/2014/main" id="{BE81A54B-4FCF-4BA0-BBB5-3A88A39431EE}"/>
              </a:ext>
            </a:extLst>
          </p:cNvPr>
          <p:cNvSpPr/>
          <p:nvPr/>
        </p:nvSpPr>
        <p:spPr>
          <a:xfrm>
            <a:off x="7841164" y="2534980"/>
            <a:ext cx="29756" cy="3796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2" name="正方形/長方形 611">
            <a:extLst>
              <a:ext uri="{FF2B5EF4-FFF2-40B4-BE49-F238E27FC236}">
                <a16:creationId xmlns:a16="http://schemas.microsoft.com/office/drawing/2014/main" id="{8CDE6AA2-C7DC-4856-A0E6-0BCA0410CDE6}"/>
              </a:ext>
            </a:extLst>
          </p:cNvPr>
          <p:cNvSpPr/>
          <p:nvPr/>
        </p:nvSpPr>
        <p:spPr>
          <a:xfrm>
            <a:off x="7865688" y="2543990"/>
            <a:ext cx="29756" cy="3101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3" name="正方形/長方形 612">
            <a:extLst>
              <a:ext uri="{FF2B5EF4-FFF2-40B4-BE49-F238E27FC236}">
                <a16:creationId xmlns:a16="http://schemas.microsoft.com/office/drawing/2014/main" id="{64B920D1-3539-4DF8-86FE-B203B4DDC82D}"/>
              </a:ext>
            </a:extLst>
          </p:cNvPr>
          <p:cNvSpPr/>
          <p:nvPr/>
        </p:nvSpPr>
        <p:spPr>
          <a:xfrm>
            <a:off x="7741803" y="1884319"/>
            <a:ext cx="75580" cy="102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4" name="正方形/長方形 613">
            <a:extLst>
              <a:ext uri="{FF2B5EF4-FFF2-40B4-BE49-F238E27FC236}">
                <a16:creationId xmlns:a16="http://schemas.microsoft.com/office/drawing/2014/main" id="{767DB490-F036-4B27-9B93-426B985E23EE}"/>
              </a:ext>
            </a:extLst>
          </p:cNvPr>
          <p:cNvSpPr/>
          <p:nvPr/>
        </p:nvSpPr>
        <p:spPr>
          <a:xfrm>
            <a:off x="7817119" y="1914735"/>
            <a:ext cx="53056" cy="705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5" name="正方形/長方形 614">
            <a:extLst>
              <a:ext uri="{FF2B5EF4-FFF2-40B4-BE49-F238E27FC236}">
                <a16:creationId xmlns:a16="http://schemas.microsoft.com/office/drawing/2014/main" id="{25E8EFFA-0D09-419F-AC48-25731136D972}"/>
              </a:ext>
            </a:extLst>
          </p:cNvPr>
          <p:cNvSpPr/>
          <p:nvPr/>
        </p:nvSpPr>
        <p:spPr>
          <a:xfrm>
            <a:off x="7866171" y="1966329"/>
            <a:ext cx="53056" cy="881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6" name="正方形/長方形 615">
            <a:extLst>
              <a:ext uri="{FF2B5EF4-FFF2-40B4-BE49-F238E27FC236}">
                <a16:creationId xmlns:a16="http://schemas.microsoft.com/office/drawing/2014/main" id="{DB862791-4D57-47E9-BB72-FE569551BB96}"/>
              </a:ext>
            </a:extLst>
          </p:cNvPr>
          <p:cNvSpPr/>
          <p:nvPr/>
        </p:nvSpPr>
        <p:spPr>
          <a:xfrm>
            <a:off x="7707813" y="1917260"/>
            <a:ext cx="31673" cy="26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7" name="正方形/長方形 616">
            <a:extLst>
              <a:ext uri="{FF2B5EF4-FFF2-40B4-BE49-F238E27FC236}">
                <a16:creationId xmlns:a16="http://schemas.microsoft.com/office/drawing/2014/main" id="{AD5D0000-ECEC-4D54-9735-4515E766D1BF}"/>
              </a:ext>
            </a:extLst>
          </p:cNvPr>
          <p:cNvSpPr/>
          <p:nvPr/>
        </p:nvSpPr>
        <p:spPr>
          <a:xfrm>
            <a:off x="7898114" y="1918704"/>
            <a:ext cx="55428"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8" name="正方形/長方形 617">
            <a:extLst>
              <a:ext uri="{FF2B5EF4-FFF2-40B4-BE49-F238E27FC236}">
                <a16:creationId xmlns:a16="http://schemas.microsoft.com/office/drawing/2014/main" id="{31D32729-5962-4EDD-8194-31A57CF301A0}"/>
              </a:ext>
            </a:extLst>
          </p:cNvPr>
          <p:cNvSpPr/>
          <p:nvPr/>
        </p:nvSpPr>
        <p:spPr>
          <a:xfrm>
            <a:off x="7917527" y="1942250"/>
            <a:ext cx="90348" cy="26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9" name="正方形/長方形 618">
            <a:extLst>
              <a:ext uri="{FF2B5EF4-FFF2-40B4-BE49-F238E27FC236}">
                <a16:creationId xmlns:a16="http://schemas.microsoft.com/office/drawing/2014/main" id="{04B0CE3F-7A25-40B5-8E70-A5BF69CF7F47}"/>
              </a:ext>
            </a:extLst>
          </p:cNvPr>
          <p:cNvSpPr/>
          <p:nvPr/>
        </p:nvSpPr>
        <p:spPr>
          <a:xfrm>
            <a:off x="7944009" y="1968753"/>
            <a:ext cx="65051"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0" name="正方形/長方形 619">
            <a:extLst>
              <a:ext uri="{FF2B5EF4-FFF2-40B4-BE49-F238E27FC236}">
                <a16:creationId xmlns:a16="http://schemas.microsoft.com/office/drawing/2014/main" id="{BADD6682-B1C9-424F-8887-19EDB9521F5C}"/>
              </a:ext>
            </a:extLst>
          </p:cNvPr>
          <p:cNvSpPr/>
          <p:nvPr/>
        </p:nvSpPr>
        <p:spPr>
          <a:xfrm>
            <a:off x="8002981" y="1996062"/>
            <a:ext cx="59196"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1" name="正方形/長方形 620">
            <a:extLst>
              <a:ext uri="{FF2B5EF4-FFF2-40B4-BE49-F238E27FC236}">
                <a16:creationId xmlns:a16="http://schemas.microsoft.com/office/drawing/2014/main" id="{BA0E5C0A-5C51-4A94-936C-5F18321A4AEB}"/>
              </a:ext>
            </a:extLst>
          </p:cNvPr>
          <p:cNvSpPr/>
          <p:nvPr/>
        </p:nvSpPr>
        <p:spPr>
          <a:xfrm>
            <a:off x="8115084" y="2001670"/>
            <a:ext cx="24862" cy="533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2" name="正方形/長方形 621">
            <a:extLst>
              <a:ext uri="{FF2B5EF4-FFF2-40B4-BE49-F238E27FC236}">
                <a16:creationId xmlns:a16="http://schemas.microsoft.com/office/drawing/2014/main" id="{B29BF9CE-01F7-4CB8-9301-9BA52CE5CBA0}"/>
              </a:ext>
            </a:extLst>
          </p:cNvPr>
          <p:cNvSpPr/>
          <p:nvPr/>
        </p:nvSpPr>
        <p:spPr>
          <a:xfrm>
            <a:off x="8009482" y="2108621"/>
            <a:ext cx="49227"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3" name="正方形/長方形 622">
            <a:extLst>
              <a:ext uri="{FF2B5EF4-FFF2-40B4-BE49-F238E27FC236}">
                <a16:creationId xmlns:a16="http://schemas.microsoft.com/office/drawing/2014/main" id="{F410DC72-A293-44C5-B0EA-DD6B4C4AE425}"/>
              </a:ext>
            </a:extLst>
          </p:cNvPr>
          <p:cNvSpPr/>
          <p:nvPr/>
        </p:nvSpPr>
        <p:spPr>
          <a:xfrm>
            <a:off x="7917634" y="2025056"/>
            <a:ext cx="35545" cy="243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4" name="正方形/長方形 623">
            <a:extLst>
              <a:ext uri="{FF2B5EF4-FFF2-40B4-BE49-F238E27FC236}">
                <a16:creationId xmlns:a16="http://schemas.microsoft.com/office/drawing/2014/main" id="{53C6ADE0-FCC2-4C76-916B-8B6A0F48BC90}"/>
              </a:ext>
            </a:extLst>
          </p:cNvPr>
          <p:cNvSpPr/>
          <p:nvPr/>
        </p:nvSpPr>
        <p:spPr>
          <a:xfrm>
            <a:off x="8115286" y="2104684"/>
            <a:ext cx="28959"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5" name="正方形/長方形 624">
            <a:extLst>
              <a:ext uri="{FF2B5EF4-FFF2-40B4-BE49-F238E27FC236}">
                <a16:creationId xmlns:a16="http://schemas.microsoft.com/office/drawing/2014/main" id="{43E304A5-F499-488F-971A-4560053030DF}"/>
              </a:ext>
            </a:extLst>
          </p:cNvPr>
          <p:cNvSpPr/>
          <p:nvPr/>
        </p:nvSpPr>
        <p:spPr>
          <a:xfrm>
            <a:off x="6543706" y="1916444"/>
            <a:ext cx="106268" cy="13208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6" name="正方形/長方形 625">
            <a:extLst>
              <a:ext uri="{FF2B5EF4-FFF2-40B4-BE49-F238E27FC236}">
                <a16:creationId xmlns:a16="http://schemas.microsoft.com/office/drawing/2014/main" id="{2746876F-AD3D-4ACF-B370-B886E12D0CB6}"/>
              </a:ext>
            </a:extLst>
          </p:cNvPr>
          <p:cNvSpPr/>
          <p:nvPr/>
        </p:nvSpPr>
        <p:spPr>
          <a:xfrm>
            <a:off x="6648300" y="1995785"/>
            <a:ext cx="116895" cy="8453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7" name="正方形/長方形 626">
            <a:extLst>
              <a:ext uri="{FF2B5EF4-FFF2-40B4-BE49-F238E27FC236}">
                <a16:creationId xmlns:a16="http://schemas.microsoft.com/office/drawing/2014/main" id="{AC6AD7FC-04F6-4011-95A5-2136ADE88567}"/>
              </a:ext>
            </a:extLst>
          </p:cNvPr>
          <p:cNvSpPr/>
          <p:nvPr/>
        </p:nvSpPr>
        <p:spPr>
          <a:xfrm>
            <a:off x="6709436" y="2079374"/>
            <a:ext cx="53819" cy="464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8" name="正方形/長方形 627">
            <a:extLst>
              <a:ext uri="{FF2B5EF4-FFF2-40B4-BE49-F238E27FC236}">
                <a16:creationId xmlns:a16="http://schemas.microsoft.com/office/drawing/2014/main" id="{C614031A-BDCD-4613-9D99-5F4A8168507C}"/>
              </a:ext>
            </a:extLst>
          </p:cNvPr>
          <p:cNvSpPr/>
          <p:nvPr/>
        </p:nvSpPr>
        <p:spPr>
          <a:xfrm>
            <a:off x="6572970" y="2033825"/>
            <a:ext cx="83897" cy="464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9" name="正方形/長方形 628">
            <a:extLst>
              <a:ext uri="{FF2B5EF4-FFF2-40B4-BE49-F238E27FC236}">
                <a16:creationId xmlns:a16="http://schemas.microsoft.com/office/drawing/2014/main" id="{2B61EED6-42CC-46F7-A85A-98E6CAF8BB4A}"/>
              </a:ext>
            </a:extLst>
          </p:cNvPr>
          <p:cNvSpPr/>
          <p:nvPr/>
        </p:nvSpPr>
        <p:spPr>
          <a:xfrm>
            <a:off x="6654739" y="1945757"/>
            <a:ext cx="23491"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0" name="正方形/長方形 629">
            <a:extLst>
              <a:ext uri="{FF2B5EF4-FFF2-40B4-BE49-F238E27FC236}">
                <a16:creationId xmlns:a16="http://schemas.microsoft.com/office/drawing/2014/main" id="{5A00C7C7-4A45-42DC-A040-E3547CB598DB}"/>
              </a:ext>
            </a:extLst>
          </p:cNvPr>
          <p:cNvSpPr/>
          <p:nvPr/>
        </p:nvSpPr>
        <p:spPr>
          <a:xfrm>
            <a:off x="6576566" y="1886213"/>
            <a:ext cx="23491"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1" name="正方形/長方形 630">
            <a:extLst>
              <a:ext uri="{FF2B5EF4-FFF2-40B4-BE49-F238E27FC236}">
                <a16:creationId xmlns:a16="http://schemas.microsoft.com/office/drawing/2014/main" id="{85B322DD-4B67-4C6F-8269-578FD49F1FA8}"/>
              </a:ext>
            </a:extLst>
          </p:cNvPr>
          <p:cNvSpPr/>
          <p:nvPr/>
        </p:nvSpPr>
        <p:spPr>
          <a:xfrm>
            <a:off x="7094055" y="180484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2" name="正方形/長方形 631">
            <a:extLst>
              <a:ext uri="{FF2B5EF4-FFF2-40B4-BE49-F238E27FC236}">
                <a16:creationId xmlns:a16="http://schemas.microsoft.com/office/drawing/2014/main" id="{5BB51A81-A9D7-4883-8E3E-7F21CAA6CBFE}"/>
              </a:ext>
            </a:extLst>
          </p:cNvPr>
          <p:cNvSpPr/>
          <p:nvPr/>
        </p:nvSpPr>
        <p:spPr>
          <a:xfrm>
            <a:off x="7149115" y="1862162"/>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3" name="正方形/長方形 632">
            <a:extLst>
              <a:ext uri="{FF2B5EF4-FFF2-40B4-BE49-F238E27FC236}">
                <a16:creationId xmlns:a16="http://schemas.microsoft.com/office/drawing/2014/main" id="{DBCBEF34-1DF4-4D9A-A411-4CEA772A6BD7}"/>
              </a:ext>
            </a:extLst>
          </p:cNvPr>
          <p:cNvSpPr/>
          <p:nvPr/>
        </p:nvSpPr>
        <p:spPr>
          <a:xfrm>
            <a:off x="7202198" y="189347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4" name="正方形/長方形 633">
            <a:extLst>
              <a:ext uri="{FF2B5EF4-FFF2-40B4-BE49-F238E27FC236}">
                <a16:creationId xmlns:a16="http://schemas.microsoft.com/office/drawing/2014/main" id="{C188E721-C5F9-4090-A4CC-4A32A7FFE574}"/>
              </a:ext>
            </a:extLst>
          </p:cNvPr>
          <p:cNvSpPr/>
          <p:nvPr/>
        </p:nvSpPr>
        <p:spPr>
          <a:xfrm>
            <a:off x="7230415" y="1920330"/>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5" name="正方形/長方形 634">
            <a:extLst>
              <a:ext uri="{FF2B5EF4-FFF2-40B4-BE49-F238E27FC236}">
                <a16:creationId xmlns:a16="http://schemas.microsoft.com/office/drawing/2014/main" id="{08218766-A6F4-462F-9CEE-70C5BE0DAD06}"/>
              </a:ext>
            </a:extLst>
          </p:cNvPr>
          <p:cNvSpPr/>
          <p:nvPr/>
        </p:nvSpPr>
        <p:spPr>
          <a:xfrm>
            <a:off x="7262551" y="1945165"/>
            <a:ext cx="71306"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6" name="正方形/長方形 635">
            <a:extLst>
              <a:ext uri="{FF2B5EF4-FFF2-40B4-BE49-F238E27FC236}">
                <a16:creationId xmlns:a16="http://schemas.microsoft.com/office/drawing/2014/main" id="{ED6ACBD4-7FCA-404F-8282-F06E95866F6C}"/>
              </a:ext>
            </a:extLst>
          </p:cNvPr>
          <p:cNvSpPr/>
          <p:nvPr/>
        </p:nvSpPr>
        <p:spPr>
          <a:xfrm rot="5400000">
            <a:off x="7339716" y="1906748"/>
            <a:ext cx="115136"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7" name="正方形/長方形 636">
            <a:extLst>
              <a:ext uri="{FF2B5EF4-FFF2-40B4-BE49-F238E27FC236}">
                <a16:creationId xmlns:a16="http://schemas.microsoft.com/office/drawing/2014/main" id="{BD085D21-4AA0-433F-ACE1-9CF38C0C6ADB}"/>
              </a:ext>
            </a:extLst>
          </p:cNvPr>
          <p:cNvSpPr/>
          <p:nvPr/>
        </p:nvSpPr>
        <p:spPr>
          <a:xfrm rot="5400000">
            <a:off x="7409864" y="1885426"/>
            <a:ext cx="27633"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8" name="正方形/長方形 637">
            <a:extLst>
              <a:ext uri="{FF2B5EF4-FFF2-40B4-BE49-F238E27FC236}">
                <a16:creationId xmlns:a16="http://schemas.microsoft.com/office/drawing/2014/main" id="{75C879BC-D88A-41C5-8885-EC591EA11913}"/>
              </a:ext>
            </a:extLst>
          </p:cNvPr>
          <p:cNvSpPr/>
          <p:nvPr/>
        </p:nvSpPr>
        <p:spPr>
          <a:xfrm>
            <a:off x="7166542" y="1726191"/>
            <a:ext cx="81289"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9" name="正方形/長方形 638">
            <a:extLst>
              <a:ext uri="{FF2B5EF4-FFF2-40B4-BE49-F238E27FC236}">
                <a16:creationId xmlns:a16="http://schemas.microsoft.com/office/drawing/2014/main" id="{12311BB2-93FB-408E-841D-7ADEF185EF03}"/>
              </a:ext>
            </a:extLst>
          </p:cNvPr>
          <p:cNvSpPr/>
          <p:nvPr/>
        </p:nvSpPr>
        <p:spPr>
          <a:xfrm>
            <a:off x="6926217" y="1637962"/>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0" name="正方形/長方形 639">
            <a:extLst>
              <a:ext uri="{FF2B5EF4-FFF2-40B4-BE49-F238E27FC236}">
                <a16:creationId xmlns:a16="http://schemas.microsoft.com/office/drawing/2014/main" id="{93543AC8-89C0-4A38-BE55-168748BF3105}"/>
              </a:ext>
            </a:extLst>
          </p:cNvPr>
          <p:cNvSpPr/>
          <p:nvPr/>
        </p:nvSpPr>
        <p:spPr>
          <a:xfrm>
            <a:off x="6958261" y="1693998"/>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1" name="正方形/長方形 640">
            <a:extLst>
              <a:ext uri="{FF2B5EF4-FFF2-40B4-BE49-F238E27FC236}">
                <a16:creationId xmlns:a16="http://schemas.microsoft.com/office/drawing/2014/main" id="{22E0A243-C033-4E7E-8BF7-2B77F64EAA6B}"/>
              </a:ext>
            </a:extLst>
          </p:cNvPr>
          <p:cNvSpPr/>
          <p:nvPr/>
        </p:nvSpPr>
        <p:spPr>
          <a:xfrm>
            <a:off x="6949384" y="1592780"/>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2" name="正方形/長方形 641">
            <a:extLst>
              <a:ext uri="{FF2B5EF4-FFF2-40B4-BE49-F238E27FC236}">
                <a16:creationId xmlns:a16="http://schemas.microsoft.com/office/drawing/2014/main" id="{4FAE9523-58E7-47BA-8602-2D495030440D}"/>
              </a:ext>
            </a:extLst>
          </p:cNvPr>
          <p:cNvSpPr/>
          <p:nvPr/>
        </p:nvSpPr>
        <p:spPr>
          <a:xfrm>
            <a:off x="5791853" y="5771447"/>
            <a:ext cx="54120" cy="174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3" name="正方形/長方形 642">
            <a:extLst>
              <a:ext uri="{FF2B5EF4-FFF2-40B4-BE49-F238E27FC236}">
                <a16:creationId xmlns:a16="http://schemas.microsoft.com/office/drawing/2014/main" id="{B669F810-F04B-44D5-BD2F-FA60C8D82F72}"/>
              </a:ext>
            </a:extLst>
          </p:cNvPr>
          <p:cNvSpPr/>
          <p:nvPr/>
        </p:nvSpPr>
        <p:spPr>
          <a:xfrm>
            <a:off x="5844842" y="5748613"/>
            <a:ext cx="54120" cy="57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4" name="正方形/長方形 643">
            <a:extLst>
              <a:ext uri="{FF2B5EF4-FFF2-40B4-BE49-F238E27FC236}">
                <a16:creationId xmlns:a16="http://schemas.microsoft.com/office/drawing/2014/main" id="{ED3B2858-2FDB-40A9-9FB1-5FC0CE00D07A}"/>
              </a:ext>
            </a:extLst>
          </p:cNvPr>
          <p:cNvSpPr/>
          <p:nvPr/>
        </p:nvSpPr>
        <p:spPr>
          <a:xfrm>
            <a:off x="5846726" y="5799287"/>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5" name="正方形/長方形 644">
            <a:extLst>
              <a:ext uri="{FF2B5EF4-FFF2-40B4-BE49-F238E27FC236}">
                <a16:creationId xmlns:a16="http://schemas.microsoft.com/office/drawing/2014/main" id="{D854D0DD-589F-43B6-97B4-8E5D5A1CD90F}"/>
              </a:ext>
            </a:extLst>
          </p:cNvPr>
          <p:cNvSpPr/>
          <p:nvPr/>
        </p:nvSpPr>
        <p:spPr>
          <a:xfrm>
            <a:off x="5819795" y="5946353"/>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6" name="正方形/長方形 645">
            <a:extLst>
              <a:ext uri="{FF2B5EF4-FFF2-40B4-BE49-F238E27FC236}">
                <a16:creationId xmlns:a16="http://schemas.microsoft.com/office/drawing/2014/main" id="{297E660E-14A1-45F3-9A8B-1203228E5D60}"/>
              </a:ext>
            </a:extLst>
          </p:cNvPr>
          <p:cNvSpPr/>
          <p:nvPr/>
        </p:nvSpPr>
        <p:spPr>
          <a:xfrm>
            <a:off x="5848454" y="5971228"/>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7" name="正方形/長方形 646">
            <a:extLst>
              <a:ext uri="{FF2B5EF4-FFF2-40B4-BE49-F238E27FC236}">
                <a16:creationId xmlns:a16="http://schemas.microsoft.com/office/drawing/2014/main" id="{09A2FC5C-C568-4E19-A33A-A0FF44F3A67F}"/>
              </a:ext>
            </a:extLst>
          </p:cNvPr>
          <p:cNvSpPr/>
          <p:nvPr/>
        </p:nvSpPr>
        <p:spPr>
          <a:xfrm>
            <a:off x="4929127" y="3283012"/>
            <a:ext cx="83503" cy="833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8" name="正方形/長方形 647">
            <a:extLst>
              <a:ext uri="{FF2B5EF4-FFF2-40B4-BE49-F238E27FC236}">
                <a16:creationId xmlns:a16="http://schemas.microsoft.com/office/drawing/2014/main" id="{9CF758DD-26F8-4AD8-83D0-2C87904CA3DD}"/>
              </a:ext>
            </a:extLst>
          </p:cNvPr>
          <p:cNvSpPr/>
          <p:nvPr/>
        </p:nvSpPr>
        <p:spPr>
          <a:xfrm>
            <a:off x="4979027" y="3367250"/>
            <a:ext cx="83503" cy="1966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9" name="正方形/長方形 648">
            <a:extLst>
              <a:ext uri="{FF2B5EF4-FFF2-40B4-BE49-F238E27FC236}">
                <a16:creationId xmlns:a16="http://schemas.microsoft.com/office/drawing/2014/main" id="{50ED9EE9-E51E-4430-B329-0603E358FC8D}"/>
              </a:ext>
            </a:extLst>
          </p:cNvPr>
          <p:cNvSpPr/>
          <p:nvPr/>
        </p:nvSpPr>
        <p:spPr>
          <a:xfrm>
            <a:off x="4956210" y="3530176"/>
            <a:ext cx="24216" cy="1651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0" name="正方形/長方形 649">
            <a:extLst>
              <a:ext uri="{FF2B5EF4-FFF2-40B4-BE49-F238E27FC236}">
                <a16:creationId xmlns:a16="http://schemas.microsoft.com/office/drawing/2014/main" id="{39F8A8EE-BF6B-4590-B6E8-30AB43B16B6B}"/>
              </a:ext>
            </a:extLst>
          </p:cNvPr>
          <p:cNvSpPr/>
          <p:nvPr/>
        </p:nvSpPr>
        <p:spPr>
          <a:xfrm>
            <a:off x="4978592" y="3559366"/>
            <a:ext cx="61365" cy="1371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1" name="正方形/長方形 650">
            <a:extLst>
              <a:ext uri="{FF2B5EF4-FFF2-40B4-BE49-F238E27FC236}">
                <a16:creationId xmlns:a16="http://schemas.microsoft.com/office/drawing/2014/main" id="{62B6FAF6-F61C-4B26-9839-44B809451ACF}"/>
              </a:ext>
            </a:extLst>
          </p:cNvPr>
          <p:cNvSpPr/>
          <p:nvPr/>
        </p:nvSpPr>
        <p:spPr>
          <a:xfrm>
            <a:off x="4927190" y="3745659"/>
            <a:ext cx="61365" cy="836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2" name="正方形/長方形 651">
            <a:extLst>
              <a:ext uri="{FF2B5EF4-FFF2-40B4-BE49-F238E27FC236}">
                <a16:creationId xmlns:a16="http://schemas.microsoft.com/office/drawing/2014/main" id="{5AECDAFA-8728-4C22-8A0C-5067D8DD60F2}"/>
              </a:ext>
            </a:extLst>
          </p:cNvPr>
          <p:cNvSpPr/>
          <p:nvPr/>
        </p:nvSpPr>
        <p:spPr>
          <a:xfrm>
            <a:off x="4982411" y="3719890"/>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3" name="正方形/長方形 652">
            <a:extLst>
              <a:ext uri="{FF2B5EF4-FFF2-40B4-BE49-F238E27FC236}">
                <a16:creationId xmlns:a16="http://schemas.microsoft.com/office/drawing/2014/main" id="{E990DB94-5491-4EF0-9E53-3728324D41DB}"/>
              </a:ext>
            </a:extLst>
          </p:cNvPr>
          <p:cNvSpPr/>
          <p:nvPr/>
        </p:nvSpPr>
        <p:spPr>
          <a:xfrm>
            <a:off x="5007549" y="3696211"/>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4" name="正方形/長方形 653">
            <a:extLst>
              <a:ext uri="{FF2B5EF4-FFF2-40B4-BE49-F238E27FC236}">
                <a16:creationId xmlns:a16="http://schemas.microsoft.com/office/drawing/2014/main" id="{CC21AE4D-1D35-47C8-A061-E39B4793B795}"/>
              </a:ext>
            </a:extLst>
          </p:cNvPr>
          <p:cNvSpPr/>
          <p:nvPr/>
        </p:nvSpPr>
        <p:spPr>
          <a:xfrm>
            <a:off x="4922863" y="3586762"/>
            <a:ext cx="33347" cy="1084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5" name="正方形/長方形 654">
            <a:extLst>
              <a:ext uri="{FF2B5EF4-FFF2-40B4-BE49-F238E27FC236}">
                <a16:creationId xmlns:a16="http://schemas.microsoft.com/office/drawing/2014/main" id="{B9573AD5-D401-44A7-930B-49A627794403}"/>
              </a:ext>
            </a:extLst>
          </p:cNvPr>
          <p:cNvSpPr/>
          <p:nvPr/>
        </p:nvSpPr>
        <p:spPr>
          <a:xfrm>
            <a:off x="4771876" y="3912705"/>
            <a:ext cx="30012" cy="1225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6" name="正方形/長方形 655">
            <a:extLst>
              <a:ext uri="{FF2B5EF4-FFF2-40B4-BE49-F238E27FC236}">
                <a16:creationId xmlns:a16="http://schemas.microsoft.com/office/drawing/2014/main" id="{40844EB7-FDF0-411A-92B2-A781F3B194A1}"/>
              </a:ext>
            </a:extLst>
          </p:cNvPr>
          <p:cNvSpPr/>
          <p:nvPr/>
        </p:nvSpPr>
        <p:spPr>
          <a:xfrm>
            <a:off x="4801988" y="3938792"/>
            <a:ext cx="25415" cy="106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7" name="正方形/長方形 656">
            <a:extLst>
              <a:ext uri="{FF2B5EF4-FFF2-40B4-BE49-F238E27FC236}">
                <a16:creationId xmlns:a16="http://schemas.microsoft.com/office/drawing/2014/main" id="{76715209-6D7E-4D18-AFE8-D52C224223FA}"/>
              </a:ext>
            </a:extLst>
          </p:cNvPr>
          <p:cNvSpPr/>
          <p:nvPr/>
        </p:nvSpPr>
        <p:spPr>
          <a:xfrm>
            <a:off x="4927240" y="3828481"/>
            <a:ext cx="25415" cy="5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8" name="正方形/長方形 657">
            <a:extLst>
              <a:ext uri="{FF2B5EF4-FFF2-40B4-BE49-F238E27FC236}">
                <a16:creationId xmlns:a16="http://schemas.microsoft.com/office/drawing/2014/main" id="{6B14D740-0AEE-4333-BAFA-A36E1F8112FB}"/>
              </a:ext>
            </a:extLst>
          </p:cNvPr>
          <p:cNvSpPr/>
          <p:nvPr/>
        </p:nvSpPr>
        <p:spPr>
          <a:xfrm>
            <a:off x="4956145" y="3824793"/>
            <a:ext cx="25415" cy="353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9" name="正方形/長方形 658">
            <a:extLst>
              <a:ext uri="{FF2B5EF4-FFF2-40B4-BE49-F238E27FC236}">
                <a16:creationId xmlns:a16="http://schemas.microsoft.com/office/drawing/2014/main" id="{69FE6B39-6ADC-4714-A93F-1CD154502907}"/>
              </a:ext>
            </a:extLst>
          </p:cNvPr>
          <p:cNvSpPr/>
          <p:nvPr/>
        </p:nvSpPr>
        <p:spPr>
          <a:xfrm>
            <a:off x="4876510" y="3899166"/>
            <a:ext cx="48948" cy="403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0" name="正方形/長方形 659">
            <a:extLst>
              <a:ext uri="{FF2B5EF4-FFF2-40B4-BE49-F238E27FC236}">
                <a16:creationId xmlns:a16="http://schemas.microsoft.com/office/drawing/2014/main" id="{33621454-3915-42B2-96F3-A42226784B03}"/>
              </a:ext>
            </a:extLst>
          </p:cNvPr>
          <p:cNvSpPr/>
          <p:nvPr/>
        </p:nvSpPr>
        <p:spPr>
          <a:xfrm>
            <a:off x="4658155" y="3997915"/>
            <a:ext cx="45747" cy="31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1" name="正方形/長方形 660">
            <a:extLst>
              <a:ext uri="{FF2B5EF4-FFF2-40B4-BE49-F238E27FC236}">
                <a16:creationId xmlns:a16="http://schemas.microsoft.com/office/drawing/2014/main" id="{0FB3F7DB-8FD2-4DAA-A362-6EDEB54CAA82}"/>
              </a:ext>
            </a:extLst>
          </p:cNvPr>
          <p:cNvSpPr/>
          <p:nvPr/>
        </p:nvSpPr>
        <p:spPr>
          <a:xfrm>
            <a:off x="4706645" y="3918012"/>
            <a:ext cx="26991" cy="764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2" name="正方形/長方形 661">
            <a:extLst>
              <a:ext uri="{FF2B5EF4-FFF2-40B4-BE49-F238E27FC236}">
                <a16:creationId xmlns:a16="http://schemas.microsoft.com/office/drawing/2014/main" id="{AC7C00AA-4260-4F28-AB1F-52FC6ED9365E}"/>
              </a:ext>
            </a:extLst>
          </p:cNvPr>
          <p:cNvSpPr/>
          <p:nvPr/>
        </p:nvSpPr>
        <p:spPr>
          <a:xfrm>
            <a:off x="4729976" y="3937288"/>
            <a:ext cx="44153"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3" name="正方形/長方形 662">
            <a:extLst>
              <a:ext uri="{FF2B5EF4-FFF2-40B4-BE49-F238E27FC236}">
                <a16:creationId xmlns:a16="http://schemas.microsoft.com/office/drawing/2014/main" id="{4C810EEF-C306-4915-BFFF-B26EF9632EF9}"/>
              </a:ext>
            </a:extLst>
          </p:cNvPr>
          <p:cNvSpPr/>
          <p:nvPr/>
        </p:nvSpPr>
        <p:spPr>
          <a:xfrm>
            <a:off x="4685818" y="4025720"/>
            <a:ext cx="76786"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4" name="正方形/長方形 663">
            <a:extLst>
              <a:ext uri="{FF2B5EF4-FFF2-40B4-BE49-F238E27FC236}">
                <a16:creationId xmlns:a16="http://schemas.microsoft.com/office/drawing/2014/main" id="{6976C04B-CC9A-4801-BA62-D73B656CFE73}"/>
              </a:ext>
            </a:extLst>
          </p:cNvPr>
          <p:cNvSpPr/>
          <p:nvPr/>
        </p:nvSpPr>
        <p:spPr>
          <a:xfrm>
            <a:off x="4733152" y="4002942"/>
            <a:ext cx="45466"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5" name="正方形/長方形 664">
            <a:extLst>
              <a:ext uri="{FF2B5EF4-FFF2-40B4-BE49-F238E27FC236}">
                <a16:creationId xmlns:a16="http://schemas.microsoft.com/office/drawing/2014/main" id="{E909B887-8CB3-471F-AAAE-531914C1B25A}"/>
              </a:ext>
            </a:extLst>
          </p:cNvPr>
          <p:cNvSpPr/>
          <p:nvPr/>
        </p:nvSpPr>
        <p:spPr>
          <a:xfrm>
            <a:off x="4708930" y="4051438"/>
            <a:ext cx="59106" cy="53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6" name="正方形/長方形 665">
            <a:extLst>
              <a:ext uri="{FF2B5EF4-FFF2-40B4-BE49-F238E27FC236}">
                <a16:creationId xmlns:a16="http://schemas.microsoft.com/office/drawing/2014/main" id="{A32F76CB-780B-4596-AD3C-5684C4E1893D}"/>
              </a:ext>
            </a:extLst>
          </p:cNvPr>
          <p:cNvSpPr/>
          <p:nvPr/>
        </p:nvSpPr>
        <p:spPr>
          <a:xfrm>
            <a:off x="4660752" y="4051912"/>
            <a:ext cx="27906" cy="31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7" name="正方形/長方形 666">
            <a:extLst>
              <a:ext uri="{FF2B5EF4-FFF2-40B4-BE49-F238E27FC236}">
                <a16:creationId xmlns:a16="http://schemas.microsoft.com/office/drawing/2014/main" id="{FF9A6500-64C3-4878-9392-3536D5B35A88}"/>
              </a:ext>
            </a:extLst>
          </p:cNvPr>
          <p:cNvSpPr/>
          <p:nvPr/>
        </p:nvSpPr>
        <p:spPr>
          <a:xfrm>
            <a:off x="5113481" y="5314087"/>
            <a:ext cx="8502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8" name="正方形/長方形 667">
            <a:extLst>
              <a:ext uri="{FF2B5EF4-FFF2-40B4-BE49-F238E27FC236}">
                <a16:creationId xmlns:a16="http://schemas.microsoft.com/office/drawing/2014/main" id="{A53240B3-DDBB-4AD2-82C4-61C9136ED9D7}"/>
              </a:ext>
            </a:extLst>
          </p:cNvPr>
          <p:cNvSpPr/>
          <p:nvPr/>
        </p:nvSpPr>
        <p:spPr>
          <a:xfrm>
            <a:off x="5139141" y="5425684"/>
            <a:ext cx="217028"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9" name="正方形/長方形 668">
            <a:extLst>
              <a:ext uri="{FF2B5EF4-FFF2-40B4-BE49-F238E27FC236}">
                <a16:creationId xmlns:a16="http://schemas.microsoft.com/office/drawing/2014/main" id="{26F9BA9A-C436-4F92-A0C2-87BCE13CD00F}"/>
              </a:ext>
            </a:extLst>
          </p:cNvPr>
          <p:cNvSpPr/>
          <p:nvPr/>
        </p:nvSpPr>
        <p:spPr>
          <a:xfrm>
            <a:off x="5191633" y="5339405"/>
            <a:ext cx="69449" cy="286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0" name="正方形/長方形 669">
            <a:extLst>
              <a:ext uri="{FF2B5EF4-FFF2-40B4-BE49-F238E27FC236}">
                <a16:creationId xmlns:a16="http://schemas.microsoft.com/office/drawing/2014/main" id="{B62EC423-9853-4DE4-8FDB-9CB01E92A78D}"/>
              </a:ext>
            </a:extLst>
          </p:cNvPr>
          <p:cNvSpPr/>
          <p:nvPr/>
        </p:nvSpPr>
        <p:spPr>
          <a:xfrm>
            <a:off x="5189253" y="5368543"/>
            <a:ext cx="117106" cy="27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1" name="正方形/長方形 670">
            <a:extLst>
              <a:ext uri="{FF2B5EF4-FFF2-40B4-BE49-F238E27FC236}">
                <a16:creationId xmlns:a16="http://schemas.microsoft.com/office/drawing/2014/main" id="{2E286857-0FCF-411A-BC62-147AB3BCB6D0}"/>
              </a:ext>
            </a:extLst>
          </p:cNvPr>
          <p:cNvSpPr/>
          <p:nvPr/>
        </p:nvSpPr>
        <p:spPr>
          <a:xfrm>
            <a:off x="5198358" y="5395434"/>
            <a:ext cx="14568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2" name="正方形/長方形 671">
            <a:extLst>
              <a:ext uri="{FF2B5EF4-FFF2-40B4-BE49-F238E27FC236}">
                <a16:creationId xmlns:a16="http://schemas.microsoft.com/office/drawing/2014/main" id="{7CA7A8A5-3BB7-4678-8C1E-C834FDC34354}"/>
              </a:ext>
            </a:extLst>
          </p:cNvPr>
          <p:cNvSpPr/>
          <p:nvPr/>
        </p:nvSpPr>
        <p:spPr>
          <a:xfrm>
            <a:off x="5278290" y="5531069"/>
            <a:ext cx="83038"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3" name="正方形/長方形 672">
            <a:extLst>
              <a:ext uri="{FF2B5EF4-FFF2-40B4-BE49-F238E27FC236}">
                <a16:creationId xmlns:a16="http://schemas.microsoft.com/office/drawing/2014/main" id="{A953EFA2-ABBD-4E85-9721-5A4C29F81282}"/>
              </a:ext>
            </a:extLst>
          </p:cNvPr>
          <p:cNvSpPr/>
          <p:nvPr/>
        </p:nvSpPr>
        <p:spPr>
          <a:xfrm>
            <a:off x="5300850" y="5558175"/>
            <a:ext cx="63109"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4" name="正方形/長方形 673">
            <a:extLst>
              <a:ext uri="{FF2B5EF4-FFF2-40B4-BE49-F238E27FC236}">
                <a16:creationId xmlns:a16="http://schemas.microsoft.com/office/drawing/2014/main" id="{DEC1B292-2E28-4B23-B297-C764C1FB4F7A}"/>
              </a:ext>
            </a:extLst>
          </p:cNvPr>
          <p:cNvSpPr/>
          <p:nvPr/>
        </p:nvSpPr>
        <p:spPr>
          <a:xfrm>
            <a:off x="5304611" y="5583520"/>
            <a:ext cx="5513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5" name="正方形/長方形 674">
            <a:extLst>
              <a:ext uri="{FF2B5EF4-FFF2-40B4-BE49-F238E27FC236}">
                <a16:creationId xmlns:a16="http://schemas.microsoft.com/office/drawing/2014/main" id="{24BF2260-0D8A-417C-BA41-E632708EF9E5}"/>
              </a:ext>
            </a:extLst>
          </p:cNvPr>
          <p:cNvSpPr/>
          <p:nvPr/>
        </p:nvSpPr>
        <p:spPr>
          <a:xfrm>
            <a:off x="5308091" y="5612236"/>
            <a:ext cx="22603"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6" name="正方形/長方形 675">
            <a:extLst>
              <a:ext uri="{FF2B5EF4-FFF2-40B4-BE49-F238E27FC236}">
                <a16:creationId xmlns:a16="http://schemas.microsoft.com/office/drawing/2014/main" id="{41FEFADB-A265-46D5-8064-65C2AD546238}"/>
              </a:ext>
            </a:extLst>
          </p:cNvPr>
          <p:cNvSpPr/>
          <p:nvPr/>
        </p:nvSpPr>
        <p:spPr>
          <a:xfrm>
            <a:off x="5278272" y="5640629"/>
            <a:ext cx="5513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7" name="正方形/長方形 676">
            <a:extLst>
              <a:ext uri="{FF2B5EF4-FFF2-40B4-BE49-F238E27FC236}">
                <a16:creationId xmlns:a16="http://schemas.microsoft.com/office/drawing/2014/main" id="{CAAEB71C-BB9B-44B5-862A-8247BA93F1FD}"/>
              </a:ext>
            </a:extLst>
          </p:cNvPr>
          <p:cNvSpPr/>
          <p:nvPr/>
        </p:nvSpPr>
        <p:spPr>
          <a:xfrm>
            <a:off x="5135996" y="5532731"/>
            <a:ext cx="11550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8" name="正方形/長方形 677">
            <a:extLst>
              <a:ext uri="{FF2B5EF4-FFF2-40B4-BE49-F238E27FC236}">
                <a16:creationId xmlns:a16="http://schemas.microsoft.com/office/drawing/2014/main" id="{5220511D-B832-4FAC-A11C-70E6CF6E8045}"/>
              </a:ext>
            </a:extLst>
          </p:cNvPr>
          <p:cNvSpPr/>
          <p:nvPr/>
        </p:nvSpPr>
        <p:spPr>
          <a:xfrm>
            <a:off x="4914978" y="5227713"/>
            <a:ext cx="125054"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9" name="正方形/長方形 678">
            <a:extLst>
              <a:ext uri="{FF2B5EF4-FFF2-40B4-BE49-F238E27FC236}">
                <a16:creationId xmlns:a16="http://schemas.microsoft.com/office/drawing/2014/main" id="{F93A5BDF-9EB1-458F-AA7D-38784F6C0556}"/>
              </a:ext>
            </a:extLst>
          </p:cNvPr>
          <p:cNvSpPr/>
          <p:nvPr/>
        </p:nvSpPr>
        <p:spPr>
          <a:xfrm>
            <a:off x="4951952" y="5253795"/>
            <a:ext cx="112547"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0" name="正方形/長方形 679">
            <a:extLst>
              <a:ext uri="{FF2B5EF4-FFF2-40B4-BE49-F238E27FC236}">
                <a16:creationId xmlns:a16="http://schemas.microsoft.com/office/drawing/2014/main" id="{B557D1DD-3C54-4581-9F40-FCF0DAF31076}"/>
              </a:ext>
            </a:extLst>
          </p:cNvPr>
          <p:cNvSpPr/>
          <p:nvPr/>
        </p:nvSpPr>
        <p:spPr>
          <a:xfrm>
            <a:off x="5008225" y="5282515"/>
            <a:ext cx="112547"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1" name="正方形/長方形 680">
            <a:extLst>
              <a:ext uri="{FF2B5EF4-FFF2-40B4-BE49-F238E27FC236}">
                <a16:creationId xmlns:a16="http://schemas.microsoft.com/office/drawing/2014/main" id="{D3A215C1-BD3F-49A7-89D1-73F94FA106D4}"/>
              </a:ext>
            </a:extLst>
          </p:cNvPr>
          <p:cNvSpPr/>
          <p:nvPr/>
        </p:nvSpPr>
        <p:spPr>
          <a:xfrm>
            <a:off x="5062855" y="5226292"/>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2" name="正方形/長方形 681">
            <a:extLst>
              <a:ext uri="{FF2B5EF4-FFF2-40B4-BE49-F238E27FC236}">
                <a16:creationId xmlns:a16="http://schemas.microsoft.com/office/drawing/2014/main" id="{CDE116AD-00AC-45F0-B916-122B5FEB0213}"/>
              </a:ext>
            </a:extLst>
          </p:cNvPr>
          <p:cNvSpPr/>
          <p:nvPr/>
        </p:nvSpPr>
        <p:spPr>
          <a:xfrm>
            <a:off x="5085449" y="5310393"/>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3" name="正方形/長方形 682">
            <a:extLst>
              <a:ext uri="{FF2B5EF4-FFF2-40B4-BE49-F238E27FC236}">
                <a16:creationId xmlns:a16="http://schemas.microsoft.com/office/drawing/2014/main" id="{72EE62BF-C340-45FB-8356-BDA9AC2E1354}"/>
              </a:ext>
            </a:extLst>
          </p:cNvPr>
          <p:cNvSpPr/>
          <p:nvPr/>
        </p:nvSpPr>
        <p:spPr>
          <a:xfrm>
            <a:off x="5171043" y="5562373"/>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4" name="正方形/長方形 683">
            <a:extLst>
              <a:ext uri="{FF2B5EF4-FFF2-40B4-BE49-F238E27FC236}">
                <a16:creationId xmlns:a16="http://schemas.microsoft.com/office/drawing/2014/main" id="{00434F3F-DC76-4B10-8BDA-37F70C169173}"/>
              </a:ext>
            </a:extLst>
          </p:cNvPr>
          <p:cNvSpPr/>
          <p:nvPr/>
        </p:nvSpPr>
        <p:spPr>
          <a:xfrm>
            <a:off x="5151684" y="5589156"/>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5" name="正方形/長方形 684">
            <a:extLst>
              <a:ext uri="{FF2B5EF4-FFF2-40B4-BE49-F238E27FC236}">
                <a16:creationId xmlns:a16="http://schemas.microsoft.com/office/drawing/2014/main" id="{351F9D26-D458-4CC6-9CAB-D6DC7A3D6A3A}"/>
              </a:ext>
            </a:extLst>
          </p:cNvPr>
          <p:cNvSpPr/>
          <p:nvPr/>
        </p:nvSpPr>
        <p:spPr>
          <a:xfrm>
            <a:off x="5607857" y="5500819"/>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6" name="正方形/長方形 685">
            <a:extLst>
              <a:ext uri="{FF2B5EF4-FFF2-40B4-BE49-F238E27FC236}">
                <a16:creationId xmlns:a16="http://schemas.microsoft.com/office/drawing/2014/main" id="{69625FBD-CBD8-4298-95F8-C29E12DFBA2B}"/>
              </a:ext>
            </a:extLst>
          </p:cNvPr>
          <p:cNvSpPr/>
          <p:nvPr/>
        </p:nvSpPr>
        <p:spPr>
          <a:xfrm>
            <a:off x="5496185" y="5834105"/>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7" name="正方形/長方形 686">
            <a:extLst>
              <a:ext uri="{FF2B5EF4-FFF2-40B4-BE49-F238E27FC236}">
                <a16:creationId xmlns:a16="http://schemas.microsoft.com/office/drawing/2014/main" id="{29E52BDA-D500-488A-8838-3DB3B1FA7C5D}"/>
              </a:ext>
            </a:extLst>
          </p:cNvPr>
          <p:cNvSpPr/>
          <p:nvPr/>
        </p:nvSpPr>
        <p:spPr>
          <a:xfrm>
            <a:off x="5361470" y="5855670"/>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8" name="正方形/長方形 687">
            <a:extLst>
              <a:ext uri="{FF2B5EF4-FFF2-40B4-BE49-F238E27FC236}">
                <a16:creationId xmlns:a16="http://schemas.microsoft.com/office/drawing/2014/main" id="{BEEAC4D7-64D6-46FD-9EF6-1B9C96E9C71E}"/>
              </a:ext>
            </a:extLst>
          </p:cNvPr>
          <p:cNvSpPr/>
          <p:nvPr/>
        </p:nvSpPr>
        <p:spPr>
          <a:xfrm>
            <a:off x="8431290" y="2158526"/>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9" name="正方形/長方形 688">
            <a:extLst>
              <a:ext uri="{FF2B5EF4-FFF2-40B4-BE49-F238E27FC236}">
                <a16:creationId xmlns:a16="http://schemas.microsoft.com/office/drawing/2014/main" id="{F79DF129-34D9-44E0-A978-477334F0B34C}"/>
              </a:ext>
            </a:extLst>
          </p:cNvPr>
          <p:cNvSpPr/>
          <p:nvPr/>
        </p:nvSpPr>
        <p:spPr>
          <a:xfrm>
            <a:off x="8545982" y="2188532"/>
            <a:ext cx="41972" cy="1379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0" name="正方形/長方形 689">
            <a:extLst>
              <a:ext uri="{FF2B5EF4-FFF2-40B4-BE49-F238E27FC236}">
                <a16:creationId xmlns:a16="http://schemas.microsoft.com/office/drawing/2014/main" id="{082E5DA9-29B7-4929-AEC0-1A695C0D08BE}"/>
              </a:ext>
            </a:extLst>
          </p:cNvPr>
          <p:cNvSpPr/>
          <p:nvPr/>
        </p:nvSpPr>
        <p:spPr>
          <a:xfrm>
            <a:off x="8435472" y="2213113"/>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1" name="正方形/長方形 690">
            <a:extLst>
              <a:ext uri="{FF2B5EF4-FFF2-40B4-BE49-F238E27FC236}">
                <a16:creationId xmlns:a16="http://schemas.microsoft.com/office/drawing/2014/main" id="{4C4EFDA8-4FEE-483F-A050-940E04C60C8F}"/>
              </a:ext>
            </a:extLst>
          </p:cNvPr>
          <p:cNvSpPr/>
          <p:nvPr/>
        </p:nvSpPr>
        <p:spPr>
          <a:xfrm>
            <a:off x="8576279" y="2282594"/>
            <a:ext cx="20994" cy="673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2" name="正方形/長方形 691">
            <a:extLst>
              <a:ext uri="{FF2B5EF4-FFF2-40B4-BE49-F238E27FC236}">
                <a16:creationId xmlns:a16="http://schemas.microsoft.com/office/drawing/2014/main" id="{1C95D2A9-6AED-4D5C-B6A4-3AC47D86B8CC}"/>
              </a:ext>
            </a:extLst>
          </p:cNvPr>
          <p:cNvSpPr/>
          <p:nvPr/>
        </p:nvSpPr>
        <p:spPr>
          <a:xfrm>
            <a:off x="6467851" y="2107276"/>
            <a:ext cx="138860" cy="1536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3" name="正方形/長方形 692">
            <a:extLst>
              <a:ext uri="{FF2B5EF4-FFF2-40B4-BE49-F238E27FC236}">
                <a16:creationId xmlns:a16="http://schemas.microsoft.com/office/drawing/2014/main" id="{30598F67-27BC-4AAB-82A3-F745A2EB784F}"/>
              </a:ext>
            </a:extLst>
          </p:cNvPr>
          <p:cNvSpPr/>
          <p:nvPr/>
        </p:nvSpPr>
        <p:spPr>
          <a:xfrm>
            <a:off x="6358804" y="2106670"/>
            <a:ext cx="90949" cy="11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4" name="正方形/長方形 693">
            <a:extLst>
              <a:ext uri="{FF2B5EF4-FFF2-40B4-BE49-F238E27FC236}">
                <a16:creationId xmlns:a16="http://schemas.microsoft.com/office/drawing/2014/main" id="{EBEC2271-F4C0-4F6C-9333-7E0ACF4DC48C}"/>
              </a:ext>
            </a:extLst>
          </p:cNvPr>
          <p:cNvSpPr/>
          <p:nvPr/>
        </p:nvSpPr>
        <p:spPr>
          <a:xfrm>
            <a:off x="6384027" y="2217387"/>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5" name="正方形/長方形 694">
            <a:extLst>
              <a:ext uri="{FF2B5EF4-FFF2-40B4-BE49-F238E27FC236}">
                <a16:creationId xmlns:a16="http://schemas.microsoft.com/office/drawing/2014/main" id="{EAC28571-1C15-4B9D-B8C0-49BAFA49F46D}"/>
              </a:ext>
            </a:extLst>
          </p:cNvPr>
          <p:cNvSpPr/>
          <p:nvPr/>
        </p:nvSpPr>
        <p:spPr>
          <a:xfrm>
            <a:off x="6284012" y="2136600"/>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6" name="正方形/長方形 695">
            <a:extLst>
              <a:ext uri="{FF2B5EF4-FFF2-40B4-BE49-F238E27FC236}">
                <a16:creationId xmlns:a16="http://schemas.microsoft.com/office/drawing/2014/main" id="{672589AD-CE76-4149-9FEF-6331B9922B38}"/>
              </a:ext>
            </a:extLst>
          </p:cNvPr>
          <p:cNvSpPr/>
          <p:nvPr/>
        </p:nvSpPr>
        <p:spPr>
          <a:xfrm>
            <a:off x="6280585" y="2163361"/>
            <a:ext cx="846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7" name="正方形/長方形 696">
            <a:extLst>
              <a:ext uri="{FF2B5EF4-FFF2-40B4-BE49-F238E27FC236}">
                <a16:creationId xmlns:a16="http://schemas.microsoft.com/office/drawing/2014/main" id="{77FFDDE6-A101-4BFB-A20B-FBD59BD06575}"/>
              </a:ext>
            </a:extLst>
          </p:cNvPr>
          <p:cNvSpPr/>
          <p:nvPr/>
        </p:nvSpPr>
        <p:spPr>
          <a:xfrm>
            <a:off x="6435119" y="2244224"/>
            <a:ext cx="42319"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8" name="正方形/長方形 697">
            <a:extLst>
              <a:ext uri="{FF2B5EF4-FFF2-40B4-BE49-F238E27FC236}">
                <a16:creationId xmlns:a16="http://schemas.microsoft.com/office/drawing/2014/main" id="{FF9ABCEB-08AC-4B8C-BAEA-D6AA1CCCAECD}"/>
              </a:ext>
            </a:extLst>
          </p:cNvPr>
          <p:cNvSpPr/>
          <p:nvPr/>
        </p:nvSpPr>
        <p:spPr>
          <a:xfrm>
            <a:off x="6494892" y="2260373"/>
            <a:ext cx="554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9" name="正方形/長方形 698">
            <a:extLst>
              <a:ext uri="{FF2B5EF4-FFF2-40B4-BE49-F238E27FC236}">
                <a16:creationId xmlns:a16="http://schemas.microsoft.com/office/drawing/2014/main" id="{EE78BF5D-B3F8-4066-A616-418603A86055}"/>
              </a:ext>
            </a:extLst>
          </p:cNvPr>
          <p:cNvSpPr/>
          <p:nvPr/>
        </p:nvSpPr>
        <p:spPr>
          <a:xfrm>
            <a:off x="6521753" y="2274795"/>
            <a:ext cx="34926" cy="511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0" name="正方形/長方形 699">
            <a:extLst>
              <a:ext uri="{FF2B5EF4-FFF2-40B4-BE49-F238E27FC236}">
                <a16:creationId xmlns:a16="http://schemas.microsoft.com/office/drawing/2014/main" id="{92AB7E68-46C4-402B-8D8E-3E902B5A9719}"/>
              </a:ext>
            </a:extLst>
          </p:cNvPr>
          <p:cNvSpPr/>
          <p:nvPr/>
        </p:nvSpPr>
        <p:spPr>
          <a:xfrm>
            <a:off x="6497496" y="2287080"/>
            <a:ext cx="26195" cy="191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1" name="正方形/長方形 700">
            <a:extLst>
              <a:ext uri="{FF2B5EF4-FFF2-40B4-BE49-F238E27FC236}">
                <a16:creationId xmlns:a16="http://schemas.microsoft.com/office/drawing/2014/main" id="{D43C6897-8935-418F-A988-08B412F65850}"/>
              </a:ext>
            </a:extLst>
          </p:cNvPr>
          <p:cNvSpPr/>
          <p:nvPr/>
        </p:nvSpPr>
        <p:spPr>
          <a:xfrm>
            <a:off x="6445386" y="2160398"/>
            <a:ext cx="24756" cy="622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2" name="正方形/長方形 701">
            <a:extLst>
              <a:ext uri="{FF2B5EF4-FFF2-40B4-BE49-F238E27FC236}">
                <a16:creationId xmlns:a16="http://schemas.microsoft.com/office/drawing/2014/main" id="{DAD762C1-0EA1-43C1-B160-E9AC1BCEC917}"/>
              </a:ext>
            </a:extLst>
          </p:cNvPr>
          <p:cNvSpPr/>
          <p:nvPr/>
        </p:nvSpPr>
        <p:spPr>
          <a:xfrm>
            <a:off x="6409305" y="2052323"/>
            <a:ext cx="62755"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3" name="正方形/長方形 702">
            <a:extLst>
              <a:ext uri="{FF2B5EF4-FFF2-40B4-BE49-F238E27FC236}">
                <a16:creationId xmlns:a16="http://schemas.microsoft.com/office/drawing/2014/main" id="{4FBEBD62-3CDE-41A7-9F64-CDF2BEC69B15}"/>
              </a:ext>
            </a:extLst>
          </p:cNvPr>
          <p:cNvSpPr/>
          <p:nvPr/>
        </p:nvSpPr>
        <p:spPr>
          <a:xfrm>
            <a:off x="6388559" y="2079374"/>
            <a:ext cx="131786"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4" name="正方形/長方形 703">
            <a:extLst>
              <a:ext uri="{FF2B5EF4-FFF2-40B4-BE49-F238E27FC236}">
                <a16:creationId xmlns:a16="http://schemas.microsoft.com/office/drawing/2014/main" id="{85CD5787-BD7E-43C7-9861-949C83E35F56}"/>
              </a:ext>
            </a:extLst>
          </p:cNvPr>
          <p:cNvSpPr/>
          <p:nvPr/>
        </p:nvSpPr>
        <p:spPr>
          <a:xfrm>
            <a:off x="6279802" y="2185639"/>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5" name="正方形/長方形 704">
            <a:extLst>
              <a:ext uri="{FF2B5EF4-FFF2-40B4-BE49-F238E27FC236}">
                <a16:creationId xmlns:a16="http://schemas.microsoft.com/office/drawing/2014/main" id="{861F6D00-428F-4803-8BC8-A8DD761ED818}"/>
              </a:ext>
            </a:extLst>
          </p:cNvPr>
          <p:cNvSpPr/>
          <p:nvPr/>
        </p:nvSpPr>
        <p:spPr>
          <a:xfrm>
            <a:off x="6476752" y="2240553"/>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6" name="正方形/長方形 705">
            <a:extLst>
              <a:ext uri="{FF2B5EF4-FFF2-40B4-BE49-F238E27FC236}">
                <a16:creationId xmlns:a16="http://schemas.microsoft.com/office/drawing/2014/main" id="{823DDF69-3631-40F4-9B07-829FF45A823B}"/>
              </a:ext>
            </a:extLst>
          </p:cNvPr>
          <p:cNvSpPr/>
          <p:nvPr/>
        </p:nvSpPr>
        <p:spPr>
          <a:xfrm>
            <a:off x="6740793" y="2572229"/>
            <a:ext cx="73600"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7" name="正方形/長方形 706">
            <a:extLst>
              <a:ext uri="{FF2B5EF4-FFF2-40B4-BE49-F238E27FC236}">
                <a16:creationId xmlns:a16="http://schemas.microsoft.com/office/drawing/2014/main" id="{7AA7AC48-CFCB-416F-9B9D-ADA29994E589}"/>
              </a:ext>
            </a:extLst>
          </p:cNvPr>
          <p:cNvSpPr/>
          <p:nvPr/>
        </p:nvSpPr>
        <p:spPr>
          <a:xfrm>
            <a:off x="6787339" y="2543170"/>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8" name="正方形/長方形 707">
            <a:extLst>
              <a:ext uri="{FF2B5EF4-FFF2-40B4-BE49-F238E27FC236}">
                <a16:creationId xmlns:a16="http://schemas.microsoft.com/office/drawing/2014/main" id="{3FD167AE-814A-4986-9DB2-1EFD72AFF3DF}"/>
              </a:ext>
            </a:extLst>
          </p:cNvPr>
          <p:cNvSpPr/>
          <p:nvPr/>
        </p:nvSpPr>
        <p:spPr>
          <a:xfrm>
            <a:off x="6739145" y="2598895"/>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9" name="正方形/長方形 708">
            <a:extLst>
              <a:ext uri="{FF2B5EF4-FFF2-40B4-BE49-F238E27FC236}">
                <a16:creationId xmlns:a16="http://schemas.microsoft.com/office/drawing/2014/main" id="{C23806A3-A0A3-4B5F-AEBE-A8E1BBFC4319}"/>
              </a:ext>
            </a:extLst>
          </p:cNvPr>
          <p:cNvSpPr/>
          <p:nvPr/>
        </p:nvSpPr>
        <p:spPr>
          <a:xfrm>
            <a:off x="7065856" y="1722522"/>
            <a:ext cx="20829" cy="1090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0" name="正方形/長方形 709">
            <a:extLst>
              <a:ext uri="{FF2B5EF4-FFF2-40B4-BE49-F238E27FC236}">
                <a16:creationId xmlns:a16="http://schemas.microsoft.com/office/drawing/2014/main" id="{2AC5412A-672E-46AA-BEF4-7454560078D6}"/>
              </a:ext>
            </a:extLst>
          </p:cNvPr>
          <p:cNvSpPr/>
          <p:nvPr/>
        </p:nvSpPr>
        <p:spPr>
          <a:xfrm>
            <a:off x="5871864" y="3949734"/>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1" name="正方形/長方形 710">
            <a:extLst>
              <a:ext uri="{FF2B5EF4-FFF2-40B4-BE49-F238E27FC236}">
                <a16:creationId xmlns:a16="http://schemas.microsoft.com/office/drawing/2014/main" id="{065BC4D7-77DB-4C02-ADD8-9400A7334607}"/>
              </a:ext>
            </a:extLst>
          </p:cNvPr>
          <p:cNvSpPr/>
          <p:nvPr/>
        </p:nvSpPr>
        <p:spPr>
          <a:xfrm>
            <a:off x="5873245" y="4025977"/>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2" name="正方形/長方形 711">
            <a:extLst>
              <a:ext uri="{FF2B5EF4-FFF2-40B4-BE49-F238E27FC236}">
                <a16:creationId xmlns:a16="http://schemas.microsoft.com/office/drawing/2014/main" id="{ACCCA8C6-ECC9-4445-A0FC-6C1F21F54B51}"/>
              </a:ext>
            </a:extLst>
          </p:cNvPr>
          <p:cNvSpPr/>
          <p:nvPr/>
        </p:nvSpPr>
        <p:spPr>
          <a:xfrm>
            <a:off x="5981020" y="4083121"/>
            <a:ext cx="29563" cy="469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3" name="正方形/長方形 712">
            <a:extLst>
              <a:ext uri="{FF2B5EF4-FFF2-40B4-BE49-F238E27FC236}">
                <a16:creationId xmlns:a16="http://schemas.microsoft.com/office/drawing/2014/main" id="{24A48D29-AB6B-4BBD-94F6-019DE1C1E98F}"/>
              </a:ext>
            </a:extLst>
          </p:cNvPr>
          <p:cNvSpPr/>
          <p:nvPr/>
        </p:nvSpPr>
        <p:spPr>
          <a:xfrm>
            <a:off x="7736215" y="6149752"/>
            <a:ext cx="58321" cy="461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4" name="正方形/長方形 713">
            <a:extLst>
              <a:ext uri="{FF2B5EF4-FFF2-40B4-BE49-F238E27FC236}">
                <a16:creationId xmlns:a16="http://schemas.microsoft.com/office/drawing/2014/main" id="{2878ED9C-8E12-465A-BCB1-5C7FBC2B8532}"/>
              </a:ext>
            </a:extLst>
          </p:cNvPr>
          <p:cNvSpPr/>
          <p:nvPr/>
        </p:nvSpPr>
        <p:spPr>
          <a:xfrm>
            <a:off x="8844176" y="4936149"/>
            <a:ext cx="55175"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5" name="正方形/長方形 714">
            <a:extLst>
              <a:ext uri="{FF2B5EF4-FFF2-40B4-BE49-F238E27FC236}">
                <a16:creationId xmlns:a16="http://schemas.microsoft.com/office/drawing/2014/main" id="{1DA64A46-B21F-477A-9083-973B928B7D3F}"/>
              </a:ext>
            </a:extLst>
          </p:cNvPr>
          <p:cNvSpPr/>
          <p:nvPr/>
        </p:nvSpPr>
        <p:spPr>
          <a:xfrm>
            <a:off x="8707911" y="5065229"/>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6" name="正方形/長方形 715">
            <a:extLst>
              <a:ext uri="{FF2B5EF4-FFF2-40B4-BE49-F238E27FC236}">
                <a16:creationId xmlns:a16="http://schemas.microsoft.com/office/drawing/2014/main" id="{E865FA63-3B75-4326-9EB0-78467E2AD123}"/>
              </a:ext>
            </a:extLst>
          </p:cNvPr>
          <p:cNvSpPr/>
          <p:nvPr/>
        </p:nvSpPr>
        <p:spPr>
          <a:xfrm>
            <a:off x="8759535" y="5009320"/>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7" name="正方形/長方形 716">
            <a:extLst>
              <a:ext uri="{FF2B5EF4-FFF2-40B4-BE49-F238E27FC236}">
                <a16:creationId xmlns:a16="http://schemas.microsoft.com/office/drawing/2014/main" id="{E2C239FC-4A31-4B57-B268-BD929C486F89}"/>
              </a:ext>
            </a:extLst>
          </p:cNvPr>
          <p:cNvSpPr/>
          <p:nvPr/>
        </p:nvSpPr>
        <p:spPr>
          <a:xfrm>
            <a:off x="8815193" y="4986144"/>
            <a:ext cx="30838"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8" name="正方形/長方形 717">
            <a:extLst>
              <a:ext uri="{FF2B5EF4-FFF2-40B4-BE49-F238E27FC236}">
                <a16:creationId xmlns:a16="http://schemas.microsoft.com/office/drawing/2014/main" id="{935DB2B3-6EE0-4831-B16D-2B2E66D1CE90}"/>
              </a:ext>
            </a:extLst>
          </p:cNvPr>
          <p:cNvSpPr/>
          <p:nvPr/>
        </p:nvSpPr>
        <p:spPr>
          <a:xfrm>
            <a:off x="8888535" y="4841218"/>
            <a:ext cx="39717" cy="2016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9" name="正方形/長方形 718">
            <a:extLst>
              <a:ext uri="{FF2B5EF4-FFF2-40B4-BE49-F238E27FC236}">
                <a16:creationId xmlns:a16="http://schemas.microsoft.com/office/drawing/2014/main" id="{2B804269-0561-4A33-8A3E-1F05614DC81C}"/>
              </a:ext>
            </a:extLst>
          </p:cNvPr>
          <p:cNvSpPr/>
          <p:nvPr/>
        </p:nvSpPr>
        <p:spPr>
          <a:xfrm>
            <a:off x="8926769" y="4839100"/>
            <a:ext cx="44524"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0" name="正方形/長方形 719">
            <a:extLst>
              <a:ext uri="{FF2B5EF4-FFF2-40B4-BE49-F238E27FC236}">
                <a16:creationId xmlns:a16="http://schemas.microsoft.com/office/drawing/2014/main" id="{D24F492A-A90E-4565-9C32-D3A4DB6E5BD1}"/>
              </a:ext>
            </a:extLst>
          </p:cNvPr>
          <p:cNvSpPr/>
          <p:nvPr/>
        </p:nvSpPr>
        <p:spPr>
          <a:xfrm>
            <a:off x="8924372" y="4906939"/>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1" name="正方形/長方形 720">
            <a:extLst>
              <a:ext uri="{FF2B5EF4-FFF2-40B4-BE49-F238E27FC236}">
                <a16:creationId xmlns:a16="http://schemas.microsoft.com/office/drawing/2014/main" id="{73E2ED86-10EB-4BB9-81DA-71FA9D0C6A5B}"/>
              </a:ext>
            </a:extLst>
          </p:cNvPr>
          <p:cNvSpPr/>
          <p:nvPr/>
        </p:nvSpPr>
        <p:spPr>
          <a:xfrm>
            <a:off x="8861494" y="4904246"/>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2" name="正方形/長方形 721">
            <a:extLst>
              <a:ext uri="{FF2B5EF4-FFF2-40B4-BE49-F238E27FC236}">
                <a16:creationId xmlns:a16="http://schemas.microsoft.com/office/drawing/2014/main" id="{BD3A9A74-6726-433B-84B8-AF1A4DC76A3F}"/>
              </a:ext>
            </a:extLst>
          </p:cNvPr>
          <p:cNvSpPr/>
          <p:nvPr/>
        </p:nvSpPr>
        <p:spPr>
          <a:xfrm>
            <a:off x="8760092" y="5091617"/>
            <a:ext cx="34567" cy="339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3" name="正方形/長方形 722">
            <a:extLst>
              <a:ext uri="{FF2B5EF4-FFF2-40B4-BE49-F238E27FC236}">
                <a16:creationId xmlns:a16="http://schemas.microsoft.com/office/drawing/2014/main" id="{E7AC8F03-DE4D-4F98-8E8D-D87403784DD7}"/>
              </a:ext>
            </a:extLst>
          </p:cNvPr>
          <p:cNvSpPr/>
          <p:nvPr/>
        </p:nvSpPr>
        <p:spPr>
          <a:xfrm>
            <a:off x="8602780" y="5527772"/>
            <a:ext cx="79258" cy="1159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4" name="正方形/長方形 723">
            <a:extLst>
              <a:ext uri="{FF2B5EF4-FFF2-40B4-BE49-F238E27FC236}">
                <a16:creationId xmlns:a16="http://schemas.microsoft.com/office/drawing/2014/main" id="{A8FDD8EE-8039-4F5F-8C3D-486D01A57E6F}"/>
              </a:ext>
            </a:extLst>
          </p:cNvPr>
          <p:cNvSpPr/>
          <p:nvPr/>
        </p:nvSpPr>
        <p:spPr>
          <a:xfrm>
            <a:off x="8628656" y="5500867"/>
            <a:ext cx="57066" cy="289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5" name="正方形/長方形 724">
            <a:extLst>
              <a:ext uri="{FF2B5EF4-FFF2-40B4-BE49-F238E27FC236}">
                <a16:creationId xmlns:a16="http://schemas.microsoft.com/office/drawing/2014/main" id="{964222F0-DC1C-4613-92DB-C046AE792087}"/>
              </a:ext>
            </a:extLst>
          </p:cNvPr>
          <p:cNvSpPr/>
          <p:nvPr/>
        </p:nvSpPr>
        <p:spPr>
          <a:xfrm>
            <a:off x="8628171" y="5644446"/>
            <a:ext cx="47517" cy="301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6" name="正方形/長方形 725">
            <a:extLst>
              <a:ext uri="{FF2B5EF4-FFF2-40B4-BE49-F238E27FC236}">
                <a16:creationId xmlns:a16="http://schemas.microsoft.com/office/drawing/2014/main" id="{6C082937-62F2-4444-AC3E-A2D9911D2AAB}"/>
              </a:ext>
            </a:extLst>
          </p:cNvPr>
          <p:cNvSpPr/>
          <p:nvPr/>
        </p:nvSpPr>
        <p:spPr>
          <a:xfrm flipH="1">
            <a:off x="8379679" y="5949074"/>
            <a:ext cx="21739" cy="1554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7" name="正方形/長方形 726">
            <a:extLst>
              <a:ext uri="{FF2B5EF4-FFF2-40B4-BE49-F238E27FC236}">
                <a16:creationId xmlns:a16="http://schemas.microsoft.com/office/drawing/2014/main" id="{CF3ACA23-48B1-4C12-BF57-84AA63B15B7C}"/>
              </a:ext>
            </a:extLst>
          </p:cNvPr>
          <p:cNvSpPr/>
          <p:nvPr/>
        </p:nvSpPr>
        <p:spPr>
          <a:xfrm flipH="1">
            <a:off x="8411430" y="5916202"/>
            <a:ext cx="41521" cy="271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8" name="正方形/長方形 727">
            <a:extLst>
              <a:ext uri="{FF2B5EF4-FFF2-40B4-BE49-F238E27FC236}">
                <a16:creationId xmlns:a16="http://schemas.microsoft.com/office/drawing/2014/main" id="{E718D84D-6B52-4D3C-B85C-C471A6F1F07B}"/>
              </a:ext>
            </a:extLst>
          </p:cNvPr>
          <p:cNvSpPr/>
          <p:nvPr/>
        </p:nvSpPr>
        <p:spPr>
          <a:xfrm flipH="1">
            <a:off x="8436244" y="5888935"/>
            <a:ext cx="41521" cy="264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9" name="正方形/長方形 728">
            <a:extLst>
              <a:ext uri="{FF2B5EF4-FFF2-40B4-BE49-F238E27FC236}">
                <a16:creationId xmlns:a16="http://schemas.microsoft.com/office/drawing/2014/main" id="{0360A043-CD6C-4DD6-8D2B-625E6D551D41}"/>
              </a:ext>
            </a:extLst>
          </p:cNvPr>
          <p:cNvSpPr/>
          <p:nvPr/>
        </p:nvSpPr>
        <p:spPr>
          <a:xfrm flipH="1">
            <a:off x="8401418" y="5944461"/>
            <a:ext cx="41521" cy="261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0" name="正方形/長方形 729">
            <a:extLst>
              <a:ext uri="{FF2B5EF4-FFF2-40B4-BE49-F238E27FC236}">
                <a16:creationId xmlns:a16="http://schemas.microsoft.com/office/drawing/2014/main" id="{770C87C2-708F-490D-B9C9-B861A12E2311}"/>
              </a:ext>
            </a:extLst>
          </p:cNvPr>
          <p:cNvSpPr/>
          <p:nvPr/>
        </p:nvSpPr>
        <p:spPr>
          <a:xfrm>
            <a:off x="8787074" y="3943391"/>
            <a:ext cx="111822"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1" name="正方形/長方形 730">
            <a:extLst>
              <a:ext uri="{FF2B5EF4-FFF2-40B4-BE49-F238E27FC236}">
                <a16:creationId xmlns:a16="http://schemas.microsoft.com/office/drawing/2014/main" id="{E4E9319D-06F2-4188-AD8A-2DD724E4928E}"/>
              </a:ext>
            </a:extLst>
          </p:cNvPr>
          <p:cNvSpPr/>
          <p:nvPr/>
        </p:nvSpPr>
        <p:spPr>
          <a:xfrm>
            <a:off x="8978075" y="3805049"/>
            <a:ext cx="83078" cy="13650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2" name="正方形/長方形 731">
            <a:extLst>
              <a:ext uri="{FF2B5EF4-FFF2-40B4-BE49-F238E27FC236}">
                <a16:creationId xmlns:a16="http://schemas.microsoft.com/office/drawing/2014/main" id="{111319A9-9FD0-429E-ACBC-F805BAC48DC6}"/>
              </a:ext>
            </a:extLst>
          </p:cNvPr>
          <p:cNvSpPr/>
          <p:nvPr/>
        </p:nvSpPr>
        <p:spPr>
          <a:xfrm>
            <a:off x="8707182" y="4078504"/>
            <a:ext cx="168314" cy="59070"/>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3" name="正方形/長方形 732">
            <a:extLst>
              <a:ext uri="{FF2B5EF4-FFF2-40B4-BE49-F238E27FC236}">
                <a16:creationId xmlns:a16="http://schemas.microsoft.com/office/drawing/2014/main" id="{E33769F4-72C2-4184-BF21-53A74CA8011B}"/>
              </a:ext>
            </a:extLst>
          </p:cNvPr>
          <p:cNvSpPr/>
          <p:nvPr/>
        </p:nvSpPr>
        <p:spPr>
          <a:xfrm>
            <a:off x="8761089" y="3996308"/>
            <a:ext cx="137541"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4" name="正方形/長方形 733">
            <a:extLst>
              <a:ext uri="{FF2B5EF4-FFF2-40B4-BE49-F238E27FC236}">
                <a16:creationId xmlns:a16="http://schemas.microsoft.com/office/drawing/2014/main" id="{62B7E64D-186D-40EE-AEB2-712E49617B60}"/>
              </a:ext>
            </a:extLst>
          </p:cNvPr>
          <p:cNvSpPr/>
          <p:nvPr/>
        </p:nvSpPr>
        <p:spPr>
          <a:xfrm>
            <a:off x="8732615" y="4052745"/>
            <a:ext cx="137541" cy="251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5" name="正方形/長方形 734">
            <a:extLst>
              <a:ext uri="{FF2B5EF4-FFF2-40B4-BE49-F238E27FC236}">
                <a16:creationId xmlns:a16="http://schemas.microsoft.com/office/drawing/2014/main" id="{979B50FD-910A-497B-B233-209B1B3CC6AA}"/>
              </a:ext>
            </a:extLst>
          </p:cNvPr>
          <p:cNvSpPr/>
          <p:nvPr/>
        </p:nvSpPr>
        <p:spPr>
          <a:xfrm>
            <a:off x="8894039" y="4134239"/>
            <a:ext cx="55884" cy="284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6" name="正方形/長方形 735">
            <a:extLst>
              <a:ext uri="{FF2B5EF4-FFF2-40B4-BE49-F238E27FC236}">
                <a16:creationId xmlns:a16="http://schemas.microsoft.com/office/drawing/2014/main" id="{D880D3D8-1CA5-4739-AF46-5B90A7793843}"/>
              </a:ext>
            </a:extLst>
          </p:cNvPr>
          <p:cNvSpPr/>
          <p:nvPr/>
        </p:nvSpPr>
        <p:spPr>
          <a:xfrm>
            <a:off x="8872544" y="4109209"/>
            <a:ext cx="106538" cy="259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7" name="正方形/長方形 736">
            <a:extLst>
              <a:ext uri="{FF2B5EF4-FFF2-40B4-BE49-F238E27FC236}">
                <a16:creationId xmlns:a16="http://schemas.microsoft.com/office/drawing/2014/main" id="{63B41AD9-EEF9-4BE9-BDE4-251E9307109F}"/>
              </a:ext>
            </a:extLst>
          </p:cNvPr>
          <p:cNvSpPr/>
          <p:nvPr/>
        </p:nvSpPr>
        <p:spPr>
          <a:xfrm>
            <a:off x="8888537" y="4082632"/>
            <a:ext cx="99080"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8" name="正方形/長方形 737">
            <a:extLst>
              <a:ext uri="{FF2B5EF4-FFF2-40B4-BE49-F238E27FC236}">
                <a16:creationId xmlns:a16="http://schemas.microsoft.com/office/drawing/2014/main" id="{3E3B782E-055C-4D81-BD24-65CFF2BA40F8}"/>
              </a:ext>
            </a:extLst>
          </p:cNvPr>
          <p:cNvSpPr/>
          <p:nvPr/>
        </p:nvSpPr>
        <p:spPr>
          <a:xfrm>
            <a:off x="8916750" y="4053991"/>
            <a:ext cx="94126"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9" name="正方形/長方形 738">
            <a:extLst>
              <a:ext uri="{FF2B5EF4-FFF2-40B4-BE49-F238E27FC236}">
                <a16:creationId xmlns:a16="http://schemas.microsoft.com/office/drawing/2014/main" id="{E141AF0C-E8C1-4F8E-B30C-1290888F4577}"/>
              </a:ext>
            </a:extLst>
          </p:cNvPr>
          <p:cNvSpPr/>
          <p:nvPr/>
        </p:nvSpPr>
        <p:spPr>
          <a:xfrm>
            <a:off x="8920135" y="4025419"/>
            <a:ext cx="10920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0" name="正方形/長方形 739">
            <a:extLst>
              <a:ext uri="{FF2B5EF4-FFF2-40B4-BE49-F238E27FC236}">
                <a16:creationId xmlns:a16="http://schemas.microsoft.com/office/drawing/2014/main" id="{A3B15E3C-AA95-4DBD-BB7B-47122434C548}"/>
              </a:ext>
            </a:extLst>
          </p:cNvPr>
          <p:cNvSpPr/>
          <p:nvPr/>
        </p:nvSpPr>
        <p:spPr>
          <a:xfrm>
            <a:off x="8947646" y="3996916"/>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1" name="正方形/長方形 740">
            <a:extLst>
              <a:ext uri="{FF2B5EF4-FFF2-40B4-BE49-F238E27FC236}">
                <a16:creationId xmlns:a16="http://schemas.microsoft.com/office/drawing/2014/main" id="{A004180F-8BC5-4192-91D3-6B2480E7FBD7}"/>
              </a:ext>
            </a:extLst>
          </p:cNvPr>
          <p:cNvSpPr/>
          <p:nvPr/>
        </p:nvSpPr>
        <p:spPr>
          <a:xfrm>
            <a:off x="8944916" y="3968889"/>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2" name="正方形/長方形 741">
            <a:extLst>
              <a:ext uri="{FF2B5EF4-FFF2-40B4-BE49-F238E27FC236}">
                <a16:creationId xmlns:a16="http://schemas.microsoft.com/office/drawing/2014/main" id="{10221929-7915-4B1A-8AEC-E2109F7972E9}"/>
              </a:ext>
            </a:extLst>
          </p:cNvPr>
          <p:cNvSpPr/>
          <p:nvPr/>
        </p:nvSpPr>
        <p:spPr>
          <a:xfrm>
            <a:off x="8950842" y="3942153"/>
            <a:ext cx="14218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3" name="正方形/長方形 742">
            <a:extLst>
              <a:ext uri="{FF2B5EF4-FFF2-40B4-BE49-F238E27FC236}">
                <a16:creationId xmlns:a16="http://schemas.microsoft.com/office/drawing/2014/main" id="{2179421B-3CDB-4174-A105-58DCB8F760E7}"/>
              </a:ext>
            </a:extLst>
          </p:cNvPr>
          <p:cNvSpPr/>
          <p:nvPr/>
        </p:nvSpPr>
        <p:spPr>
          <a:xfrm>
            <a:off x="9134815" y="3917271"/>
            <a:ext cx="867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4" name="正方形/長方形 743">
            <a:extLst>
              <a:ext uri="{FF2B5EF4-FFF2-40B4-BE49-F238E27FC236}">
                <a16:creationId xmlns:a16="http://schemas.microsoft.com/office/drawing/2014/main" id="{3C755AF9-D168-49EE-880F-0B4C2CA52857}"/>
              </a:ext>
            </a:extLst>
          </p:cNvPr>
          <p:cNvSpPr/>
          <p:nvPr/>
        </p:nvSpPr>
        <p:spPr>
          <a:xfrm>
            <a:off x="9058290" y="3887829"/>
            <a:ext cx="133567"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5" name="正方形/長方形 744">
            <a:extLst>
              <a:ext uri="{FF2B5EF4-FFF2-40B4-BE49-F238E27FC236}">
                <a16:creationId xmlns:a16="http://schemas.microsoft.com/office/drawing/2014/main" id="{AC8A42B6-2826-40AC-98E4-A12829E32B67}"/>
              </a:ext>
            </a:extLst>
          </p:cNvPr>
          <p:cNvSpPr/>
          <p:nvPr/>
        </p:nvSpPr>
        <p:spPr>
          <a:xfrm>
            <a:off x="9062127" y="3915669"/>
            <a:ext cx="5264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6" name="正方形/長方形 745">
            <a:extLst>
              <a:ext uri="{FF2B5EF4-FFF2-40B4-BE49-F238E27FC236}">
                <a16:creationId xmlns:a16="http://schemas.microsoft.com/office/drawing/2014/main" id="{C6064BC8-959E-4EF8-AEE2-99FF7F8DC34E}"/>
              </a:ext>
            </a:extLst>
          </p:cNvPr>
          <p:cNvSpPr/>
          <p:nvPr/>
        </p:nvSpPr>
        <p:spPr>
          <a:xfrm>
            <a:off x="8841305" y="3915448"/>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7" name="正方形/長方形 746">
            <a:extLst>
              <a:ext uri="{FF2B5EF4-FFF2-40B4-BE49-F238E27FC236}">
                <a16:creationId xmlns:a16="http://schemas.microsoft.com/office/drawing/2014/main" id="{4ACC805D-13F9-45AA-857D-A9807D2569A9}"/>
              </a:ext>
            </a:extLst>
          </p:cNvPr>
          <p:cNvSpPr/>
          <p:nvPr/>
        </p:nvSpPr>
        <p:spPr>
          <a:xfrm>
            <a:off x="8843959" y="3887183"/>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8" name="正方形/長方形 747">
            <a:extLst>
              <a:ext uri="{FF2B5EF4-FFF2-40B4-BE49-F238E27FC236}">
                <a16:creationId xmlns:a16="http://schemas.microsoft.com/office/drawing/2014/main" id="{FF1F91F0-23AD-4A71-B25E-20487C55BF48}"/>
              </a:ext>
            </a:extLst>
          </p:cNvPr>
          <p:cNvSpPr/>
          <p:nvPr/>
        </p:nvSpPr>
        <p:spPr>
          <a:xfrm>
            <a:off x="8865194" y="3860256"/>
            <a:ext cx="621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9" name="正方形/長方形 748">
            <a:extLst>
              <a:ext uri="{FF2B5EF4-FFF2-40B4-BE49-F238E27FC236}">
                <a16:creationId xmlns:a16="http://schemas.microsoft.com/office/drawing/2014/main" id="{E8DC9848-5539-4E08-9144-119255203035}"/>
              </a:ext>
            </a:extLst>
          </p:cNvPr>
          <p:cNvSpPr/>
          <p:nvPr/>
        </p:nvSpPr>
        <p:spPr>
          <a:xfrm>
            <a:off x="8866712" y="3832803"/>
            <a:ext cx="354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0" name="正方形/長方形 749">
            <a:extLst>
              <a:ext uri="{FF2B5EF4-FFF2-40B4-BE49-F238E27FC236}">
                <a16:creationId xmlns:a16="http://schemas.microsoft.com/office/drawing/2014/main" id="{0C1D8434-2FF0-4CB3-9F1C-F150F13CA52F}"/>
              </a:ext>
            </a:extLst>
          </p:cNvPr>
          <p:cNvSpPr/>
          <p:nvPr/>
        </p:nvSpPr>
        <p:spPr>
          <a:xfrm>
            <a:off x="8894292" y="3804381"/>
            <a:ext cx="8247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1" name="正方形/長方形 750">
            <a:extLst>
              <a:ext uri="{FF2B5EF4-FFF2-40B4-BE49-F238E27FC236}">
                <a16:creationId xmlns:a16="http://schemas.microsoft.com/office/drawing/2014/main" id="{FCE0BA4C-1940-45B8-9DDD-94DBC91A39C4}"/>
              </a:ext>
            </a:extLst>
          </p:cNvPr>
          <p:cNvSpPr/>
          <p:nvPr/>
        </p:nvSpPr>
        <p:spPr>
          <a:xfrm>
            <a:off x="8947652" y="3832803"/>
            <a:ext cx="368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2" name="正方形/長方形 751">
            <a:extLst>
              <a:ext uri="{FF2B5EF4-FFF2-40B4-BE49-F238E27FC236}">
                <a16:creationId xmlns:a16="http://schemas.microsoft.com/office/drawing/2014/main" id="{86633F8E-04C2-43F3-81FF-083945F21577}"/>
              </a:ext>
            </a:extLst>
          </p:cNvPr>
          <p:cNvSpPr/>
          <p:nvPr/>
        </p:nvSpPr>
        <p:spPr>
          <a:xfrm>
            <a:off x="9061867" y="3859542"/>
            <a:ext cx="508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3" name="正方形/長方形 752">
            <a:extLst>
              <a:ext uri="{FF2B5EF4-FFF2-40B4-BE49-F238E27FC236}">
                <a16:creationId xmlns:a16="http://schemas.microsoft.com/office/drawing/2014/main" id="{2C678ACE-04FA-4720-AAF7-7CDA2076C0F6}"/>
              </a:ext>
            </a:extLst>
          </p:cNvPr>
          <p:cNvSpPr/>
          <p:nvPr/>
        </p:nvSpPr>
        <p:spPr>
          <a:xfrm>
            <a:off x="9061862" y="3832933"/>
            <a:ext cx="7642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4" name="正方形/長方形 753">
            <a:extLst>
              <a:ext uri="{FF2B5EF4-FFF2-40B4-BE49-F238E27FC236}">
                <a16:creationId xmlns:a16="http://schemas.microsoft.com/office/drawing/2014/main" id="{01797323-E5B4-4C43-8BED-BC27B45B9EF8}"/>
              </a:ext>
            </a:extLst>
          </p:cNvPr>
          <p:cNvSpPr/>
          <p:nvPr/>
        </p:nvSpPr>
        <p:spPr>
          <a:xfrm>
            <a:off x="8865498" y="3751596"/>
            <a:ext cx="166607"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5" name="正方形/長方形 754">
            <a:extLst>
              <a:ext uri="{FF2B5EF4-FFF2-40B4-BE49-F238E27FC236}">
                <a16:creationId xmlns:a16="http://schemas.microsoft.com/office/drawing/2014/main" id="{DF9D498C-C012-48DB-9E97-EA2240AD621E}"/>
              </a:ext>
            </a:extLst>
          </p:cNvPr>
          <p:cNvSpPr/>
          <p:nvPr/>
        </p:nvSpPr>
        <p:spPr>
          <a:xfrm>
            <a:off x="8923362" y="3776758"/>
            <a:ext cx="1099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6" name="正方形/長方形 755">
            <a:extLst>
              <a:ext uri="{FF2B5EF4-FFF2-40B4-BE49-F238E27FC236}">
                <a16:creationId xmlns:a16="http://schemas.microsoft.com/office/drawing/2014/main" id="{9D4C8FAF-3E77-427A-AC53-00CE4EEDFA79}"/>
              </a:ext>
            </a:extLst>
          </p:cNvPr>
          <p:cNvSpPr/>
          <p:nvPr/>
        </p:nvSpPr>
        <p:spPr>
          <a:xfrm>
            <a:off x="9064029" y="3807706"/>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7" name="正方形/長方形 756">
            <a:extLst>
              <a:ext uri="{FF2B5EF4-FFF2-40B4-BE49-F238E27FC236}">
                <a16:creationId xmlns:a16="http://schemas.microsoft.com/office/drawing/2014/main" id="{2E9B853F-0157-4510-8839-A6EEFF90F917}"/>
              </a:ext>
            </a:extLst>
          </p:cNvPr>
          <p:cNvSpPr/>
          <p:nvPr/>
        </p:nvSpPr>
        <p:spPr>
          <a:xfrm>
            <a:off x="9143782" y="3862778"/>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8" name="正方形/長方形 757">
            <a:extLst>
              <a:ext uri="{FF2B5EF4-FFF2-40B4-BE49-F238E27FC236}">
                <a16:creationId xmlns:a16="http://schemas.microsoft.com/office/drawing/2014/main" id="{EECDF174-2CD7-4AB5-B97B-A9A07A04E6D4}"/>
              </a:ext>
            </a:extLst>
          </p:cNvPr>
          <p:cNvSpPr/>
          <p:nvPr/>
        </p:nvSpPr>
        <p:spPr>
          <a:xfrm>
            <a:off x="9162156" y="3419820"/>
            <a:ext cx="191024" cy="4706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9" name="正方形/長方形 758">
            <a:extLst>
              <a:ext uri="{FF2B5EF4-FFF2-40B4-BE49-F238E27FC236}">
                <a16:creationId xmlns:a16="http://schemas.microsoft.com/office/drawing/2014/main" id="{CB525E64-682A-4F23-906B-C095CBC0B1E9}"/>
              </a:ext>
            </a:extLst>
          </p:cNvPr>
          <p:cNvSpPr/>
          <p:nvPr/>
        </p:nvSpPr>
        <p:spPr>
          <a:xfrm>
            <a:off x="9339887" y="3536206"/>
            <a:ext cx="177652" cy="4010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0" name="正方形/長方形 759">
            <a:extLst>
              <a:ext uri="{FF2B5EF4-FFF2-40B4-BE49-F238E27FC236}">
                <a16:creationId xmlns:a16="http://schemas.microsoft.com/office/drawing/2014/main" id="{05C091FF-3E6C-474A-88A4-E1D76D887CA9}"/>
              </a:ext>
            </a:extLst>
          </p:cNvPr>
          <p:cNvSpPr/>
          <p:nvPr/>
        </p:nvSpPr>
        <p:spPr>
          <a:xfrm>
            <a:off x="8312717" y="2162056"/>
            <a:ext cx="115888" cy="5325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1" name="正方形/長方形 760">
            <a:extLst>
              <a:ext uri="{FF2B5EF4-FFF2-40B4-BE49-F238E27FC236}">
                <a16:creationId xmlns:a16="http://schemas.microsoft.com/office/drawing/2014/main" id="{AF62F654-F607-4A95-A94F-40051B15565B}"/>
              </a:ext>
            </a:extLst>
          </p:cNvPr>
          <p:cNvSpPr/>
          <p:nvPr/>
        </p:nvSpPr>
        <p:spPr>
          <a:xfrm>
            <a:off x="8421801" y="2275255"/>
            <a:ext cx="115888" cy="4793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2" name="正方形/長方形 761">
            <a:extLst>
              <a:ext uri="{FF2B5EF4-FFF2-40B4-BE49-F238E27FC236}">
                <a16:creationId xmlns:a16="http://schemas.microsoft.com/office/drawing/2014/main" id="{35D64899-A27D-4498-AECA-97AEC9F470AD}"/>
              </a:ext>
            </a:extLst>
          </p:cNvPr>
          <p:cNvSpPr/>
          <p:nvPr/>
        </p:nvSpPr>
        <p:spPr>
          <a:xfrm>
            <a:off x="8498558" y="2697833"/>
            <a:ext cx="153125" cy="3847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3" name="正方形/長方形 762">
            <a:extLst>
              <a:ext uri="{FF2B5EF4-FFF2-40B4-BE49-F238E27FC236}">
                <a16:creationId xmlns:a16="http://schemas.microsoft.com/office/drawing/2014/main" id="{280969AC-F93F-46F5-A2A0-393FC05BC010}"/>
              </a:ext>
            </a:extLst>
          </p:cNvPr>
          <p:cNvSpPr/>
          <p:nvPr/>
        </p:nvSpPr>
        <p:spPr>
          <a:xfrm>
            <a:off x="8379474" y="3073290"/>
            <a:ext cx="36572" cy="244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4" name="正方形/長方形 763">
            <a:extLst>
              <a:ext uri="{FF2B5EF4-FFF2-40B4-BE49-F238E27FC236}">
                <a16:creationId xmlns:a16="http://schemas.microsoft.com/office/drawing/2014/main" id="{A96E3A41-54BD-488C-9297-6386FF3B91AD}"/>
              </a:ext>
            </a:extLst>
          </p:cNvPr>
          <p:cNvSpPr/>
          <p:nvPr/>
        </p:nvSpPr>
        <p:spPr>
          <a:xfrm rot="5400000">
            <a:off x="7448426" y="2062867"/>
            <a:ext cx="185060" cy="2109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5" name="正方形/長方形 764">
            <a:extLst>
              <a:ext uri="{FF2B5EF4-FFF2-40B4-BE49-F238E27FC236}">
                <a16:creationId xmlns:a16="http://schemas.microsoft.com/office/drawing/2014/main" id="{F8815824-92FC-4700-985D-12ABAE5E718C}"/>
              </a:ext>
            </a:extLst>
          </p:cNvPr>
          <p:cNvSpPr/>
          <p:nvPr/>
        </p:nvSpPr>
        <p:spPr>
          <a:xfrm>
            <a:off x="7489992" y="2048434"/>
            <a:ext cx="90832" cy="2815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6" name="正方形/長方形 765">
            <a:extLst>
              <a:ext uri="{FF2B5EF4-FFF2-40B4-BE49-F238E27FC236}">
                <a16:creationId xmlns:a16="http://schemas.microsoft.com/office/drawing/2014/main" id="{28C6E8E5-6FEB-4729-8720-82408A074173}"/>
              </a:ext>
            </a:extLst>
          </p:cNvPr>
          <p:cNvSpPr/>
          <p:nvPr/>
        </p:nvSpPr>
        <p:spPr>
          <a:xfrm rot="5400000">
            <a:off x="7424169" y="2203179"/>
            <a:ext cx="87468" cy="1631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7" name="正方形/長方形 766">
            <a:extLst>
              <a:ext uri="{FF2B5EF4-FFF2-40B4-BE49-F238E27FC236}">
                <a16:creationId xmlns:a16="http://schemas.microsoft.com/office/drawing/2014/main" id="{34C52E7A-3F63-4136-9738-F632BAD1864E}"/>
              </a:ext>
            </a:extLst>
          </p:cNvPr>
          <p:cNvSpPr/>
          <p:nvPr/>
        </p:nvSpPr>
        <p:spPr>
          <a:xfrm rot="5400000">
            <a:off x="7274815" y="2269225"/>
            <a:ext cx="83112" cy="1403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8" name="正方形/長方形 767">
            <a:extLst>
              <a:ext uri="{FF2B5EF4-FFF2-40B4-BE49-F238E27FC236}">
                <a16:creationId xmlns:a16="http://schemas.microsoft.com/office/drawing/2014/main" id="{F2DF49C3-4828-450A-966E-C54B019E57D4}"/>
              </a:ext>
            </a:extLst>
          </p:cNvPr>
          <p:cNvSpPr/>
          <p:nvPr/>
        </p:nvSpPr>
        <p:spPr>
          <a:xfrm rot="5400000">
            <a:off x="7352327" y="2249497"/>
            <a:ext cx="48885" cy="48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9" name="正方形/長方形 768">
            <a:extLst>
              <a:ext uri="{FF2B5EF4-FFF2-40B4-BE49-F238E27FC236}">
                <a16:creationId xmlns:a16="http://schemas.microsoft.com/office/drawing/2014/main" id="{1F290E86-46E4-4F22-93DA-1852603DBC5F}"/>
              </a:ext>
            </a:extLst>
          </p:cNvPr>
          <p:cNvSpPr/>
          <p:nvPr/>
        </p:nvSpPr>
        <p:spPr>
          <a:xfrm rot="5400000">
            <a:off x="6805226" y="2648138"/>
            <a:ext cx="83112" cy="1588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0" name="正方形/長方形 769">
            <a:extLst>
              <a:ext uri="{FF2B5EF4-FFF2-40B4-BE49-F238E27FC236}">
                <a16:creationId xmlns:a16="http://schemas.microsoft.com/office/drawing/2014/main" id="{3539D2BC-DB61-4B3E-AEB3-41F16045C323}"/>
              </a:ext>
            </a:extLst>
          </p:cNvPr>
          <p:cNvSpPr/>
          <p:nvPr/>
        </p:nvSpPr>
        <p:spPr>
          <a:xfrm rot="5400000">
            <a:off x="6843094" y="2549718"/>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1" name="正方形/長方形 770">
            <a:extLst>
              <a:ext uri="{FF2B5EF4-FFF2-40B4-BE49-F238E27FC236}">
                <a16:creationId xmlns:a16="http://schemas.microsoft.com/office/drawing/2014/main" id="{3E70B6C9-D808-4885-8578-11123885D2A5}"/>
              </a:ext>
            </a:extLst>
          </p:cNvPr>
          <p:cNvSpPr/>
          <p:nvPr/>
        </p:nvSpPr>
        <p:spPr>
          <a:xfrm rot="5400000">
            <a:off x="6869522" y="2469314"/>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2" name="正方形/長方形 771">
            <a:extLst>
              <a:ext uri="{FF2B5EF4-FFF2-40B4-BE49-F238E27FC236}">
                <a16:creationId xmlns:a16="http://schemas.microsoft.com/office/drawing/2014/main" id="{4C7EADBD-AF80-4CCC-8B5E-ED65A45AE7C3}"/>
              </a:ext>
            </a:extLst>
          </p:cNvPr>
          <p:cNvSpPr/>
          <p:nvPr/>
        </p:nvSpPr>
        <p:spPr>
          <a:xfrm rot="5400000">
            <a:off x="6942523" y="2472394"/>
            <a:ext cx="28864" cy="736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3" name="正方形/長方形 772">
            <a:extLst>
              <a:ext uri="{FF2B5EF4-FFF2-40B4-BE49-F238E27FC236}">
                <a16:creationId xmlns:a16="http://schemas.microsoft.com/office/drawing/2014/main" id="{CE1C9095-6374-4E2F-96BA-BF0C70E566EB}"/>
              </a:ext>
            </a:extLst>
          </p:cNvPr>
          <p:cNvSpPr/>
          <p:nvPr/>
        </p:nvSpPr>
        <p:spPr>
          <a:xfrm>
            <a:off x="6428309" y="3419820"/>
            <a:ext cx="290160" cy="2184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4" name="正方形/長方形 773">
            <a:extLst>
              <a:ext uri="{FF2B5EF4-FFF2-40B4-BE49-F238E27FC236}">
                <a16:creationId xmlns:a16="http://schemas.microsoft.com/office/drawing/2014/main" id="{70C058D5-F00E-4196-A1B4-C9561C66D259}"/>
              </a:ext>
            </a:extLst>
          </p:cNvPr>
          <p:cNvSpPr/>
          <p:nvPr/>
        </p:nvSpPr>
        <p:spPr>
          <a:xfrm>
            <a:off x="6331135" y="3506741"/>
            <a:ext cx="102702"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5" name="正方形/長方形 774">
            <a:extLst>
              <a:ext uri="{FF2B5EF4-FFF2-40B4-BE49-F238E27FC236}">
                <a16:creationId xmlns:a16="http://schemas.microsoft.com/office/drawing/2014/main" id="{1F2EA935-E05C-41AB-A940-35C44D32B94E}"/>
              </a:ext>
            </a:extLst>
          </p:cNvPr>
          <p:cNvSpPr/>
          <p:nvPr/>
        </p:nvSpPr>
        <p:spPr>
          <a:xfrm>
            <a:off x="6719314" y="3511835"/>
            <a:ext cx="106810"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6" name="正方形/長方形 775">
            <a:extLst>
              <a:ext uri="{FF2B5EF4-FFF2-40B4-BE49-F238E27FC236}">
                <a16:creationId xmlns:a16="http://schemas.microsoft.com/office/drawing/2014/main" id="{21BDC669-DA05-48A7-A73B-C348500B9025}"/>
              </a:ext>
            </a:extLst>
          </p:cNvPr>
          <p:cNvSpPr/>
          <p:nvPr/>
        </p:nvSpPr>
        <p:spPr>
          <a:xfrm>
            <a:off x="6281752" y="2927461"/>
            <a:ext cx="8117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7" name="正方形/長方形 776">
            <a:extLst>
              <a:ext uri="{FF2B5EF4-FFF2-40B4-BE49-F238E27FC236}">
                <a16:creationId xmlns:a16="http://schemas.microsoft.com/office/drawing/2014/main" id="{541DDD00-890A-4CAF-B4FB-713EDC8DF1E0}"/>
              </a:ext>
            </a:extLst>
          </p:cNvPr>
          <p:cNvSpPr/>
          <p:nvPr/>
        </p:nvSpPr>
        <p:spPr>
          <a:xfrm>
            <a:off x="6297854" y="2960561"/>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8" name="正方形/長方形 777">
            <a:extLst>
              <a:ext uri="{FF2B5EF4-FFF2-40B4-BE49-F238E27FC236}">
                <a16:creationId xmlns:a16="http://schemas.microsoft.com/office/drawing/2014/main" id="{6E1FCE07-5F89-4887-A286-F27C69678C09}"/>
              </a:ext>
            </a:extLst>
          </p:cNvPr>
          <p:cNvSpPr/>
          <p:nvPr/>
        </p:nvSpPr>
        <p:spPr>
          <a:xfrm>
            <a:off x="6299724" y="299123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9" name="正方形/長方形 778">
            <a:extLst>
              <a:ext uri="{FF2B5EF4-FFF2-40B4-BE49-F238E27FC236}">
                <a16:creationId xmlns:a16="http://schemas.microsoft.com/office/drawing/2014/main" id="{D04AF673-C069-48F7-A39D-BD32B0968AE0}"/>
              </a:ext>
            </a:extLst>
          </p:cNvPr>
          <p:cNvSpPr/>
          <p:nvPr/>
        </p:nvSpPr>
        <p:spPr>
          <a:xfrm>
            <a:off x="6299723" y="302073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0" name="正方形/長方形 779">
            <a:extLst>
              <a:ext uri="{FF2B5EF4-FFF2-40B4-BE49-F238E27FC236}">
                <a16:creationId xmlns:a16="http://schemas.microsoft.com/office/drawing/2014/main" id="{E2EC20D8-DE52-42E1-ADBD-5FBA955A12EA}"/>
              </a:ext>
            </a:extLst>
          </p:cNvPr>
          <p:cNvSpPr/>
          <p:nvPr/>
        </p:nvSpPr>
        <p:spPr>
          <a:xfrm>
            <a:off x="6329031" y="3051235"/>
            <a:ext cx="12706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1" name="正方形/長方形 780">
            <a:extLst>
              <a:ext uri="{FF2B5EF4-FFF2-40B4-BE49-F238E27FC236}">
                <a16:creationId xmlns:a16="http://schemas.microsoft.com/office/drawing/2014/main" id="{07A46056-E595-45CB-B7C5-1D5370BFABB5}"/>
              </a:ext>
            </a:extLst>
          </p:cNvPr>
          <p:cNvSpPr/>
          <p:nvPr/>
        </p:nvSpPr>
        <p:spPr>
          <a:xfrm>
            <a:off x="6330161" y="3085202"/>
            <a:ext cx="16391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2" name="正方形/長方形 781">
            <a:extLst>
              <a:ext uri="{FF2B5EF4-FFF2-40B4-BE49-F238E27FC236}">
                <a16:creationId xmlns:a16="http://schemas.microsoft.com/office/drawing/2014/main" id="{543149C9-CB26-4F96-92F9-A37A62947EB6}"/>
              </a:ext>
            </a:extLst>
          </p:cNvPr>
          <p:cNvSpPr/>
          <p:nvPr/>
        </p:nvSpPr>
        <p:spPr>
          <a:xfrm>
            <a:off x="6323288" y="3113718"/>
            <a:ext cx="201620"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3" name="正方形/長方形 782">
            <a:extLst>
              <a:ext uri="{FF2B5EF4-FFF2-40B4-BE49-F238E27FC236}">
                <a16:creationId xmlns:a16="http://schemas.microsoft.com/office/drawing/2014/main" id="{27B80FC2-DC8F-42AF-BE75-6639BB099E6D}"/>
              </a:ext>
            </a:extLst>
          </p:cNvPr>
          <p:cNvSpPr/>
          <p:nvPr/>
        </p:nvSpPr>
        <p:spPr>
          <a:xfrm>
            <a:off x="6322832" y="3146123"/>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4" name="正方形/長方形 783">
            <a:extLst>
              <a:ext uri="{FF2B5EF4-FFF2-40B4-BE49-F238E27FC236}">
                <a16:creationId xmlns:a16="http://schemas.microsoft.com/office/drawing/2014/main" id="{D122C7D1-A52A-4430-B6E1-4BB10795944F}"/>
              </a:ext>
            </a:extLst>
          </p:cNvPr>
          <p:cNvSpPr/>
          <p:nvPr/>
        </p:nvSpPr>
        <p:spPr>
          <a:xfrm>
            <a:off x="6326590" y="3175502"/>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5" name="正方形/長方形 784">
            <a:extLst>
              <a:ext uri="{FF2B5EF4-FFF2-40B4-BE49-F238E27FC236}">
                <a16:creationId xmlns:a16="http://schemas.microsoft.com/office/drawing/2014/main" id="{6E9A44E4-A191-4A00-877D-8716217EDEE7}"/>
              </a:ext>
            </a:extLst>
          </p:cNvPr>
          <p:cNvSpPr/>
          <p:nvPr/>
        </p:nvSpPr>
        <p:spPr>
          <a:xfrm>
            <a:off x="6377660" y="3206453"/>
            <a:ext cx="12278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6" name="正方形/長方形 785">
            <a:extLst>
              <a:ext uri="{FF2B5EF4-FFF2-40B4-BE49-F238E27FC236}">
                <a16:creationId xmlns:a16="http://schemas.microsoft.com/office/drawing/2014/main" id="{712F7AED-5FB2-4698-BE8F-CFF9DEAF22F3}"/>
              </a:ext>
            </a:extLst>
          </p:cNvPr>
          <p:cNvSpPr/>
          <p:nvPr/>
        </p:nvSpPr>
        <p:spPr>
          <a:xfrm>
            <a:off x="6382686" y="3238336"/>
            <a:ext cx="115445"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7" name="正方形/長方形 786">
            <a:extLst>
              <a:ext uri="{FF2B5EF4-FFF2-40B4-BE49-F238E27FC236}">
                <a16:creationId xmlns:a16="http://schemas.microsoft.com/office/drawing/2014/main" id="{C80DDA18-7165-428B-BB73-746BE6931882}"/>
              </a:ext>
            </a:extLst>
          </p:cNvPr>
          <p:cNvSpPr/>
          <p:nvPr/>
        </p:nvSpPr>
        <p:spPr>
          <a:xfrm>
            <a:off x="6386182" y="3268046"/>
            <a:ext cx="111982"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8" name="正方形/長方形 787">
            <a:extLst>
              <a:ext uri="{FF2B5EF4-FFF2-40B4-BE49-F238E27FC236}">
                <a16:creationId xmlns:a16="http://schemas.microsoft.com/office/drawing/2014/main" id="{B8F59A19-89E5-46FF-A4D3-176A0CBD9374}"/>
              </a:ext>
            </a:extLst>
          </p:cNvPr>
          <p:cNvSpPr/>
          <p:nvPr/>
        </p:nvSpPr>
        <p:spPr>
          <a:xfrm>
            <a:off x="6545662" y="3254712"/>
            <a:ext cx="120962" cy="562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9" name="正方形/長方形 788">
            <a:extLst>
              <a:ext uri="{FF2B5EF4-FFF2-40B4-BE49-F238E27FC236}">
                <a16:creationId xmlns:a16="http://schemas.microsoft.com/office/drawing/2014/main" id="{30F754BE-F83A-46E3-91A7-487555B1B8BA}"/>
              </a:ext>
            </a:extLst>
          </p:cNvPr>
          <p:cNvSpPr/>
          <p:nvPr/>
        </p:nvSpPr>
        <p:spPr>
          <a:xfrm>
            <a:off x="6411995" y="3300578"/>
            <a:ext cx="181494" cy="1274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0" name="正方形/長方形 789">
            <a:extLst>
              <a:ext uri="{FF2B5EF4-FFF2-40B4-BE49-F238E27FC236}">
                <a16:creationId xmlns:a16="http://schemas.microsoft.com/office/drawing/2014/main" id="{3B07D4D5-7B0B-4B75-864A-B79155BF1AE9}"/>
              </a:ext>
            </a:extLst>
          </p:cNvPr>
          <p:cNvSpPr/>
          <p:nvPr/>
        </p:nvSpPr>
        <p:spPr>
          <a:xfrm>
            <a:off x="6578943" y="3367707"/>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1" name="正方形/長方形 790">
            <a:extLst>
              <a:ext uri="{FF2B5EF4-FFF2-40B4-BE49-F238E27FC236}">
                <a16:creationId xmlns:a16="http://schemas.microsoft.com/office/drawing/2014/main" id="{F83F61AF-208A-4175-970A-C4E585D3EFE1}"/>
              </a:ext>
            </a:extLst>
          </p:cNvPr>
          <p:cNvSpPr/>
          <p:nvPr/>
        </p:nvSpPr>
        <p:spPr>
          <a:xfrm>
            <a:off x="6718458" y="3474666"/>
            <a:ext cx="6981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2" name="正方形/長方形 791">
            <a:extLst>
              <a:ext uri="{FF2B5EF4-FFF2-40B4-BE49-F238E27FC236}">
                <a16:creationId xmlns:a16="http://schemas.microsoft.com/office/drawing/2014/main" id="{BBE5606C-7DC0-4FB2-803B-475CBE1B41E6}"/>
              </a:ext>
            </a:extLst>
          </p:cNvPr>
          <p:cNvSpPr/>
          <p:nvPr/>
        </p:nvSpPr>
        <p:spPr>
          <a:xfrm>
            <a:off x="6619339" y="339461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3" name="正方形/長方形 792">
            <a:extLst>
              <a:ext uri="{FF2B5EF4-FFF2-40B4-BE49-F238E27FC236}">
                <a16:creationId xmlns:a16="http://schemas.microsoft.com/office/drawing/2014/main" id="{67BF3FE6-0833-4F49-935C-5E79792EBF7B}"/>
              </a:ext>
            </a:extLst>
          </p:cNvPr>
          <p:cNvSpPr/>
          <p:nvPr/>
        </p:nvSpPr>
        <p:spPr>
          <a:xfrm>
            <a:off x="6383851" y="347355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4" name="正方形/長方形 793">
            <a:extLst>
              <a:ext uri="{FF2B5EF4-FFF2-40B4-BE49-F238E27FC236}">
                <a16:creationId xmlns:a16="http://schemas.microsoft.com/office/drawing/2014/main" id="{49F44EAA-F32B-4A0C-AE02-672BA3BCB20F}"/>
              </a:ext>
            </a:extLst>
          </p:cNvPr>
          <p:cNvSpPr/>
          <p:nvPr/>
        </p:nvSpPr>
        <p:spPr>
          <a:xfrm>
            <a:off x="6305720" y="353356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5" name="正方形/長方形 794">
            <a:extLst>
              <a:ext uri="{FF2B5EF4-FFF2-40B4-BE49-F238E27FC236}">
                <a16:creationId xmlns:a16="http://schemas.microsoft.com/office/drawing/2014/main" id="{F840F834-D9C0-4A70-AF82-8225AD8F513C}"/>
              </a:ext>
            </a:extLst>
          </p:cNvPr>
          <p:cNvSpPr/>
          <p:nvPr/>
        </p:nvSpPr>
        <p:spPr>
          <a:xfrm>
            <a:off x="6276869" y="358541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6" name="正方形/長方形 795">
            <a:extLst>
              <a:ext uri="{FF2B5EF4-FFF2-40B4-BE49-F238E27FC236}">
                <a16:creationId xmlns:a16="http://schemas.microsoft.com/office/drawing/2014/main" id="{FA88251E-26BE-4D32-89EE-3C68CF09F877}"/>
              </a:ext>
            </a:extLst>
          </p:cNvPr>
          <p:cNvSpPr/>
          <p:nvPr/>
        </p:nvSpPr>
        <p:spPr>
          <a:xfrm flipV="1">
            <a:off x="6218356" y="3609919"/>
            <a:ext cx="235673" cy="20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7" name="正方形/長方形 796">
            <a:extLst>
              <a:ext uri="{FF2B5EF4-FFF2-40B4-BE49-F238E27FC236}">
                <a16:creationId xmlns:a16="http://schemas.microsoft.com/office/drawing/2014/main" id="{1F78D6A4-7B6F-4274-B012-DD2BE6705B7A}"/>
              </a:ext>
            </a:extLst>
          </p:cNvPr>
          <p:cNvSpPr/>
          <p:nvPr/>
        </p:nvSpPr>
        <p:spPr>
          <a:xfrm>
            <a:off x="5925006" y="2803037"/>
            <a:ext cx="24612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8" name="正方形/長方形 797">
            <a:extLst>
              <a:ext uri="{FF2B5EF4-FFF2-40B4-BE49-F238E27FC236}">
                <a16:creationId xmlns:a16="http://schemas.microsoft.com/office/drawing/2014/main" id="{9A1BE99B-2621-48F0-BB46-138C2719C902}"/>
              </a:ext>
            </a:extLst>
          </p:cNvPr>
          <p:cNvSpPr/>
          <p:nvPr/>
        </p:nvSpPr>
        <p:spPr>
          <a:xfrm>
            <a:off x="6282643" y="2803037"/>
            <a:ext cx="205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9" name="正方形/長方形 798">
            <a:extLst>
              <a:ext uri="{FF2B5EF4-FFF2-40B4-BE49-F238E27FC236}">
                <a16:creationId xmlns:a16="http://schemas.microsoft.com/office/drawing/2014/main" id="{B8A82F40-F937-4AD9-9871-2E3A1E75EAA9}"/>
              </a:ext>
            </a:extLst>
          </p:cNvPr>
          <p:cNvSpPr/>
          <p:nvPr/>
        </p:nvSpPr>
        <p:spPr>
          <a:xfrm>
            <a:off x="6277779" y="2858411"/>
            <a:ext cx="13362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0" name="正方形/長方形 799">
            <a:extLst>
              <a:ext uri="{FF2B5EF4-FFF2-40B4-BE49-F238E27FC236}">
                <a16:creationId xmlns:a16="http://schemas.microsoft.com/office/drawing/2014/main" id="{C2CFB8F2-A666-4E98-AD30-5EFF3A4EFD9E}"/>
              </a:ext>
            </a:extLst>
          </p:cNvPr>
          <p:cNvSpPr/>
          <p:nvPr/>
        </p:nvSpPr>
        <p:spPr>
          <a:xfrm>
            <a:off x="6409315" y="2854959"/>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1" name="正方形/長方形 800">
            <a:extLst>
              <a:ext uri="{FF2B5EF4-FFF2-40B4-BE49-F238E27FC236}">
                <a16:creationId xmlns:a16="http://schemas.microsoft.com/office/drawing/2014/main" id="{DAE4D178-C03C-4AEA-928A-E49012D179D2}"/>
              </a:ext>
            </a:extLst>
          </p:cNvPr>
          <p:cNvSpPr/>
          <p:nvPr/>
        </p:nvSpPr>
        <p:spPr>
          <a:xfrm>
            <a:off x="6361744" y="2906435"/>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2" name="正方形/長方形 801">
            <a:extLst>
              <a:ext uri="{FF2B5EF4-FFF2-40B4-BE49-F238E27FC236}">
                <a16:creationId xmlns:a16="http://schemas.microsoft.com/office/drawing/2014/main" id="{FAB14D37-7B65-40B7-96BB-F5A89725FF8D}"/>
              </a:ext>
            </a:extLst>
          </p:cNvPr>
          <p:cNvSpPr/>
          <p:nvPr/>
        </p:nvSpPr>
        <p:spPr>
          <a:xfrm>
            <a:off x="6088437" y="3010982"/>
            <a:ext cx="165133"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3" name="正方形/長方形 802">
            <a:extLst>
              <a:ext uri="{FF2B5EF4-FFF2-40B4-BE49-F238E27FC236}">
                <a16:creationId xmlns:a16="http://schemas.microsoft.com/office/drawing/2014/main" id="{3CACBD34-9A62-4F00-A57A-C0D3FD2B8BCD}"/>
              </a:ext>
            </a:extLst>
          </p:cNvPr>
          <p:cNvSpPr/>
          <p:nvPr/>
        </p:nvSpPr>
        <p:spPr>
          <a:xfrm>
            <a:off x="6116367" y="3341763"/>
            <a:ext cx="298887"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4" name="正方形/長方形 803">
            <a:extLst>
              <a:ext uri="{FF2B5EF4-FFF2-40B4-BE49-F238E27FC236}">
                <a16:creationId xmlns:a16="http://schemas.microsoft.com/office/drawing/2014/main" id="{415842DC-4A04-41E3-ABB6-EF35EED8F700}"/>
              </a:ext>
            </a:extLst>
          </p:cNvPr>
          <p:cNvSpPr/>
          <p:nvPr/>
        </p:nvSpPr>
        <p:spPr>
          <a:xfrm>
            <a:off x="6112616" y="3451786"/>
            <a:ext cx="197024" cy="1338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5" name="正方形/長方形 804">
            <a:extLst>
              <a:ext uri="{FF2B5EF4-FFF2-40B4-BE49-F238E27FC236}">
                <a16:creationId xmlns:a16="http://schemas.microsoft.com/office/drawing/2014/main" id="{6A28114A-0D8A-4069-B751-3473542DE695}"/>
              </a:ext>
            </a:extLst>
          </p:cNvPr>
          <p:cNvSpPr/>
          <p:nvPr/>
        </p:nvSpPr>
        <p:spPr>
          <a:xfrm>
            <a:off x="6117173" y="2906020"/>
            <a:ext cx="133796" cy="105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6" name="正方形/長方形 805">
            <a:extLst>
              <a:ext uri="{FF2B5EF4-FFF2-40B4-BE49-F238E27FC236}">
                <a16:creationId xmlns:a16="http://schemas.microsoft.com/office/drawing/2014/main" id="{A623CEF5-BCEA-4CF6-BDC2-8C3D0288B9FE}"/>
              </a:ext>
            </a:extLst>
          </p:cNvPr>
          <p:cNvSpPr/>
          <p:nvPr/>
        </p:nvSpPr>
        <p:spPr>
          <a:xfrm>
            <a:off x="5924524" y="2848347"/>
            <a:ext cx="21904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7" name="正方形/長方形 806">
            <a:extLst>
              <a:ext uri="{FF2B5EF4-FFF2-40B4-BE49-F238E27FC236}">
                <a16:creationId xmlns:a16="http://schemas.microsoft.com/office/drawing/2014/main" id="{8EAB9C00-C253-475A-8370-4ED69F1B3A98}"/>
              </a:ext>
            </a:extLst>
          </p:cNvPr>
          <p:cNvSpPr/>
          <p:nvPr/>
        </p:nvSpPr>
        <p:spPr>
          <a:xfrm>
            <a:off x="5899508" y="2823575"/>
            <a:ext cx="21905"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8" name="正方形/長方形 807">
            <a:extLst>
              <a:ext uri="{FF2B5EF4-FFF2-40B4-BE49-F238E27FC236}">
                <a16:creationId xmlns:a16="http://schemas.microsoft.com/office/drawing/2014/main" id="{05895118-D8F8-465D-821C-3F239A9166B7}"/>
              </a:ext>
            </a:extLst>
          </p:cNvPr>
          <p:cNvSpPr/>
          <p:nvPr/>
        </p:nvSpPr>
        <p:spPr>
          <a:xfrm>
            <a:off x="6170873" y="2870582"/>
            <a:ext cx="50601" cy="3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9" name="正方形/長方形 808">
            <a:extLst>
              <a:ext uri="{FF2B5EF4-FFF2-40B4-BE49-F238E27FC236}">
                <a16:creationId xmlns:a16="http://schemas.microsoft.com/office/drawing/2014/main" id="{B082F76F-9423-4976-8223-F895F9287184}"/>
              </a:ext>
            </a:extLst>
          </p:cNvPr>
          <p:cNvSpPr/>
          <p:nvPr/>
        </p:nvSpPr>
        <p:spPr>
          <a:xfrm>
            <a:off x="6091078" y="3123851"/>
            <a:ext cx="137060" cy="83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0" name="正方形/長方形 809">
            <a:extLst>
              <a:ext uri="{FF2B5EF4-FFF2-40B4-BE49-F238E27FC236}">
                <a16:creationId xmlns:a16="http://schemas.microsoft.com/office/drawing/2014/main" id="{CC25FF78-B8A5-4D13-9A5D-C3E2F6DFA305}"/>
              </a:ext>
            </a:extLst>
          </p:cNvPr>
          <p:cNvSpPr/>
          <p:nvPr/>
        </p:nvSpPr>
        <p:spPr>
          <a:xfrm>
            <a:off x="6119020" y="3203916"/>
            <a:ext cx="128836" cy="141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1" name="正方形/長方形 810">
            <a:extLst>
              <a:ext uri="{FF2B5EF4-FFF2-40B4-BE49-F238E27FC236}">
                <a16:creationId xmlns:a16="http://schemas.microsoft.com/office/drawing/2014/main" id="{E878BD82-5B4B-4BEF-AA72-6E8005E90CCB}"/>
              </a:ext>
            </a:extLst>
          </p:cNvPr>
          <p:cNvSpPr/>
          <p:nvPr/>
        </p:nvSpPr>
        <p:spPr>
          <a:xfrm>
            <a:off x="6247755" y="3253487"/>
            <a:ext cx="112087" cy="894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2" name="正方形/長方形 811">
            <a:extLst>
              <a:ext uri="{FF2B5EF4-FFF2-40B4-BE49-F238E27FC236}">
                <a16:creationId xmlns:a16="http://schemas.microsoft.com/office/drawing/2014/main" id="{5384D5D6-A1E1-493E-93E9-87F9B209ED90}"/>
              </a:ext>
            </a:extLst>
          </p:cNvPr>
          <p:cNvSpPr/>
          <p:nvPr/>
        </p:nvSpPr>
        <p:spPr>
          <a:xfrm>
            <a:off x="6252210" y="3063689"/>
            <a:ext cx="56044" cy="1152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3" name="正方形/長方形 812">
            <a:extLst>
              <a:ext uri="{FF2B5EF4-FFF2-40B4-BE49-F238E27FC236}">
                <a16:creationId xmlns:a16="http://schemas.microsoft.com/office/drawing/2014/main" id="{720AE2C9-468F-4660-9060-4868EDCB271F}"/>
              </a:ext>
            </a:extLst>
          </p:cNvPr>
          <p:cNvSpPr/>
          <p:nvPr/>
        </p:nvSpPr>
        <p:spPr>
          <a:xfrm>
            <a:off x="6303204" y="3120870"/>
            <a:ext cx="25220" cy="1433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4" name="正方形/長方形 813">
            <a:extLst>
              <a:ext uri="{FF2B5EF4-FFF2-40B4-BE49-F238E27FC236}">
                <a16:creationId xmlns:a16="http://schemas.microsoft.com/office/drawing/2014/main" id="{50418F72-1AC5-4C86-91D7-FFF2C10CFA73}"/>
              </a:ext>
            </a:extLst>
          </p:cNvPr>
          <p:cNvSpPr/>
          <p:nvPr/>
        </p:nvSpPr>
        <p:spPr>
          <a:xfrm>
            <a:off x="6301107" y="3458145"/>
            <a:ext cx="25220" cy="730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5" name="正方形/長方形 814">
            <a:extLst>
              <a:ext uri="{FF2B5EF4-FFF2-40B4-BE49-F238E27FC236}">
                <a16:creationId xmlns:a16="http://schemas.microsoft.com/office/drawing/2014/main" id="{5C257320-32E4-4286-BCBD-2FE1628946A4}"/>
              </a:ext>
            </a:extLst>
          </p:cNvPr>
          <p:cNvSpPr/>
          <p:nvPr/>
        </p:nvSpPr>
        <p:spPr>
          <a:xfrm>
            <a:off x="6327537" y="3451370"/>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6" name="正方形/長方形 815">
            <a:extLst>
              <a:ext uri="{FF2B5EF4-FFF2-40B4-BE49-F238E27FC236}">
                <a16:creationId xmlns:a16="http://schemas.microsoft.com/office/drawing/2014/main" id="{6662550A-295E-4E4B-9C35-43CD93DC9026}"/>
              </a:ext>
            </a:extLst>
          </p:cNvPr>
          <p:cNvSpPr/>
          <p:nvPr/>
        </p:nvSpPr>
        <p:spPr>
          <a:xfrm>
            <a:off x="6369290" y="3419169"/>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7" name="正方形/長方形 816">
            <a:extLst>
              <a:ext uri="{FF2B5EF4-FFF2-40B4-BE49-F238E27FC236}">
                <a16:creationId xmlns:a16="http://schemas.microsoft.com/office/drawing/2014/main" id="{919365BB-900D-4454-AABF-744F37E39E60}"/>
              </a:ext>
            </a:extLst>
          </p:cNvPr>
          <p:cNvSpPr/>
          <p:nvPr/>
        </p:nvSpPr>
        <p:spPr>
          <a:xfrm>
            <a:off x="8454128" y="4951780"/>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8" name="正方形/長方形 817">
            <a:extLst>
              <a:ext uri="{FF2B5EF4-FFF2-40B4-BE49-F238E27FC236}">
                <a16:creationId xmlns:a16="http://schemas.microsoft.com/office/drawing/2014/main" id="{3900C52B-72B3-49C4-AC19-38803896BD81}"/>
              </a:ext>
            </a:extLst>
          </p:cNvPr>
          <p:cNvSpPr/>
          <p:nvPr/>
        </p:nvSpPr>
        <p:spPr>
          <a:xfrm>
            <a:off x="8396810" y="5114476"/>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9" name="正方形/長方形 818">
            <a:extLst>
              <a:ext uri="{FF2B5EF4-FFF2-40B4-BE49-F238E27FC236}">
                <a16:creationId xmlns:a16="http://schemas.microsoft.com/office/drawing/2014/main" id="{EEFC53F8-0759-43FB-8B52-B3A8AC62334B}"/>
              </a:ext>
            </a:extLst>
          </p:cNvPr>
          <p:cNvSpPr/>
          <p:nvPr/>
        </p:nvSpPr>
        <p:spPr>
          <a:xfrm>
            <a:off x="8602780" y="5140367"/>
            <a:ext cx="192629"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0" name="正方形/長方形 819">
            <a:extLst>
              <a:ext uri="{FF2B5EF4-FFF2-40B4-BE49-F238E27FC236}">
                <a16:creationId xmlns:a16="http://schemas.microsoft.com/office/drawing/2014/main" id="{359D1AC8-52CC-4026-9835-C7AD1026FE15}"/>
              </a:ext>
            </a:extLst>
          </p:cNvPr>
          <p:cNvSpPr/>
          <p:nvPr/>
        </p:nvSpPr>
        <p:spPr>
          <a:xfrm>
            <a:off x="8400372" y="5242539"/>
            <a:ext cx="306810"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1" name="正方形/長方形 820">
            <a:extLst>
              <a:ext uri="{FF2B5EF4-FFF2-40B4-BE49-F238E27FC236}">
                <a16:creationId xmlns:a16="http://schemas.microsoft.com/office/drawing/2014/main" id="{76276283-EAB5-421C-8291-A13D7B4E0A94}"/>
              </a:ext>
            </a:extLst>
          </p:cNvPr>
          <p:cNvSpPr/>
          <p:nvPr/>
        </p:nvSpPr>
        <p:spPr>
          <a:xfrm>
            <a:off x="8694242" y="5248061"/>
            <a:ext cx="45719" cy="6890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2" name="正方形/長方形 821">
            <a:extLst>
              <a:ext uri="{FF2B5EF4-FFF2-40B4-BE49-F238E27FC236}">
                <a16:creationId xmlns:a16="http://schemas.microsoft.com/office/drawing/2014/main" id="{C2EFD76B-4B93-4541-9CBD-1C369750CCF4}"/>
              </a:ext>
            </a:extLst>
          </p:cNvPr>
          <p:cNvSpPr/>
          <p:nvPr/>
        </p:nvSpPr>
        <p:spPr>
          <a:xfrm>
            <a:off x="8382890" y="5180511"/>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3" name="正方形/長方形 822">
            <a:extLst>
              <a:ext uri="{FF2B5EF4-FFF2-40B4-BE49-F238E27FC236}">
                <a16:creationId xmlns:a16="http://schemas.microsoft.com/office/drawing/2014/main" id="{F1675CD7-B889-4A95-AF4B-57BF585B8DB0}"/>
              </a:ext>
            </a:extLst>
          </p:cNvPr>
          <p:cNvSpPr/>
          <p:nvPr/>
        </p:nvSpPr>
        <p:spPr>
          <a:xfrm>
            <a:off x="8535290" y="5327196"/>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4" name="正方形/長方形 823">
            <a:extLst>
              <a:ext uri="{FF2B5EF4-FFF2-40B4-BE49-F238E27FC236}">
                <a16:creationId xmlns:a16="http://schemas.microsoft.com/office/drawing/2014/main" id="{E040AFD5-796F-4197-88CC-2C2D25E60D32}"/>
              </a:ext>
            </a:extLst>
          </p:cNvPr>
          <p:cNvSpPr/>
          <p:nvPr/>
        </p:nvSpPr>
        <p:spPr>
          <a:xfrm>
            <a:off x="8358754" y="5287960"/>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5" name="正方形/長方形 824">
            <a:extLst>
              <a:ext uri="{FF2B5EF4-FFF2-40B4-BE49-F238E27FC236}">
                <a16:creationId xmlns:a16="http://schemas.microsoft.com/office/drawing/2014/main" id="{0E2CF7DC-A735-4E55-B608-EC102A64FD34}"/>
              </a:ext>
            </a:extLst>
          </p:cNvPr>
          <p:cNvSpPr/>
          <p:nvPr/>
        </p:nvSpPr>
        <p:spPr>
          <a:xfrm>
            <a:off x="8378646" y="5257065"/>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6" name="正方形/長方形 825">
            <a:extLst>
              <a:ext uri="{FF2B5EF4-FFF2-40B4-BE49-F238E27FC236}">
                <a16:creationId xmlns:a16="http://schemas.microsoft.com/office/drawing/2014/main" id="{2B48D5E2-4BDC-4129-9937-BD30567E84D9}"/>
              </a:ext>
            </a:extLst>
          </p:cNvPr>
          <p:cNvSpPr/>
          <p:nvPr/>
        </p:nvSpPr>
        <p:spPr>
          <a:xfrm>
            <a:off x="7055706" y="4627913"/>
            <a:ext cx="5135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7" name="正方形/長方形 826">
            <a:extLst>
              <a:ext uri="{FF2B5EF4-FFF2-40B4-BE49-F238E27FC236}">
                <a16:creationId xmlns:a16="http://schemas.microsoft.com/office/drawing/2014/main" id="{BA03F62B-6DD5-4DB1-B114-1A4F091E3715}"/>
              </a:ext>
            </a:extLst>
          </p:cNvPr>
          <p:cNvSpPr/>
          <p:nvPr/>
        </p:nvSpPr>
        <p:spPr>
          <a:xfrm>
            <a:off x="7330559" y="4544291"/>
            <a:ext cx="164349" cy="30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8" name="正方形/長方形 827">
            <a:extLst>
              <a:ext uri="{FF2B5EF4-FFF2-40B4-BE49-F238E27FC236}">
                <a16:creationId xmlns:a16="http://schemas.microsoft.com/office/drawing/2014/main" id="{51AC3937-1CEB-4C53-A2FC-06D3522F5528}"/>
              </a:ext>
            </a:extLst>
          </p:cNvPr>
          <p:cNvSpPr/>
          <p:nvPr/>
        </p:nvSpPr>
        <p:spPr>
          <a:xfrm>
            <a:off x="7301235" y="4570179"/>
            <a:ext cx="221871" cy="371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9" name="正方形/長方形 828">
            <a:extLst>
              <a:ext uri="{FF2B5EF4-FFF2-40B4-BE49-F238E27FC236}">
                <a16:creationId xmlns:a16="http://schemas.microsoft.com/office/drawing/2014/main" id="{DA7B9B88-2CF2-4394-8E65-2D2BE25E22CB}"/>
              </a:ext>
            </a:extLst>
          </p:cNvPr>
          <p:cNvSpPr/>
          <p:nvPr/>
        </p:nvSpPr>
        <p:spPr>
          <a:xfrm>
            <a:off x="7112349" y="4598511"/>
            <a:ext cx="437086"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0" name="正方形/長方形 829">
            <a:extLst>
              <a:ext uri="{FF2B5EF4-FFF2-40B4-BE49-F238E27FC236}">
                <a16:creationId xmlns:a16="http://schemas.microsoft.com/office/drawing/2014/main" id="{33D29F87-7710-4158-803F-618B585045C6}"/>
              </a:ext>
            </a:extLst>
          </p:cNvPr>
          <p:cNvSpPr/>
          <p:nvPr/>
        </p:nvSpPr>
        <p:spPr>
          <a:xfrm>
            <a:off x="8084336" y="4438612"/>
            <a:ext cx="83046" cy="312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1" name="正方形/長方形 830">
            <a:extLst>
              <a:ext uri="{FF2B5EF4-FFF2-40B4-BE49-F238E27FC236}">
                <a16:creationId xmlns:a16="http://schemas.microsoft.com/office/drawing/2014/main" id="{83D8C7D0-D3D5-47E2-9157-D939E7C5765D}"/>
              </a:ext>
            </a:extLst>
          </p:cNvPr>
          <p:cNvSpPr/>
          <p:nvPr/>
        </p:nvSpPr>
        <p:spPr>
          <a:xfrm>
            <a:off x="8053919" y="4464198"/>
            <a:ext cx="108803"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2" name="正方形/長方形 831">
            <a:extLst>
              <a:ext uri="{FF2B5EF4-FFF2-40B4-BE49-F238E27FC236}">
                <a16:creationId xmlns:a16="http://schemas.microsoft.com/office/drawing/2014/main" id="{47E8823A-B37A-4DB3-85DD-97187A36CDE9}"/>
              </a:ext>
            </a:extLst>
          </p:cNvPr>
          <p:cNvSpPr/>
          <p:nvPr/>
        </p:nvSpPr>
        <p:spPr>
          <a:xfrm>
            <a:off x="8058522" y="4501173"/>
            <a:ext cx="87042" cy="209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3" name="正方形/長方形 832">
            <a:extLst>
              <a:ext uri="{FF2B5EF4-FFF2-40B4-BE49-F238E27FC236}">
                <a16:creationId xmlns:a16="http://schemas.microsoft.com/office/drawing/2014/main" id="{DA09C3C8-9573-4911-A104-4FCB57488E75}"/>
              </a:ext>
            </a:extLst>
          </p:cNvPr>
          <p:cNvSpPr/>
          <p:nvPr/>
        </p:nvSpPr>
        <p:spPr>
          <a:xfrm>
            <a:off x="7847274" y="4544455"/>
            <a:ext cx="16060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4" name="正方形/長方形 833">
            <a:extLst>
              <a:ext uri="{FF2B5EF4-FFF2-40B4-BE49-F238E27FC236}">
                <a16:creationId xmlns:a16="http://schemas.microsoft.com/office/drawing/2014/main" id="{8F099076-EEE5-42A7-AE54-A8C425095747}"/>
              </a:ext>
            </a:extLst>
          </p:cNvPr>
          <p:cNvSpPr/>
          <p:nvPr/>
        </p:nvSpPr>
        <p:spPr>
          <a:xfrm>
            <a:off x="8060780" y="4548110"/>
            <a:ext cx="1043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5" name="正方形/長方形 834">
            <a:extLst>
              <a:ext uri="{FF2B5EF4-FFF2-40B4-BE49-F238E27FC236}">
                <a16:creationId xmlns:a16="http://schemas.microsoft.com/office/drawing/2014/main" id="{5B93A545-0F0C-4393-8BCD-826CCEA6BBD2}"/>
              </a:ext>
            </a:extLst>
          </p:cNvPr>
          <p:cNvSpPr/>
          <p:nvPr/>
        </p:nvSpPr>
        <p:spPr>
          <a:xfrm>
            <a:off x="7006411" y="4738738"/>
            <a:ext cx="37785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6" name="正方形/長方形 835">
            <a:extLst>
              <a:ext uri="{FF2B5EF4-FFF2-40B4-BE49-F238E27FC236}">
                <a16:creationId xmlns:a16="http://schemas.microsoft.com/office/drawing/2014/main" id="{7CCD2A63-D433-468B-BB65-FE9FEAD5EF7B}"/>
              </a:ext>
            </a:extLst>
          </p:cNvPr>
          <p:cNvSpPr/>
          <p:nvPr/>
        </p:nvSpPr>
        <p:spPr>
          <a:xfrm>
            <a:off x="7490306" y="4729931"/>
            <a:ext cx="248087"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7" name="正方形/長方形 836">
            <a:extLst>
              <a:ext uri="{FF2B5EF4-FFF2-40B4-BE49-F238E27FC236}">
                <a16:creationId xmlns:a16="http://schemas.microsoft.com/office/drawing/2014/main" id="{A624C553-4A5A-42DE-802D-75ED9A310852}"/>
              </a:ext>
            </a:extLst>
          </p:cNvPr>
          <p:cNvSpPr/>
          <p:nvPr/>
        </p:nvSpPr>
        <p:spPr>
          <a:xfrm>
            <a:off x="7734334" y="5235831"/>
            <a:ext cx="623896"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8" name="正方形/長方形 837">
            <a:extLst>
              <a:ext uri="{FF2B5EF4-FFF2-40B4-BE49-F238E27FC236}">
                <a16:creationId xmlns:a16="http://schemas.microsoft.com/office/drawing/2014/main" id="{EF2CE315-C47B-4ADC-AEF6-DDE3F4BE0840}"/>
              </a:ext>
            </a:extLst>
          </p:cNvPr>
          <p:cNvSpPr/>
          <p:nvPr/>
        </p:nvSpPr>
        <p:spPr>
          <a:xfrm>
            <a:off x="7568885" y="4655357"/>
            <a:ext cx="160601"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9" name="正方形/長方形 838">
            <a:extLst>
              <a:ext uri="{FF2B5EF4-FFF2-40B4-BE49-F238E27FC236}">
                <a16:creationId xmlns:a16="http://schemas.microsoft.com/office/drawing/2014/main" id="{D72EE989-8EAD-4AEA-AEB2-A3B5234D1DB4}"/>
              </a:ext>
            </a:extLst>
          </p:cNvPr>
          <p:cNvSpPr/>
          <p:nvPr/>
        </p:nvSpPr>
        <p:spPr>
          <a:xfrm>
            <a:off x="7724117" y="4652521"/>
            <a:ext cx="173997"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0" name="正方形/長方形 839">
            <a:extLst>
              <a:ext uri="{FF2B5EF4-FFF2-40B4-BE49-F238E27FC236}">
                <a16:creationId xmlns:a16="http://schemas.microsoft.com/office/drawing/2014/main" id="{D00DAE8A-94A4-4588-8539-2A8C1FEA2913}"/>
              </a:ext>
            </a:extLst>
          </p:cNvPr>
          <p:cNvSpPr/>
          <p:nvPr/>
        </p:nvSpPr>
        <p:spPr>
          <a:xfrm>
            <a:off x="8166100" y="4652914"/>
            <a:ext cx="214974" cy="142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1" name="正方形/長方形 840">
            <a:extLst>
              <a:ext uri="{FF2B5EF4-FFF2-40B4-BE49-F238E27FC236}">
                <a16:creationId xmlns:a16="http://schemas.microsoft.com/office/drawing/2014/main" id="{40C7DDAA-3EA7-4BBD-B75D-16A79D67D56F}"/>
              </a:ext>
            </a:extLst>
          </p:cNvPr>
          <p:cNvSpPr/>
          <p:nvPr/>
        </p:nvSpPr>
        <p:spPr>
          <a:xfrm>
            <a:off x="8223128" y="4790513"/>
            <a:ext cx="135932" cy="113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2" name="正方形/長方形 841">
            <a:extLst>
              <a:ext uri="{FF2B5EF4-FFF2-40B4-BE49-F238E27FC236}">
                <a16:creationId xmlns:a16="http://schemas.microsoft.com/office/drawing/2014/main" id="{4C546C22-C391-4958-B09D-BE15A055D454}"/>
              </a:ext>
            </a:extLst>
          </p:cNvPr>
          <p:cNvSpPr/>
          <p:nvPr/>
        </p:nvSpPr>
        <p:spPr>
          <a:xfrm>
            <a:off x="8222340" y="4905018"/>
            <a:ext cx="54348" cy="3344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3" name="正方形/長方形 842">
            <a:extLst>
              <a:ext uri="{FF2B5EF4-FFF2-40B4-BE49-F238E27FC236}">
                <a16:creationId xmlns:a16="http://schemas.microsoft.com/office/drawing/2014/main" id="{57BE23C7-7CF1-453F-A77A-550E0E1EF1FC}"/>
              </a:ext>
            </a:extLst>
          </p:cNvPr>
          <p:cNvSpPr/>
          <p:nvPr/>
        </p:nvSpPr>
        <p:spPr>
          <a:xfrm>
            <a:off x="8274760" y="500723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4" name="正方形/長方形 843">
            <a:extLst>
              <a:ext uri="{FF2B5EF4-FFF2-40B4-BE49-F238E27FC236}">
                <a16:creationId xmlns:a16="http://schemas.microsoft.com/office/drawing/2014/main" id="{D99E7DC0-7143-45F7-A7B7-9293699F69E3}"/>
              </a:ext>
            </a:extLst>
          </p:cNvPr>
          <p:cNvSpPr/>
          <p:nvPr/>
        </p:nvSpPr>
        <p:spPr>
          <a:xfrm>
            <a:off x="8304736" y="5062432"/>
            <a:ext cx="76895" cy="1812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5" name="正方形/長方形 844">
            <a:extLst>
              <a:ext uri="{FF2B5EF4-FFF2-40B4-BE49-F238E27FC236}">
                <a16:creationId xmlns:a16="http://schemas.microsoft.com/office/drawing/2014/main" id="{133213EF-A5C7-455D-8A4E-22B2C92BC3F7}"/>
              </a:ext>
            </a:extLst>
          </p:cNvPr>
          <p:cNvSpPr/>
          <p:nvPr/>
        </p:nvSpPr>
        <p:spPr>
          <a:xfrm>
            <a:off x="8191214" y="500402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6" name="正方形/長方形 845">
            <a:extLst>
              <a:ext uri="{FF2B5EF4-FFF2-40B4-BE49-F238E27FC236}">
                <a16:creationId xmlns:a16="http://schemas.microsoft.com/office/drawing/2014/main" id="{652FC6EE-3A3B-4683-A4EB-69D17E775CC9}"/>
              </a:ext>
            </a:extLst>
          </p:cNvPr>
          <p:cNvSpPr/>
          <p:nvPr/>
        </p:nvSpPr>
        <p:spPr>
          <a:xfrm>
            <a:off x="8166551" y="5094346"/>
            <a:ext cx="29293" cy="1502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7" name="正方形/長方形 846">
            <a:extLst>
              <a:ext uri="{FF2B5EF4-FFF2-40B4-BE49-F238E27FC236}">
                <a16:creationId xmlns:a16="http://schemas.microsoft.com/office/drawing/2014/main" id="{D1F2DF5E-C010-4E0E-8324-5848516AF30C}"/>
              </a:ext>
            </a:extLst>
          </p:cNvPr>
          <p:cNvSpPr/>
          <p:nvPr/>
        </p:nvSpPr>
        <p:spPr>
          <a:xfrm>
            <a:off x="8141510" y="5144646"/>
            <a:ext cx="27828" cy="991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8" name="正方形/長方形 847">
            <a:extLst>
              <a:ext uri="{FF2B5EF4-FFF2-40B4-BE49-F238E27FC236}">
                <a16:creationId xmlns:a16="http://schemas.microsoft.com/office/drawing/2014/main" id="{3B1060B7-583B-4917-B3FF-FDCD5896F480}"/>
              </a:ext>
            </a:extLst>
          </p:cNvPr>
          <p:cNvSpPr/>
          <p:nvPr/>
        </p:nvSpPr>
        <p:spPr>
          <a:xfrm>
            <a:off x="8118614" y="5175430"/>
            <a:ext cx="27828" cy="610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9" name="正方形/長方形 848">
            <a:extLst>
              <a:ext uri="{FF2B5EF4-FFF2-40B4-BE49-F238E27FC236}">
                <a16:creationId xmlns:a16="http://schemas.microsoft.com/office/drawing/2014/main" id="{0B2F6C74-B83E-48BF-A054-F23884CBBA43}"/>
              </a:ext>
            </a:extLst>
          </p:cNvPr>
          <p:cNvSpPr/>
          <p:nvPr/>
        </p:nvSpPr>
        <p:spPr>
          <a:xfrm>
            <a:off x="8086815" y="5203787"/>
            <a:ext cx="27828" cy="396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0" name="正方形/長方形 849">
            <a:extLst>
              <a:ext uri="{FF2B5EF4-FFF2-40B4-BE49-F238E27FC236}">
                <a16:creationId xmlns:a16="http://schemas.microsoft.com/office/drawing/2014/main" id="{5DCEAF23-826E-47B9-A501-8BA0CD682334}"/>
              </a:ext>
            </a:extLst>
          </p:cNvPr>
          <p:cNvSpPr/>
          <p:nvPr/>
        </p:nvSpPr>
        <p:spPr>
          <a:xfrm>
            <a:off x="7791541" y="5150498"/>
            <a:ext cx="30514" cy="878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1" name="正方形/長方形 850">
            <a:extLst>
              <a:ext uri="{FF2B5EF4-FFF2-40B4-BE49-F238E27FC236}">
                <a16:creationId xmlns:a16="http://schemas.microsoft.com/office/drawing/2014/main" id="{E3243B5A-BC45-430D-AB31-C38FFF2A0F66}"/>
              </a:ext>
            </a:extLst>
          </p:cNvPr>
          <p:cNvSpPr/>
          <p:nvPr/>
        </p:nvSpPr>
        <p:spPr>
          <a:xfrm>
            <a:off x="7818825" y="5118750"/>
            <a:ext cx="30514" cy="1177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2" name="正方形/長方形 851">
            <a:extLst>
              <a:ext uri="{FF2B5EF4-FFF2-40B4-BE49-F238E27FC236}">
                <a16:creationId xmlns:a16="http://schemas.microsoft.com/office/drawing/2014/main" id="{0D125EA0-1983-4A0B-BC84-E326F99AFC23}"/>
              </a:ext>
            </a:extLst>
          </p:cNvPr>
          <p:cNvSpPr/>
          <p:nvPr/>
        </p:nvSpPr>
        <p:spPr>
          <a:xfrm>
            <a:off x="7841164" y="5036537"/>
            <a:ext cx="30514" cy="2036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3" name="正方形/長方形 852">
            <a:extLst>
              <a:ext uri="{FF2B5EF4-FFF2-40B4-BE49-F238E27FC236}">
                <a16:creationId xmlns:a16="http://schemas.microsoft.com/office/drawing/2014/main" id="{E72FBCD9-2095-418F-8417-2ACAD13374B9}"/>
              </a:ext>
            </a:extLst>
          </p:cNvPr>
          <p:cNvSpPr/>
          <p:nvPr/>
        </p:nvSpPr>
        <p:spPr>
          <a:xfrm>
            <a:off x="7867097" y="4729301"/>
            <a:ext cx="30514" cy="50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4" name="正方形/長方形 853">
            <a:extLst>
              <a:ext uri="{FF2B5EF4-FFF2-40B4-BE49-F238E27FC236}">
                <a16:creationId xmlns:a16="http://schemas.microsoft.com/office/drawing/2014/main" id="{65A4CA92-9B9C-476B-BF27-67F8E71FDF80}"/>
              </a:ext>
            </a:extLst>
          </p:cNvPr>
          <p:cNvSpPr/>
          <p:nvPr/>
        </p:nvSpPr>
        <p:spPr>
          <a:xfrm>
            <a:off x="7895655" y="4847607"/>
            <a:ext cx="87037" cy="3869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5" name="正方形/長方形 854">
            <a:extLst>
              <a:ext uri="{FF2B5EF4-FFF2-40B4-BE49-F238E27FC236}">
                <a16:creationId xmlns:a16="http://schemas.microsoft.com/office/drawing/2014/main" id="{800091E7-A4F4-4839-A3A5-0FF89994848C}"/>
              </a:ext>
            </a:extLst>
          </p:cNvPr>
          <p:cNvSpPr/>
          <p:nvPr/>
        </p:nvSpPr>
        <p:spPr>
          <a:xfrm>
            <a:off x="7973510" y="5038711"/>
            <a:ext cx="40037" cy="1857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6" name="正方形/長方形 855">
            <a:extLst>
              <a:ext uri="{FF2B5EF4-FFF2-40B4-BE49-F238E27FC236}">
                <a16:creationId xmlns:a16="http://schemas.microsoft.com/office/drawing/2014/main" id="{F8B82123-5CC4-4665-9C02-7062735103EC}"/>
              </a:ext>
            </a:extLst>
          </p:cNvPr>
          <p:cNvSpPr/>
          <p:nvPr/>
        </p:nvSpPr>
        <p:spPr>
          <a:xfrm>
            <a:off x="8009131" y="4983546"/>
            <a:ext cx="50447" cy="1968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7" name="正方形/長方形 856">
            <a:extLst>
              <a:ext uri="{FF2B5EF4-FFF2-40B4-BE49-F238E27FC236}">
                <a16:creationId xmlns:a16="http://schemas.microsoft.com/office/drawing/2014/main" id="{DD4CEE39-CDA3-4FEF-9E53-3848177D540E}"/>
              </a:ext>
            </a:extLst>
          </p:cNvPr>
          <p:cNvSpPr/>
          <p:nvPr/>
        </p:nvSpPr>
        <p:spPr>
          <a:xfrm>
            <a:off x="8053226" y="4792284"/>
            <a:ext cx="63942" cy="3563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8" name="正方形/長方形 857">
            <a:extLst>
              <a:ext uri="{FF2B5EF4-FFF2-40B4-BE49-F238E27FC236}">
                <a16:creationId xmlns:a16="http://schemas.microsoft.com/office/drawing/2014/main" id="{60DFE0B2-0B81-42CC-8135-0736DC1BA6D6}"/>
              </a:ext>
            </a:extLst>
          </p:cNvPr>
          <p:cNvSpPr/>
          <p:nvPr/>
        </p:nvSpPr>
        <p:spPr>
          <a:xfrm>
            <a:off x="8113799" y="4713284"/>
            <a:ext cx="57548" cy="1818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9" name="正方形/長方形 858">
            <a:extLst>
              <a:ext uri="{FF2B5EF4-FFF2-40B4-BE49-F238E27FC236}">
                <a16:creationId xmlns:a16="http://schemas.microsoft.com/office/drawing/2014/main" id="{B8378571-3811-4951-B07C-3560B5161895}"/>
              </a:ext>
            </a:extLst>
          </p:cNvPr>
          <p:cNvSpPr/>
          <p:nvPr/>
        </p:nvSpPr>
        <p:spPr>
          <a:xfrm>
            <a:off x="7030283" y="4693998"/>
            <a:ext cx="351474" cy="464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0" name="正方形/長方形 859">
            <a:extLst>
              <a:ext uri="{FF2B5EF4-FFF2-40B4-BE49-F238E27FC236}">
                <a16:creationId xmlns:a16="http://schemas.microsoft.com/office/drawing/2014/main" id="{11410234-ED45-4C3C-98AE-EBDBA52720A1}"/>
              </a:ext>
            </a:extLst>
          </p:cNvPr>
          <p:cNvSpPr/>
          <p:nvPr/>
        </p:nvSpPr>
        <p:spPr>
          <a:xfrm>
            <a:off x="7438220" y="4695712"/>
            <a:ext cx="126531" cy="380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1" name="正方形/長方形 860">
            <a:extLst>
              <a:ext uri="{FF2B5EF4-FFF2-40B4-BE49-F238E27FC236}">
                <a16:creationId xmlns:a16="http://schemas.microsoft.com/office/drawing/2014/main" id="{59932205-6596-48E0-9662-4A3B259E3E85}"/>
              </a:ext>
            </a:extLst>
          </p:cNvPr>
          <p:cNvSpPr/>
          <p:nvPr/>
        </p:nvSpPr>
        <p:spPr>
          <a:xfrm>
            <a:off x="7813376" y="4611384"/>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2" name="正方形/長方形 861">
            <a:extLst>
              <a:ext uri="{FF2B5EF4-FFF2-40B4-BE49-F238E27FC236}">
                <a16:creationId xmlns:a16="http://schemas.microsoft.com/office/drawing/2014/main" id="{FBFB4BAE-4C30-4EA7-8ED3-300587648156}"/>
              </a:ext>
            </a:extLst>
          </p:cNvPr>
          <p:cNvSpPr/>
          <p:nvPr/>
        </p:nvSpPr>
        <p:spPr>
          <a:xfrm>
            <a:off x="7980064" y="4624351"/>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3" name="正方形/長方形 862">
            <a:extLst>
              <a:ext uri="{FF2B5EF4-FFF2-40B4-BE49-F238E27FC236}">
                <a16:creationId xmlns:a16="http://schemas.microsoft.com/office/drawing/2014/main" id="{594001E9-64C1-447E-B91A-4472C2125040}"/>
              </a:ext>
            </a:extLst>
          </p:cNvPr>
          <p:cNvSpPr/>
          <p:nvPr/>
        </p:nvSpPr>
        <p:spPr>
          <a:xfrm>
            <a:off x="8156596" y="4573123"/>
            <a:ext cx="9743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4" name="正方形/長方形 863">
            <a:extLst>
              <a:ext uri="{FF2B5EF4-FFF2-40B4-BE49-F238E27FC236}">
                <a16:creationId xmlns:a16="http://schemas.microsoft.com/office/drawing/2014/main" id="{7A7EF464-5911-4034-B394-35AB0D05D5E3}"/>
              </a:ext>
            </a:extLst>
          </p:cNvPr>
          <p:cNvSpPr/>
          <p:nvPr/>
        </p:nvSpPr>
        <p:spPr>
          <a:xfrm>
            <a:off x="8146987" y="4620266"/>
            <a:ext cx="13863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5" name="正方形/長方形 864">
            <a:extLst>
              <a:ext uri="{FF2B5EF4-FFF2-40B4-BE49-F238E27FC236}">
                <a16:creationId xmlns:a16="http://schemas.microsoft.com/office/drawing/2014/main" id="{EA0ABBD7-4BB7-4A9E-AC79-2080621CA531}"/>
              </a:ext>
            </a:extLst>
          </p:cNvPr>
          <p:cNvSpPr/>
          <p:nvPr/>
        </p:nvSpPr>
        <p:spPr>
          <a:xfrm>
            <a:off x="7324683" y="4916062"/>
            <a:ext cx="41712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6" name="正方形/長方形 865">
            <a:extLst>
              <a:ext uri="{FF2B5EF4-FFF2-40B4-BE49-F238E27FC236}">
                <a16:creationId xmlns:a16="http://schemas.microsoft.com/office/drawing/2014/main" id="{3EE972EC-4913-4CEF-A692-4E735B8A1B2B}"/>
              </a:ext>
            </a:extLst>
          </p:cNvPr>
          <p:cNvSpPr/>
          <p:nvPr/>
        </p:nvSpPr>
        <p:spPr>
          <a:xfrm>
            <a:off x="6982952" y="4900909"/>
            <a:ext cx="25954" cy="1338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7" name="正方形/長方形 866">
            <a:extLst>
              <a:ext uri="{FF2B5EF4-FFF2-40B4-BE49-F238E27FC236}">
                <a16:creationId xmlns:a16="http://schemas.microsoft.com/office/drawing/2014/main" id="{2031E154-AC9D-4793-8F98-A14AD71C7849}"/>
              </a:ext>
            </a:extLst>
          </p:cNvPr>
          <p:cNvSpPr/>
          <p:nvPr/>
        </p:nvSpPr>
        <p:spPr>
          <a:xfrm>
            <a:off x="7007116" y="4918424"/>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8" name="正方形/長方形 867">
            <a:extLst>
              <a:ext uri="{FF2B5EF4-FFF2-40B4-BE49-F238E27FC236}">
                <a16:creationId xmlns:a16="http://schemas.microsoft.com/office/drawing/2014/main" id="{FBBCE565-4C37-4C85-B000-EADDE38AD26D}"/>
              </a:ext>
            </a:extLst>
          </p:cNvPr>
          <p:cNvSpPr/>
          <p:nvPr/>
        </p:nvSpPr>
        <p:spPr>
          <a:xfrm>
            <a:off x="7167346" y="4920327"/>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9" name="正方形/長方形 868">
            <a:extLst>
              <a:ext uri="{FF2B5EF4-FFF2-40B4-BE49-F238E27FC236}">
                <a16:creationId xmlns:a16="http://schemas.microsoft.com/office/drawing/2014/main" id="{C3A05CCC-C684-406F-8931-9721CE3CEFEA}"/>
              </a:ext>
            </a:extLst>
          </p:cNvPr>
          <p:cNvSpPr/>
          <p:nvPr/>
        </p:nvSpPr>
        <p:spPr>
          <a:xfrm>
            <a:off x="7307688" y="4915961"/>
            <a:ext cx="25954" cy="9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0" name="正方形/長方形 869">
            <a:extLst>
              <a:ext uri="{FF2B5EF4-FFF2-40B4-BE49-F238E27FC236}">
                <a16:creationId xmlns:a16="http://schemas.microsoft.com/office/drawing/2014/main" id="{DAB97253-225C-4833-A06D-9F27693B1154}"/>
              </a:ext>
            </a:extLst>
          </p:cNvPr>
          <p:cNvSpPr/>
          <p:nvPr/>
        </p:nvSpPr>
        <p:spPr>
          <a:xfrm>
            <a:off x="7442908" y="4841910"/>
            <a:ext cx="45779"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1" name="正方形/長方形 870">
            <a:extLst>
              <a:ext uri="{FF2B5EF4-FFF2-40B4-BE49-F238E27FC236}">
                <a16:creationId xmlns:a16="http://schemas.microsoft.com/office/drawing/2014/main" id="{BF5CD8B8-44FB-4067-9DCC-B1DFF2BDC995}"/>
              </a:ext>
            </a:extLst>
          </p:cNvPr>
          <p:cNvSpPr/>
          <p:nvPr/>
        </p:nvSpPr>
        <p:spPr>
          <a:xfrm>
            <a:off x="7735237" y="4728329"/>
            <a:ext cx="113050"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2" name="正方形/長方形 871">
            <a:extLst>
              <a:ext uri="{FF2B5EF4-FFF2-40B4-BE49-F238E27FC236}">
                <a16:creationId xmlns:a16="http://schemas.microsoft.com/office/drawing/2014/main" id="{C4358C9B-93A0-482B-BF27-633225611D26}"/>
              </a:ext>
            </a:extLst>
          </p:cNvPr>
          <p:cNvSpPr/>
          <p:nvPr/>
        </p:nvSpPr>
        <p:spPr>
          <a:xfrm>
            <a:off x="7840408" y="4784333"/>
            <a:ext cx="29599" cy="2341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3" name="正方形/長方形 872">
            <a:extLst>
              <a:ext uri="{FF2B5EF4-FFF2-40B4-BE49-F238E27FC236}">
                <a16:creationId xmlns:a16="http://schemas.microsoft.com/office/drawing/2014/main" id="{99DE8281-3863-4841-B2D8-50C10547D183}"/>
              </a:ext>
            </a:extLst>
          </p:cNvPr>
          <p:cNvSpPr/>
          <p:nvPr/>
        </p:nvSpPr>
        <p:spPr>
          <a:xfrm>
            <a:off x="7899350" y="465593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4" name="正方形/長方形 873">
            <a:extLst>
              <a:ext uri="{FF2B5EF4-FFF2-40B4-BE49-F238E27FC236}">
                <a16:creationId xmlns:a16="http://schemas.microsoft.com/office/drawing/2014/main" id="{98B32F5C-4ED2-4D49-B592-D0D04DA72258}"/>
              </a:ext>
            </a:extLst>
          </p:cNvPr>
          <p:cNvSpPr/>
          <p:nvPr/>
        </p:nvSpPr>
        <p:spPr>
          <a:xfrm>
            <a:off x="7894604" y="473819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5" name="正方形/長方形 874">
            <a:extLst>
              <a:ext uri="{FF2B5EF4-FFF2-40B4-BE49-F238E27FC236}">
                <a16:creationId xmlns:a16="http://schemas.microsoft.com/office/drawing/2014/main" id="{68986A71-170B-45B2-AC5E-4A1E67E29348}"/>
              </a:ext>
            </a:extLst>
          </p:cNvPr>
          <p:cNvSpPr/>
          <p:nvPr/>
        </p:nvSpPr>
        <p:spPr>
          <a:xfrm>
            <a:off x="7844312" y="4723902"/>
            <a:ext cx="28415"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6" name="正方形/長方形 875">
            <a:extLst>
              <a:ext uri="{FF2B5EF4-FFF2-40B4-BE49-F238E27FC236}">
                <a16:creationId xmlns:a16="http://schemas.microsoft.com/office/drawing/2014/main" id="{5A32500A-D2EE-48BE-95E7-76DA38DE4079}"/>
              </a:ext>
            </a:extLst>
          </p:cNvPr>
          <p:cNvSpPr/>
          <p:nvPr/>
        </p:nvSpPr>
        <p:spPr>
          <a:xfrm>
            <a:off x="7925985" y="4683442"/>
            <a:ext cx="52568"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7" name="正方形/長方形 876">
            <a:extLst>
              <a:ext uri="{FF2B5EF4-FFF2-40B4-BE49-F238E27FC236}">
                <a16:creationId xmlns:a16="http://schemas.microsoft.com/office/drawing/2014/main" id="{D37DD243-2E85-4056-BDDC-96C04BA3491F}"/>
              </a:ext>
            </a:extLst>
          </p:cNvPr>
          <p:cNvSpPr/>
          <p:nvPr/>
        </p:nvSpPr>
        <p:spPr>
          <a:xfrm>
            <a:off x="8006761" y="4666372"/>
            <a:ext cx="52568" cy="1010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8" name="正方形/長方形 877">
            <a:extLst>
              <a:ext uri="{FF2B5EF4-FFF2-40B4-BE49-F238E27FC236}">
                <a16:creationId xmlns:a16="http://schemas.microsoft.com/office/drawing/2014/main" id="{C242884D-32AF-4392-A574-18E8A8252BCA}"/>
              </a:ext>
            </a:extLst>
          </p:cNvPr>
          <p:cNvSpPr/>
          <p:nvPr/>
        </p:nvSpPr>
        <p:spPr>
          <a:xfrm>
            <a:off x="7920733" y="4760242"/>
            <a:ext cx="33871" cy="626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9" name="正方形/長方形 878">
            <a:extLst>
              <a:ext uri="{FF2B5EF4-FFF2-40B4-BE49-F238E27FC236}">
                <a16:creationId xmlns:a16="http://schemas.microsoft.com/office/drawing/2014/main" id="{0F7C81C1-67E2-40E5-BDC1-B6128942B504}"/>
              </a:ext>
            </a:extLst>
          </p:cNvPr>
          <p:cNvSpPr/>
          <p:nvPr/>
        </p:nvSpPr>
        <p:spPr>
          <a:xfrm>
            <a:off x="7954230" y="4729245"/>
            <a:ext cx="48749" cy="1190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0" name="正方形/長方形 879">
            <a:extLst>
              <a:ext uri="{FF2B5EF4-FFF2-40B4-BE49-F238E27FC236}">
                <a16:creationId xmlns:a16="http://schemas.microsoft.com/office/drawing/2014/main" id="{210996E0-F62B-4440-8606-025B6424E586}"/>
              </a:ext>
            </a:extLst>
          </p:cNvPr>
          <p:cNvSpPr/>
          <p:nvPr/>
        </p:nvSpPr>
        <p:spPr>
          <a:xfrm>
            <a:off x="8083920" y="4521440"/>
            <a:ext cx="54869"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1" name="正方形/長方形 880">
            <a:extLst>
              <a:ext uri="{FF2B5EF4-FFF2-40B4-BE49-F238E27FC236}">
                <a16:creationId xmlns:a16="http://schemas.microsoft.com/office/drawing/2014/main" id="{99957DC1-A16A-4667-AD25-E0E247FF3DEA}"/>
              </a:ext>
            </a:extLst>
          </p:cNvPr>
          <p:cNvSpPr/>
          <p:nvPr/>
        </p:nvSpPr>
        <p:spPr>
          <a:xfrm>
            <a:off x="8005745" y="4576238"/>
            <a:ext cx="54869" cy="340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2" name="正方形/長方形 881">
            <a:extLst>
              <a:ext uri="{FF2B5EF4-FFF2-40B4-BE49-F238E27FC236}">
                <a16:creationId xmlns:a16="http://schemas.microsoft.com/office/drawing/2014/main" id="{F40D42A2-9B2F-448A-9EBC-7BE7661990E5}"/>
              </a:ext>
            </a:extLst>
          </p:cNvPr>
          <p:cNvSpPr/>
          <p:nvPr/>
        </p:nvSpPr>
        <p:spPr>
          <a:xfrm>
            <a:off x="7924310" y="4517637"/>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3" name="正方形/長方形 882">
            <a:extLst>
              <a:ext uri="{FF2B5EF4-FFF2-40B4-BE49-F238E27FC236}">
                <a16:creationId xmlns:a16="http://schemas.microsoft.com/office/drawing/2014/main" id="{84BECF9E-209C-4515-955F-E30B1F2F425E}"/>
              </a:ext>
            </a:extLst>
          </p:cNvPr>
          <p:cNvSpPr/>
          <p:nvPr/>
        </p:nvSpPr>
        <p:spPr>
          <a:xfrm>
            <a:off x="8218385" y="4542431"/>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4" name="正方形/長方形 883">
            <a:extLst>
              <a:ext uri="{FF2B5EF4-FFF2-40B4-BE49-F238E27FC236}">
                <a16:creationId xmlns:a16="http://schemas.microsoft.com/office/drawing/2014/main" id="{34FDC4D7-A0D3-467B-9D57-44FF1A9E3D82}"/>
              </a:ext>
            </a:extLst>
          </p:cNvPr>
          <p:cNvSpPr/>
          <p:nvPr/>
        </p:nvSpPr>
        <p:spPr>
          <a:xfrm>
            <a:off x="8328099" y="4625025"/>
            <a:ext cx="53087"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5" name="正方形/長方形 884">
            <a:extLst>
              <a:ext uri="{FF2B5EF4-FFF2-40B4-BE49-F238E27FC236}">
                <a16:creationId xmlns:a16="http://schemas.microsoft.com/office/drawing/2014/main" id="{C5A1CADD-38D7-4449-BD01-1B9FE76C7575}"/>
              </a:ext>
            </a:extLst>
          </p:cNvPr>
          <p:cNvSpPr/>
          <p:nvPr/>
        </p:nvSpPr>
        <p:spPr>
          <a:xfrm>
            <a:off x="7816313" y="4573413"/>
            <a:ext cx="37813" cy="368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6" name="正方形/長方形 885">
            <a:extLst>
              <a:ext uri="{FF2B5EF4-FFF2-40B4-BE49-F238E27FC236}">
                <a16:creationId xmlns:a16="http://schemas.microsoft.com/office/drawing/2014/main" id="{C1382240-DD4F-41EA-9715-FB6AFAC9890B}"/>
              </a:ext>
            </a:extLst>
          </p:cNvPr>
          <p:cNvSpPr/>
          <p:nvPr/>
        </p:nvSpPr>
        <p:spPr>
          <a:xfrm>
            <a:off x="7953143" y="4612971"/>
            <a:ext cx="191712"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7" name="正方形/長方形 886">
            <a:extLst>
              <a:ext uri="{FF2B5EF4-FFF2-40B4-BE49-F238E27FC236}">
                <a16:creationId xmlns:a16="http://schemas.microsoft.com/office/drawing/2014/main" id="{AE8ABBD9-A9BD-433A-AFB6-832581B7C282}"/>
              </a:ext>
            </a:extLst>
          </p:cNvPr>
          <p:cNvSpPr/>
          <p:nvPr/>
        </p:nvSpPr>
        <p:spPr>
          <a:xfrm>
            <a:off x="8034084" y="4663671"/>
            <a:ext cx="109146"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8" name="正方形/長方形 887">
            <a:extLst>
              <a:ext uri="{FF2B5EF4-FFF2-40B4-BE49-F238E27FC236}">
                <a16:creationId xmlns:a16="http://schemas.microsoft.com/office/drawing/2014/main" id="{ECF7BD17-9008-4560-9FD3-656443094509}"/>
              </a:ext>
            </a:extLst>
          </p:cNvPr>
          <p:cNvSpPr/>
          <p:nvPr/>
        </p:nvSpPr>
        <p:spPr>
          <a:xfrm>
            <a:off x="8086823" y="4736835"/>
            <a:ext cx="33835" cy="54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9" name="正方形/長方形 888">
            <a:extLst>
              <a:ext uri="{FF2B5EF4-FFF2-40B4-BE49-F238E27FC236}">
                <a16:creationId xmlns:a16="http://schemas.microsoft.com/office/drawing/2014/main" id="{9375CCB7-44F9-42DE-8699-5719BC9A4638}"/>
              </a:ext>
            </a:extLst>
          </p:cNvPr>
          <p:cNvSpPr/>
          <p:nvPr/>
        </p:nvSpPr>
        <p:spPr>
          <a:xfrm>
            <a:off x="8164251" y="4789519"/>
            <a:ext cx="33835" cy="927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0" name="正方形/長方形 889">
            <a:extLst>
              <a:ext uri="{FF2B5EF4-FFF2-40B4-BE49-F238E27FC236}">
                <a16:creationId xmlns:a16="http://schemas.microsoft.com/office/drawing/2014/main" id="{7836BAA0-34CA-495D-B570-D48B8B4111F2}"/>
              </a:ext>
            </a:extLst>
          </p:cNvPr>
          <p:cNvSpPr/>
          <p:nvPr/>
        </p:nvSpPr>
        <p:spPr>
          <a:xfrm>
            <a:off x="8023986" y="4782441"/>
            <a:ext cx="33835" cy="1469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1" name="正方形/長方形 890">
            <a:extLst>
              <a:ext uri="{FF2B5EF4-FFF2-40B4-BE49-F238E27FC236}">
                <a16:creationId xmlns:a16="http://schemas.microsoft.com/office/drawing/2014/main" id="{5464FAF8-4E3C-4231-BE3F-DDE0751B49E0}"/>
              </a:ext>
            </a:extLst>
          </p:cNvPr>
          <p:cNvSpPr/>
          <p:nvPr/>
        </p:nvSpPr>
        <p:spPr>
          <a:xfrm>
            <a:off x="8116848" y="4889765"/>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2" name="正方形/長方形 891">
            <a:extLst>
              <a:ext uri="{FF2B5EF4-FFF2-40B4-BE49-F238E27FC236}">
                <a16:creationId xmlns:a16="http://schemas.microsoft.com/office/drawing/2014/main" id="{409C4B7B-BA2F-493E-89C6-96040A3F378A}"/>
              </a:ext>
            </a:extLst>
          </p:cNvPr>
          <p:cNvSpPr/>
          <p:nvPr/>
        </p:nvSpPr>
        <p:spPr>
          <a:xfrm>
            <a:off x="7737420" y="4875460"/>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3" name="正方形/長方形 892">
            <a:extLst>
              <a:ext uri="{FF2B5EF4-FFF2-40B4-BE49-F238E27FC236}">
                <a16:creationId xmlns:a16="http://schemas.microsoft.com/office/drawing/2014/main" id="{26408909-F214-4589-8DE8-FF437D217CB3}"/>
              </a:ext>
            </a:extLst>
          </p:cNvPr>
          <p:cNvSpPr/>
          <p:nvPr/>
        </p:nvSpPr>
        <p:spPr>
          <a:xfrm>
            <a:off x="7736017" y="4794145"/>
            <a:ext cx="32482" cy="513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4" name="正方形/長方形 893">
            <a:extLst>
              <a:ext uri="{FF2B5EF4-FFF2-40B4-BE49-F238E27FC236}">
                <a16:creationId xmlns:a16="http://schemas.microsoft.com/office/drawing/2014/main" id="{09AE3CCA-0BA3-42B4-A8AA-288661791154}"/>
              </a:ext>
            </a:extLst>
          </p:cNvPr>
          <p:cNvSpPr/>
          <p:nvPr/>
        </p:nvSpPr>
        <p:spPr>
          <a:xfrm>
            <a:off x="7810349" y="4795131"/>
            <a:ext cx="32482" cy="579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5" name="正方形/長方形 894">
            <a:extLst>
              <a:ext uri="{FF2B5EF4-FFF2-40B4-BE49-F238E27FC236}">
                <a16:creationId xmlns:a16="http://schemas.microsoft.com/office/drawing/2014/main" id="{9FC449C5-60D8-4B40-970D-071A69E8E01E}"/>
              </a:ext>
            </a:extLst>
          </p:cNvPr>
          <p:cNvSpPr/>
          <p:nvPr/>
        </p:nvSpPr>
        <p:spPr>
          <a:xfrm>
            <a:off x="7810349" y="4982291"/>
            <a:ext cx="32482" cy="584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6" name="正方形/長方形 895">
            <a:extLst>
              <a:ext uri="{FF2B5EF4-FFF2-40B4-BE49-F238E27FC236}">
                <a16:creationId xmlns:a16="http://schemas.microsoft.com/office/drawing/2014/main" id="{6126DBD6-55EE-49FD-8D8E-E67CD2F14EFF}"/>
              </a:ext>
            </a:extLst>
          </p:cNvPr>
          <p:cNvSpPr/>
          <p:nvPr/>
        </p:nvSpPr>
        <p:spPr>
          <a:xfrm>
            <a:off x="7791375" y="5009861"/>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7" name="正方形/長方形 896">
            <a:extLst>
              <a:ext uri="{FF2B5EF4-FFF2-40B4-BE49-F238E27FC236}">
                <a16:creationId xmlns:a16="http://schemas.microsoft.com/office/drawing/2014/main" id="{EC85FEA9-D5D2-427E-9F9B-8DA8D093D6FE}"/>
              </a:ext>
            </a:extLst>
          </p:cNvPr>
          <p:cNvSpPr/>
          <p:nvPr/>
        </p:nvSpPr>
        <p:spPr>
          <a:xfrm>
            <a:off x="8030475" y="4954832"/>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8" name="正方形/長方形 897">
            <a:extLst>
              <a:ext uri="{FF2B5EF4-FFF2-40B4-BE49-F238E27FC236}">
                <a16:creationId xmlns:a16="http://schemas.microsoft.com/office/drawing/2014/main" id="{807C1A77-646C-46B3-B233-7827489C478A}"/>
              </a:ext>
            </a:extLst>
          </p:cNvPr>
          <p:cNvSpPr/>
          <p:nvPr/>
        </p:nvSpPr>
        <p:spPr>
          <a:xfrm>
            <a:off x="7976358" y="4931084"/>
            <a:ext cx="32482" cy="514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9" name="正方形/長方形 898">
            <a:extLst>
              <a:ext uri="{FF2B5EF4-FFF2-40B4-BE49-F238E27FC236}">
                <a16:creationId xmlns:a16="http://schemas.microsoft.com/office/drawing/2014/main" id="{3C5AB1BC-DA83-438B-8E2B-778AEF3EF4B1}"/>
              </a:ext>
            </a:extLst>
          </p:cNvPr>
          <p:cNvSpPr/>
          <p:nvPr/>
        </p:nvSpPr>
        <p:spPr>
          <a:xfrm>
            <a:off x="7976994" y="4848060"/>
            <a:ext cx="45800"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0" name="正方形/長方形 899">
            <a:extLst>
              <a:ext uri="{FF2B5EF4-FFF2-40B4-BE49-F238E27FC236}">
                <a16:creationId xmlns:a16="http://schemas.microsoft.com/office/drawing/2014/main" id="{ED236197-1B12-4444-ACC1-DA4AEFFEE6C4}"/>
              </a:ext>
            </a:extLst>
          </p:cNvPr>
          <p:cNvSpPr/>
          <p:nvPr/>
        </p:nvSpPr>
        <p:spPr>
          <a:xfrm>
            <a:off x="8141664" y="4684596"/>
            <a:ext cx="30953" cy="248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1" name="正方形/長方形 900">
            <a:extLst>
              <a:ext uri="{FF2B5EF4-FFF2-40B4-BE49-F238E27FC236}">
                <a16:creationId xmlns:a16="http://schemas.microsoft.com/office/drawing/2014/main" id="{0AA8E106-2EAF-4555-871A-BAB01278A6F6}"/>
              </a:ext>
            </a:extLst>
          </p:cNvPr>
          <p:cNvSpPr/>
          <p:nvPr/>
        </p:nvSpPr>
        <p:spPr>
          <a:xfrm>
            <a:off x="8002423" y="4769674"/>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2" name="正方形/長方形 901">
            <a:extLst>
              <a:ext uri="{FF2B5EF4-FFF2-40B4-BE49-F238E27FC236}">
                <a16:creationId xmlns:a16="http://schemas.microsoft.com/office/drawing/2014/main" id="{5AC2E8E2-87C0-4F89-9D6A-B8292158EB8F}"/>
              </a:ext>
            </a:extLst>
          </p:cNvPr>
          <p:cNvSpPr/>
          <p:nvPr/>
        </p:nvSpPr>
        <p:spPr>
          <a:xfrm>
            <a:off x="7972026" y="4713298"/>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3" name="正方形/長方形 902">
            <a:extLst>
              <a:ext uri="{FF2B5EF4-FFF2-40B4-BE49-F238E27FC236}">
                <a16:creationId xmlns:a16="http://schemas.microsoft.com/office/drawing/2014/main" id="{6E0AD400-86C2-446D-A2AB-9B8D14ADE1CB}"/>
              </a:ext>
            </a:extLst>
          </p:cNvPr>
          <p:cNvSpPr/>
          <p:nvPr/>
        </p:nvSpPr>
        <p:spPr>
          <a:xfrm>
            <a:off x="8055778" y="4705485"/>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4" name="正方形/長方形 903">
            <a:extLst>
              <a:ext uri="{FF2B5EF4-FFF2-40B4-BE49-F238E27FC236}">
                <a16:creationId xmlns:a16="http://schemas.microsoft.com/office/drawing/2014/main" id="{010E4439-FF9F-4EC7-8572-529AE5EE5631}"/>
              </a:ext>
            </a:extLst>
          </p:cNvPr>
          <p:cNvSpPr/>
          <p:nvPr/>
        </p:nvSpPr>
        <p:spPr>
          <a:xfrm>
            <a:off x="7980064" y="4662037"/>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5" name="正方形/長方形 904">
            <a:extLst>
              <a:ext uri="{FF2B5EF4-FFF2-40B4-BE49-F238E27FC236}">
                <a16:creationId xmlns:a16="http://schemas.microsoft.com/office/drawing/2014/main" id="{74E29845-2981-48BA-BBAE-7520E04DBFC3}"/>
              </a:ext>
            </a:extLst>
          </p:cNvPr>
          <p:cNvSpPr/>
          <p:nvPr/>
        </p:nvSpPr>
        <p:spPr>
          <a:xfrm>
            <a:off x="7785889" y="4626999"/>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6" name="正方形/長方形 905">
            <a:extLst>
              <a:ext uri="{FF2B5EF4-FFF2-40B4-BE49-F238E27FC236}">
                <a16:creationId xmlns:a16="http://schemas.microsoft.com/office/drawing/2014/main" id="{21549295-1C33-48A3-AA14-BD42E51F3B01}"/>
              </a:ext>
            </a:extLst>
          </p:cNvPr>
          <p:cNvSpPr/>
          <p:nvPr/>
        </p:nvSpPr>
        <p:spPr>
          <a:xfrm>
            <a:off x="7738393" y="4625158"/>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7" name="正方形/長方形 906">
            <a:extLst>
              <a:ext uri="{FF2B5EF4-FFF2-40B4-BE49-F238E27FC236}">
                <a16:creationId xmlns:a16="http://schemas.microsoft.com/office/drawing/2014/main" id="{339BF12E-485E-41CF-8953-6F5789E7AD21}"/>
              </a:ext>
            </a:extLst>
          </p:cNvPr>
          <p:cNvSpPr/>
          <p:nvPr/>
        </p:nvSpPr>
        <p:spPr>
          <a:xfrm>
            <a:off x="7035469" y="4653749"/>
            <a:ext cx="23524" cy="414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8" name="正方形/長方形 907">
            <a:extLst>
              <a:ext uri="{FF2B5EF4-FFF2-40B4-BE49-F238E27FC236}">
                <a16:creationId xmlns:a16="http://schemas.microsoft.com/office/drawing/2014/main" id="{2F4548E0-F6C2-4A04-9C58-80C11F2E34D7}"/>
              </a:ext>
            </a:extLst>
          </p:cNvPr>
          <p:cNvSpPr/>
          <p:nvPr/>
        </p:nvSpPr>
        <p:spPr>
          <a:xfrm>
            <a:off x="7435494" y="4790612"/>
            <a:ext cx="30953" cy="352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9" name="正方形/長方形 908">
            <a:extLst>
              <a:ext uri="{FF2B5EF4-FFF2-40B4-BE49-F238E27FC236}">
                <a16:creationId xmlns:a16="http://schemas.microsoft.com/office/drawing/2014/main" id="{3F829C95-E997-40D6-9F20-C72CF20C472B}"/>
              </a:ext>
            </a:extLst>
          </p:cNvPr>
          <p:cNvSpPr/>
          <p:nvPr/>
        </p:nvSpPr>
        <p:spPr>
          <a:xfrm>
            <a:off x="7381798" y="4687918"/>
            <a:ext cx="61596" cy="2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0" name="正方形/長方形 909">
            <a:extLst>
              <a:ext uri="{FF2B5EF4-FFF2-40B4-BE49-F238E27FC236}">
                <a16:creationId xmlns:a16="http://schemas.microsoft.com/office/drawing/2014/main" id="{A10A38AC-3C3D-46A3-B28E-F682E76C86B8}"/>
              </a:ext>
            </a:extLst>
          </p:cNvPr>
          <p:cNvSpPr/>
          <p:nvPr/>
        </p:nvSpPr>
        <p:spPr>
          <a:xfrm>
            <a:off x="7384252" y="4899354"/>
            <a:ext cx="55474"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1" name="正方形/長方形 910">
            <a:extLst>
              <a:ext uri="{FF2B5EF4-FFF2-40B4-BE49-F238E27FC236}">
                <a16:creationId xmlns:a16="http://schemas.microsoft.com/office/drawing/2014/main" id="{27CC3CE0-D38B-46F7-BE4D-2FDE01B88F05}"/>
              </a:ext>
            </a:extLst>
          </p:cNvPr>
          <p:cNvSpPr/>
          <p:nvPr/>
        </p:nvSpPr>
        <p:spPr>
          <a:xfrm>
            <a:off x="8114724" y="4989247"/>
            <a:ext cx="31715"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2" name="正方形/長方形 911">
            <a:extLst>
              <a:ext uri="{FF2B5EF4-FFF2-40B4-BE49-F238E27FC236}">
                <a16:creationId xmlns:a16="http://schemas.microsoft.com/office/drawing/2014/main" id="{DA896A8D-EA11-4973-9D7B-E53B5ABA38E0}"/>
              </a:ext>
            </a:extLst>
          </p:cNvPr>
          <p:cNvSpPr/>
          <p:nvPr/>
        </p:nvSpPr>
        <p:spPr>
          <a:xfrm flipH="1" flipV="1">
            <a:off x="8148047" y="4922670"/>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3" name="正方形/長方形 912">
            <a:extLst>
              <a:ext uri="{FF2B5EF4-FFF2-40B4-BE49-F238E27FC236}">
                <a16:creationId xmlns:a16="http://schemas.microsoft.com/office/drawing/2014/main" id="{4889B357-B723-4920-8BEC-D04B358230F1}"/>
              </a:ext>
            </a:extLst>
          </p:cNvPr>
          <p:cNvSpPr/>
          <p:nvPr/>
        </p:nvSpPr>
        <p:spPr>
          <a:xfrm flipH="1" flipV="1">
            <a:off x="8113276" y="5038868"/>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4" name="正方形/長方形 913">
            <a:extLst>
              <a:ext uri="{FF2B5EF4-FFF2-40B4-BE49-F238E27FC236}">
                <a16:creationId xmlns:a16="http://schemas.microsoft.com/office/drawing/2014/main" id="{6CE76549-3F60-4A54-863A-82644C3F20E9}"/>
              </a:ext>
            </a:extLst>
          </p:cNvPr>
          <p:cNvSpPr/>
          <p:nvPr/>
        </p:nvSpPr>
        <p:spPr>
          <a:xfrm flipH="1" flipV="1">
            <a:off x="8374092" y="5109756"/>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5" name="正方形/長方形 914">
            <a:extLst>
              <a:ext uri="{FF2B5EF4-FFF2-40B4-BE49-F238E27FC236}">
                <a16:creationId xmlns:a16="http://schemas.microsoft.com/office/drawing/2014/main" id="{19430FB2-AED1-4492-A2F7-173E9BE1E3E2}"/>
              </a:ext>
            </a:extLst>
          </p:cNvPr>
          <p:cNvSpPr/>
          <p:nvPr/>
        </p:nvSpPr>
        <p:spPr>
          <a:xfrm flipH="1" flipV="1">
            <a:off x="8374472" y="5205465"/>
            <a:ext cx="23197" cy="477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6" name="正方形/長方形 915">
            <a:extLst>
              <a:ext uri="{FF2B5EF4-FFF2-40B4-BE49-F238E27FC236}">
                <a16:creationId xmlns:a16="http://schemas.microsoft.com/office/drawing/2014/main" id="{CDB84CC2-CFCD-4954-8090-A13CF544C1FB}"/>
              </a:ext>
            </a:extLst>
          </p:cNvPr>
          <p:cNvSpPr/>
          <p:nvPr/>
        </p:nvSpPr>
        <p:spPr>
          <a:xfrm flipH="1" flipV="1">
            <a:off x="8350996" y="5246346"/>
            <a:ext cx="28478" cy="390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7" name="正方形/長方形 916">
            <a:extLst>
              <a:ext uri="{FF2B5EF4-FFF2-40B4-BE49-F238E27FC236}">
                <a16:creationId xmlns:a16="http://schemas.microsoft.com/office/drawing/2014/main" id="{F0853721-EA49-46B1-B51B-A06734DB481C}"/>
              </a:ext>
            </a:extLst>
          </p:cNvPr>
          <p:cNvSpPr/>
          <p:nvPr/>
        </p:nvSpPr>
        <p:spPr>
          <a:xfrm flipH="1" flipV="1">
            <a:off x="8758596" y="5282277"/>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8" name="正方形/長方形 917">
            <a:extLst>
              <a:ext uri="{FF2B5EF4-FFF2-40B4-BE49-F238E27FC236}">
                <a16:creationId xmlns:a16="http://schemas.microsoft.com/office/drawing/2014/main" id="{78EFE7DA-1FEF-42A0-AD65-781223BC0D20}"/>
              </a:ext>
            </a:extLst>
          </p:cNvPr>
          <p:cNvSpPr/>
          <p:nvPr/>
        </p:nvSpPr>
        <p:spPr>
          <a:xfrm flipH="1" flipV="1">
            <a:off x="8707182" y="5337774"/>
            <a:ext cx="28478" cy="900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9" name="正方形/長方形 918">
            <a:extLst>
              <a:ext uri="{FF2B5EF4-FFF2-40B4-BE49-F238E27FC236}">
                <a16:creationId xmlns:a16="http://schemas.microsoft.com/office/drawing/2014/main" id="{0E356A26-B25C-40D4-87BD-BE8BC88140D2}"/>
              </a:ext>
            </a:extLst>
          </p:cNvPr>
          <p:cNvSpPr/>
          <p:nvPr/>
        </p:nvSpPr>
        <p:spPr>
          <a:xfrm flipH="1" flipV="1">
            <a:off x="8727924" y="5354352"/>
            <a:ext cx="28478" cy="596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0" name="正方形/長方形 919">
            <a:extLst>
              <a:ext uri="{FF2B5EF4-FFF2-40B4-BE49-F238E27FC236}">
                <a16:creationId xmlns:a16="http://schemas.microsoft.com/office/drawing/2014/main" id="{6EDBE043-7708-45E0-B568-E32D193A8973}"/>
              </a:ext>
            </a:extLst>
          </p:cNvPr>
          <p:cNvSpPr/>
          <p:nvPr/>
        </p:nvSpPr>
        <p:spPr>
          <a:xfrm>
            <a:off x="7734373" y="5065428"/>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1" name="正方形/長方形 920">
            <a:extLst>
              <a:ext uri="{FF2B5EF4-FFF2-40B4-BE49-F238E27FC236}">
                <a16:creationId xmlns:a16="http://schemas.microsoft.com/office/drawing/2014/main" id="{0F4FE3A2-F1BC-4ABD-AD3A-53AA823AE812}"/>
              </a:ext>
            </a:extLst>
          </p:cNvPr>
          <p:cNvSpPr/>
          <p:nvPr/>
        </p:nvSpPr>
        <p:spPr>
          <a:xfrm>
            <a:off x="3927894" y="5063085"/>
            <a:ext cx="85702" cy="1268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2" name="正方形/長方形 921">
            <a:extLst>
              <a:ext uri="{FF2B5EF4-FFF2-40B4-BE49-F238E27FC236}">
                <a16:creationId xmlns:a16="http://schemas.microsoft.com/office/drawing/2014/main" id="{0F43301B-70A1-4B4A-BBE1-C261AFB27101}"/>
              </a:ext>
            </a:extLst>
          </p:cNvPr>
          <p:cNvSpPr/>
          <p:nvPr/>
        </p:nvSpPr>
        <p:spPr>
          <a:xfrm>
            <a:off x="4013870" y="5142845"/>
            <a:ext cx="31782" cy="295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3" name="正方形/長方形 922">
            <a:extLst>
              <a:ext uri="{FF2B5EF4-FFF2-40B4-BE49-F238E27FC236}">
                <a16:creationId xmlns:a16="http://schemas.microsoft.com/office/drawing/2014/main" id="{AB5EAC6C-7A7D-4655-896A-B3E31D45B90D}"/>
              </a:ext>
            </a:extLst>
          </p:cNvPr>
          <p:cNvSpPr/>
          <p:nvPr/>
        </p:nvSpPr>
        <p:spPr>
          <a:xfrm>
            <a:off x="3872722" y="5176409"/>
            <a:ext cx="47993"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4" name="正方形/長方形 923">
            <a:extLst>
              <a:ext uri="{FF2B5EF4-FFF2-40B4-BE49-F238E27FC236}">
                <a16:creationId xmlns:a16="http://schemas.microsoft.com/office/drawing/2014/main" id="{BA42D576-61DE-4A39-8683-9E32B2D4D670}"/>
              </a:ext>
            </a:extLst>
          </p:cNvPr>
          <p:cNvSpPr/>
          <p:nvPr/>
        </p:nvSpPr>
        <p:spPr>
          <a:xfrm>
            <a:off x="3917972" y="5172196"/>
            <a:ext cx="42714" cy="420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5" name="正方形/長方形 924">
            <a:extLst>
              <a:ext uri="{FF2B5EF4-FFF2-40B4-BE49-F238E27FC236}">
                <a16:creationId xmlns:a16="http://schemas.microsoft.com/office/drawing/2014/main" id="{83397D00-94E0-442E-811C-72F78807B01F}"/>
              </a:ext>
            </a:extLst>
          </p:cNvPr>
          <p:cNvSpPr/>
          <p:nvPr/>
        </p:nvSpPr>
        <p:spPr>
          <a:xfrm>
            <a:off x="3872062" y="5214273"/>
            <a:ext cx="57664" cy="325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6" name="正方形/長方形 925">
            <a:extLst>
              <a:ext uri="{FF2B5EF4-FFF2-40B4-BE49-F238E27FC236}">
                <a16:creationId xmlns:a16="http://schemas.microsoft.com/office/drawing/2014/main" id="{DC004227-7B49-493C-B692-091E6C5C3E5D}"/>
              </a:ext>
            </a:extLst>
          </p:cNvPr>
          <p:cNvSpPr/>
          <p:nvPr/>
        </p:nvSpPr>
        <p:spPr>
          <a:xfrm>
            <a:off x="2531186" y="6347207"/>
            <a:ext cx="45719" cy="2259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7" name="正方形/長方形 926">
            <a:extLst>
              <a:ext uri="{FF2B5EF4-FFF2-40B4-BE49-F238E27FC236}">
                <a16:creationId xmlns:a16="http://schemas.microsoft.com/office/drawing/2014/main" id="{A0C2CF7F-FAF2-436A-826F-627629BE406C}"/>
              </a:ext>
            </a:extLst>
          </p:cNvPr>
          <p:cNvSpPr/>
          <p:nvPr/>
        </p:nvSpPr>
        <p:spPr>
          <a:xfrm>
            <a:off x="2575142" y="6485298"/>
            <a:ext cx="67740" cy="128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8" name="正方形/長方形 927">
            <a:extLst>
              <a:ext uri="{FF2B5EF4-FFF2-40B4-BE49-F238E27FC236}">
                <a16:creationId xmlns:a16="http://schemas.microsoft.com/office/drawing/2014/main" id="{7439DA06-B8A3-4E7C-9C8C-5441B72CB195}"/>
              </a:ext>
            </a:extLst>
          </p:cNvPr>
          <p:cNvSpPr/>
          <p:nvPr/>
        </p:nvSpPr>
        <p:spPr>
          <a:xfrm>
            <a:off x="2684541" y="6539332"/>
            <a:ext cx="35416" cy="618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9" name="正方形/長方形 928">
            <a:extLst>
              <a:ext uri="{FF2B5EF4-FFF2-40B4-BE49-F238E27FC236}">
                <a16:creationId xmlns:a16="http://schemas.microsoft.com/office/drawing/2014/main" id="{DDD1E276-9581-4109-A8F1-443220F44EA5}"/>
              </a:ext>
            </a:extLst>
          </p:cNvPr>
          <p:cNvSpPr/>
          <p:nvPr/>
        </p:nvSpPr>
        <p:spPr>
          <a:xfrm>
            <a:off x="2622158" y="6576528"/>
            <a:ext cx="63285" cy="568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0" name="正方形/長方形 929">
            <a:extLst>
              <a:ext uri="{FF2B5EF4-FFF2-40B4-BE49-F238E27FC236}">
                <a16:creationId xmlns:a16="http://schemas.microsoft.com/office/drawing/2014/main" id="{E193C7E8-D861-4201-BE49-11DC1B55F58E}"/>
              </a:ext>
            </a:extLst>
          </p:cNvPr>
          <p:cNvSpPr/>
          <p:nvPr/>
        </p:nvSpPr>
        <p:spPr>
          <a:xfrm>
            <a:off x="2736675" y="6625167"/>
            <a:ext cx="67740" cy="10386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1" name="正方形/長方形 930">
            <a:extLst>
              <a:ext uri="{FF2B5EF4-FFF2-40B4-BE49-F238E27FC236}">
                <a16:creationId xmlns:a16="http://schemas.microsoft.com/office/drawing/2014/main" id="{B593CDBE-B685-4511-AA99-0CF3F7A9CDA0}"/>
              </a:ext>
            </a:extLst>
          </p:cNvPr>
          <p:cNvSpPr/>
          <p:nvPr/>
        </p:nvSpPr>
        <p:spPr>
          <a:xfrm>
            <a:off x="2629190" y="6651101"/>
            <a:ext cx="109861" cy="734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2" name="正方形/長方形 931">
            <a:extLst>
              <a:ext uri="{FF2B5EF4-FFF2-40B4-BE49-F238E27FC236}">
                <a16:creationId xmlns:a16="http://schemas.microsoft.com/office/drawing/2014/main" id="{E4C1E699-A956-412E-B386-E1D33B425E3D}"/>
              </a:ext>
            </a:extLst>
          </p:cNvPr>
          <p:cNvSpPr/>
          <p:nvPr/>
        </p:nvSpPr>
        <p:spPr>
          <a:xfrm>
            <a:off x="2573071" y="6608155"/>
            <a:ext cx="95579" cy="43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3" name="正方形/長方形 932">
            <a:extLst>
              <a:ext uri="{FF2B5EF4-FFF2-40B4-BE49-F238E27FC236}">
                <a16:creationId xmlns:a16="http://schemas.microsoft.com/office/drawing/2014/main" id="{8800D8C1-3DB1-48D7-AA1D-759E47505A23}"/>
              </a:ext>
            </a:extLst>
          </p:cNvPr>
          <p:cNvSpPr/>
          <p:nvPr/>
        </p:nvSpPr>
        <p:spPr>
          <a:xfrm>
            <a:off x="2548307" y="6560537"/>
            <a:ext cx="95579" cy="43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 name="正方形/長方形 1">
            <a:extLst>
              <a:ext uri="{FF2B5EF4-FFF2-40B4-BE49-F238E27FC236}">
                <a16:creationId xmlns:a16="http://schemas.microsoft.com/office/drawing/2014/main" id="{B95F90BE-FB32-403B-80FF-5161A1A92D21}"/>
              </a:ext>
            </a:extLst>
          </p:cNvPr>
          <p:cNvSpPr/>
          <p:nvPr/>
        </p:nvSpPr>
        <p:spPr>
          <a:xfrm>
            <a:off x="1717040" y="92199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1" name="スライド番号プレースホルダー 10">
            <a:extLst>
              <a:ext uri="{FF2B5EF4-FFF2-40B4-BE49-F238E27FC236}">
                <a16:creationId xmlns:a16="http://schemas.microsoft.com/office/drawing/2014/main" id="{9D6B4A92-6F43-4396-8E5F-55C9F30568A2}"/>
              </a:ext>
            </a:extLst>
          </p:cNvPr>
          <p:cNvSpPr txBox="1">
            <a:spLocks/>
          </p:cNvSpPr>
          <p:nvPr/>
        </p:nvSpPr>
        <p:spPr>
          <a:xfrm>
            <a:off x="7174104" y="6127851"/>
            <a:ext cx="222885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kumimoji="1" lang="en-US" altLang="ja-JP" sz="2000" b="1" dirty="0"/>
              <a:t>43</a:t>
            </a:r>
            <a:endParaRPr kumimoji="1" lang="ja-JP" altLang="en-US" sz="2000" b="1" dirty="0"/>
          </a:p>
        </p:txBody>
      </p:sp>
      <p:sp>
        <p:nvSpPr>
          <p:cNvPr id="934" name="正方形/長方形 933">
            <a:extLst>
              <a:ext uri="{FF2B5EF4-FFF2-40B4-BE49-F238E27FC236}">
                <a16:creationId xmlns:a16="http://schemas.microsoft.com/office/drawing/2014/main" id="{BFB17221-0C5C-4256-8BAA-EE9EB7FD0A7C}"/>
              </a:ext>
            </a:extLst>
          </p:cNvPr>
          <p:cNvSpPr/>
          <p:nvPr/>
        </p:nvSpPr>
        <p:spPr>
          <a:xfrm>
            <a:off x="5902805" y="2531594"/>
            <a:ext cx="121079" cy="40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2" name="正方形/長方形 941">
            <a:extLst>
              <a:ext uri="{FF2B5EF4-FFF2-40B4-BE49-F238E27FC236}">
                <a16:creationId xmlns:a16="http://schemas.microsoft.com/office/drawing/2014/main" id="{DA145686-7F41-46CC-BAA7-AF09F2B6576D}"/>
              </a:ext>
            </a:extLst>
          </p:cNvPr>
          <p:cNvSpPr/>
          <p:nvPr/>
        </p:nvSpPr>
        <p:spPr>
          <a:xfrm>
            <a:off x="5929426" y="2569355"/>
            <a:ext cx="83578" cy="2385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3" name="正方形/長方形 942">
            <a:extLst>
              <a:ext uri="{FF2B5EF4-FFF2-40B4-BE49-F238E27FC236}">
                <a16:creationId xmlns:a16="http://schemas.microsoft.com/office/drawing/2014/main" id="{4C215D12-EA82-4361-AD9E-32831BB6FDA0}"/>
              </a:ext>
            </a:extLst>
          </p:cNvPr>
          <p:cNvSpPr/>
          <p:nvPr/>
        </p:nvSpPr>
        <p:spPr>
          <a:xfrm>
            <a:off x="5902693" y="2652297"/>
            <a:ext cx="31481" cy="40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4" name="正方形/長方形 943">
            <a:extLst>
              <a:ext uri="{FF2B5EF4-FFF2-40B4-BE49-F238E27FC236}">
                <a16:creationId xmlns:a16="http://schemas.microsoft.com/office/drawing/2014/main" id="{D53D91D0-958A-4C76-ACAA-B8072EA3F0B8}"/>
              </a:ext>
            </a:extLst>
          </p:cNvPr>
          <p:cNvSpPr/>
          <p:nvPr/>
        </p:nvSpPr>
        <p:spPr>
          <a:xfrm>
            <a:off x="5900454" y="2710673"/>
            <a:ext cx="31481" cy="586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5" name="正方形/長方形 944">
            <a:extLst>
              <a:ext uri="{FF2B5EF4-FFF2-40B4-BE49-F238E27FC236}">
                <a16:creationId xmlns:a16="http://schemas.microsoft.com/office/drawing/2014/main" id="{54050143-2692-4AA1-A1E4-9870A9E102EA}"/>
              </a:ext>
            </a:extLst>
          </p:cNvPr>
          <p:cNvSpPr/>
          <p:nvPr/>
        </p:nvSpPr>
        <p:spPr>
          <a:xfrm>
            <a:off x="6008845" y="3461481"/>
            <a:ext cx="110035" cy="1632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6" name="正方形/長方形 945">
            <a:extLst>
              <a:ext uri="{FF2B5EF4-FFF2-40B4-BE49-F238E27FC236}">
                <a16:creationId xmlns:a16="http://schemas.microsoft.com/office/drawing/2014/main" id="{C1DBA5E4-3C3A-4C2D-BAFE-F1467D6971CF}"/>
              </a:ext>
            </a:extLst>
          </p:cNvPr>
          <p:cNvSpPr/>
          <p:nvPr/>
        </p:nvSpPr>
        <p:spPr>
          <a:xfrm>
            <a:off x="6250657" y="2928864"/>
            <a:ext cx="31481" cy="825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7" name="正方形/長方形 946">
            <a:extLst>
              <a:ext uri="{FF2B5EF4-FFF2-40B4-BE49-F238E27FC236}">
                <a16:creationId xmlns:a16="http://schemas.microsoft.com/office/drawing/2014/main" id="{72935CA3-85AD-4186-AF0C-ECAF088B7D8D}"/>
              </a:ext>
            </a:extLst>
          </p:cNvPr>
          <p:cNvSpPr/>
          <p:nvPr/>
        </p:nvSpPr>
        <p:spPr>
          <a:xfrm>
            <a:off x="6278373" y="3010527"/>
            <a:ext cx="31481" cy="2464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8" name="正方形/長方形 947">
            <a:extLst>
              <a:ext uri="{FF2B5EF4-FFF2-40B4-BE49-F238E27FC236}">
                <a16:creationId xmlns:a16="http://schemas.microsoft.com/office/drawing/2014/main" id="{A99EC272-1D7F-4F0D-8961-B056F5D13629}"/>
              </a:ext>
            </a:extLst>
          </p:cNvPr>
          <p:cNvSpPr/>
          <p:nvPr/>
        </p:nvSpPr>
        <p:spPr>
          <a:xfrm>
            <a:off x="6280977" y="2959575"/>
            <a:ext cx="26759" cy="2464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9" name="正方形/長方形 948">
            <a:extLst>
              <a:ext uri="{FF2B5EF4-FFF2-40B4-BE49-F238E27FC236}">
                <a16:creationId xmlns:a16="http://schemas.microsoft.com/office/drawing/2014/main" id="{0A5D1185-5B65-4BD1-BD7F-FAB7FC4F693C}"/>
              </a:ext>
            </a:extLst>
          </p:cNvPr>
          <p:cNvSpPr/>
          <p:nvPr/>
        </p:nvSpPr>
        <p:spPr>
          <a:xfrm>
            <a:off x="6091626" y="3318440"/>
            <a:ext cx="31481" cy="2464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0" name="正方形/長方形 949">
            <a:extLst>
              <a:ext uri="{FF2B5EF4-FFF2-40B4-BE49-F238E27FC236}">
                <a16:creationId xmlns:a16="http://schemas.microsoft.com/office/drawing/2014/main" id="{0CC2F925-0236-4103-B8C6-0034DA801040}"/>
              </a:ext>
            </a:extLst>
          </p:cNvPr>
          <p:cNvSpPr/>
          <p:nvPr/>
        </p:nvSpPr>
        <p:spPr>
          <a:xfrm>
            <a:off x="6144138" y="3580506"/>
            <a:ext cx="77025" cy="520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1" name="正方形/長方形 950">
            <a:extLst>
              <a:ext uri="{FF2B5EF4-FFF2-40B4-BE49-F238E27FC236}">
                <a16:creationId xmlns:a16="http://schemas.microsoft.com/office/drawing/2014/main" id="{B3F1DF8D-EBB8-4F33-BCB5-82F76B635F28}"/>
              </a:ext>
            </a:extLst>
          </p:cNvPr>
          <p:cNvSpPr/>
          <p:nvPr/>
        </p:nvSpPr>
        <p:spPr>
          <a:xfrm>
            <a:off x="6085517" y="3358878"/>
            <a:ext cx="31910" cy="1012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2" name="正方形/長方形 951">
            <a:extLst>
              <a:ext uri="{FF2B5EF4-FFF2-40B4-BE49-F238E27FC236}">
                <a16:creationId xmlns:a16="http://schemas.microsoft.com/office/drawing/2014/main" id="{BF54B099-38E4-48A0-AB20-DD65E24D067F}"/>
              </a:ext>
            </a:extLst>
          </p:cNvPr>
          <p:cNvSpPr/>
          <p:nvPr/>
        </p:nvSpPr>
        <p:spPr>
          <a:xfrm>
            <a:off x="6223678" y="3583318"/>
            <a:ext cx="71654" cy="2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 name="図 3">
            <a:extLst>
              <a:ext uri="{FF2B5EF4-FFF2-40B4-BE49-F238E27FC236}">
                <a16:creationId xmlns:a16="http://schemas.microsoft.com/office/drawing/2014/main" id="{A8192780-EB79-4FD6-8D07-A054F7925BD4}"/>
              </a:ext>
            </a:extLst>
          </p:cNvPr>
          <p:cNvPicPr>
            <a:picLocks noChangeAspect="1"/>
          </p:cNvPicPr>
          <p:nvPr/>
        </p:nvPicPr>
        <p:blipFill rotWithShape="1">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1394461" y="926164"/>
            <a:ext cx="8449043" cy="5793767"/>
          </a:xfrm>
          <a:prstGeom prst="rect">
            <a:avLst/>
          </a:prstGeom>
        </p:spPr>
      </p:pic>
      <p:sp>
        <p:nvSpPr>
          <p:cNvPr id="25" name="正方形/長方形 24">
            <a:extLst>
              <a:ext uri="{FF2B5EF4-FFF2-40B4-BE49-F238E27FC236}">
                <a16:creationId xmlns:a16="http://schemas.microsoft.com/office/drawing/2014/main" id="{17BF3460-581C-40BB-9C99-1BFA38E0722D}"/>
              </a:ext>
            </a:extLst>
          </p:cNvPr>
          <p:cNvSpPr/>
          <p:nvPr/>
        </p:nvSpPr>
        <p:spPr>
          <a:xfrm>
            <a:off x="79943" y="878332"/>
            <a:ext cx="1845810" cy="2338116"/>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テキスト ボックス 26">
            <a:extLst>
              <a:ext uri="{FF2B5EF4-FFF2-40B4-BE49-F238E27FC236}">
                <a16:creationId xmlns:a16="http://schemas.microsoft.com/office/drawing/2014/main" id="{94A20C29-B003-46D5-8901-91B3EBBBAA0E}"/>
              </a:ext>
            </a:extLst>
          </p:cNvPr>
          <p:cNvSpPr txBox="1"/>
          <p:nvPr/>
        </p:nvSpPr>
        <p:spPr>
          <a:xfrm>
            <a:off x="81813" y="85270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29" name="正方形/長方形 28">
            <a:extLst>
              <a:ext uri="{FF2B5EF4-FFF2-40B4-BE49-F238E27FC236}">
                <a16:creationId xmlns:a16="http://schemas.microsoft.com/office/drawing/2014/main" id="{1F809071-3B3D-49D0-A53E-D05BDEA4E2C5}"/>
              </a:ext>
            </a:extLst>
          </p:cNvPr>
          <p:cNvSpPr/>
          <p:nvPr/>
        </p:nvSpPr>
        <p:spPr>
          <a:xfrm>
            <a:off x="158622" y="2073501"/>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正方形/長方形 30">
            <a:extLst>
              <a:ext uri="{FF2B5EF4-FFF2-40B4-BE49-F238E27FC236}">
                <a16:creationId xmlns:a16="http://schemas.microsoft.com/office/drawing/2014/main" id="{7A4DED8D-2E59-482D-B7EC-8F26F8443117}"/>
              </a:ext>
            </a:extLst>
          </p:cNvPr>
          <p:cNvSpPr/>
          <p:nvPr/>
        </p:nvSpPr>
        <p:spPr>
          <a:xfrm>
            <a:off x="155901" y="2301306"/>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テキスト ボックス 31">
            <a:extLst>
              <a:ext uri="{FF2B5EF4-FFF2-40B4-BE49-F238E27FC236}">
                <a16:creationId xmlns:a16="http://schemas.microsoft.com/office/drawing/2014/main" id="{8C495885-C265-4529-9587-76E625123C44}"/>
              </a:ext>
            </a:extLst>
          </p:cNvPr>
          <p:cNvSpPr txBox="1"/>
          <p:nvPr/>
        </p:nvSpPr>
        <p:spPr>
          <a:xfrm>
            <a:off x="440490" y="1089315"/>
            <a:ext cx="1015662" cy="246221"/>
          </a:xfrm>
          <a:prstGeom prst="rect">
            <a:avLst/>
          </a:prstGeom>
          <a:noFill/>
        </p:spPr>
        <p:txBody>
          <a:bodyPr wrap="square" rtlCol="0">
            <a:spAutoFit/>
          </a:bodyPr>
          <a:lstStyle/>
          <a:p>
            <a:r>
              <a:rPr kumimoji="1" lang="ja-JP" altLang="en-US" sz="1000" b="1" dirty="0"/>
              <a:t>①資源循環林</a:t>
            </a:r>
          </a:p>
        </p:txBody>
      </p:sp>
      <p:sp>
        <p:nvSpPr>
          <p:cNvPr id="33" name="テキスト ボックス 32">
            <a:extLst>
              <a:ext uri="{FF2B5EF4-FFF2-40B4-BE49-F238E27FC236}">
                <a16:creationId xmlns:a16="http://schemas.microsoft.com/office/drawing/2014/main" id="{4971392E-B1B7-4F77-BFB3-C4A6982D54D6}"/>
              </a:ext>
            </a:extLst>
          </p:cNvPr>
          <p:cNvSpPr txBox="1"/>
          <p:nvPr/>
        </p:nvSpPr>
        <p:spPr>
          <a:xfrm>
            <a:off x="432176" y="1322563"/>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34" name="テキスト ボックス 33">
            <a:extLst>
              <a:ext uri="{FF2B5EF4-FFF2-40B4-BE49-F238E27FC236}">
                <a16:creationId xmlns:a16="http://schemas.microsoft.com/office/drawing/2014/main" id="{6D830027-0D98-47CF-8AA1-3C5CAD4B48FC}"/>
              </a:ext>
            </a:extLst>
          </p:cNvPr>
          <p:cNvSpPr txBox="1"/>
          <p:nvPr/>
        </p:nvSpPr>
        <p:spPr>
          <a:xfrm>
            <a:off x="440489" y="1547846"/>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35" name="テキスト ボックス 34">
            <a:extLst>
              <a:ext uri="{FF2B5EF4-FFF2-40B4-BE49-F238E27FC236}">
                <a16:creationId xmlns:a16="http://schemas.microsoft.com/office/drawing/2014/main" id="{CD41E461-2045-48E4-89C7-6BA4483D1B98}"/>
              </a:ext>
            </a:extLst>
          </p:cNvPr>
          <p:cNvSpPr txBox="1"/>
          <p:nvPr/>
        </p:nvSpPr>
        <p:spPr>
          <a:xfrm>
            <a:off x="437768" y="1770208"/>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36" name="正方形/長方形 35">
            <a:extLst>
              <a:ext uri="{FF2B5EF4-FFF2-40B4-BE49-F238E27FC236}">
                <a16:creationId xmlns:a16="http://schemas.microsoft.com/office/drawing/2014/main" id="{3486AB2E-2760-4FC1-B60E-3F727A04C161}"/>
              </a:ext>
            </a:extLst>
          </p:cNvPr>
          <p:cNvSpPr/>
          <p:nvPr/>
        </p:nvSpPr>
        <p:spPr>
          <a:xfrm>
            <a:off x="138367" y="1361495"/>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正方形/長方形 36">
            <a:extLst>
              <a:ext uri="{FF2B5EF4-FFF2-40B4-BE49-F238E27FC236}">
                <a16:creationId xmlns:a16="http://schemas.microsoft.com/office/drawing/2014/main" id="{56CFB173-C721-404F-9DAC-C5B16286D78F}"/>
              </a:ext>
            </a:extLst>
          </p:cNvPr>
          <p:cNvSpPr/>
          <p:nvPr/>
        </p:nvSpPr>
        <p:spPr>
          <a:xfrm>
            <a:off x="136553" y="1586467"/>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a:extLst>
              <a:ext uri="{FF2B5EF4-FFF2-40B4-BE49-F238E27FC236}">
                <a16:creationId xmlns:a16="http://schemas.microsoft.com/office/drawing/2014/main" id="{E5E4D85B-5534-4F32-9DC0-DA836689ADEF}"/>
              </a:ext>
            </a:extLst>
          </p:cNvPr>
          <p:cNvSpPr/>
          <p:nvPr/>
        </p:nvSpPr>
        <p:spPr>
          <a:xfrm>
            <a:off x="141996" y="1811438"/>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 name="正方形/長方形 38">
            <a:extLst>
              <a:ext uri="{FF2B5EF4-FFF2-40B4-BE49-F238E27FC236}">
                <a16:creationId xmlns:a16="http://schemas.microsoft.com/office/drawing/2014/main" id="{E6466E0D-1351-4DF6-B2D7-ADA7F852C57C}"/>
              </a:ext>
            </a:extLst>
          </p:cNvPr>
          <p:cNvSpPr/>
          <p:nvPr/>
        </p:nvSpPr>
        <p:spPr>
          <a:xfrm>
            <a:off x="141089" y="1122010"/>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テキスト ボックス 39">
            <a:extLst>
              <a:ext uri="{FF2B5EF4-FFF2-40B4-BE49-F238E27FC236}">
                <a16:creationId xmlns:a16="http://schemas.microsoft.com/office/drawing/2014/main" id="{52F47A2F-B316-4C25-8BD3-ED109BE4C1D5}"/>
              </a:ext>
            </a:extLst>
          </p:cNvPr>
          <p:cNvSpPr txBox="1"/>
          <p:nvPr/>
        </p:nvSpPr>
        <p:spPr>
          <a:xfrm>
            <a:off x="460025" y="2499221"/>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cxnSp>
        <p:nvCxnSpPr>
          <p:cNvPr id="42" name="直線コネクタ 41">
            <a:extLst>
              <a:ext uri="{FF2B5EF4-FFF2-40B4-BE49-F238E27FC236}">
                <a16:creationId xmlns:a16="http://schemas.microsoft.com/office/drawing/2014/main" id="{6341F3FB-1739-4826-8F3C-FF60B562AAC8}"/>
              </a:ext>
            </a:extLst>
          </p:cNvPr>
          <p:cNvCxnSpPr/>
          <p:nvPr/>
        </p:nvCxnSpPr>
        <p:spPr>
          <a:xfrm>
            <a:off x="155900" y="2894397"/>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a:extLst>
              <a:ext uri="{FF2B5EF4-FFF2-40B4-BE49-F238E27FC236}">
                <a16:creationId xmlns:a16="http://schemas.microsoft.com/office/drawing/2014/main" id="{FB66AEBA-1AB5-4178-83F6-20BC106A4F7E}"/>
              </a:ext>
            </a:extLst>
          </p:cNvPr>
          <p:cNvSpPr txBox="1"/>
          <p:nvPr/>
        </p:nvSpPr>
        <p:spPr>
          <a:xfrm>
            <a:off x="460715" y="2779748"/>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517" name="正方形/長方形 516">
            <a:extLst>
              <a:ext uri="{FF2B5EF4-FFF2-40B4-BE49-F238E27FC236}">
                <a16:creationId xmlns:a16="http://schemas.microsoft.com/office/drawing/2014/main" id="{41A71D1E-442B-47A6-863A-C31BD989E634}"/>
              </a:ext>
            </a:extLst>
          </p:cNvPr>
          <p:cNvSpPr/>
          <p:nvPr/>
        </p:nvSpPr>
        <p:spPr>
          <a:xfrm>
            <a:off x="1850397" y="2955482"/>
            <a:ext cx="30946"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テキスト ボックス 27">
            <a:extLst>
              <a:ext uri="{FF2B5EF4-FFF2-40B4-BE49-F238E27FC236}">
                <a16:creationId xmlns:a16="http://schemas.microsoft.com/office/drawing/2014/main" id="{B6984C07-AB20-42F3-917D-8C87A5EAABF6}"/>
              </a:ext>
            </a:extLst>
          </p:cNvPr>
          <p:cNvSpPr txBox="1"/>
          <p:nvPr/>
        </p:nvSpPr>
        <p:spPr>
          <a:xfrm>
            <a:off x="460024" y="2032271"/>
            <a:ext cx="1720790" cy="230832"/>
          </a:xfrm>
          <a:prstGeom prst="rect">
            <a:avLst/>
          </a:prstGeom>
          <a:noFill/>
        </p:spPr>
        <p:txBody>
          <a:bodyPr wrap="square" rtlCol="0">
            <a:spAutoFit/>
          </a:bodyPr>
          <a:lstStyle/>
          <a:p>
            <a:r>
              <a:rPr kumimoji="1" lang="ja-JP" altLang="en-US" sz="900" b="1" dirty="0"/>
              <a:t>山地災害危険地区（山腹）</a:t>
            </a:r>
          </a:p>
        </p:txBody>
      </p:sp>
      <p:sp>
        <p:nvSpPr>
          <p:cNvPr id="30" name="テキスト ボックス 29">
            <a:extLst>
              <a:ext uri="{FF2B5EF4-FFF2-40B4-BE49-F238E27FC236}">
                <a16:creationId xmlns:a16="http://schemas.microsoft.com/office/drawing/2014/main" id="{EAD12290-141F-4FE1-B75C-2FB87947A96B}"/>
              </a:ext>
            </a:extLst>
          </p:cNvPr>
          <p:cNvSpPr txBox="1"/>
          <p:nvPr/>
        </p:nvSpPr>
        <p:spPr>
          <a:xfrm>
            <a:off x="448989" y="2268389"/>
            <a:ext cx="1720789" cy="230832"/>
          </a:xfrm>
          <a:prstGeom prst="rect">
            <a:avLst/>
          </a:prstGeom>
          <a:noFill/>
        </p:spPr>
        <p:txBody>
          <a:bodyPr wrap="square" rtlCol="0">
            <a:spAutoFit/>
          </a:bodyPr>
          <a:lstStyle/>
          <a:p>
            <a:r>
              <a:rPr kumimoji="1" lang="ja-JP" altLang="en-US" sz="900" b="1" dirty="0"/>
              <a:t>山地災害危険地区（渓流）</a:t>
            </a:r>
          </a:p>
        </p:txBody>
      </p:sp>
      <p:sp>
        <p:nvSpPr>
          <p:cNvPr id="935" name="正方形/長方形 934">
            <a:extLst>
              <a:ext uri="{FF2B5EF4-FFF2-40B4-BE49-F238E27FC236}">
                <a16:creationId xmlns:a16="http://schemas.microsoft.com/office/drawing/2014/main" id="{00D0D418-5EA3-4602-9898-E80EE4E14F14}"/>
              </a:ext>
            </a:extLst>
          </p:cNvPr>
          <p:cNvSpPr/>
          <p:nvPr/>
        </p:nvSpPr>
        <p:spPr>
          <a:xfrm>
            <a:off x="155900" y="2548355"/>
            <a:ext cx="344963" cy="150921"/>
          </a:xfrm>
          <a:prstGeom prst="rect">
            <a:avLst/>
          </a:prstGeom>
          <a:noFill/>
          <a:ln w="34925">
            <a:solidFill>
              <a:srgbClr val="FF33CC"/>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936" name="直線コネクタ 935">
            <a:extLst>
              <a:ext uri="{FF2B5EF4-FFF2-40B4-BE49-F238E27FC236}">
                <a16:creationId xmlns:a16="http://schemas.microsoft.com/office/drawing/2014/main" id="{A446C40F-8F5B-4287-9AF6-6020C6F3723E}"/>
              </a:ext>
            </a:extLst>
          </p:cNvPr>
          <p:cNvCxnSpPr>
            <a:cxnSpLocks/>
          </p:cNvCxnSpPr>
          <p:nvPr/>
        </p:nvCxnSpPr>
        <p:spPr>
          <a:xfrm>
            <a:off x="155900" y="2604766"/>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37" name="直線コネクタ 936">
            <a:extLst>
              <a:ext uri="{FF2B5EF4-FFF2-40B4-BE49-F238E27FC236}">
                <a16:creationId xmlns:a16="http://schemas.microsoft.com/office/drawing/2014/main" id="{05497768-907C-44F5-8C8C-AF242D2EA994}"/>
              </a:ext>
            </a:extLst>
          </p:cNvPr>
          <p:cNvCxnSpPr>
            <a:cxnSpLocks/>
            <a:endCxn id="935" idx="0"/>
          </p:cNvCxnSpPr>
          <p:nvPr/>
        </p:nvCxnSpPr>
        <p:spPr>
          <a:xfrm flipV="1">
            <a:off x="328382" y="2548355"/>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38" name="直線コネクタ 937">
            <a:extLst>
              <a:ext uri="{FF2B5EF4-FFF2-40B4-BE49-F238E27FC236}">
                <a16:creationId xmlns:a16="http://schemas.microsoft.com/office/drawing/2014/main" id="{0A7DD19D-F65F-469D-8B11-9AEDAFCB56D9}"/>
              </a:ext>
            </a:extLst>
          </p:cNvPr>
          <p:cNvCxnSpPr>
            <a:cxnSpLocks/>
          </p:cNvCxnSpPr>
          <p:nvPr/>
        </p:nvCxnSpPr>
        <p:spPr>
          <a:xfrm flipV="1">
            <a:off x="408392" y="2552473"/>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39" name="直線コネクタ 938">
            <a:extLst>
              <a:ext uri="{FF2B5EF4-FFF2-40B4-BE49-F238E27FC236}">
                <a16:creationId xmlns:a16="http://schemas.microsoft.com/office/drawing/2014/main" id="{B7913CEC-8FC3-4FF2-989B-3820E1F19C4D}"/>
              </a:ext>
            </a:extLst>
          </p:cNvPr>
          <p:cNvCxnSpPr>
            <a:cxnSpLocks/>
          </p:cNvCxnSpPr>
          <p:nvPr/>
        </p:nvCxnSpPr>
        <p:spPr>
          <a:xfrm flipV="1">
            <a:off x="252182" y="2545860"/>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40" name="直線コネクタ 939">
            <a:extLst>
              <a:ext uri="{FF2B5EF4-FFF2-40B4-BE49-F238E27FC236}">
                <a16:creationId xmlns:a16="http://schemas.microsoft.com/office/drawing/2014/main" id="{9278A66A-1E41-498B-9506-865606A6D47F}"/>
              </a:ext>
            </a:extLst>
          </p:cNvPr>
          <p:cNvCxnSpPr>
            <a:cxnSpLocks/>
          </p:cNvCxnSpPr>
          <p:nvPr/>
        </p:nvCxnSpPr>
        <p:spPr>
          <a:xfrm>
            <a:off x="151383" y="2645119"/>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484184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a:extLst>
              <a:ext uri="{FF2B5EF4-FFF2-40B4-BE49-F238E27FC236}">
                <a16:creationId xmlns:a16="http://schemas.microsoft.com/office/drawing/2014/main" id="{A297D8A6-C1CA-4819-94E5-5BC74D301A48}"/>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FBAD5998-C96B-4DF4-8CDF-C2B3EA26F253}"/>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9E0B57F9-26AD-4A9B-B68B-F76632A555AF}"/>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　 （林小班でゾーニングを検討）</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3ACF8613-9672-414B-AF0A-F98479652737}"/>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6DEA3E52-9F92-4F9C-B73E-3077F84C226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4C5740BD-A830-4F85-B025-84BA00BC755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34" name="テキスト ボックス 33">
            <a:extLst>
              <a:ext uri="{FF2B5EF4-FFF2-40B4-BE49-F238E27FC236}">
                <a16:creationId xmlns:a16="http://schemas.microsoft.com/office/drawing/2014/main" id="{29BD750B-8F8D-44ED-841F-1E83E2128561}"/>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41" name="スライド番号プレースホルダー 10">
            <a:extLst>
              <a:ext uri="{FF2B5EF4-FFF2-40B4-BE49-F238E27FC236}">
                <a16:creationId xmlns:a16="http://schemas.microsoft.com/office/drawing/2014/main" id="{8498DCB3-C088-4010-B061-655FC07F6ED0}"/>
              </a:ext>
            </a:extLst>
          </p:cNvPr>
          <p:cNvSpPr>
            <a:spLocks noGrp="1"/>
          </p:cNvSpPr>
          <p:nvPr>
            <p:ph type="sldNum" sz="quarter" idx="12"/>
          </p:nvPr>
        </p:nvSpPr>
        <p:spPr>
          <a:xfrm>
            <a:off x="6996113" y="6244592"/>
            <a:ext cx="2228850" cy="365125"/>
          </a:xfrm>
        </p:spPr>
        <p:txBody>
          <a:bodyPr/>
          <a:lstStyle/>
          <a:p>
            <a:fld id="{D2D8002D-B5B0-4BAC-B1F6-782DDCCE6D9C}" type="slidenum">
              <a:rPr kumimoji="1" lang="ja-JP" altLang="en-US" sz="2000" b="1"/>
              <a:t>16</a:t>
            </a:fld>
            <a:endParaRPr kumimoji="1" lang="ja-JP" altLang="en-US" sz="2000" b="1" dirty="0"/>
          </a:p>
        </p:txBody>
      </p:sp>
      <p:pic>
        <p:nvPicPr>
          <p:cNvPr id="46" name="図 45">
            <a:extLst>
              <a:ext uri="{FF2B5EF4-FFF2-40B4-BE49-F238E27FC236}">
                <a16:creationId xmlns:a16="http://schemas.microsoft.com/office/drawing/2014/main" id="{257B9A1A-7B6F-46D4-8167-6484D8AEA0E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30140" y="894582"/>
            <a:ext cx="8415676" cy="5907033"/>
          </a:xfrm>
          <a:prstGeom prst="rect">
            <a:avLst/>
          </a:prstGeom>
        </p:spPr>
      </p:pic>
      <p:sp>
        <p:nvSpPr>
          <p:cNvPr id="48" name="正方形/長方形 47">
            <a:extLst>
              <a:ext uri="{FF2B5EF4-FFF2-40B4-BE49-F238E27FC236}">
                <a16:creationId xmlns:a16="http://schemas.microsoft.com/office/drawing/2014/main" id="{CC8D7283-4C04-4119-817C-DB05B58A1A97}"/>
              </a:ext>
            </a:extLst>
          </p:cNvPr>
          <p:cNvSpPr/>
          <p:nvPr/>
        </p:nvSpPr>
        <p:spPr>
          <a:xfrm>
            <a:off x="5732209" y="3891603"/>
            <a:ext cx="123762" cy="105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a:extLst>
              <a:ext uri="{FF2B5EF4-FFF2-40B4-BE49-F238E27FC236}">
                <a16:creationId xmlns:a16="http://schemas.microsoft.com/office/drawing/2014/main" id="{9177880C-606A-41B3-BABF-F4B07CEA026F}"/>
              </a:ext>
            </a:extLst>
          </p:cNvPr>
          <p:cNvSpPr/>
          <p:nvPr/>
        </p:nvSpPr>
        <p:spPr>
          <a:xfrm>
            <a:off x="5379784" y="3728394"/>
            <a:ext cx="123762" cy="1355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正方形/長方形 49">
            <a:extLst>
              <a:ext uri="{FF2B5EF4-FFF2-40B4-BE49-F238E27FC236}">
                <a16:creationId xmlns:a16="http://schemas.microsoft.com/office/drawing/2014/main" id="{5A6F5616-17A8-4FFB-ABE3-8F81167C8FCE}"/>
              </a:ext>
            </a:extLst>
          </p:cNvPr>
          <p:cNvSpPr/>
          <p:nvPr/>
        </p:nvSpPr>
        <p:spPr>
          <a:xfrm>
            <a:off x="5515188" y="4180293"/>
            <a:ext cx="664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正方形/長方形 50">
            <a:extLst>
              <a:ext uri="{FF2B5EF4-FFF2-40B4-BE49-F238E27FC236}">
                <a16:creationId xmlns:a16="http://schemas.microsoft.com/office/drawing/2014/main" id="{45A56B2F-69E7-4616-8E13-D3F534CBA3FE}"/>
              </a:ext>
            </a:extLst>
          </p:cNvPr>
          <p:cNvSpPr/>
          <p:nvPr/>
        </p:nvSpPr>
        <p:spPr>
          <a:xfrm>
            <a:off x="5328562" y="4054208"/>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 name="正方形/長方形 51">
            <a:extLst>
              <a:ext uri="{FF2B5EF4-FFF2-40B4-BE49-F238E27FC236}">
                <a16:creationId xmlns:a16="http://schemas.microsoft.com/office/drawing/2014/main" id="{B5C0A8D4-028D-418D-9A76-4BC6CF0830E6}"/>
              </a:ext>
            </a:extLst>
          </p:cNvPr>
          <p:cNvSpPr/>
          <p:nvPr/>
        </p:nvSpPr>
        <p:spPr>
          <a:xfrm>
            <a:off x="5301944" y="4070779"/>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正方形/長方形 52">
            <a:extLst>
              <a:ext uri="{FF2B5EF4-FFF2-40B4-BE49-F238E27FC236}">
                <a16:creationId xmlns:a16="http://schemas.microsoft.com/office/drawing/2014/main" id="{89E3EEC1-9CEF-4653-921E-9383C5910F96}"/>
              </a:ext>
            </a:extLst>
          </p:cNvPr>
          <p:cNvSpPr/>
          <p:nvPr/>
        </p:nvSpPr>
        <p:spPr>
          <a:xfrm>
            <a:off x="5279084" y="4098191"/>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正方形/長方形 53">
            <a:extLst>
              <a:ext uri="{FF2B5EF4-FFF2-40B4-BE49-F238E27FC236}">
                <a16:creationId xmlns:a16="http://schemas.microsoft.com/office/drawing/2014/main" id="{1BAE02C5-F367-423D-8A17-079DA04CDA8C}"/>
              </a:ext>
            </a:extLst>
          </p:cNvPr>
          <p:cNvSpPr/>
          <p:nvPr/>
        </p:nvSpPr>
        <p:spPr>
          <a:xfrm>
            <a:off x="6381750" y="2454275"/>
            <a:ext cx="59056" cy="739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正方形/長方形 54">
            <a:extLst>
              <a:ext uri="{FF2B5EF4-FFF2-40B4-BE49-F238E27FC236}">
                <a16:creationId xmlns:a16="http://schemas.microsoft.com/office/drawing/2014/main" id="{65E3FDC5-7CE8-49B4-979A-3BE18A9224D8}"/>
              </a:ext>
            </a:extLst>
          </p:cNvPr>
          <p:cNvSpPr/>
          <p:nvPr/>
        </p:nvSpPr>
        <p:spPr>
          <a:xfrm>
            <a:off x="6332220" y="2270986"/>
            <a:ext cx="49530"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正方形/長方形 55">
            <a:extLst>
              <a:ext uri="{FF2B5EF4-FFF2-40B4-BE49-F238E27FC236}">
                <a16:creationId xmlns:a16="http://schemas.microsoft.com/office/drawing/2014/main" id="{B5CCAA71-F933-4177-BEF4-23DB1C5DB704}"/>
              </a:ext>
            </a:extLst>
          </p:cNvPr>
          <p:cNvSpPr/>
          <p:nvPr/>
        </p:nvSpPr>
        <p:spPr>
          <a:xfrm>
            <a:off x="6280785" y="2212341"/>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 name="正方形/長方形 56">
            <a:extLst>
              <a:ext uri="{FF2B5EF4-FFF2-40B4-BE49-F238E27FC236}">
                <a16:creationId xmlns:a16="http://schemas.microsoft.com/office/drawing/2014/main" id="{F5D40762-9533-4404-A392-CB724B016648}"/>
              </a:ext>
            </a:extLst>
          </p:cNvPr>
          <p:cNvSpPr/>
          <p:nvPr/>
        </p:nvSpPr>
        <p:spPr>
          <a:xfrm>
            <a:off x="6653995" y="2202406"/>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正方形/長方形 57">
            <a:extLst>
              <a:ext uri="{FF2B5EF4-FFF2-40B4-BE49-F238E27FC236}">
                <a16:creationId xmlns:a16="http://schemas.microsoft.com/office/drawing/2014/main" id="{929F2DC7-FF51-4438-9C2E-54FDF811B921}"/>
              </a:ext>
            </a:extLst>
          </p:cNvPr>
          <p:cNvSpPr/>
          <p:nvPr/>
        </p:nvSpPr>
        <p:spPr>
          <a:xfrm>
            <a:off x="6892120" y="1903318"/>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 name="正方形/長方形 58">
            <a:extLst>
              <a:ext uri="{FF2B5EF4-FFF2-40B4-BE49-F238E27FC236}">
                <a16:creationId xmlns:a16="http://schemas.microsoft.com/office/drawing/2014/main" id="{A43609D8-FA57-4D58-949D-2EC4E5EC92B0}"/>
              </a:ext>
            </a:extLst>
          </p:cNvPr>
          <p:cNvSpPr/>
          <p:nvPr/>
        </p:nvSpPr>
        <p:spPr>
          <a:xfrm>
            <a:off x="6974762" y="1966176"/>
            <a:ext cx="66845" cy="861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a:extLst>
              <a:ext uri="{FF2B5EF4-FFF2-40B4-BE49-F238E27FC236}">
                <a16:creationId xmlns:a16="http://schemas.microsoft.com/office/drawing/2014/main" id="{91045059-DD35-4185-99D2-215157553B00}"/>
              </a:ext>
            </a:extLst>
          </p:cNvPr>
          <p:cNvSpPr/>
          <p:nvPr/>
        </p:nvSpPr>
        <p:spPr>
          <a:xfrm>
            <a:off x="7017769" y="1915914"/>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正方形/長方形 60">
            <a:extLst>
              <a:ext uri="{FF2B5EF4-FFF2-40B4-BE49-F238E27FC236}">
                <a16:creationId xmlns:a16="http://schemas.microsoft.com/office/drawing/2014/main" id="{25F48A03-C011-4034-8437-5F4B10A44B57}"/>
              </a:ext>
            </a:extLst>
          </p:cNvPr>
          <p:cNvSpPr/>
          <p:nvPr/>
        </p:nvSpPr>
        <p:spPr>
          <a:xfrm>
            <a:off x="7518865" y="1712014"/>
            <a:ext cx="160190"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 name="正方形/長方形 61">
            <a:extLst>
              <a:ext uri="{FF2B5EF4-FFF2-40B4-BE49-F238E27FC236}">
                <a16:creationId xmlns:a16="http://schemas.microsoft.com/office/drawing/2014/main" id="{82247C8F-131A-4B4E-A4C8-0F2B0778ECDB}"/>
              </a:ext>
            </a:extLst>
          </p:cNvPr>
          <p:cNvSpPr/>
          <p:nvPr/>
        </p:nvSpPr>
        <p:spPr>
          <a:xfrm>
            <a:off x="7353580" y="1670104"/>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正方形/長方形 62">
            <a:extLst>
              <a:ext uri="{FF2B5EF4-FFF2-40B4-BE49-F238E27FC236}">
                <a16:creationId xmlns:a16="http://schemas.microsoft.com/office/drawing/2014/main" id="{61206455-6724-4A1E-BC31-F6A649AE70CA}"/>
              </a:ext>
            </a:extLst>
          </p:cNvPr>
          <p:cNvSpPr/>
          <p:nvPr/>
        </p:nvSpPr>
        <p:spPr>
          <a:xfrm>
            <a:off x="7435495" y="1462164"/>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a:extLst>
              <a:ext uri="{FF2B5EF4-FFF2-40B4-BE49-F238E27FC236}">
                <a16:creationId xmlns:a16="http://schemas.microsoft.com/office/drawing/2014/main" id="{73CD3D17-4A54-4872-8EA1-464509532208}"/>
              </a:ext>
            </a:extLst>
          </p:cNvPr>
          <p:cNvSpPr/>
          <p:nvPr/>
        </p:nvSpPr>
        <p:spPr>
          <a:xfrm>
            <a:off x="7598960" y="1336632"/>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a:extLst>
              <a:ext uri="{FF2B5EF4-FFF2-40B4-BE49-F238E27FC236}">
                <a16:creationId xmlns:a16="http://schemas.microsoft.com/office/drawing/2014/main" id="{3D4AC133-CD58-4ECE-BA5D-1FFAB50CE897}"/>
              </a:ext>
            </a:extLst>
          </p:cNvPr>
          <p:cNvSpPr/>
          <p:nvPr/>
        </p:nvSpPr>
        <p:spPr>
          <a:xfrm>
            <a:off x="7549483" y="1299473"/>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正方形/長方形 65">
            <a:extLst>
              <a:ext uri="{FF2B5EF4-FFF2-40B4-BE49-F238E27FC236}">
                <a16:creationId xmlns:a16="http://schemas.microsoft.com/office/drawing/2014/main" id="{AEFA09D0-02DE-42DD-8548-B4D99AB51A43}"/>
              </a:ext>
            </a:extLst>
          </p:cNvPr>
          <p:cNvSpPr/>
          <p:nvPr/>
        </p:nvSpPr>
        <p:spPr>
          <a:xfrm>
            <a:off x="7812373" y="1231740"/>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正方形/長方形 66">
            <a:extLst>
              <a:ext uri="{FF2B5EF4-FFF2-40B4-BE49-F238E27FC236}">
                <a16:creationId xmlns:a16="http://schemas.microsoft.com/office/drawing/2014/main" id="{1BD04ABF-E969-43F1-A29D-8FC0B6E691D3}"/>
              </a:ext>
            </a:extLst>
          </p:cNvPr>
          <p:cNvSpPr/>
          <p:nvPr/>
        </p:nvSpPr>
        <p:spPr>
          <a:xfrm>
            <a:off x="7947628" y="1394898"/>
            <a:ext cx="59087" cy="7873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正方形/長方形 67">
            <a:extLst>
              <a:ext uri="{FF2B5EF4-FFF2-40B4-BE49-F238E27FC236}">
                <a16:creationId xmlns:a16="http://schemas.microsoft.com/office/drawing/2014/main" id="{48C93DAA-542D-4B51-8473-79B49EF0E121}"/>
              </a:ext>
            </a:extLst>
          </p:cNvPr>
          <p:cNvSpPr/>
          <p:nvPr/>
        </p:nvSpPr>
        <p:spPr>
          <a:xfrm>
            <a:off x="7975266" y="1452086"/>
            <a:ext cx="59087" cy="672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正方形/長方形 68">
            <a:extLst>
              <a:ext uri="{FF2B5EF4-FFF2-40B4-BE49-F238E27FC236}">
                <a16:creationId xmlns:a16="http://schemas.microsoft.com/office/drawing/2014/main" id="{5029C98C-C293-48E5-882B-EC4925C438D5}"/>
              </a:ext>
            </a:extLst>
          </p:cNvPr>
          <p:cNvSpPr/>
          <p:nvPr/>
        </p:nvSpPr>
        <p:spPr>
          <a:xfrm>
            <a:off x="7975266" y="1517446"/>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正方形/長方形 69">
            <a:extLst>
              <a:ext uri="{FF2B5EF4-FFF2-40B4-BE49-F238E27FC236}">
                <a16:creationId xmlns:a16="http://schemas.microsoft.com/office/drawing/2014/main" id="{1104E557-3F74-445D-9D58-AF8AD1330064}"/>
              </a:ext>
            </a:extLst>
          </p:cNvPr>
          <p:cNvSpPr/>
          <p:nvPr/>
        </p:nvSpPr>
        <p:spPr>
          <a:xfrm rot="5400000">
            <a:off x="8011784" y="1538992"/>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 name="正方形/長方形 70">
            <a:extLst>
              <a:ext uri="{FF2B5EF4-FFF2-40B4-BE49-F238E27FC236}">
                <a16:creationId xmlns:a16="http://schemas.microsoft.com/office/drawing/2014/main" id="{84C15714-BB0D-4125-9C92-682B3EE0D69B}"/>
              </a:ext>
            </a:extLst>
          </p:cNvPr>
          <p:cNvSpPr/>
          <p:nvPr/>
        </p:nvSpPr>
        <p:spPr>
          <a:xfrm rot="5400000">
            <a:off x="7996867" y="1564753"/>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正方形/長方形 71">
            <a:extLst>
              <a:ext uri="{FF2B5EF4-FFF2-40B4-BE49-F238E27FC236}">
                <a16:creationId xmlns:a16="http://schemas.microsoft.com/office/drawing/2014/main" id="{65F0377E-BC21-4A39-8EC4-266CD3A1D8CC}"/>
              </a:ext>
            </a:extLst>
          </p:cNvPr>
          <p:cNvSpPr/>
          <p:nvPr/>
        </p:nvSpPr>
        <p:spPr>
          <a:xfrm rot="5400000">
            <a:off x="7648278" y="1565040"/>
            <a:ext cx="324142" cy="431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正方形/長方形 72">
            <a:extLst>
              <a:ext uri="{FF2B5EF4-FFF2-40B4-BE49-F238E27FC236}">
                <a16:creationId xmlns:a16="http://schemas.microsoft.com/office/drawing/2014/main" id="{12E5DD77-1F12-4F59-8EE9-89BFBCBC9448}"/>
              </a:ext>
            </a:extLst>
          </p:cNvPr>
          <p:cNvSpPr/>
          <p:nvPr/>
        </p:nvSpPr>
        <p:spPr>
          <a:xfrm rot="5400000">
            <a:off x="7607324" y="1518775"/>
            <a:ext cx="346834" cy="443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 name="正方形/長方形 73">
            <a:extLst>
              <a:ext uri="{FF2B5EF4-FFF2-40B4-BE49-F238E27FC236}">
                <a16:creationId xmlns:a16="http://schemas.microsoft.com/office/drawing/2014/main" id="{96081045-0622-41C9-82A5-97AC4A33BAE0}"/>
              </a:ext>
            </a:extLst>
          </p:cNvPr>
          <p:cNvSpPr/>
          <p:nvPr/>
        </p:nvSpPr>
        <p:spPr>
          <a:xfrm rot="5400000">
            <a:off x="7728613" y="1369759"/>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正方形/長方形 74">
            <a:extLst>
              <a:ext uri="{FF2B5EF4-FFF2-40B4-BE49-F238E27FC236}">
                <a16:creationId xmlns:a16="http://schemas.microsoft.com/office/drawing/2014/main" id="{6AF4398D-F9F9-478B-A431-638D321C3797}"/>
              </a:ext>
            </a:extLst>
          </p:cNvPr>
          <p:cNvSpPr/>
          <p:nvPr/>
        </p:nvSpPr>
        <p:spPr>
          <a:xfrm rot="5400000">
            <a:off x="7718198" y="1495251"/>
            <a:ext cx="78954" cy="466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 name="正方形/長方形 75">
            <a:extLst>
              <a:ext uri="{FF2B5EF4-FFF2-40B4-BE49-F238E27FC236}">
                <a16:creationId xmlns:a16="http://schemas.microsoft.com/office/drawing/2014/main" id="{CAEA2ACB-BC7D-4DEC-B978-E9FA23A88294}"/>
              </a:ext>
            </a:extLst>
          </p:cNvPr>
          <p:cNvSpPr/>
          <p:nvPr/>
        </p:nvSpPr>
        <p:spPr>
          <a:xfrm>
            <a:off x="5869000" y="3972087"/>
            <a:ext cx="45719" cy="5018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正方形/長方形 76">
            <a:extLst>
              <a:ext uri="{FF2B5EF4-FFF2-40B4-BE49-F238E27FC236}">
                <a16:creationId xmlns:a16="http://schemas.microsoft.com/office/drawing/2014/main" id="{7C971225-695A-4176-AFE0-1ABE28E51147}"/>
              </a:ext>
            </a:extLst>
          </p:cNvPr>
          <p:cNvSpPr/>
          <p:nvPr/>
        </p:nvSpPr>
        <p:spPr>
          <a:xfrm>
            <a:off x="5893422" y="3972086"/>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452B5876-E088-4596-ADA1-E13285A002D7}"/>
              </a:ext>
            </a:extLst>
          </p:cNvPr>
          <p:cNvSpPr/>
          <p:nvPr/>
        </p:nvSpPr>
        <p:spPr>
          <a:xfrm>
            <a:off x="5729829" y="4442142"/>
            <a:ext cx="1237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76EF5394-6ED3-4FDD-987F-1166A2C3ED79}"/>
              </a:ext>
            </a:extLst>
          </p:cNvPr>
          <p:cNvSpPr/>
          <p:nvPr/>
        </p:nvSpPr>
        <p:spPr>
          <a:xfrm>
            <a:off x="5893422" y="4049685"/>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正方形/長方形 79">
            <a:extLst>
              <a:ext uri="{FF2B5EF4-FFF2-40B4-BE49-F238E27FC236}">
                <a16:creationId xmlns:a16="http://schemas.microsoft.com/office/drawing/2014/main" id="{6D7C27E6-EED9-4343-8C0A-7508E3A24361}"/>
              </a:ext>
            </a:extLst>
          </p:cNvPr>
          <p:cNvSpPr/>
          <p:nvPr/>
        </p:nvSpPr>
        <p:spPr>
          <a:xfrm>
            <a:off x="5705091" y="441704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正方形/長方形 80">
            <a:extLst>
              <a:ext uri="{FF2B5EF4-FFF2-40B4-BE49-F238E27FC236}">
                <a16:creationId xmlns:a16="http://schemas.microsoft.com/office/drawing/2014/main" id="{D8E037E5-3BC0-4C08-AE52-46B6798DE027}"/>
              </a:ext>
            </a:extLst>
          </p:cNvPr>
          <p:cNvSpPr/>
          <p:nvPr/>
        </p:nvSpPr>
        <p:spPr>
          <a:xfrm>
            <a:off x="5351421" y="4282466"/>
            <a:ext cx="63542" cy="539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正方形/長方形 81">
            <a:extLst>
              <a:ext uri="{FF2B5EF4-FFF2-40B4-BE49-F238E27FC236}">
                <a16:creationId xmlns:a16="http://schemas.microsoft.com/office/drawing/2014/main" id="{7F8B037E-04BF-4183-8EC2-FF02D7B0CBDD}"/>
              </a:ext>
            </a:extLst>
          </p:cNvPr>
          <p:cNvSpPr/>
          <p:nvPr/>
        </p:nvSpPr>
        <p:spPr>
          <a:xfrm>
            <a:off x="6115050" y="4175531"/>
            <a:ext cx="14097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正方形/長方形 82">
            <a:extLst>
              <a:ext uri="{FF2B5EF4-FFF2-40B4-BE49-F238E27FC236}">
                <a16:creationId xmlns:a16="http://schemas.microsoft.com/office/drawing/2014/main" id="{CDB51484-C979-4A22-9509-B6FE4691D494}"/>
              </a:ext>
            </a:extLst>
          </p:cNvPr>
          <p:cNvSpPr/>
          <p:nvPr/>
        </p:nvSpPr>
        <p:spPr>
          <a:xfrm>
            <a:off x="6711623" y="4175531"/>
            <a:ext cx="108278" cy="2917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76DE4436-6274-4F29-9A6B-7D3FD672FAB5}"/>
              </a:ext>
            </a:extLst>
          </p:cNvPr>
          <p:cNvSpPr/>
          <p:nvPr/>
        </p:nvSpPr>
        <p:spPr>
          <a:xfrm>
            <a:off x="6817566" y="4353084"/>
            <a:ext cx="161957"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正方形/長方形 84">
            <a:extLst>
              <a:ext uri="{FF2B5EF4-FFF2-40B4-BE49-F238E27FC236}">
                <a16:creationId xmlns:a16="http://schemas.microsoft.com/office/drawing/2014/main" id="{F3BC4E6B-25EC-4A5B-A9C0-F3DDE252FC41}"/>
              </a:ext>
            </a:extLst>
          </p:cNvPr>
          <p:cNvSpPr/>
          <p:nvPr/>
        </p:nvSpPr>
        <p:spPr>
          <a:xfrm>
            <a:off x="7081560" y="447948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正方形/長方形 85">
            <a:extLst>
              <a:ext uri="{FF2B5EF4-FFF2-40B4-BE49-F238E27FC236}">
                <a16:creationId xmlns:a16="http://schemas.microsoft.com/office/drawing/2014/main" id="{B4CAEEFF-E427-40E1-B126-5F4FB5DFA9A5}"/>
              </a:ext>
            </a:extLst>
          </p:cNvPr>
          <p:cNvSpPr/>
          <p:nvPr/>
        </p:nvSpPr>
        <p:spPr>
          <a:xfrm>
            <a:off x="7058700" y="437170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 name="正方形/長方形 86">
            <a:extLst>
              <a:ext uri="{FF2B5EF4-FFF2-40B4-BE49-F238E27FC236}">
                <a16:creationId xmlns:a16="http://schemas.microsoft.com/office/drawing/2014/main" id="{ADF28B85-3663-4AB9-9BB3-1F10B5B188E3}"/>
              </a:ext>
            </a:extLst>
          </p:cNvPr>
          <p:cNvSpPr/>
          <p:nvPr/>
        </p:nvSpPr>
        <p:spPr>
          <a:xfrm>
            <a:off x="6950869" y="3900731"/>
            <a:ext cx="139895" cy="4809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正方形/長方形 87">
            <a:extLst>
              <a:ext uri="{FF2B5EF4-FFF2-40B4-BE49-F238E27FC236}">
                <a16:creationId xmlns:a16="http://schemas.microsoft.com/office/drawing/2014/main" id="{06781980-5598-465E-B129-62D4AEEFB44C}"/>
              </a:ext>
            </a:extLst>
          </p:cNvPr>
          <p:cNvSpPr/>
          <p:nvPr/>
        </p:nvSpPr>
        <p:spPr>
          <a:xfrm>
            <a:off x="7084831" y="4168914"/>
            <a:ext cx="119709" cy="2481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正方形/長方形 88">
            <a:extLst>
              <a:ext uri="{FF2B5EF4-FFF2-40B4-BE49-F238E27FC236}">
                <a16:creationId xmlns:a16="http://schemas.microsoft.com/office/drawing/2014/main" id="{FC36407D-DFD6-4E60-8EDA-C3954DEBDE84}"/>
              </a:ext>
            </a:extLst>
          </p:cNvPr>
          <p:cNvSpPr/>
          <p:nvPr/>
        </p:nvSpPr>
        <p:spPr>
          <a:xfrm>
            <a:off x="7184696" y="441633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正方形/長方形 89">
            <a:extLst>
              <a:ext uri="{FF2B5EF4-FFF2-40B4-BE49-F238E27FC236}">
                <a16:creationId xmlns:a16="http://schemas.microsoft.com/office/drawing/2014/main" id="{6479C381-D1DB-4200-B56D-37FC0052A3AC}"/>
              </a:ext>
            </a:extLst>
          </p:cNvPr>
          <p:cNvSpPr/>
          <p:nvPr/>
        </p:nvSpPr>
        <p:spPr>
          <a:xfrm>
            <a:off x="7180939" y="4462767"/>
            <a:ext cx="71702" cy="1165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正方形/長方形 90">
            <a:extLst>
              <a:ext uri="{FF2B5EF4-FFF2-40B4-BE49-F238E27FC236}">
                <a16:creationId xmlns:a16="http://schemas.microsoft.com/office/drawing/2014/main" id="{5F3278E8-E249-4CD6-A088-02A6EB9AD5C1}"/>
              </a:ext>
            </a:extLst>
          </p:cNvPr>
          <p:cNvSpPr/>
          <p:nvPr/>
        </p:nvSpPr>
        <p:spPr>
          <a:xfrm>
            <a:off x="7564301" y="4443677"/>
            <a:ext cx="71702"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054EA5F3-A0F7-4866-A1E0-E130AB8EC2F0}"/>
              </a:ext>
            </a:extLst>
          </p:cNvPr>
          <p:cNvSpPr/>
          <p:nvPr/>
        </p:nvSpPr>
        <p:spPr>
          <a:xfrm>
            <a:off x="7518865" y="3417549"/>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正方形/長方形 92">
            <a:extLst>
              <a:ext uri="{FF2B5EF4-FFF2-40B4-BE49-F238E27FC236}">
                <a16:creationId xmlns:a16="http://schemas.microsoft.com/office/drawing/2014/main" id="{938104B6-F106-4C27-9488-87798842D340}"/>
              </a:ext>
            </a:extLst>
          </p:cNvPr>
          <p:cNvSpPr/>
          <p:nvPr/>
        </p:nvSpPr>
        <p:spPr>
          <a:xfrm>
            <a:off x="7300241" y="3198859"/>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正方形/長方形 93">
            <a:extLst>
              <a:ext uri="{FF2B5EF4-FFF2-40B4-BE49-F238E27FC236}">
                <a16:creationId xmlns:a16="http://schemas.microsoft.com/office/drawing/2014/main" id="{D2BD97FF-D374-472A-A954-F04BA09D85D0}"/>
              </a:ext>
            </a:extLst>
          </p:cNvPr>
          <p:cNvSpPr/>
          <p:nvPr/>
        </p:nvSpPr>
        <p:spPr>
          <a:xfrm>
            <a:off x="7318986" y="3260420"/>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9741AAF3-3C6D-4208-B9DD-9628FD59BEBA}"/>
              </a:ext>
            </a:extLst>
          </p:cNvPr>
          <p:cNvSpPr/>
          <p:nvPr/>
        </p:nvSpPr>
        <p:spPr>
          <a:xfrm>
            <a:off x="7185029" y="3315662"/>
            <a:ext cx="67612"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B98F372C-B8F1-477F-B83A-59AB6C60AC70}"/>
              </a:ext>
            </a:extLst>
          </p:cNvPr>
          <p:cNvSpPr/>
          <p:nvPr/>
        </p:nvSpPr>
        <p:spPr>
          <a:xfrm>
            <a:off x="6731956" y="3144470"/>
            <a:ext cx="85610"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FA7404AA-62D5-4230-A9D5-59DF281EC101}"/>
              </a:ext>
            </a:extLst>
          </p:cNvPr>
          <p:cNvSpPr/>
          <p:nvPr/>
        </p:nvSpPr>
        <p:spPr>
          <a:xfrm>
            <a:off x="6661138" y="3201605"/>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BBC68E7C-40E1-4E86-A21D-8DE5407368BB}"/>
              </a:ext>
            </a:extLst>
          </p:cNvPr>
          <p:cNvSpPr/>
          <p:nvPr/>
        </p:nvSpPr>
        <p:spPr>
          <a:xfrm>
            <a:off x="6709086" y="3166173"/>
            <a:ext cx="56676" cy="502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正方形/長方形 98">
            <a:extLst>
              <a:ext uri="{FF2B5EF4-FFF2-40B4-BE49-F238E27FC236}">
                <a16:creationId xmlns:a16="http://schemas.microsoft.com/office/drawing/2014/main" id="{59BD6570-B0BA-4651-B1B3-C58B76BCEA98}"/>
              </a:ext>
            </a:extLst>
          </p:cNvPr>
          <p:cNvSpPr/>
          <p:nvPr/>
        </p:nvSpPr>
        <p:spPr>
          <a:xfrm>
            <a:off x="6965379" y="2778539"/>
            <a:ext cx="139040" cy="519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 name="正方形/長方形 99">
            <a:extLst>
              <a:ext uri="{FF2B5EF4-FFF2-40B4-BE49-F238E27FC236}">
                <a16:creationId xmlns:a16="http://schemas.microsoft.com/office/drawing/2014/main" id="{8314C690-863B-4544-8846-4F2B60C46BBE}"/>
              </a:ext>
            </a:extLst>
          </p:cNvPr>
          <p:cNvSpPr/>
          <p:nvPr/>
        </p:nvSpPr>
        <p:spPr>
          <a:xfrm rot="5400000">
            <a:off x="7518836" y="2376164"/>
            <a:ext cx="168207" cy="661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 name="正方形/長方形 100">
            <a:extLst>
              <a:ext uri="{FF2B5EF4-FFF2-40B4-BE49-F238E27FC236}">
                <a16:creationId xmlns:a16="http://schemas.microsoft.com/office/drawing/2014/main" id="{57F958F6-333E-4823-AF70-DBC0188E3879}"/>
              </a:ext>
            </a:extLst>
          </p:cNvPr>
          <p:cNvSpPr/>
          <p:nvPr/>
        </p:nvSpPr>
        <p:spPr>
          <a:xfrm>
            <a:off x="7279702" y="1749484"/>
            <a:ext cx="85003" cy="755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 name="正方形/長方形 101">
            <a:extLst>
              <a:ext uri="{FF2B5EF4-FFF2-40B4-BE49-F238E27FC236}">
                <a16:creationId xmlns:a16="http://schemas.microsoft.com/office/drawing/2014/main" id="{28372FC0-613E-4110-9AB9-78D7170A57DD}"/>
              </a:ext>
            </a:extLst>
          </p:cNvPr>
          <p:cNvSpPr/>
          <p:nvPr/>
        </p:nvSpPr>
        <p:spPr>
          <a:xfrm>
            <a:off x="7248904" y="1765489"/>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 name="正方形/長方形 102">
            <a:extLst>
              <a:ext uri="{FF2B5EF4-FFF2-40B4-BE49-F238E27FC236}">
                <a16:creationId xmlns:a16="http://schemas.microsoft.com/office/drawing/2014/main" id="{B5017F41-A2A1-4C0C-82EA-2A3B66341271}"/>
              </a:ext>
            </a:extLst>
          </p:cNvPr>
          <p:cNvSpPr/>
          <p:nvPr/>
        </p:nvSpPr>
        <p:spPr>
          <a:xfrm>
            <a:off x="8251410" y="2491231"/>
            <a:ext cx="59056" cy="568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正方形/長方形 103">
            <a:extLst>
              <a:ext uri="{FF2B5EF4-FFF2-40B4-BE49-F238E27FC236}">
                <a16:creationId xmlns:a16="http://schemas.microsoft.com/office/drawing/2014/main" id="{175D49A4-5544-40E8-9D3B-6CCF4120FCAB}"/>
              </a:ext>
            </a:extLst>
          </p:cNvPr>
          <p:cNvSpPr/>
          <p:nvPr/>
        </p:nvSpPr>
        <p:spPr>
          <a:xfrm>
            <a:off x="8166100" y="2637118"/>
            <a:ext cx="11588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6328D0FD-6633-4735-A3BA-C193D8C00468}"/>
              </a:ext>
            </a:extLst>
          </p:cNvPr>
          <p:cNvSpPr/>
          <p:nvPr/>
        </p:nvSpPr>
        <p:spPr>
          <a:xfrm>
            <a:off x="8108156" y="2785169"/>
            <a:ext cx="80804" cy="979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E22BE7EB-B7B2-4282-8327-9D632BEF39CB}"/>
              </a:ext>
            </a:extLst>
          </p:cNvPr>
          <p:cNvSpPr/>
          <p:nvPr/>
        </p:nvSpPr>
        <p:spPr>
          <a:xfrm>
            <a:off x="7948458" y="3598295"/>
            <a:ext cx="15969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正方形/長方形 106">
            <a:extLst>
              <a:ext uri="{FF2B5EF4-FFF2-40B4-BE49-F238E27FC236}">
                <a16:creationId xmlns:a16="http://schemas.microsoft.com/office/drawing/2014/main" id="{04AC4222-8680-423F-9D8E-A73205ACE583}"/>
              </a:ext>
            </a:extLst>
          </p:cNvPr>
          <p:cNvSpPr/>
          <p:nvPr/>
        </p:nvSpPr>
        <p:spPr>
          <a:xfrm>
            <a:off x="8187460" y="3828480"/>
            <a:ext cx="45719" cy="631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正方形/長方形 107">
            <a:extLst>
              <a:ext uri="{FF2B5EF4-FFF2-40B4-BE49-F238E27FC236}">
                <a16:creationId xmlns:a16="http://schemas.microsoft.com/office/drawing/2014/main" id="{AC0133FB-AA45-4533-B69C-CD13121774E4}"/>
              </a:ext>
            </a:extLst>
          </p:cNvPr>
          <p:cNvSpPr/>
          <p:nvPr/>
        </p:nvSpPr>
        <p:spPr>
          <a:xfrm>
            <a:off x="8162802" y="4129748"/>
            <a:ext cx="70377" cy="962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 name="正方形/長方形 108">
            <a:extLst>
              <a:ext uri="{FF2B5EF4-FFF2-40B4-BE49-F238E27FC236}">
                <a16:creationId xmlns:a16="http://schemas.microsoft.com/office/drawing/2014/main" id="{FF9806A3-9451-4134-8AD0-D05966C9D592}"/>
              </a:ext>
            </a:extLst>
          </p:cNvPr>
          <p:cNvSpPr/>
          <p:nvPr/>
        </p:nvSpPr>
        <p:spPr>
          <a:xfrm>
            <a:off x="7895444" y="4241400"/>
            <a:ext cx="49803" cy="603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 name="正方形/長方形 109">
            <a:extLst>
              <a:ext uri="{FF2B5EF4-FFF2-40B4-BE49-F238E27FC236}">
                <a16:creationId xmlns:a16="http://schemas.microsoft.com/office/drawing/2014/main" id="{AD5B42D6-2640-4BA2-A31D-A7DF64B5256A}"/>
              </a:ext>
            </a:extLst>
          </p:cNvPr>
          <p:cNvSpPr/>
          <p:nvPr/>
        </p:nvSpPr>
        <p:spPr>
          <a:xfrm>
            <a:off x="7950364" y="4351258"/>
            <a:ext cx="45719" cy="145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正方形/長方形 110">
            <a:extLst>
              <a:ext uri="{FF2B5EF4-FFF2-40B4-BE49-F238E27FC236}">
                <a16:creationId xmlns:a16="http://schemas.microsoft.com/office/drawing/2014/main" id="{5544CDFF-387D-4203-844B-6B82A14A5C05}"/>
              </a:ext>
            </a:extLst>
          </p:cNvPr>
          <p:cNvSpPr/>
          <p:nvPr/>
        </p:nvSpPr>
        <p:spPr>
          <a:xfrm>
            <a:off x="8139945" y="4954832"/>
            <a:ext cx="38404" cy="113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正方形/長方形 111">
            <a:extLst>
              <a:ext uri="{FF2B5EF4-FFF2-40B4-BE49-F238E27FC236}">
                <a16:creationId xmlns:a16="http://schemas.microsoft.com/office/drawing/2014/main" id="{10211F5B-EA78-487D-9E4C-DE1C97B74884}"/>
              </a:ext>
            </a:extLst>
          </p:cNvPr>
          <p:cNvSpPr/>
          <p:nvPr/>
        </p:nvSpPr>
        <p:spPr>
          <a:xfrm>
            <a:off x="8115202" y="500552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 name="正方形/長方形 112">
            <a:extLst>
              <a:ext uri="{FF2B5EF4-FFF2-40B4-BE49-F238E27FC236}">
                <a16:creationId xmlns:a16="http://schemas.microsoft.com/office/drawing/2014/main" id="{D615DF29-77EC-45AA-9382-35ABB5F2353B}"/>
              </a:ext>
            </a:extLst>
          </p:cNvPr>
          <p:cNvSpPr/>
          <p:nvPr/>
        </p:nvSpPr>
        <p:spPr>
          <a:xfrm>
            <a:off x="8164600" y="5418497"/>
            <a:ext cx="115888" cy="935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F3D83ECC-9CB4-4860-83D1-57BE1093577D}"/>
              </a:ext>
            </a:extLst>
          </p:cNvPr>
          <p:cNvSpPr/>
          <p:nvPr/>
        </p:nvSpPr>
        <p:spPr>
          <a:xfrm>
            <a:off x="8144677" y="5435316"/>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 name="正方形/長方形 114">
            <a:extLst>
              <a:ext uri="{FF2B5EF4-FFF2-40B4-BE49-F238E27FC236}">
                <a16:creationId xmlns:a16="http://schemas.microsoft.com/office/drawing/2014/main" id="{939D6F1F-D63D-41DF-BF74-50617781125E}"/>
              </a:ext>
            </a:extLst>
          </p:cNvPr>
          <p:cNvSpPr/>
          <p:nvPr/>
        </p:nvSpPr>
        <p:spPr>
          <a:xfrm>
            <a:off x="8234769" y="5596572"/>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正方形/長方形 115">
            <a:extLst>
              <a:ext uri="{FF2B5EF4-FFF2-40B4-BE49-F238E27FC236}">
                <a16:creationId xmlns:a16="http://schemas.microsoft.com/office/drawing/2014/main" id="{AF2C7E9B-C9C2-453D-8B8A-EA8DEEB82F54}"/>
              </a:ext>
            </a:extLst>
          </p:cNvPr>
          <p:cNvSpPr/>
          <p:nvPr/>
        </p:nvSpPr>
        <p:spPr>
          <a:xfrm>
            <a:off x="8816987" y="4518549"/>
            <a:ext cx="53169" cy="3894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 name="正方形/長方形 116">
            <a:extLst>
              <a:ext uri="{FF2B5EF4-FFF2-40B4-BE49-F238E27FC236}">
                <a16:creationId xmlns:a16="http://schemas.microsoft.com/office/drawing/2014/main" id="{BA288DD5-81F8-4E35-881D-6195E7FC468D}"/>
              </a:ext>
            </a:extLst>
          </p:cNvPr>
          <p:cNvSpPr/>
          <p:nvPr/>
        </p:nvSpPr>
        <p:spPr>
          <a:xfrm>
            <a:off x="8870156" y="4518548"/>
            <a:ext cx="53169" cy="3012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 name="正方形/長方形 117">
            <a:extLst>
              <a:ext uri="{FF2B5EF4-FFF2-40B4-BE49-F238E27FC236}">
                <a16:creationId xmlns:a16="http://schemas.microsoft.com/office/drawing/2014/main" id="{25C7C394-E892-4ED5-8EC8-133D73D94B17}"/>
              </a:ext>
            </a:extLst>
          </p:cNvPr>
          <p:cNvSpPr/>
          <p:nvPr/>
        </p:nvSpPr>
        <p:spPr>
          <a:xfrm>
            <a:off x="8923325" y="4518547"/>
            <a:ext cx="53169" cy="2693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正方形/長方形 118">
            <a:extLst>
              <a:ext uri="{FF2B5EF4-FFF2-40B4-BE49-F238E27FC236}">
                <a16:creationId xmlns:a16="http://schemas.microsoft.com/office/drawing/2014/main" id="{8F7655EC-9B5F-4746-AA5C-DD579A5C43D1}"/>
              </a:ext>
            </a:extLst>
          </p:cNvPr>
          <p:cNvSpPr/>
          <p:nvPr/>
        </p:nvSpPr>
        <p:spPr>
          <a:xfrm>
            <a:off x="8975664" y="4517571"/>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正方形/長方形 119">
            <a:extLst>
              <a:ext uri="{FF2B5EF4-FFF2-40B4-BE49-F238E27FC236}">
                <a16:creationId xmlns:a16="http://schemas.microsoft.com/office/drawing/2014/main" id="{500736B3-C12F-43B7-A04A-07CA7A994654}"/>
              </a:ext>
            </a:extLst>
          </p:cNvPr>
          <p:cNvSpPr/>
          <p:nvPr/>
        </p:nvSpPr>
        <p:spPr>
          <a:xfrm>
            <a:off x="8470658" y="4187815"/>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 name="正方形/長方形 120">
            <a:extLst>
              <a:ext uri="{FF2B5EF4-FFF2-40B4-BE49-F238E27FC236}">
                <a16:creationId xmlns:a16="http://schemas.microsoft.com/office/drawing/2014/main" id="{CFA6EB81-7A2B-450A-B7CB-0C3B96C5021A}"/>
              </a:ext>
            </a:extLst>
          </p:cNvPr>
          <p:cNvSpPr/>
          <p:nvPr/>
        </p:nvSpPr>
        <p:spPr>
          <a:xfrm>
            <a:off x="8411399" y="4211505"/>
            <a:ext cx="113272" cy="65592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a:extLst>
              <a:ext uri="{FF2B5EF4-FFF2-40B4-BE49-F238E27FC236}">
                <a16:creationId xmlns:a16="http://schemas.microsoft.com/office/drawing/2014/main" id="{3BE381B6-9D60-41B5-A705-F2D1BB2D6F1F}"/>
              </a:ext>
            </a:extLst>
          </p:cNvPr>
          <p:cNvSpPr/>
          <p:nvPr/>
        </p:nvSpPr>
        <p:spPr>
          <a:xfrm>
            <a:off x="8358266" y="4462767"/>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 name="正方形/長方形 122">
            <a:extLst>
              <a:ext uri="{FF2B5EF4-FFF2-40B4-BE49-F238E27FC236}">
                <a16:creationId xmlns:a16="http://schemas.microsoft.com/office/drawing/2014/main" id="{DDB23464-A5CF-4CE8-93C8-068AC3ECC7A2}"/>
              </a:ext>
            </a:extLst>
          </p:cNvPr>
          <p:cNvSpPr/>
          <p:nvPr/>
        </p:nvSpPr>
        <p:spPr>
          <a:xfrm>
            <a:off x="8326541" y="4460279"/>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E65B5EFF-937E-491A-BFB4-E4219CB6D9C8}"/>
              </a:ext>
            </a:extLst>
          </p:cNvPr>
          <p:cNvSpPr/>
          <p:nvPr/>
        </p:nvSpPr>
        <p:spPr>
          <a:xfrm>
            <a:off x="8276688" y="4457791"/>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 name="正方形/長方形 124">
            <a:extLst>
              <a:ext uri="{FF2B5EF4-FFF2-40B4-BE49-F238E27FC236}">
                <a16:creationId xmlns:a16="http://schemas.microsoft.com/office/drawing/2014/main" id="{77C55D25-63DC-496D-BC42-6DF4292273CD}"/>
              </a:ext>
            </a:extLst>
          </p:cNvPr>
          <p:cNvSpPr/>
          <p:nvPr/>
        </p:nvSpPr>
        <p:spPr>
          <a:xfrm>
            <a:off x="8326541" y="4562885"/>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86956F31-2067-4BB7-85E3-2068D240A904}"/>
              </a:ext>
            </a:extLst>
          </p:cNvPr>
          <p:cNvSpPr/>
          <p:nvPr/>
        </p:nvSpPr>
        <p:spPr>
          <a:xfrm>
            <a:off x="8384832" y="4613283"/>
            <a:ext cx="47181" cy="1249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a:extLst>
              <a:ext uri="{FF2B5EF4-FFF2-40B4-BE49-F238E27FC236}">
                <a16:creationId xmlns:a16="http://schemas.microsoft.com/office/drawing/2014/main" id="{77E7E832-DE87-4308-8093-D06DED5F806C}"/>
              </a:ext>
            </a:extLst>
          </p:cNvPr>
          <p:cNvSpPr/>
          <p:nvPr/>
        </p:nvSpPr>
        <p:spPr>
          <a:xfrm>
            <a:off x="8358230" y="4793572"/>
            <a:ext cx="47181" cy="1133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 name="正方形/長方形 127">
            <a:extLst>
              <a:ext uri="{FF2B5EF4-FFF2-40B4-BE49-F238E27FC236}">
                <a16:creationId xmlns:a16="http://schemas.microsoft.com/office/drawing/2014/main" id="{5AE42018-E825-4CB3-AE11-BC89ACC501BF}"/>
              </a:ext>
            </a:extLst>
          </p:cNvPr>
          <p:cNvSpPr/>
          <p:nvPr/>
        </p:nvSpPr>
        <p:spPr>
          <a:xfrm>
            <a:off x="8278945" y="4593334"/>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 name="正方形/長方形 128">
            <a:extLst>
              <a:ext uri="{FF2B5EF4-FFF2-40B4-BE49-F238E27FC236}">
                <a16:creationId xmlns:a16="http://schemas.microsoft.com/office/drawing/2014/main" id="{C0FC5C74-42A0-4D00-AFD4-42292C70BF98}"/>
              </a:ext>
            </a:extLst>
          </p:cNvPr>
          <p:cNvSpPr/>
          <p:nvPr/>
        </p:nvSpPr>
        <p:spPr>
          <a:xfrm>
            <a:off x="7275636" y="5856921"/>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 name="正方形/長方形 129">
            <a:extLst>
              <a:ext uri="{FF2B5EF4-FFF2-40B4-BE49-F238E27FC236}">
                <a16:creationId xmlns:a16="http://schemas.microsoft.com/office/drawing/2014/main" id="{22903748-8AE8-451C-B91B-892DC6CC02F8}"/>
              </a:ext>
            </a:extLst>
          </p:cNvPr>
          <p:cNvSpPr/>
          <p:nvPr/>
        </p:nvSpPr>
        <p:spPr>
          <a:xfrm>
            <a:off x="7253946" y="5885817"/>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a:extLst>
              <a:ext uri="{FF2B5EF4-FFF2-40B4-BE49-F238E27FC236}">
                <a16:creationId xmlns:a16="http://schemas.microsoft.com/office/drawing/2014/main" id="{261AEA40-D1BB-44F1-8896-D03EFA373933}"/>
              </a:ext>
            </a:extLst>
          </p:cNvPr>
          <p:cNvSpPr/>
          <p:nvPr/>
        </p:nvSpPr>
        <p:spPr>
          <a:xfrm>
            <a:off x="7253828" y="5926010"/>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a:extLst>
              <a:ext uri="{FF2B5EF4-FFF2-40B4-BE49-F238E27FC236}">
                <a16:creationId xmlns:a16="http://schemas.microsoft.com/office/drawing/2014/main" id="{8212AA73-6678-4BDB-BB46-D96E7FFC61ED}"/>
              </a:ext>
            </a:extLst>
          </p:cNvPr>
          <p:cNvSpPr/>
          <p:nvPr/>
        </p:nvSpPr>
        <p:spPr>
          <a:xfrm>
            <a:off x="7035680" y="5856921"/>
            <a:ext cx="119709" cy="746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正方形/長方形 132">
            <a:extLst>
              <a:ext uri="{FF2B5EF4-FFF2-40B4-BE49-F238E27FC236}">
                <a16:creationId xmlns:a16="http://schemas.microsoft.com/office/drawing/2014/main" id="{BBD99D53-7D6E-4F03-B641-0A1C21C65945}"/>
              </a:ext>
            </a:extLst>
          </p:cNvPr>
          <p:cNvSpPr/>
          <p:nvPr/>
        </p:nvSpPr>
        <p:spPr>
          <a:xfrm>
            <a:off x="7035969" y="5931536"/>
            <a:ext cx="117037" cy="911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 name="正方形/長方形 133">
            <a:extLst>
              <a:ext uri="{FF2B5EF4-FFF2-40B4-BE49-F238E27FC236}">
                <a16:creationId xmlns:a16="http://schemas.microsoft.com/office/drawing/2014/main" id="{57E82B47-99F3-4C4F-BF8B-7EC5FD50594D}"/>
              </a:ext>
            </a:extLst>
          </p:cNvPr>
          <p:cNvSpPr/>
          <p:nvPr/>
        </p:nvSpPr>
        <p:spPr>
          <a:xfrm>
            <a:off x="7119444" y="6023753"/>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 name="正方形/長方形 134">
            <a:extLst>
              <a:ext uri="{FF2B5EF4-FFF2-40B4-BE49-F238E27FC236}">
                <a16:creationId xmlns:a16="http://schemas.microsoft.com/office/drawing/2014/main" id="{3A6BAEBB-9C19-4094-AAA9-CEBDE0DB2817}"/>
              </a:ext>
            </a:extLst>
          </p:cNvPr>
          <p:cNvSpPr/>
          <p:nvPr/>
        </p:nvSpPr>
        <p:spPr>
          <a:xfrm>
            <a:off x="6898544" y="5880781"/>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 name="正方形/長方形 135">
            <a:extLst>
              <a:ext uri="{FF2B5EF4-FFF2-40B4-BE49-F238E27FC236}">
                <a16:creationId xmlns:a16="http://schemas.microsoft.com/office/drawing/2014/main" id="{15950474-FE58-4EA0-97E1-56F3216BE9EE}"/>
              </a:ext>
            </a:extLst>
          </p:cNvPr>
          <p:cNvSpPr/>
          <p:nvPr/>
        </p:nvSpPr>
        <p:spPr>
          <a:xfrm>
            <a:off x="6546119" y="5774148"/>
            <a:ext cx="107876" cy="827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 name="正方形/長方形 136">
            <a:extLst>
              <a:ext uri="{FF2B5EF4-FFF2-40B4-BE49-F238E27FC236}">
                <a16:creationId xmlns:a16="http://schemas.microsoft.com/office/drawing/2014/main" id="{451AF1CC-3D44-41A1-B92F-8907893D1CA0}"/>
              </a:ext>
            </a:extLst>
          </p:cNvPr>
          <p:cNvSpPr/>
          <p:nvPr/>
        </p:nvSpPr>
        <p:spPr>
          <a:xfrm>
            <a:off x="6414261" y="5774148"/>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 name="正方形/長方形 137">
            <a:extLst>
              <a:ext uri="{FF2B5EF4-FFF2-40B4-BE49-F238E27FC236}">
                <a16:creationId xmlns:a16="http://schemas.microsoft.com/office/drawing/2014/main" id="{B9BB6184-0EB0-464E-A765-883968E12873}"/>
              </a:ext>
            </a:extLst>
          </p:cNvPr>
          <p:cNvSpPr/>
          <p:nvPr/>
        </p:nvSpPr>
        <p:spPr>
          <a:xfrm>
            <a:off x="6222603" y="5169725"/>
            <a:ext cx="66835" cy="364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 name="正方形/長方形 138">
            <a:extLst>
              <a:ext uri="{FF2B5EF4-FFF2-40B4-BE49-F238E27FC236}">
                <a16:creationId xmlns:a16="http://schemas.microsoft.com/office/drawing/2014/main" id="{1C95A6D9-76C5-4E7F-A940-29932FD45AD8}"/>
              </a:ext>
            </a:extLst>
          </p:cNvPr>
          <p:cNvSpPr/>
          <p:nvPr/>
        </p:nvSpPr>
        <p:spPr>
          <a:xfrm>
            <a:off x="5950027" y="5442984"/>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 name="正方形/長方形 139">
            <a:extLst>
              <a:ext uri="{FF2B5EF4-FFF2-40B4-BE49-F238E27FC236}">
                <a16:creationId xmlns:a16="http://schemas.microsoft.com/office/drawing/2014/main" id="{7FA99BF9-75A5-497F-A5D7-B70F12F9D6F5}"/>
              </a:ext>
            </a:extLst>
          </p:cNvPr>
          <p:cNvSpPr/>
          <p:nvPr/>
        </p:nvSpPr>
        <p:spPr>
          <a:xfrm>
            <a:off x="5948284" y="5512333"/>
            <a:ext cx="66835" cy="1027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 name="正方形/長方形 140">
            <a:extLst>
              <a:ext uri="{FF2B5EF4-FFF2-40B4-BE49-F238E27FC236}">
                <a16:creationId xmlns:a16="http://schemas.microsoft.com/office/drawing/2014/main" id="{4DAC99FB-2EF1-4263-93AC-1BF01F76AE06}"/>
              </a:ext>
            </a:extLst>
          </p:cNvPr>
          <p:cNvSpPr/>
          <p:nvPr/>
        </p:nvSpPr>
        <p:spPr>
          <a:xfrm>
            <a:off x="5948284" y="5712767"/>
            <a:ext cx="332501" cy="658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正方形/長方形 141">
            <a:extLst>
              <a:ext uri="{FF2B5EF4-FFF2-40B4-BE49-F238E27FC236}">
                <a16:creationId xmlns:a16="http://schemas.microsoft.com/office/drawing/2014/main" id="{F77E9F01-508A-4C4E-9D56-2244F4C7AE2D}"/>
              </a:ext>
            </a:extLst>
          </p:cNvPr>
          <p:cNvSpPr/>
          <p:nvPr/>
        </p:nvSpPr>
        <p:spPr>
          <a:xfrm>
            <a:off x="6081116" y="5648830"/>
            <a:ext cx="140971"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E564F462-FA1C-4F1A-9AED-DEDF9438CBD2}"/>
              </a:ext>
            </a:extLst>
          </p:cNvPr>
          <p:cNvSpPr/>
          <p:nvPr/>
        </p:nvSpPr>
        <p:spPr>
          <a:xfrm>
            <a:off x="6155252" y="5556805"/>
            <a:ext cx="66835" cy="1005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53D6FD94-CC76-4942-AEA0-2402D18228AD}"/>
              </a:ext>
            </a:extLst>
          </p:cNvPr>
          <p:cNvSpPr/>
          <p:nvPr/>
        </p:nvSpPr>
        <p:spPr>
          <a:xfrm flipH="1">
            <a:off x="6145765" y="5609670"/>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8CD1E1A4-75EF-49B8-BCC3-513AB241DF01}"/>
              </a:ext>
            </a:extLst>
          </p:cNvPr>
          <p:cNvSpPr/>
          <p:nvPr/>
        </p:nvSpPr>
        <p:spPr>
          <a:xfrm>
            <a:off x="6215358" y="5672153"/>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02FA3096-9D7D-4C41-88D9-845F85459752}"/>
              </a:ext>
            </a:extLst>
          </p:cNvPr>
          <p:cNvSpPr/>
          <p:nvPr/>
        </p:nvSpPr>
        <p:spPr>
          <a:xfrm>
            <a:off x="8166100" y="487696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081240D5-204D-4AA3-B5F9-E5C7E9022F42}"/>
              </a:ext>
            </a:extLst>
          </p:cNvPr>
          <p:cNvSpPr/>
          <p:nvPr/>
        </p:nvSpPr>
        <p:spPr>
          <a:xfrm>
            <a:off x="8278945" y="3885747"/>
            <a:ext cx="224499" cy="1440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 name="正方形/長方形 147">
            <a:extLst>
              <a:ext uri="{FF2B5EF4-FFF2-40B4-BE49-F238E27FC236}">
                <a16:creationId xmlns:a16="http://schemas.microsoft.com/office/drawing/2014/main" id="{76FFD783-F558-4627-9CDC-5A9B0BED6CDD}"/>
              </a:ext>
            </a:extLst>
          </p:cNvPr>
          <p:cNvSpPr/>
          <p:nvPr/>
        </p:nvSpPr>
        <p:spPr>
          <a:xfrm>
            <a:off x="8243191" y="3415913"/>
            <a:ext cx="243202" cy="37227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 name="正方形/長方形 148">
            <a:extLst>
              <a:ext uri="{FF2B5EF4-FFF2-40B4-BE49-F238E27FC236}">
                <a16:creationId xmlns:a16="http://schemas.microsoft.com/office/drawing/2014/main" id="{99F0380B-B924-46DA-AC00-40FC70AA412D}"/>
              </a:ext>
            </a:extLst>
          </p:cNvPr>
          <p:cNvSpPr/>
          <p:nvPr/>
        </p:nvSpPr>
        <p:spPr>
          <a:xfrm>
            <a:off x="9407936" y="3197201"/>
            <a:ext cx="58943" cy="1200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 name="正方形/長方形 149">
            <a:extLst>
              <a:ext uri="{FF2B5EF4-FFF2-40B4-BE49-F238E27FC236}">
                <a16:creationId xmlns:a16="http://schemas.microsoft.com/office/drawing/2014/main" id="{958FEEF2-3EB8-41B4-8E38-FA1DB8D6228F}"/>
              </a:ext>
            </a:extLst>
          </p:cNvPr>
          <p:cNvSpPr/>
          <p:nvPr/>
        </p:nvSpPr>
        <p:spPr>
          <a:xfrm>
            <a:off x="9241541" y="3359747"/>
            <a:ext cx="67611" cy="630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 name="正方形/長方形 150">
            <a:extLst>
              <a:ext uri="{FF2B5EF4-FFF2-40B4-BE49-F238E27FC236}">
                <a16:creationId xmlns:a16="http://schemas.microsoft.com/office/drawing/2014/main" id="{CA6EAD5C-88A3-48F3-B216-E81C67FB69F9}"/>
              </a:ext>
            </a:extLst>
          </p:cNvPr>
          <p:cNvSpPr/>
          <p:nvPr/>
        </p:nvSpPr>
        <p:spPr>
          <a:xfrm>
            <a:off x="8978045" y="3349349"/>
            <a:ext cx="259738"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 name="正方形/長方形 151">
            <a:extLst>
              <a:ext uri="{FF2B5EF4-FFF2-40B4-BE49-F238E27FC236}">
                <a16:creationId xmlns:a16="http://schemas.microsoft.com/office/drawing/2014/main" id="{4396C85B-0CD9-4616-9AE4-7953AB30E03C}"/>
              </a:ext>
            </a:extLst>
          </p:cNvPr>
          <p:cNvSpPr/>
          <p:nvPr/>
        </p:nvSpPr>
        <p:spPr>
          <a:xfrm>
            <a:off x="8943768" y="3392095"/>
            <a:ext cx="149141" cy="3362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 name="正方形/長方形 152">
            <a:extLst>
              <a:ext uri="{FF2B5EF4-FFF2-40B4-BE49-F238E27FC236}">
                <a16:creationId xmlns:a16="http://schemas.microsoft.com/office/drawing/2014/main" id="{2E60C6FE-D8B5-4E8F-BC74-E1ACBAC269A0}"/>
              </a:ext>
            </a:extLst>
          </p:cNvPr>
          <p:cNvSpPr/>
          <p:nvPr/>
        </p:nvSpPr>
        <p:spPr>
          <a:xfrm>
            <a:off x="7898249" y="2928866"/>
            <a:ext cx="52115" cy="4308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 name="正方形/長方形 153">
            <a:extLst>
              <a:ext uri="{FF2B5EF4-FFF2-40B4-BE49-F238E27FC236}">
                <a16:creationId xmlns:a16="http://schemas.microsoft.com/office/drawing/2014/main" id="{D1BE5D7A-E7F2-41DC-A2E1-651B33E46EAC}"/>
              </a:ext>
            </a:extLst>
          </p:cNvPr>
          <p:cNvSpPr/>
          <p:nvPr/>
        </p:nvSpPr>
        <p:spPr>
          <a:xfrm>
            <a:off x="7950299" y="3067951"/>
            <a:ext cx="273035" cy="2972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 name="正方形/長方形 154">
            <a:extLst>
              <a:ext uri="{FF2B5EF4-FFF2-40B4-BE49-F238E27FC236}">
                <a16:creationId xmlns:a16="http://schemas.microsoft.com/office/drawing/2014/main" id="{CED26CE5-1A75-4658-8A85-FA6E64F9D01F}"/>
              </a:ext>
            </a:extLst>
          </p:cNvPr>
          <p:cNvSpPr/>
          <p:nvPr/>
        </p:nvSpPr>
        <p:spPr>
          <a:xfrm rot="5400000">
            <a:off x="7847079" y="3316109"/>
            <a:ext cx="45721" cy="590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 name="正方形/長方形 155">
            <a:extLst>
              <a:ext uri="{FF2B5EF4-FFF2-40B4-BE49-F238E27FC236}">
                <a16:creationId xmlns:a16="http://schemas.microsoft.com/office/drawing/2014/main" id="{CFB699C2-DCB7-4F9D-8B1F-26BD74334578}"/>
              </a:ext>
            </a:extLst>
          </p:cNvPr>
          <p:cNvSpPr/>
          <p:nvPr/>
        </p:nvSpPr>
        <p:spPr>
          <a:xfrm rot="5400000">
            <a:off x="8422469" y="3422927"/>
            <a:ext cx="281763" cy="1369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 name="正方形/長方形 156">
            <a:extLst>
              <a:ext uri="{FF2B5EF4-FFF2-40B4-BE49-F238E27FC236}">
                <a16:creationId xmlns:a16="http://schemas.microsoft.com/office/drawing/2014/main" id="{9EA66636-3295-4F29-B461-196FBC0EC927}"/>
              </a:ext>
            </a:extLst>
          </p:cNvPr>
          <p:cNvSpPr/>
          <p:nvPr/>
        </p:nvSpPr>
        <p:spPr>
          <a:xfrm>
            <a:off x="8631826" y="3448594"/>
            <a:ext cx="50212" cy="3588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 name="正方形/長方形 157">
            <a:extLst>
              <a:ext uri="{FF2B5EF4-FFF2-40B4-BE49-F238E27FC236}">
                <a16:creationId xmlns:a16="http://schemas.microsoft.com/office/drawing/2014/main" id="{305BD502-B62B-440C-8514-5AFC62A2DDBB}"/>
              </a:ext>
            </a:extLst>
          </p:cNvPr>
          <p:cNvSpPr/>
          <p:nvPr/>
        </p:nvSpPr>
        <p:spPr>
          <a:xfrm>
            <a:off x="8600990" y="3614820"/>
            <a:ext cx="45719" cy="1101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 name="正方形/長方形 158">
            <a:extLst>
              <a:ext uri="{FF2B5EF4-FFF2-40B4-BE49-F238E27FC236}">
                <a16:creationId xmlns:a16="http://schemas.microsoft.com/office/drawing/2014/main" id="{6429E853-BB5E-43A2-8A1E-9F3601477594}"/>
              </a:ext>
            </a:extLst>
          </p:cNvPr>
          <p:cNvSpPr/>
          <p:nvPr/>
        </p:nvSpPr>
        <p:spPr>
          <a:xfrm>
            <a:off x="8760800" y="3560244"/>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 name="正方形/長方形 159">
            <a:extLst>
              <a:ext uri="{FF2B5EF4-FFF2-40B4-BE49-F238E27FC236}">
                <a16:creationId xmlns:a16="http://schemas.microsoft.com/office/drawing/2014/main" id="{94F927E7-D43F-40F9-8814-33D9CADFB68E}"/>
              </a:ext>
            </a:extLst>
          </p:cNvPr>
          <p:cNvSpPr/>
          <p:nvPr/>
        </p:nvSpPr>
        <p:spPr>
          <a:xfrm>
            <a:off x="9575255" y="3639820"/>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 name="正方形/長方形 160">
            <a:extLst>
              <a:ext uri="{FF2B5EF4-FFF2-40B4-BE49-F238E27FC236}">
                <a16:creationId xmlns:a16="http://schemas.microsoft.com/office/drawing/2014/main" id="{B6F4853E-9D44-4F3C-AC57-7D288E6AF251}"/>
              </a:ext>
            </a:extLst>
          </p:cNvPr>
          <p:cNvSpPr/>
          <p:nvPr/>
        </p:nvSpPr>
        <p:spPr>
          <a:xfrm>
            <a:off x="5995746" y="2325123"/>
            <a:ext cx="45719"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 name="正方形/長方形 161">
            <a:extLst>
              <a:ext uri="{FF2B5EF4-FFF2-40B4-BE49-F238E27FC236}">
                <a16:creationId xmlns:a16="http://schemas.microsoft.com/office/drawing/2014/main" id="{03F63915-D1B1-44CD-866B-CFE43A3B283D}"/>
              </a:ext>
            </a:extLst>
          </p:cNvPr>
          <p:cNvSpPr/>
          <p:nvPr/>
        </p:nvSpPr>
        <p:spPr>
          <a:xfrm>
            <a:off x="6018605" y="2357845"/>
            <a:ext cx="45719" cy="800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 name="正方形/長方形 162">
            <a:extLst>
              <a:ext uri="{FF2B5EF4-FFF2-40B4-BE49-F238E27FC236}">
                <a16:creationId xmlns:a16="http://schemas.microsoft.com/office/drawing/2014/main" id="{26E41960-987C-4C93-A609-4006F0CA5875}"/>
              </a:ext>
            </a:extLst>
          </p:cNvPr>
          <p:cNvSpPr/>
          <p:nvPr/>
        </p:nvSpPr>
        <p:spPr>
          <a:xfrm>
            <a:off x="6066939" y="2439583"/>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 name="正方形/長方形 163">
            <a:extLst>
              <a:ext uri="{FF2B5EF4-FFF2-40B4-BE49-F238E27FC236}">
                <a16:creationId xmlns:a16="http://schemas.microsoft.com/office/drawing/2014/main" id="{D0FB2B7C-6B49-4E70-86D6-C490676DCD6B}"/>
              </a:ext>
            </a:extLst>
          </p:cNvPr>
          <p:cNvSpPr/>
          <p:nvPr/>
        </p:nvSpPr>
        <p:spPr>
          <a:xfrm>
            <a:off x="5682231" y="2543012"/>
            <a:ext cx="68579" cy="938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 name="正方形/長方形 164">
            <a:extLst>
              <a:ext uri="{FF2B5EF4-FFF2-40B4-BE49-F238E27FC236}">
                <a16:creationId xmlns:a16="http://schemas.microsoft.com/office/drawing/2014/main" id="{FA294537-AAF2-4E05-BCD5-B642FB50863F}"/>
              </a:ext>
            </a:extLst>
          </p:cNvPr>
          <p:cNvSpPr/>
          <p:nvPr/>
        </p:nvSpPr>
        <p:spPr>
          <a:xfrm>
            <a:off x="5948284" y="2899107"/>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 name="正方形/長方形 165">
            <a:extLst>
              <a:ext uri="{FF2B5EF4-FFF2-40B4-BE49-F238E27FC236}">
                <a16:creationId xmlns:a16="http://schemas.microsoft.com/office/drawing/2014/main" id="{35C92BE1-9B58-4AC6-B4F5-276157ED4D17}"/>
              </a:ext>
            </a:extLst>
          </p:cNvPr>
          <p:cNvSpPr/>
          <p:nvPr/>
        </p:nvSpPr>
        <p:spPr>
          <a:xfrm>
            <a:off x="5794628" y="252621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 name="正方形/長方形 166">
            <a:extLst>
              <a:ext uri="{FF2B5EF4-FFF2-40B4-BE49-F238E27FC236}">
                <a16:creationId xmlns:a16="http://schemas.microsoft.com/office/drawing/2014/main" id="{B2D23FD3-6E2B-4D24-BCCC-6FAE9CBD73C2}"/>
              </a:ext>
            </a:extLst>
          </p:cNvPr>
          <p:cNvSpPr/>
          <p:nvPr/>
        </p:nvSpPr>
        <p:spPr>
          <a:xfrm>
            <a:off x="5838446" y="2565662"/>
            <a:ext cx="66835" cy="14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 name="正方形/長方形 167">
            <a:extLst>
              <a:ext uri="{FF2B5EF4-FFF2-40B4-BE49-F238E27FC236}">
                <a16:creationId xmlns:a16="http://schemas.microsoft.com/office/drawing/2014/main" id="{BD05226D-5851-4BAB-A25B-8B431C63B5C1}"/>
              </a:ext>
            </a:extLst>
          </p:cNvPr>
          <p:cNvSpPr/>
          <p:nvPr/>
        </p:nvSpPr>
        <p:spPr>
          <a:xfrm>
            <a:off x="5948284" y="2977963"/>
            <a:ext cx="66835" cy="1213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 name="正方形/長方形 168">
            <a:extLst>
              <a:ext uri="{FF2B5EF4-FFF2-40B4-BE49-F238E27FC236}">
                <a16:creationId xmlns:a16="http://schemas.microsoft.com/office/drawing/2014/main" id="{A6C0D0E7-8C39-4967-8D63-EED1960A397B}"/>
              </a:ext>
            </a:extLst>
          </p:cNvPr>
          <p:cNvSpPr/>
          <p:nvPr/>
        </p:nvSpPr>
        <p:spPr>
          <a:xfrm>
            <a:off x="6004394" y="3060830"/>
            <a:ext cx="66835" cy="1721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 name="正方形/長方形 169">
            <a:extLst>
              <a:ext uri="{FF2B5EF4-FFF2-40B4-BE49-F238E27FC236}">
                <a16:creationId xmlns:a16="http://schemas.microsoft.com/office/drawing/2014/main" id="{C85A7D7A-9B46-42E3-BF0A-EDBE91BF8EAF}"/>
              </a:ext>
            </a:extLst>
          </p:cNvPr>
          <p:cNvSpPr/>
          <p:nvPr/>
        </p:nvSpPr>
        <p:spPr>
          <a:xfrm>
            <a:off x="5138778" y="2486886"/>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 name="正方形/長方形 170">
            <a:extLst>
              <a:ext uri="{FF2B5EF4-FFF2-40B4-BE49-F238E27FC236}">
                <a16:creationId xmlns:a16="http://schemas.microsoft.com/office/drawing/2014/main" id="{6228B628-09BA-43BF-AEDB-EDFCBE3F3121}"/>
              </a:ext>
            </a:extLst>
          </p:cNvPr>
          <p:cNvSpPr/>
          <p:nvPr/>
        </p:nvSpPr>
        <p:spPr>
          <a:xfrm>
            <a:off x="5220070" y="2509196"/>
            <a:ext cx="66835" cy="384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 name="正方形/長方形 171">
            <a:extLst>
              <a:ext uri="{FF2B5EF4-FFF2-40B4-BE49-F238E27FC236}">
                <a16:creationId xmlns:a16="http://schemas.microsoft.com/office/drawing/2014/main" id="{157FDE51-06BF-4142-93EA-ADF90A19C96C}"/>
              </a:ext>
            </a:extLst>
          </p:cNvPr>
          <p:cNvSpPr/>
          <p:nvPr/>
        </p:nvSpPr>
        <p:spPr>
          <a:xfrm flipV="1">
            <a:off x="4810190" y="2442755"/>
            <a:ext cx="45719" cy="1073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正方形/長方形 172">
            <a:extLst>
              <a:ext uri="{FF2B5EF4-FFF2-40B4-BE49-F238E27FC236}">
                <a16:creationId xmlns:a16="http://schemas.microsoft.com/office/drawing/2014/main" id="{E7DB4BC4-CE5E-46B6-A326-C227BC0C7869}"/>
              </a:ext>
            </a:extLst>
          </p:cNvPr>
          <p:cNvSpPr/>
          <p:nvPr/>
        </p:nvSpPr>
        <p:spPr>
          <a:xfrm flipV="1">
            <a:off x="4825706" y="2476418"/>
            <a:ext cx="55677" cy="761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正方形/長方形 173">
            <a:extLst>
              <a:ext uri="{FF2B5EF4-FFF2-40B4-BE49-F238E27FC236}">
                <a16:creationId xmlns:a16="http://schemas.microsoft.com/office/drawing/2014/main" id="{F1D5E23D-13B8-4E6A-94B9-FB6BFF8A52B5}"/>
              </a:ext>
            </a:extLst>
          </p:cNvPr>
          <p:cNvSpPr/>
          <p:nvPr/>
        </p:nvSpPr>
        <p:spPr>
          <a:xfrm flipV="1">
            <a:off x="4854959" y="2500471"/>
            <a:ext cx="82909" cy="561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 name="正方形/長方形 174">
            <a:extLst>
              <a:ext uri="{FF2B5EF4-FFF2-40B4-BE49-F238E27FC236}">
                <a16:creationId xmlns:a16="http://schemas.microsoft.com/office/drawing/2014/main" id="{6F18E8FC-5582-4D74-849A-185F09E1C50E}"/>
              </a:ext>
            </a:extLst>
          </p:cNvPr>
          <p:cNvSpPr/>
          <p:nvPr/>
        </p:nvSpPr>
        <p:spPr>
          <a:xfrm>
            <a:off x="6168624" y="2798981"/>
            <a:ext cx="11216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 name="正方形/長方形 175">
            <a:extLst>
              <a:ext uri="{FF2B5EF4-FFF2-40B4-BE49-F238E27FC236}">
                <a16:creationId xmlns:a16="http://schemas.microsoft.com/office/drawing/2014/main" id="{69F072A9-2950-4099-AA06-5FE7D8D85B4C}"/>
              </a:ext>
            </a:extLst>
          </p:cNvPr>
          <p:cNvSpPr/>
          <p:nvPr/>
        </p:nvSpPr>
        <p:spPr>
          <a:xfrm>
            <a:off x="6243932" y="287353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正方形/長方形 176">
            <a:extLst>
              <a:ext uri="{FF2B5EF4-FFF2-40B4-BE49-F238E27FC236}">
                <a16:creationId xmlns:a16="http://schemas.microsoft.com/office/drawing/2014/main" id="{A73AFBB0-0D12-4DAD-8EE7-422D88D2B837}"/>
              </a:ext>
            </a:extLst>
          </p:cNvPr>
          <p:cNvSpPr/>
          <p:nvPr/>
        </p:nvSpPr>
        <p:spPr>
          <a:xfrm>
            <a:off x="4873862" y="3013931"/>
            <a:ext cx="56839" cy="821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a:extLst>
              <a:ext uri="{FF2B5EF4-FFF2-40B4-BE49-F238E27FC236}">
                <a16:creationId xmlns:a16="http://schemas.microsoft.com/office/drawing/2014/main" id="{9EDDA23F-991C-4AA2-B524-AAE009B4E0DC}"/>
              </a:ext>
            </a:extLst>
          </p:cNvPr>
          <p:cNvSpPr/>
          <p:nvPr/>
        </p:nvSpPr>
        <p:spPr>
          <a:xfrm>
            <a:off x="4930701" y="2985789"/>
            <a:ext cx="57854" cy="1330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6765F626-78EF-4DDF-B2B5-ADA81A1F9375}"/>
              </a:ext>
            </a:extLst>
          </p:cNvPr>
          <p:cNvSpPr/>
          <p:nvPr/>
        </p:nvSpPr>
        <p:spPr>
          <a:xfrm>
            <a:off x="4947411" y="311660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 name="正方形/長方形 179">
            <a:extLst>
              <a:ext uri="{FF2B5EF4-FFF2-40B4-BE49-F238E27FC236}">
                <a16:creationId xmlns:a16="http://schemas.microsoft.com/office/drawing/2014/main" id="{8EC11D99-D4C8-433A-A293-FC1721227750}"/>
              </a:ext>
            </a:extLst>
          </p:cNvPr>
          <p:cNvSpPr/>
          <p:nvPr/>
        </p:nvSpPr>
        <p:spPr>
          <a:xfrm>
            <a:off x="3956769" y="2627024"/>
            <a:ext cx="143743" cy="938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 name="正方形/長方形 180">
            <a:extLst>
              <a:ext uri="{FF2B5EF4-FFF2-40B4-BE49-F238E27FC236}">
                <a16:creationId xmlns:a16="http://schemas.microsoft.com/office/drawing/2014/main" id="{086F0BC7-83F0-4204-9562-B39CB9A67E16}"/>
              </a:ext>
            </a:extLst>
          </p:cNvPr>
          <p:cNvSpPr/>
          <p:nvPr/>
        </p:nvSpPr>
        <p:spPr>
          <a:xfrm>
            <a:off x="4031021" y="2544110"/>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 name="正方形/長方形 181">
            <a:extLst>
              <a:ext uri="{FF2B5EF4-FFF2-40B4-BE49-F238E27FC236}">
                <a16:creationId xmlns:a16="http://schemas.microsoft.com/office/drawing/2014/main" id="{E81BB549-7E44-4B01-92F3-4B2B31FF2F9D}"/>
              </a:ext>
            </a:extLst>
          </p:cNvPr>
          <p:cNvSpPr/>
          <p:nvPr/>
        </p:nvSpPr>
        <p:spPr>
          <a:xfrm>
            <a:off x="3902240" y="2401289"/>
            <a:ext cx="66125" cy="800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 name="正方形/長方形 182">
            <a:extLst>
              <a:ext uri="{FF2B5EF4-FFF2-40B4-BE49-F238E27FC236}">
                <a16:creationId xmlns:a16="http://schemas.microsoft.com/office/drawing/2014/main" id="{5A27FF30-009E-4C9F-AFB1-3952C00B90E4}"/>
              </a:ext>
            </a:extLst>
          </p:cNvPr>
          <p:cNvSpPr/>
          <p:nvPr/>
        </p:nvSpPr>
        <p:spPr>
          <a:xfrm>
            <a:off x="3679450" y="2380529"/>
            <a:ext cx="199606"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4" name="正方形/長方形 183">
            <a:extLst>
              <a:ext uri="{FF2B5EF4-FFF2-40B4-BE49-F238E27FC236}">
                <a16:creationId xmlns:a16="http://schemas.microsoft.com/office/drawing/2014/main" id="{ECE35423-73B6-4EA0-9E71-CE9EE88CA695}"/>
              </a:ext>
            </a:extLst>
          </p:cNvPr>
          <p:cNvSpPr/>
          <p:nvPr/>
        </p:nvSpPr>
        <p:spPr>
          <a:xfrm>
            <a:off x="4006976" y="2128868"/>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5" name="正方形/長方形 184">
            <a:extLst>
              <a:ext uri="{FF2B5EF4-FFF2-40B4-BE49-F238E27FC236}">
                <a16:creationId xmlns:a16="http://schemas.microsoft.com/office/drawing/2014/main" id="{70671866-32CB-4E1E-82C3-39087BA70E3D}"/>
              </a:ext>
            </a:extLst>
          </p:cNvPr>
          <p:cNvSpPr/>
          <p:nvPr/>
        </p:nvSpPr>
        <p:spPr>
          <a:xfrm>
            <a:off x="3949082" y="1997702"/>
            <a:ext cx="66844" cy="113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6" name="正方形/長方形 185">
            <a:extLst>
              <a:ext uri="{FF2B5EF4-FFF2-40B4-BE49-F238E27FC236}">
                <a16:creationId xmlns:a16="http://schemas.microsoft.com/office/drawing/2014/main" id="{0F516A5C-A953-4913-BF28-763B29A35C5F}"/>
              </a:ext>
            </a:extLst>
          </p:cNvPr>
          <p:cNvSpPr/>
          <p:nvPr/>
        </p:nvSpPr>
        <p:spPr>
          <a:xfrm>
            <a:off x="3902240" y="1636243"/>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7" name="正方形/長方形 186">
            <a:extLst>
              <a:ext uri="{FF2B5EF4-FFF2-40B4-BE49-F238E27FC236}">
                <a16:creationId xmlns:a16="http://schemas.microsoft.com/office/drawing/2014/main" id="{539B401A-8FDD-4397-9E85-50D45CF466B7}"/>
              </a:ext>
            </a:extLst>
          </p:cNvPr>
          <p:cNvSpPr/>
          <p:nvPr/>
        </p:nvSpPr>
        <p:spPr>
          <a:xfrm>
            <a:off x="3794542" y="1562626"/>
            <a:ext cx="59085" cy="10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8" name="正方形/長方形 187">
            <a:extLst>
              <a:ext uri="{FF2B5EF4-FFF2-40B4-BE49-F238E27FC236}">
                <a16:creationId xmlns:a16="http://schemas.microsoft.com/office/drawing/2014/main" id="{6724E378-A954-4C52-85A3-72FC6C0BAF7E}"/>
              </a:ext>
            </a:extLst>
          </p:cNvPr>
          <p:cNvSpPr/>
          <p:nvPr/>
        </p:nvSpPr>
        <p:spPr>
          <a:xfrm>
            <a:off x="3605028" y="1609557"/>
            <a:ext cx="59085" cy="10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9" name="正方形/長方形 188">
            <a:extLst>
              <a:ext uri="{FF2B5EF4-FFF2-40B4-BE49-F238E27FC236}">
                <a16:creationId xmlns:a16="http://schemas.microsoft.com/office/drawing/2014/main" id="{BB340D7F-7D58-455B-B7F2-1BE0E202DC72}"/>
              </a:ext>
            </a:extLst>
          </p:cNvPr>
          <p:cNvSpPr/>
          <p:nvPr/>
        </p:nvSpPr>
        <p:spPr>
          <a:xfrm>
            <a:off x="3113285" y="1561855"/>
            <a:ext cx="31906" cy="677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0" name="正方形/長方形 189">
            <a:extLst>
              <a:ext uri="{FF2B5EF4-FFF2-40B4-BE49-F238E27FC236}">
                <a16:creationId xmlns:a16="http://schemas.microsoft.com/office/drawing/2014/main" id="{72694EAC-921D-459B-AB3F-D65B83E65658}"/>
              </a:ext>
            </a:extLst>
          </p:cNvPr>
          <p:cNvSpPr/>
          <p:nvPr/>
        </p:nvSpPr>
        <p:spPr>
          <a:xfrm>
            <a:off x="3821703" y="259453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1" name="正方形/長方形 190">
            <a:extLst>
              <a:ext uri="{FF2B5EF4-FFF2-40B4-BE49-F238E27FC236}">
                <a16:creationId xmlns:a16="http://schemas.microsoft.com/office/drawing/2014/main" id="{94B4A661-B895-4DF9-A550-CB9087CEBFB1}"/>
              </a:ext>
            </a:extLst>
          </p:cNvPr>
          <p:cNvSpPr/>
          <p:nvPr/>
        </p:nvSpPr>
        <p:spPr>
          <a:xfrm>
            <a:off x="4115483" y="289545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a:extLst>
              <a:ext uri="{FF2B5EF4-FFF2-40B4-BE49-F238E27FC236}">
                <a16:creationId xmlns:a16="http://schemas.microsoft.com/office/drawing/2014/main" id="{54698E1E-92DF-475E-81DF-0F7A1E3DFE0F}"/>
              </a:ext>
            </a:extLst>
          </p:cNvPr>
          <p:cNvSpPr/>
          <p:nvPr/>
        </p:nvSpPr>
        <p:spPr>
          <a:xfrm>
            <a:off x="4305025" y="2788289"/>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3" name="正方形/長方形 192">
            <a:extLst>
              <a:ext uri="{FF2B5EF4-FFF2-40B4-BE49-F238E27FC236}">
                <a16:creationId xmlns:a16="http://schemas.microsoft.com/office/drawing/2014/main" id="{C8509673-7D61-4FB9-A62F-915E41BB94A8}"/>
              </a:ext>
            </a:extLst>
          </p:cNvPr>
          <p:cNvSpPr/>
          <p:nvPr/>
        </p:nvSpPr>
        <p:spPr>
          <a:xfrm>
            <a:off x="4547912" y="2699654"/>
            <a:ext cx="66835" cy="940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4" name="正方形/長方形 193">
            <a:extLst>
              <a:ext uri="{FF2B5EF4-FFF2-40B4-BE49-F238E27FC236}">
                <a16:creationId xmlns:a16="http://schemas.microsoft.com/office/drawing/2014/main" id="{5B96C0FA-C8F9-44A6-84FC-DBE557F7D071}"/>
              </a:ext>
            </a:extLst>
          </p:cNvPr>
          <p:cNvSpPr/>
          <p:nvPr/>
        </p:nvSpPr>
        <p:spPr>
          <a:xfrm>
            <a:off x="4331409" y="2545393"/>
            <a:ext cx="235912" cy="515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5" name="正方形/長方形 194">
            <a:extLst>
              <a:ext uri="{FF2B5EF4-FFF2-40B4-BE49-F238E27FC236}">
                <a16:creationId xmlns:a16="http://schemas.microsoft.com/office/drawing/2014/main" id="{552CEEF4-67E8-4AA0-9436-142CB30768CA}"/>
              </a:ext>
            </a:extLst>
          </p:cNvPr>
          <p:cNvSpPr/>
          <p:nvPr/>
        </p:nvSpPr>
        <p:spPr>
          <a:xfrm>
            <a:off x="4441695" y="2493331"/>
            <a:ext cx="125625" cy="696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13E3E846-470C-4961-A7D9-1C5A60EB1819}"/>
              </a:ext>
            </a:extLst>
          </p:cNvPr>
          <p:cNvSpPr/>
          <p:nvPr/>
        </p:nvSpPr>
        <p:spPr>
          <a:xfrm>
            <a:off x="4594096" y="2669651"/>
            <a:ext cx="106216" cy="484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7" name="正方形/長方形 196">
            <a:extLst>
              <a:ext uri="{FF2B5EF4-FFF2-40B4-BE49-F238E27FC236}">
                <a16:creationId xmlns:a16="http://schemas.microsoft.com/office/drawing/2014/main" id="{051B8CF4-CB5D-4094-9468-299C866861E9}"/>
              </a:ext>
            </a:extLst>
          </p:cNvPr>
          <p:cNvSpPr/>
          <p:nvPr/>
        </p:nvSpPr>
        <p:spPr>
          <a:xfrm>
            <a:off x="4547909" y="2431043"/>
            <a:ext cx="55711" cy="654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8" name="正方形/長方形 197">
            <a:extLst>
              <a:ext uri="{FF2B5EF4-FFF2-40B4-BE49-F238E27FC236}">
                <a16:creationId xmlns:a16="http://schemas.microsoft.com/office/drawing/2014/main" id="{16442E83-60EF-4EFC-BD7C-85DB9C5A7277}"/>
              </a:ext>
            </a:extLst>
          </p:cNvPr>
          <p:cNvSpPr/>
          <p:nvPr/>
        </p:nvSpPr>
        <p:spPr>
          <a:xfrm>
            <a:off x="4603528" y="2376495"/>
            <a:ext cx="55701" cy="654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9" name="正方形/長方形 198">
            <a:extLst>
              <a:ext uri="{FF2B5EF4-FFF2-40B4-BE49-F238E27FC236}">
                <a16:creationId xmlns:a16="http://schemas.microsoft.com/office/drawing/2014/main" id="{2B85FE3A-2D81-4FC3-99B6-78413E25E161}"/>
              </a:ext>
            </a:extLst>
          </p:cNvPr>
          <p:cNvSpPr/>
          <p:nvPr/>
        </p:nvSpPr>
        <p:spPr>
          <a:xfrm>
            <a:off x="4220846" y="2299707"/>
            <a:ext cx="141604" cy="1127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0" name="正方形/長方形 199">
            <a:extLst>
              <a:ext uri="{FF2B5EF4-FFF2-40B4-BE49-F238E27FC236}">
                <a16:creationId xmlns:a16="http://schemas.microsoft.com/office/drawing/2014/main" id="{D0DA5FAB-7601-45DF-815F-D6168637ABB4}"/>
              </a:ext>
            </a:extLst>
          </p:cNvPr>
          <p:cNvSpPr/>
          <p:nvPr/>
        </p:nvSpPr>
        <p:spPr>
          <a:xfrm>
            <a:off x="4253506" y="2241220"/>
            <a:ext cx="134524" cy="584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1" name="正方形/長方形 200">
            <a:extLst>
              <a:ext uri="{FF2B5EF4-FFF2-40B4-BE49-F238E27FC236}">
                <a16:creationId xmlns:a16="http://schemas.microsoft.com/office/drawing/2014/main" id="{11A0AFDC-A822-459F-9B48-1F0216027F6C}"/>
              </a:ext>
            </a:extLst>
          </p:cNvPr>
          <p:cNvSpPr/>
          <p:nvPr/>
        </p:nvSpPr>
        <p:spPr>
          <a:xfrm>
            <a:off x="4332671" y="2134985"/>
            <a:ext cx="59117" cy="1062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2" name="正方形/長方形 201">
            <a:extLst>
              <a:ext uri="{FF2B5EF4-FFF2-40B4-BE49-F238E27FC236}">
                <a16:creationId xmlns:a16="http://schemas.microsoft.com/office/drawing/2014/main" id="{5B674962-0A67-49FD-B2AE-B5910F672796}"/>
              </a:ext>
            </a:extLst>
          </p:cNvPr>
          <p:cNvSpPr/>
          <p:nvPr/>
        </p:nvSpPr>
        <p:spPr>
          <a:xfrm>
            <a:off x="4375042" y="2165804"/>
            <a:ext cx="44234" cy="520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3" name="正方形/長方形 202">
            <a:extLst>
              <a:ext uri="{FF2B5EF4-FFF2-40B4-BE49-F238E27FC236}">
                <a16:creationId xmlns:a16="http://schemas.microsoft.com/office/drawing/2014/main" id="{2B58500A-6D4D-4C1C-8B95-907056193F7C}"/>
              </a:ext>
            </a:extLst>
          </p:cNvPr>
          <p:cNvSpPr/>
          <p:nvPr/>
        </p:nvSpPr>
        <p:spPr>
          <a:xfrm>
            <a:off x="4305025" y="2220397"/>
            <a:ext cx="44234" cy="520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正方形/長方形 203">
            <a:extLst>
              <a:ext uri="{FF2B5EF4-FFF2-40B4-BE49-F238E27FC236}">
                <a16:creationId xmlns:a16="http://schemas.microsoft.com/office/drawing/2014/main" id="{92F42412-EE35-4042-B38B-D443A18C897A}"/>
              </a:ext>
            </a:extLst>
          </p:cNvPr>
          <p:cNvSpPr/>
          <p:nvPr/>
        </p:nvSpPr>
        <p:spPr>
          <a:xfrm>
            <a:off x="4654341" y="2336497"/>
            <a:ext cx="60158" cy="4946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5" name="正方形/長方形 204">
            <a:extLst>
              <a:ext uri="{FF2B5EF4-FFF2-40B4-BE49-F238E27FC236}">
                <a16:creationId xmlns:a16="http://schemas.microsoft.com/office/drawing/2014/main" id="{75D22BE3-FC9B-43C6-895F-91F0C0E79058}"/>
              </a:ext>
            </a:extLst>
          </p:cNvPr>
          <p:cNvSpPr/>
          <p:nvPr/>
        </p:nvSpPr>
        <p:spPr>
          <a:xfrm>
            <a:off x="4006024" y="3780070"/>
            <a:ext cx="94487"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6" name="正方形/長方形 205">
            <a:extLst>
              <a:ext uri="{FF2B5EF4-FFF2-40B4-BE49-F238E27FC236}">
                <a16:creationId xmlns:a16="http://schemas.microsoft.com/office/drawing/2014/main" id="{5521003C-782E-42D1-85D1-5B3CF47898FB}"/>
              </a:ext>
            </a:extLst>
          </p:cNvPr>
          <p:cNvSpPr/>
          <p:nvPr/>
        </p:nvSpPr>
        <p:spPr>
          <a:xfrm>
            <a:off x="4036860" y="3751069"/>
            <a:ext cx="94487"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7" name="正方形/長方形 206">
            <a:extLst>
              <a:ext uri="{FF2B5EF4-FFF2-40B4-BE49-F238E27FC236}">
                <a16:creationId xmlns:a16="http://schemas.microsoft.com/office/drawing/2014/main" id="{4F16EA57-3012-4442-BCC6-1F5F43F9CBCA}"/>
              </a:ext>
            </a:extLst>
          </p:cNvPr>
          <p:cNvSpPr/>
          <p:nvPr/>
        </p:nvSpPr>
        <p:spPr>
          <a:xfrm>
            <a:off x="4036867" y="3823895"/>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8" name="正方形/長方形 207">
            <a:extLst>
              <a:ext uri="{FF2B5EF4-FFF2-40B4-BE49-F238E27FC236}">
                <a16:creationId xmlns:a16="http://schemas.microsoft.com/office/drawing/2014/main" id="{345BFF38-5AF1-4C33-8C34-8DE7153FA77A}"/>
              </a:ext>
            </a:extLst>
          </p:cNvPr>
          <p:cNvSpPr/>
          <p:nvPr/>
        </p:nvSpPr>
        <p:spPr>
          <a:xfrm>
            <a:off x="4277326" y="4548152"/>
            <a:ext cx="84608" cy="1356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9" name="正方形/長方形 208">
            <a:extLst>
              <a:ext uri="{FF2B5EF4-FFF2-40B4-BE49-F238E27FC236}">
                <a16:creationId xmlns:a16="http://schemas.microsoft.com/office/drawing/2014/main" id="{84D4C9AC-447B-4219-A9D6-943B48532096}"/>
              </a:ext>
            </a:extLst>
          </p:cNvPr>
          <p:cNvSpPr/>
          <p:nvPr/>
        </p:nvSpPr>
        <p:spPr>
          <a:xfrm>
            <a:off x="4360837" y="4622383"/>
            <a:ext cx="85438" cy="2311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0" name="正方形/長方形 209">
            <a:extLst>
              <a:ext uri="{FF2B5EF4-FFF2-40B4-BE49-F238E27FC236}">
                <a16:creationId xmlns:a16="http://schemas.microsoft.com/office/drawing/2014/main" id="{ABDDFE5A-4E95-4494-AD02-C590928B2AA9}"/>
              </a:ext>
            </a:extLst>
          </p:cNvPr>
          <p:cNvSpPr/>
          <p:nvPr/>
        </p:nvSpPr>
        <p:spPr>
          <a:xfrm>
            <a:off x="4462470" y="4864848"/>
            <a:ext cx="141057" cy="2311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1" name="正方形/長方形 210">
            <a:extLst>
              <a:ext uri="{FF2B5EF4-FFF2-40B4-BE49-F238E27FC236}">
                <a16:creationId xmlns:a16="http://schemas.microsoft.com/office/drawing/2014/main" id="{7F43C25F-3587-4099-9C89-611012D97258}"/>
              </a:ext>
            </a:extLst>
          </p:cNvPr>
          <p:cNvSpPr/>
          <p:nvPr/>
        </p:nvSpPr>
        <p:spPr>
          <a:xfrm>
            <a:off x="4056099" y="5062695"/>
            <a:ext cx="148064" cy="8556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2" name="正方形/長方形 211">
            <a:extLst>
              <a:ext uri="{FF2B5EF4-FFF2-40B4-BE49-F238E27FC236}">
                <a16:creationId xmlns:a16="http://schemas.microsoft.com/office/drawing/2014/main" id="{3BB6C76D-C93A-4E96-8B1E-8996AF208AA2}"/>
              </a:ext>
            </a:extLst>
          </p:cNvPr>
          <p:cNvSpPr/>
          <p:nvPr/>
        </p:nvSpPr>
        <p:spPr>
          <a:xfrm>
            <a:off x="3651301" y="4983861"/>
            <a:ext cx="148064" cy="2230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3" name="正方形/長方形 212">
            <a:extLst>
              <a:ext uri="{FF2B5EF4-FFF2-40B4-BE49-F238E27FC236}">
                <a16:creationId xmlns:a16="http://schemas.microsoft.com/office/drawing/2014/main" id="{8A85D083-B6F5-45D0-9AAA-9E57D9B3EB77}"/>
              </a:ext>
            </a:extLst>
          </p:cNvPr>
          <p:cNvSpPr/>
          <p:nvPr/>
        </p:nvSpPr>
        <p:spPr>
          <a:xfrm>
            <a:off x="3312319" y="4992202"/>
            <a:ext cx="78146" cy="103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4" name="正方形/長方形 213">
            <a:extLst>
              <a:ext uri="{FF2B5EF4-FFF2-40B4-BE49-F238E27FC236}">
                <a16:creationId xmlns:a16="http://schemas.microsoft.com/office/drawing/2014/main" id="{78E591E6-5295-40D6-AEA5-DBF1D15C85CF}"/>
              </a:ext>
            </a:extLst>
          </p:cNvPr>
          <p:cNvSpPr/>
          <p:nvPr/>
        </p:nvSpPr>
        <p:spPr>
          <a:xfrm>
            <a:off x="3417101" y="5277553"/>
            <a:ext cx="35172" cy="517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5" name="正方形/長方形 214">
            <a:extLst>
              <a:ext uri="{FF2B5EF4-FFF2-40B4-BE49-F238E27FC236}">
                <a16:creationId xmlns:a16="http://schemas.microsoft.com/office/drawing/2014/main" id="{23CD5B32-0BB5-4C99-BD84-0969A7CC33D1}"/>
              </a:ext>
            </a:extLst>
          </p:cNvPr>
          <p:cNvSpPr/>
          <p:nvPr/>
        </p:nvSpPr>
        <p:spPr>
          <a:xfrm>
            <a:off x="3365490" y="5176113"/>
            <a:ext cx="46778" cy="517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6" name="正方形/長方形 215">
            <a:extLst>
              <a:ext uri="{FF2B5EF4-FFF2-40B4-BE49-F238E27FC236}">
                <a16:creationId xmlns:a16="http://schemas.microsoft.com/office/drawing/2014/main" id="{053F7F79-64E5-4CE4-A7EA-7C619C489ADA}"/>
              </a:ext>
            </a:extLst>
          </p:cNvPr>
          <p:cNvSpPr/>
          <p:nvPr/>
        </p:nvSpPr>
        <p:spPr>
          <a:xfrm>
            <a:off x="3434686" y="5294172"/>
            <a:ext cx="199101" cy="539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7" name="正方形/長方形 216">
            <a:extLst>
              <a:ext uri="{FF2B5EF4-FFF2-40B4-BE49-F238E27FC236}">
                <a16:creationId xmlns:a16="http://schemas.microsoft.com/office/drawing/2014/main" id="{D4EDB336-6AF3-4C3C-860F-D9E2F310424A}"/>
              </a:ext>
            </a:extLst>
          </p:cNvPr>
          <p:cNvSpPr/>
          <p:nvPr/>
        </p:nvSpPr>
        <p:spPr>
          <a:xfrm>
            <a:off x="3188983" y="5714106"/>
            <a:ext cx="302757" cy="1025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8" name="正方形/長方形 217">
            <a:extLst>
              <a:ext uri="{FF2B5EF4-FFF2-40B4-BE49-F238E27FC236}">
                <a16:creationId xmlns:a16="http://schemas.microsoft.com/office/drawing/2014/main" id="{97C2FCD7-0FE3-435B-BE86-DBDB2AD08E8B}"/>
              </a:ext>
            </a:extLst>
          </p:cNvPr>
          <p:cNvSpPr/>
          <p:nvPr/>
        </p:nvSpPr>
        <p:spPr>
          <a:xfrm>
            <a:off x="2649262" y="6026078"/>
            <a:ext cx="64554" cy="532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9" name="正方形/長方形 218">
            <a:extLst>
              <a:ext uri="{FF2B5EF4-FFF2-40B4-BE49-F238E27FC236}">
                <a16:creationId xmlns:a16="http://schemas.microsoft.com/office/drawing/2014/main" id="{595215E7-401E-4169-80A3-8FD3167B4B6A}"/>
              </a:ext>
            </a:extLst>
          </p:cNvPr>
          <p:cNvSpPr/>
          <p:nvPr/>
        </p:nvSpPr>
        <p:spPr>
          <a:xfrm>
            <a:off x="2792098" y="5918477"/>
            <a:ext cx="117037" cy="532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 name="正方形/長方形 219">
            <a:extLst>
              <a:ext uri="{FF2B5EF4-FFF2-40B4-BE49-F238E27FC236}">
                <a16:creationId xmlns:a16="http://schemas.microsoft.com/office/drawing/2014/main" id="{767BD033-1D57-48C4-B18C-8FAD3D1C81C1}"/>
              </a:ext>
            </a:extLst>
          </p:cNvPr>
          <p:cNvSpPr/>
          <p:nvPr/>
        </p:nvSpPr>
        <p:spPr>
          <a:xfrm>
            <a:off x="2850620" y="6049639"/>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1" name="正方形/長方形 220">
            <a:extLst>
              <a:ext uri="{FF2B5EF4-FFF2-40B4-BE49-F238E27FC236}">
                <a16:creationId xmlns:a16="http://schemas.microsoft.com/office/drawing/2014/main" id="{B138458D-A391-46F3-B2BA-91554E38C7A5}"/>
              </a:ext>
            </a:extLst>
          </p:cNvPr>
          <p:cNvSpPr/>
          <p:nvPr/>
        </p:nvSpPr>
        <p:spPr>
          <a:xfrm>
            <a:off x="2909135" y="5969212"/>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2" name="正方形/長方形 221">
            <a:extLst>
              <a:ext uri="{FF2B5EF4-FFF2-40B4-BE49-F238E27FC236}">
                <a16:creationId xmlns:a16="http://schemas.microsoft.com/office/drawing/2014/main" id="{8EC5C0E8-0370-4B34-B860-267D6A39FAD4}"/>
              </a:ext>
            </a:extLst>
          </p:cNvPr>
          <p:cNvSpPr/>
          <p:nvPr/>
        </p:nvSpPr>
        <p:spPr>
          <a:xfrm>
            <a:off x="2958842" y="5994190"/>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3" name="正方形/長方形 222">
            <a:extLst>
              <a:ext uri="{FF2B5EF4-FFF2-40B4-BE49-F238E27FC236}">
                <a16:creationId xmlns:a16="http://schemas.microsoft.com/office/drawing/2014/main" id="{2B2ACAED-727A-479C-84AC-6A5421F51FBA}"/>
              </a:ext>
            </a:extLst>
          </p:cNvPr>
          <p:cNvSpPr/>
          <p:nvPr/>
        </p:nvSpPr>
        <p:spPr>
          <a:xfrm>
            <a:off x="3004578" y="6027406"/>
            <a:ext cx="70584" cy="522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4" name="正方形/長方形 223">
            <a:extLst>
              <a:ext uri="{FF2B5EF4-FFF2-40B4-BE49-F238E27FC236}">
                <a16:creationId xmlns:a16="http://schemas.microsoft.com/office/drawing/2014/main" id="{DAF4E8D0-A325-4B52-8D0A-C15938E061F8}"/>
              </a:ext>
            </a:extLst>
          </p:cNvPr>
          <p:cNvSpPr/>
          <p:nvPr/>
        </p:nvSpPr>
        <p:spPr>
          <a:xfrm>
            <a:off x="2989738" y="6074602"/>
            <a:ext cx="24531"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5" name="正方形/長方形 224">
            <a:extLst>
              <a:ext uri="{FF2B5EF4-FFF2-40B4-BE49-F238E27FC236}">
                <a16:creationId xmlns:a16="http://schemas.microsoft.com/office/drawing/2014/main" id="{C0C0AC96-27FB-4C0F-923C-F334094E6C51}"/>
              </a:ext>
            </a:extLst>
          </p:cNvPr>
          <p:cNvSpPr/>
          <p:nvPr/>
        </p:nvSpPr>
        <p:spPr>
          <a:xfrm>
            <a:off x="3073203" y="6044163"/>
            <a:ext cx="40913" cy="37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6" name="正方形/長方形 225">
            <a:extLst>
              <a:ext uri="{FF2B5EF4-FFF2-40B4-BE49-F238E27FC236}">
                <a16:creationId xmlns:a16="http://schemas.microsoft.com/office/drawing/2014/main" id="{612149D5-3398-4233-9406-870BCACD47D8}"/>
              </a:ext>
            </a:extLst>
          </p:cNvPr>
          <p:cNvSpPr/>
          <p:nvPr/>
        </p:nvSpPr>
        <p:spPr>
          <a:xfrm>
            <a:off x="3145196" y="5884644"/>
            <a:ext cx="33607" cy="7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7" name="正方形/長方形 226">
            <a:extLst>
              <a:ext uri="{FF2B5EF4-FFF2-40B4-BE49-F238E27FC236}">
                <a16:creationId xmlns:a16="http://schemas.microsoft.com/office/drawing/2014/main" id="{213FCAF4-5D97-4D2D-9525-FA6EF70289FF}"/>
              </a:ext>
            </a:extLst>
          </p:cNvPr>
          <p:cNvSpPr/>
          <p:nvPr/>
        </p:nvSpPr>
        <p:spPr>
          <a:xfrm>
            <a:off x="2956131" y="5791069"/>
            <a:ext cx="33607" cy="7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8" name="正方形/長方形 227">
            <a:extLst>
              <a:ext uri="{FF2B5EF4-FFF2-40B4-BE49-F238E27FC236}">
                <a16:creationId xmlns:a16="http://schemas.microsoft.com/office/drawing/2014/main" id="{FC62710C-BCBE-401D-83E0-C841A2EB4BBF}"/>
              </a:ext>
            </a:extLst>
          </p:cNvPr>
          <p:cNvSpPr/>
          <p:nvPr/>
        </p:nvSpPr>
        <p:spPr>
          <a:xfrm>
            <a:off x="2982170" y="5826649"/>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9" name="正方形/長方形 228">
            <a:extLst>
              <a:ext uri="{FF2B5EF4-FFF2-40B4-BE49-F238E27FC236}">
                <a16:creationId xmlns:a16="http://schemas.microsoft.com/office/drawing/2014/main" id="{A9EF7022-9BAB-45E9-BFAE-61401D564D93}"/>
              </a:ext>
            </a:extLst>
          </p:cNvPr>
          <p:cNvSpPr/>
          <p:nvPr/>
        </p:nvSpPr>
        <p:spPr>
          <a:xfrm>
            <a:off x="2825520" y="5958455"/>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0" name="正方形/長方形 229">
            <a:extLst>
              <a:ext uri="{FF2B5EF4-FFF2-40B4-BE49-F238E27FC236}">
                <a16:creationId xmlns:a16="http://schemas.microsoft.com/office/drawing/2014/main" id="{2FD22C06-5001-414C-B177-27FED4E1369A}"/>
              </a:ext>
            </a:extLst>
          </p:cNvPr>
          <p:cNvSpPr/>
          <p:nvPr/>
        </p:nvSpPr>
        <p:spPr>
          <a:xfrm>
            <a:off x="2879787" y="6025007"/>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1" name="正方形/長方形 230">
            <a:extLst>
              <a:ext uri="{FF2B5EF4-FFF2-40B4-BE49-F238E27FC236}">
                <a16:creationId xmlns:a16="http://schemas.microsoft.com/office/drawing/2014/main" id="{2EBE7808-768C-4146-A55A-D016DF8ABD44}"/>
              </a:ext>
            </a:extLst>
          </p:cNvPr>
          <p:cNvSpPr/>
          <p:nvPr/>
        </p:nvSpPr>
        <p:spPr>
          <a:xfrm>
            <a:off x="2854868" y="5961656"/>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2" name="正方形/長方形 231">
            <a:extLst>
              <a:ext uri="{FF2B5EF4-FFF2-40B4-BE49-F238E27FC236}">
                <a16:creationId xmlns:a16="http://schemas.microsoft.com/office/drawing/2014/main" id="{D01139B2-B060-444A-8B79-BE2031A1B638}"/>
              </a:ext>
            </a:extLst>
          </p:cNvPr>
          <p:cNvSpPr/>
          <p:nvPr/>
        </p:nvSpPr>
        <p:spPr>
          <a:xfrm>
            <a:off x="2878791" y="5959296"/>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3" name="正方形/長方形 232">
            <a:extLst>
              <a:ext uri="{FF2B5EF4-FFF2-40B4-BE49-F238E27FC236}">
                <a16:creationId xmlns:a16="http://schemas.microsoft.com/office/drawing/2014/main" id="{4808E27D-11B1-43E5-A471-A6C3B0A6960A}"/>
              </a:ext>
            </a:extLst>
          </p:cNvPr>
          <p:cNvSpPr/>
          <p:nvPr/>
        </p:nvSpPr>
        <p:spPr>
          <a:xfrm>
            <a:off x="3149088" y="5992312"/>
            <a:ext cx="4781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4" name="正方形/長方形 233">
            <a:extLst>
              <a:ext uri="{FF2B5EF4-FFF2-40B4-BE49-F238E27FC236}">
                <a16:creationId xmlns:a16="http://schemas.microsoft.com/office/drawing/2014/main" id="{4D3E40E3-83BF-40AD-BC3A-3C3F2ABAFACC}"/>
              </a:ext>
            </a:extLst>
          </p:cNvPr>
          <p:cNvSpPr/>
          <p:nvPr/>
        </p:nvSpPr>
        <p:spPr>
          <a:xfrm>
            <a:off x="2388958" y="5996476"/>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5" name="正方形/長方形 234">
            <a:extLst>
              <a:ext uri="{FF2B5EF4-FFF2-40B4-BE49-F238E27FC236}">
                <a16:creationId xmlns:a16="http://schemas.microsoft.com/office/drawing/2014/main" id="{55DC1E25-A3AF-4CE3-8925-3C3E62423057}"/>
              </a:ext>
            </a:extLst>
          </p:cNvPr>
          <p:cNvSpPr/>
          <p:nvPr/>
        </p:nvSpPr>
        <p:spPr>
          <a:xfrm>
            <a:off x="2489255" y="5539682"/>
            <a:ext cx="122976" cy="3629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6" name="正方形/長方形 235">
            <a:extLst>
              <a:ext uri="{FF2B5EF4-FFF2-40B4-BE49-F238E27FC236}">
                <a16:creationId xmlns:a16="http://schemas.microsoft.com/office/drawing/2014/main" id="{526A4848-89A9-452E-8D88-FC6AED895BB7}"/>
              </a:ext>
            </a:extLst>
          </p:cNvPr>
          <p:cNvSpPr/>
          <p:nvPr/>
        </p:nvSpPr>
        <p:spPr>
          <a:xfrm>
            <a:off x="2610256" y="5684123"/>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7" name="正方形/長方形 236">
            <a:extLst>
              <a:ext uri="{FF2B5EF4-FFF2-40B4-BE49-F238E27FC236}">
                <a16:creationId xmlns:a16="http://schemas.microsoft.com/office/drawing/2014/main" id="{4A3F8445-E687-4056-BFDB-CE640604B8C3}"/>
              </a:ext>
            </a:extLst>
          </p:cNvPr>
          <p:cNvSpPr/>
          <p:nvPr/>
        </p:nvSpPr>
        <p:spPr>
          <a:xfrm>
            <a:off x="2551415" y="5887004"/>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8" name="正方形/長方形 237">
            <a:extLst>
              <a:ext uri="{FF2B5EF4-FFF2-40B4-BE49-F238E27FC236}">
                <a16:creationId xmlns:a16="http://schemas.microsoft.com/office/drawing/2014/main" id="{C834FF32-D94B-4865-B6D4-86D70004BC7E}"/>
              </a:ext>
            </a:extLst>
          </p:cNvPr>
          <p:cNvSpPr/>
          <p:nvPr/>
        </p:nvSpPr>
        <p:spPr>
          <a:xfrm>
            <a:off x="2579646" y="5884015"/>
            <a:ext cx="41216" cy="639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a:extLst>
              <a:ext uri="{FF2B5EF4-FFF2-40B4-BE49-F238E27FC236}">
                <a16:creationId xmlns:a16="http://schemas.microsoft.com/office/drawing/2014/main" id="{60612535-1249-40AA-A85E-014A4D79B521}"/>
              </a:ext>
            </a:extLst>
          </p:cNvPr>
          <p:cNvSpPr/>
          <p:nvPr/>
        </p:nvSpPr>
        <p:spPr>
          <a:xfrm>
            <a:off x="2472776" y="5978589"/>
            <a:ext cx="49707" cy="9088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正方形/長方形 239">
            <a:extLst>
              <a:ext uri="{FF2B5EF4-FFF2-40B4-BE49-F238E27FC236}">
                <a16:creationId xmlns:a16="http://schemas.microsoft.com/office/drawing/2014/main" id="{CC23648F-81B5-4E03-84CE-558B0C4A37B3}"/>
              </a:ext>
            </a:extLst>
          </p:cNvPr>
          <p:cNvSpPr/>
          <p:nvPr/>
        </p:nvSpPr>
        <p:spPr>
          <a:xfrm>
            <a:off x="2513132" y="6020379"/>
            <a:ext cx="36691" cy="58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正方形/長方形 240">
            <a:extLst>
              <a:ext uri="{FF2B5EF4-FFF2-40B4-BE49-F238E27FC236}">
                <a16:creationId xmlns:a16="http://schemas.microsoft.com/office/drawing/2014/main" id="{04E88594-414A-4EF7-9712-0D1B1D2B4E2C}"/>
              </a:ext>
            </a:extLst>
          </p:cNvPr>
          <p:cNvSpPr/>
          <p:nvPr/>
        </p:nvSpPr>
        <p:spPr>
          <a:xfrm>
            <a:off x="2262819" y="5174487"/>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正方形/長方形 241">
            <a:extLst>
              <a:ext uri="{FF2B5EF4-FFF2-40B4-BE49-F238E27FC236}">
                <a16:creationId xmlns:a16="http://schemas.microsoft.com/office/drawing/2014/main" id="{01B0F6DC-321D-4550-9CCF-07712A2D69AF}"/>
              </a:ext>
            </a:extLst>
          </p:cNvPr>
          <p:cNvSpPr/>
          <p:nvPr/>
        </p:nvSpPr>
        <p:spPr>
          <a:xfrm>
            <a:off x="2250912" y="4843017"/>
            <a:ext cx="45719" cy="657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3" name="正方形/長方形 242">
            <a:extLst>
              <a:ext uri="{FF2B5EF4-FFF2-40B4-BE49-F238E27FC236}">
                <a16:creationId xmlns:a16="http://schemas.microsoft.com/office/drawing/2014/main" id="{1A385413-F86F-419E-B97E-2674CC06C545}"/>
              </a:ext>
            </a:extLst>
          </p:cNvPr>
          <p:cNvSpPr/>
          <p:nvPr/>
        </p:nvSpPr>
        <p:spPr>
          <a:xfrm>
            <a:off x="2713816" y="4518546"/>
            <a:ext cx="45719" cy="657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4" name="正方形/長方形 243">
            <a:extLst>
              <a:ext uri="{FF2B5EF4-FFF2-40B4-BE49-F238E27FC236}">
                <a16:creationId xmlns:a16="http://schemas.microsoft.com/office/drawing/2014/main" id="{64232F28-A4A3-4628-A5AA-044588F0D76A}"/>
              </a:ext>
            </a:extLst>
          </p:cNvPr>
          <p:cNvSpPr/>
          <p:nvPr/>
        </p:nvSpPr>
        <p:spPr>
          <a:xfrm>
            <a:off x="2197666" y="4336409"/>
            <a:ext cx="58010" cy="105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9" name="正方形/長方形 248">
            <a:extLst>
              <a:ext uri="{FF2B5EF4-FFF2-40B4-BE49-F238E27FC236}">
                <a16:creationId xmlns:a16="http://schemas.microsoft.com/office/drawing/2014/main" id="{8D31C379-81E6-4E68-B5B9-DD5AF55C4857}"/>
              </a:ext>
            </a:extLst>
          </p:cNvPr>
          <p:cNvSpPr/>
          <p:nvPr/>
        </p:nvSpPr>
        <p:spPr>
          <a:xfrm flipH="1">
            <a:off x="2640124" y="1988395"/>
            <a:ext cx="132415" cy="1061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1" name="正方形/長方形 250">
            <a:extLst>
              <a:ext uri="{FF2B5EF4-FFF2-40B4-BE49-F238E27FC236}">
                <a16:creationId xmlns:a16="http://schemas.microsoft.com/office/drawing/2014/main" id="{A2DB90E8-AE24-41E7-9A40-65D1CFACA18D}"/>
              </a:ext>
            </a:extLst>
          </p:cNvPr>
          <p:cNvSpPr/>
          <p:nvPr/>
        </p:nvSpPr>
        <p:spPr>
          <a:xfrm flipH="1">
            <a:off x="4324170" y="2905505"/>
            <a:ext cx="138300" cy="1141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2" name="正方形/長方形 251">
            <a:extLst>
              <a:ext uri="{FF2B5EF4-FFF2-40B4-BE49-F238E27FC236}">
                <a16:creationId xmlns:a16="http://schemas.microsoft.com/office/drawing/2014/main" id="{5EC5CFA9-1330-437B-97FE-00E35D6687BD}"/>
              </a:ext>
            </a:extLst>
          </p:cNvPr>
          <p:cNvSpPr/>
          <p:nvPr/>
        </p:nvSpPr>
        <p:spPr>
          <a:xfrm>
            <a:off x="4501026" y="2903627"/>
            <a:ext cx="109458"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3" name="正方形/長方形 252">
            <a:extLst>
              <a:ext uri="{FF2B5EF4-FFF2-40B4-BE49-F238E27FC236}">
                <a16:creationId xmlns:a16="http://schemas.microsoft.com/office/drawing/2014/main" id="{70A8CF4B-8D96-40D8-BEED-EBD0BD1AF5B6}"/>
              </a:ext>
            </a:extLst>
          </p:cNvPr>
          <p:cNvSpPr/>
          <p:nvPr/>
        </p:nvSpPr>
        <p:spPr>
          <a:xfrm>
            <a:off x="3976617" y="4455280"/>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4" name="正方形/長方形 253">
            <a:extLst>
              <a:ext uri="{FF2B5EF4-FFF2-40B4-BE49-F238E27FC236}">
                <a16:creationId xmlns:a16="http://schemas.microsoft.com/office/drawing/2014/main" id="{F84EE189-3EB7-4DED-A1D0-0B9C73FB1338}"/>
              </a:ext>
            </a:extLst>
          </p:cNvPr>
          <p:cNvSpPr/>
          <p:nvPr/>
        </p:nvSpPr>
        <p:spPr>
          <a:xfrm>
            <a:off x="3575276" y="4584561"/>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5" name="正方形/長方形 254">
            <a:extLst>
              <a:ext uri="{FF2B5EF4-FFF2-40B4-BE49-F238E27FC236}">
                <a16:creationId xmlns:a16="http://schemas.microsoft.com/office/drawing/2014/main" id="{AFEB85D9-471E-49CF-B52C-5373F7BF03D2}"/>
              </a:ext>
            </a:extLst>
          </p:cNvPr>
          <p:cNvSpPr/>
          <p:nvPr/>
        </p:nvSpPr>
        <p:spPr>
          <a:xfrm>
            <a:off x="3493483" y="4630642"/>
            <a:ext cx="366785" cy="103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6" name="正方形/長方形 255">
            <a:extLst>
              <a:ext uri="{FF2B5EF4-FFF2-40B4-BE49-F238E27FC236}">
                <a16:creationId xmlns:a16="http://schemas.microsoft.com/office/drawing/2014/main" id="{6CAE4A61-F54F-438D-A220-EBB3BD1C6E00}"/>
              </a:ext>
            </a:extLst>
          </p:cNvPr>
          <p:cNvSpPr/>
          <p:nvPr/>
        </p:nvSpPr>
        <p:spPr>
          <a:xfrm>
            <a:off x="3685637" y="4602507"/>
            <a:ext cx="81354"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7" name="正方形/長方形 256">
            <a:extLst>
              <a:ext uri="{FF2B5EF4-FFF2-40B4-BE49-F238E27FC236}">
                <a16:creationId xmlns:a16="http://schemas.microsoft.com/office/drawing/2014/main" id="{5E5249A1-9194-47AD-B99C-E938603683CE}"/>
              </a:ext>
            </a:extLst>
          </p:cNvPr>
          <p:cNvSpPr/>
          <p:nvPr/>
        </p:nvSpPr>
        <p:spPr>
          <a:xfrm>
            <a:off x="3685033" y="1878972"/>
            <a:ext cx="271736" cy="1187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8" name="正方形/長方形 257">
            <a:extLst>
              <a:ext uri="{FF2B5EF4-FFF2-40B4-BE49-F238E27FC236}">
                <a16:creationId xmlns:a16="http://schemas.microsoft.com/office/drawing/2014/main" id="{3DB0814E-ADE6-4C4A-BB60-EE478B24B41E}"/>
              </a:ext>
            </a:extLst>
          </p:cNvPr>
          <p:cNvSpPr/>
          <p:nvPr/>
        </p:nvSpPr>
        <p:spPr>
          <a:xfrm>
            <a:off x="3786348" y="1994221"/>
            <a:ext cx="64293" cy="1211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正方形/長方形 258">
            <a:extLst>
              <a:ext uri="{FF2B5EF4-FFF2-40B4-BE49-F238E27FC236}">
                <a16:creationId xmlns:a16="http://schemas.microsoft.com/office/drawing/2014/main" id="{3FFAD51F-784E-432D-B2F3-CF876F270F40}"/>
              </a:ext>
            </a:extLst>
          </p:cNvPr>
          <p:cNvSpPr/>
          <p:nvPr/>
        </p:nvSpPr>
        <p:spPr>
          <a:xfrm>
            <a:off x="3968364" y="1803244"/>
            <a:ext cx="45719" cy="755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0" name="正方形/長方形 259">
            <a:extLst>
              <a:ext uri="{FF2B5EF4-FFF2-40B4-BE49-F238E27FC236}">
                <a16:creationId xmlns:a16="http://schemas.microsoft.com/office/drawing/2014/main" id="{8306B0A5-5357-4566-B8FF-1A3CFC9931CC}"/>
              </a:ext>
            </a:extLst>
          </p:cNvPr>
          <p:cNvSpPr/>
          <p:nvPr/>
        </p:nvSpPr>
        <p:spPr>
          <a:xfrm>
            <a:off x="3957334" y="1879993"/>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1" name="正方形/長方形 260">
            <a:extLst>
              <a:ext uri="{FF2B5EF4-FFF2-40B4-BE49-F238E27FC236}">
                <a16:creationId xmlns:a16="http://schemas.microsoft.com/office/drawing/2014/main" id="{390E9B25-8FAB-4D4F-9740-9CE6FD155515}"/>
              </a:ext>
            </a:extLst>
          </p:cNvPr>
          <p:cNvSpPr/>
          <p:nvPr/>
        </p:nvSpPr>
        <p:spPr>
          <a:xfrm>
            <a:off x="3850641" y="1838940"/>
            <a:ext cx="119356"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2" name="正方形/長方形 261">
            <a:extLst>
              <a:ext uri="{FF2B5EF4-FFF2-40B4-BE49-F238E27FC236}">
                <a16:creationId xmlns:a16="http://schemas.microsoft.com/office/drawing/2014/main" id="{80DC2740-15D6-40FA-8074-3E6322845AF4}"/>
              </a:ext>
            </a:extLst>
          </p:cNvPr>
          <p:cNvSpPr/>
          <p:nvPr/>
        </p:nvSpPr>
        <p:spPr>
          <a:xfrm>
            <a:off x="5253527" y="2198380"/>
            <a:ext cx="66835"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a:extLst>
              <a:ext uri="{FF2B5EF4-FFF2-40B4-BE49-F238E27FC236}">
                <a16:creationId xmlns:a16="http://schemas.microsoft.com/office/drawing/2014/main" id="{5499BC0E-C1F9-4407-8118-B5FC5E473D32}"/>
              </a:ext>
            </a:extLst>
          </p:cNvPr>
          <p:cNvSpPr/>
          <p:nvPr/>
        </p:nvSpPr>
        <p:spPr>
          <a:xfrm>
            <a:off x="5301944" y="2220864"/>
            <a:ext cx="139821" cy="1916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4" name="正方形/長方形 263">
            <a:extLst>
              <a:ext uri="{FF2B5EF4-FFF2-40B4-BE49-F238E27FC236}">
                <a16:creationId xmlns:a16="http://schemas.microsoft.com/office/drawing/2014/main" id="{173F28E6-B1BD-4014-8B37-E79337AC69D3}"/>
              </a:ext>
            </a:extLst>
          </p:cNvPr>
          <p:cNvSpPr/>
          <p:nvPr/>
        </p:nvSpPr>
        <p:spPr>
          <a:xfrm>
            <a:off x="5308828" y="2463773"/>
            <a:ext cx="206360" cy="1389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5" name="正方形/長方形 264">
            <a:extLst>
              <a:ext uri="{FF2B5EF4-FFF2-40B4-BE49-F238E27FC236}">
                <a16:creationId xmlns:a16="http://schemas.microsoft.com/office/drawing/2014/main" id="{05EFD49F-B0A9-4959-9E4A-61BCC7A34D2D}"/>
              </a:ext>
            </a:extLst>
          </p:cNvPr>
          <p:cNvSpPr/>
          <p:nvPr/>
        </p:nvSpPr>
        <p:spPr>
          <a:xfrm>
            <a:off x="5470276" y="2527039"/>
            <a:ext cx="102856"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6" name="正方形/長方形 265">
            <a:extLst>
              <a:ext uri="{FF2B5EF4-FFF2-40B4-BE49-F238E27FC236}">
                <a16:creationId xmlns:a16="http://schemas.microsoft.com/office/drawing/2014/main" id="{4CBCDEB3-6940-45FD-91AF-1895B9387540}"/>
              </a:ext>
            </a:extLst>
          </p:cNvPr>
          <p:cNvSpPr/>
          <p:nvPr/>
        </p:nvSpPr>
        <p:spPr>
          <a:xfrm>
            <a:off x="5515188" y="2596914"/>
            <a:ext cx="124779"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7" name="正方形/長方形 266">
            <a:extLst>
              <a:ext uri="{FF2B5EF4-FFF2-40B4-BE49-F238E27FC236}">
                <a16:creationId xmlns:a16="http://schemas.microsoft.com/office/drawing/2014/main" id="{3E5942F3-1CD8-4A40-A0B6-8DC52246D4AD}"/>
              </a:ext>
            </a:extLst>
          </p:cNvPr>
          <p:cNvSpPr/>
          <p:nvPr/>
        </p:nvSpPr>
        <p:spPr>
          <a:xfrm>
            <a:off x="5428081" y="2273618"/>
            <a:ext cx="45719" cy="1643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8" name="正方形/長方形 267">
            <a:extLst>
              <a:ext uri="{FF2B5EF4-FFF2-40B4-BE49-F238E27FC236}">
                <a16:creationId xmlns:a16="http://schemas.microsoft.com/office/drawing/2014/main" id="{BE4216F9-56B1-44BC-B9C1-1D44DCCF8E73}"/>
              </a:ext>
            </a:extLst>
          </p:cNvPr>
          <p:cNvSpPr/>
          <p:nvPr/>
        </p:nvSpPr>
        <p:spPr>
          <a:xfrm>
            <a:off x="5426240" y="221363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9" name="正方形/長方形 268">
            <a:extLst>
              <a:ext uri="{FF2B5EF4-FFF2-40B4-BE49-F238E27FC236}">
                <a16:creationId xmlns:a16="http://schemas.microsoft.com/office/drawing/2014/main" id="{179FF38E-0042-4FD6-B679-235030328D90}"/>
              </a:ext>
            </a:extLst>
          </p:cNvPr>
          <p:cNvSpPr/>
          <p:nvPr/>
        </p:nvSpPr>
        <p:spPr>
          <a:xfrm>
            <a:off x="3314126" y="5941057"/>
            <a:ext cx="47813"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0" name="正方形/長方形 269">
            <a:extLst>
              <a:ext uri="{FF2B5EF4-FFF2-40B4-BE49-F238E27FC236}">
                <a16:creationId xmlns:a16="http://schemas.microsoft.com/office/drawing/2014/main" id="{9B763AB0-4B7B-4639-8A44-0DD35396BCD6}"/>
              </a:ext>
            </a:extLst>
          </p:cNvPr>
          <p:cNvSpPr/>
          <p:nvPr/>
        </p:nvSpPr>
        <p:spPr>
          <a:xfrm>
            <a:off x="3339309" y="5969465"/>
            <a:ext cx="77791" cy="821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1" name="正方形/長方形 270">
            <a:extLst>
              <a:ext uri="{FF2B5EF4-FFF2-40B4-BE49-F238E27FC236}">
                <a16:creationId xmlns:a16="http://schemas.microsoft.com/office/drawing/2014/main" id="{491C793B-B3D9-446C-A964-146A1DF7AEDF}"/>
              </a:ext>
            </a:extLst>
          </p:cNvPr>
          <p:cNvSpPr/>
          <p:nvPr/>
        </p:nvSpPr>
        <p:spPr>
          <a:xfrm>
            <a:off x="3408930" y="6105353"/>
            <a:ext cx="37340" cy="2004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2" name="正方形/長方形 271">
            <a:extLst>
              <a:ext uri="{FF2B5EF4-FFF2-40B4-BE49-F238E27FC236}">
                <a16:creationId xmlns:a16="http://schemas.microsoft.com/office/drawing/2014/main" id="{BCB0BAC0-DE13-4924-92EA-BDB640DA726E}"/>
              </a:ext>
            </a:extLst>
          </p:cNvPr>
          <p:cNvSpPr/>
          <p:nvPr/>
        </p:nvSpPr>
        <p:spPr>
          <a:xfrm>
            <a:off x="3435957" y="6104717"/>
            <a:ext cx="8606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3" name="正方形/長方形 272">
            <a:extLst>
              <a:ext uri="{FF2B5EF4-FFF2-40B4-BE49-F238E27FC236}">
                <a16:creationId xmlns:a16="http://schemas.microsoft.com/office/drawing/2014/main" id="{42739EAC-CBF5-4771-82E9-AE978C5CDBD2}"/>
              </a:ext>
            </a:extLst>
          </p:cNvPr>
          <p:cNvSpPr/>
          <p:nvPr/>
        </p:nvSpPr>
        <p:spPr>
          <a:xfrm>
            <a:off x="3545017" y="6019948"/>
            <a:ext cx="45719" cy="847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4" name="正方形/長方形 273">
            <a:extLst>
              <a:ext uri="{FF2B5EF4-FFF2-40B4-BE49-F238E27FC236}">
                <a16:creationId xmlns:a16="http://schemas.microsoft.com/office/drawing/2014/main" id="{4205CE61-B193-46F6-916E-93B0000F43EE}"/>
              </a:ext>
            </a:extLst>
          </p:cNvPr>
          <p:cNvSpPr/>
          <p:nvPr/>
        </p:nvSpPr>
        <p:spPr>
          <a:xfrm>
            <a:off x="3500575" y="6057322"/>
            <a:ext cx="45719" cy="504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5" name="正方形/長方形 274">
            <a:extLst>
              <a:ext uri="{FF2B5EF4-FFF2-40B4-BE49-F238E27FC236}">
                <a16:creationId xmlns:a16="http://schemas.microsoft.com/office/drawing/2014/main" id="{8DB31532-D81D-482A-9438-0D618A86C24E}"/>
              </a:ext>
            </a:extLst>
          </p:cNvPr>
          <p:cNvSpPr/>
          <p:nvPr/>
        </p:nvSpPr>
        <p:spPr>
          <a:xfrm>
            <a:off x="3424948" y="6148369"/>
            <a:ext cx="45719" cy="646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6" name="正方形/長方形 275">
            <a:extLst>
              <a:ext uri="{FF2B5EF4-FFF2-40B4-BE49-F238E27FC236}">
                <a16:creationId xmlns:a16="http://schemas.microsoft.com/office/drawing/2014/main" id="{6CB6190F-A21C-47DB-A268-431F29B2C800}"/>
              </a:ext>
            </a:extLst>
          </p:cNvPr>
          <p:cNvSpPr/>
          <p:nvPr/>
        </p:nvSpPr>
        <p:spPr>
          <a:xfrm>
            <a:off x="3386634" y="6077135"/>
            <a:ext cx="63248" cy="8294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7" name="正方形/長方形 276">
            <a:extLst>
              <a:ext uri="{FF2B5EF4-FFF2-40B4-BE49-F238E27FC236}">
                <a16:creationId xmlns:a16="http://schemas.microsoft.com/office/drawing/2014/main" id="{3B9FF89B-E62A-40C4-A447-94364CBE9FEC}"/>
              </a:ext>
            </a:extLst>
          </p:cNvPr>
          <p:cNvSpPr/>
          <p:nvPr/>
        </p:nvSpPr>
        <p:spPr>
          <a:xfrm>
            <a:off x="3381263" y="6045525"/>
            <a:ext cx="37784"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8" name="正方形/長方形 277">
            <a:extLst>
              <a:ext uri="{FF2B5EF4-FFF2-40B4-BE49-F238E27FC236}">
                <a16:creationId xmlns:a16="http://schemas.microsoft.com/office/drawing/2014/main" id="{484A6EA5-41E3-47D3-BFD5-F54A6865483D}"/>
              </a:ext>
            </a:extLst>
          </p:cNvPr>
          <p:cNvSpPr/>
          <p:nvPr/>
        </p:nvSpPr>
        <p:spPr>
          <a:xfrm>
            <a:off x="3332485" y="6435150"/>
            <a:ext cx="45719" cy="847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9" name="正方形/長方形 278">
            <a:extLst>
              <a:ext uri="{FF2B5EF4-FFF2-40B4-BE49-F238E27FC236}">
                <a16:creationId xmlns:a16="http://schemas.microsoft.com/office/drawing/2014/main" id="{954A7539-9A4E-4459-87FF-632594371676}"/>
              </a:ext>
            </a:extLst>
          </p:cNvPr>
          <p:cNvSpPr/>
          <p:nvPr/>
        </p:nvSpPr>
        <p:spPr>
          <a:xfrm>
            <a:off x="3364375" y="6350382"/>
            <a:ext cx="45719" cy="1305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0" name="正方形/長方形 279">
            <a:extLst>
              <a:ext uri="{FF2B5EF4-FFF2-40B4-BE49-F238E27FC236}">
                <a16:creationId xmlns:a16="http://schemas.microsoft.com/office/drawing/2014/main" id="{095C4F97-28B9-4154-94E4-88F3F0A894F0}"/>
              </a:ext>
            </a:extLst>
          </p:cNvPr>
          <p:cNvSpPr/>
          <p:nvPr/>
        </p:nvSpPr>
        <p:spPr>
          <a:xfrm>
            <a:off x="3307047" y="6452941"/>
            <a:ext cx="24531"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1" name="正方形/長方形 280">
            <a:extLst>
              <a:ext uri="{FF2B5EF4-FFF2-40B4-BE49-F238E27FC236}">
                <a16:creationId xmlns:a16="http://schemas.microsoft.com/office/drawing/2014/main" id="{527B919B-CFD4-40BE-9645-96E1EA4A3BEE}"/>
              </a:ext>
            </a:extLst>
          </p:cNvPr>
          <p:cNvSpPr/>
          <p:nvPr/>
        </p:nvSpPr>
        <p:spPr>
          <a:xfrm>
            <a:off x="2931595" y="6650247"/>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2" name="正方形/長方形 281">
            <a:extLst>
              <a:ext uri="{FF2B5EF4-FFF2-40B4-BE49-F238E27FC236}">
                <a16:creationId xmlns:a16="http://schemas.microsoft.com/office/drawing/2014/main" id="{555A6E34-7784-4F23-87B0-F81DBA2D8F6E}"/>
              </a:ext>
            </a:extLst>
          </p:cNvPr>
          <p:cNvSpPr/>
          <p:nvPr/>
        </p:nvSpPr>
        <p:spPr>
          <a:xfrm>
            <a:off x="2931595" y="6567431"/>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3" name="正方形/長方形 282">
            <a:extLst>
              <a:ext uri="{FF2B5EF4-FFF2-40B4-BE49-F238E27FC236}">
                <a16:creationId xmlns:a16="http://schemas.microsoft.com/office/drawing/2014/main" id="{88241DA7-1778-4074-8958-115A14FC791F}"/>
              </a:ext>
            </a:extLst>
          </p:cNvPr>
          <p:cNvSpPr/>
          <p:nvPr/>
        </p:nvSpPr>
        <p:spPr>
          <a:xfrm>
            <a:off x="2932965" y="6516758"/>
            <a:ext cx="55802" cy="514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4" name="正方形/長方形 283">
            <a:extLst>
              <a:ext uri="{FF2B5EF4-FFF2-40B4-BE49-F238E27FC236}">
                <a16:creationId xmlns:a16="http://schemas.microsoft.com/office/drawing/2014/main" id="{E1312845-51A3-4697-9394-002C576D7908}"/>
              </a:ext>
            </a:extLst>
          </p:cNvPr>
          <p:cNvSpPr/>
          <p:nvPr/>
        </p:nvSpPr>
        <p:spPr>
          <a:xfrm>
            <a:off x="2606879" y="6454401"/>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5" name="正方形/長方形 284">
            <a:extLst>
              <a:ext uri="{FF2B5EF4-FFF2-40B4-BE49-F238E27FC236}">
                <a16:creationId xmlns:a16="http://schemas.microsoft.com/office/drawing/2014/main" id="{B38B815C-2AF8-413B-B5A2-450A9EA282A9}"/>
              </a:ext>
            </a:extLst>
          </p:cNvPr>
          <p:cNvSpPr/>
          <p:nvPr/>
        </p:nvSpPr>
        <p:spPr>
          <a:xfrm>
            <a:off x="2634844" y="6466839"/>
            <a:ext cx="78972" cy="765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6" name="正方形/長方形 285">
            <a:extLst>
              <a:ext uri="{FF2B5EF4-FFF2-40B4-BE49-F238E27FC236}">
                <a16:creationId xmlns:a16="http://schemas.microsoft.com/office/drawing/2014/main" id="{B619AD9A-85E2-473B-B1E9-05DB66F9C7D8}"/>
              </a:ext>
            </a:extLst>
          </p:cNvPr>
          <p:cNvSpPr/>
          <p:nvPr/>
        </p:nvSpPr>
        <p:spPr>
          <a:xfrm>
            <a:off x="2629191" y="6537847"/>
            <a:ext cx="56769" cy="413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7" name="正方形/長方形 286">
            <a:extLst>
              <a:ext uri="{FF2B5EF4-FFF2-40B4-BE49-F238E27FC236}">
                <a16:creationId xmlns:a16="http://schemas.microsoft.com/office/drawing/2014/main" id="{40230216-940E-49A5-A754-2926739D5111}"/>
              </a:ext>
            </a:extLst>
          </p:cNvPr>
          <p:cNvSpPr/>
          <p:nvPr/>
        </p:nvSpPr>
        <p:spPr>
          <a:xfrm>
            <a:off x="2713409" y="6431380"/>
            <a:ext cx="56769"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8" name="正方形/長方形 287">
            <a:extLst>
              <a:ext uri="{FF2B5EF4-FFF2-40B4-BE49-F238E27FC236}">
                <a16:creationId xmlns:a16="http://schemas.microsoft.com/office/drawing/2014/main" id="{8D418ECE-CEE8-435D-9D85-8C2047F61AA6}"/>
              </a:ext>
            </a:extLst>
          </p:cNvPr>
          <p:cNvSpPr/>
          <p:nvPr/>
        </p:nvSpPr>
        <p:spPr>
          <a:xfrm>
            <a:off x="2792098" y="6320797"/>
            <a:ext cx="86693"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9" name="正方形/長方形 288">
            <a:extLst>
              <a:ext uri="{FF2B5EF4-FFF2-40B4-BE49-F238E27FC236}">
                <a16:creationId xmlns:a16="http://schemas.microsoft.com/office/drawing/2014/main" id="{5D85D3C3-8C1D-4888-8BDC-94D5CC5238BD}"/>
              </a:ext>
            </a:extLst>
          </p:cNvPr>
          <p:cNvSpPr/>
          <p:nvPr/>
        </p:nvSpPr>
        <p:spPr>
          <a:xfrm>
            <a:off x="2873088" y="6299815"/>
            <a:ext cx="200115"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0" name="正方形/長方形 289">
            <a:extLst>
              <a:ext uri="{FF2B5EF4-FFF2-40B4-BE49-F238E27FC236}">
                <a16:creationId xmlns:a16="http://schemas.microsoft.com/office/drawing/2014/main" id="{2F1100F4-F440-4619-ABA7-1B26D23E2401}"/>
              </a:ext>
            </a:extLst>
          </p:cNvPr>
          <p:cNvSpPr/>
          <p:nvPr/>
        </p:nvSpPr>
        <p:spPr>
          <a:xfrm>
            <a:off x="2987727" y="6268229"/>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1" name="正方形/長方形 290">
            <a:extLst>
              <a:ext uri="{FF2B5EF4-FFF2-40B4-BE49-F238E27FC236}">
                <a16:creationId xmlns:a16="http://schemas.microsoft.com/office/drawing/2014/main" id="{006D4DCC-807A-43A5-95E8-26CED9F8CD8E}"/>
              </a:ext>
            </a:extLst>
          </p:cNvPr>
          <p:cNvSpPr/>
          <p:nvPr/>
        </p:nvSpPr>
        <p:spPr>
          <a:xfrm>
            <a:off x="2740354" y="6345733"/>
            <a:ext cx="56769"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2" name="正方形/長方形 291">
            <a:extLst>
              <a:ext uri="{FF2B5EF4-FFF2-40B4-BE49-F238E27FC236}">
                <a16:creationId xmlns:a16="http://schemas.microsoft.com/office/drawing/2014/main" id="{8F798F24-8D9A-4F50-A002-D238862C5376}"/>
              </a:ext>
            </a:extLst>
          </p:cNvPr>
          <p:cNvSpPr/>
          <p:nvPr/>
        </p:nvSpPr>
        <p:spPr>
          <a:xfrm>
            <a:off x="2984789" y="6356292"/>
            <a:ext cx="45719" cy="486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25A40900-F0D8-4F7F-97B0-4DC2B66C790A}"/>
              </a:ext>
            </a:extLst>
          </p:cNvPr>
          <p:cNvSpPr/>
          <p:nvPr/>
        </p:nvSpPr>
        <p:spPr>
          <a:xfrm>
            <a:off x="3036420" y="6343985"/>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4" name="正方形/長方形 293">
            <a:extLst>
              <a:ext uri="{FF2B5EF4-FFF2-40B4-BE49-F238E27FC236}">
                <a16:creationId xmlns:a16="http://schemas.microsoft.com/office/drawing/2014/main" id="{CE3E7456-84CD-4712-9F51-54CC29B8FB66}"/>
              </a:ext>
            </a:extLst>
          </p:cNvPr>
          <p:cNvSpPr/>
          <p:nvPr/>
        </p:nvSpPr>
        <p:spPr>
          <a:xfrm>
            <a:off x="2989437" y="6434955"/>
            <a:ext cx="45719" cy="1132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5" name="正方形/長方形 294">
            <a:extLst>
              <a:ext uri="{FF2B5EF4-FFF2-40B4-BE49-F238E27FC236}">
                <a16:creationId xmlns:a16="http://schemas.microsoft.com/office/drawing/2014/main" id="{E76F92B4-EB74-42A9-BF4C-AE7560CC1DE0}"/>
              </a:ext>
            </a:extLst>
          </p:cNvPr>
          <p:cNvSpPr/>
          <p:nvPr/>
        </p:nvSpPr>
        <p:spPr>
          <a:xfrm>
            <a:off x="2711812" y="6379723"/>
            <a:ext cx="56769" cy="65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6" name="正方形/長方形 295">
            <a:extLst>
              <a:ext uri="{FF2B5EF4-FFF2-40B4-BE49-F238E27FC236}">
                <a16:creationId xmlns:a16="http://schemas.microsoft.com/office/drawing/2014/main" id="{3A007EDA-AA17-4871-BC89-51A6E18E2E27}"/>
              </a:ext>
            </a:extLst>
          </p:cNvPr>
          <p:cNvSpPr/>
          <p:nvPr/>
        </p:nvSpPr>
        <p:spPr>
          <a:xfrm>
            <a:off x="2685444" y="6436950"/>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7" name="正方形/長方形 296">
            <a:extLst>
              <a:ext uri="{FF2B5EF4-FFF2-40B4-BE49-F238E27FC236}">
                <a16:creationId xmlns:a16="http://schemas.microsoft.com/office/drawing/2014/main" id="{DD610690-4AA6-4F8C-B255-FE8EFAD8F48F}"/>
              </a:ext>
            </a:extLst>
          </p:cNvPr>
          <p:cNvSpPr/>
          <p:nvPr/>
        </p:nvSpPr>
        <p:spPr>
          <a:xfrm>
            <a:off x="3388879" y="6325244"/>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8" name="正方形/長方形 297">
            <a:extLst>
              <a:ext uri="{FF2B5EF4-FFF2-40B4-BE49-F238E27FC236}">
                <a16:creationId xmlns:a16="http://schemas.microsoft.com/office/drawing/2014/main" id="{1ACEEE06-7592-4F1C-9A99-200278817B08}"/>
              </a:ext>
            </a:extLst>
          </p:cNvPr>
          <p:cNvSpPr/>
          <p:nvPr/>
        </p:nvSpPr>
        <p:spPr>
          <a:xfrm>
            <a:off x="3284397" y="2289515"/>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9" name="正方形/長方形 298">
            <a:extLst>
              <a:ext uri="{FF2B5EF4-FFF2-40B4-BE49-F238E27FC236}">
                <a16:creationId xmlns:a16="http://schemas.microsoft.com/office/drawing/2014/main" id="{36430C85-397C-4FC2-9B4A-9AFAC96ED0F6}"/>
              </a:ext>
            </a:extLst>
          </p:cNvPr>
          <p:cNvSpPr/>
          <p:nvPr/>
        </p:nvSpPr>
        <p:spPr>
          <a:xfrm>
            <a:off x="3225510" y="2224737"/>
            <a:ext cx="45719" cy="1331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0" name="正方形/長方形 299">
            <a:extLst>
              <a:ext uri="{FF2B5EF4-FFF2-40B4-BE49-F238E27FC236}">
                <a16:creationId xmlns:a16="http://schemas.microsoft.com/office/drawing/2014/main" id="{672C9E20-A9A1-4530-ABCC-1D4FC2DAB524}"/>
              </a:ext>
            </a:extLst>
          </p:cNvPr>
          <p:cNvSpPr/>
          <p:nvPr/>
        </p:nvSpPr>
        <p:spPr>
          <a:xfrm>
            <a:off x="3055092" y="2188450"/>
            <a:ext cx="45719" cy="82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1" name="正方形/長方形 300">
            <a:extLst>
              <a:ext uri="{FF2B5EF4-FFF2-40B4-BE49-F238E27FC236}">
                <a16:creationId xmlns:a16="http://schemas.microsoft.com/office/drawing/2014/main" id="{7D35AF74-0147-42A4-AEA5-7BDC0BBD8C96}"/>
              </a:ext>
            </a:extLst>
          </p:cNvPr>
          <p:cNvSpPr/>
          <p:nvPr/>
        </p:nvSpPr>
        <p:spPr>
          <a:xfrm>
            <a:off x="3096624" y="2217857"/>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2" name="正方形/長方形 301">
            <a:extLst>
              <a:ext uri="{FF2B5EF4-FFF2-40B4-BE49-F238E27FC236}">
                <a16:creationId xmlns:a16="http://schemas.microsoft.com/office/drawing/2014/main" id="{D707D73D-F34F-433C-95A1-2CCF68972BC8}"/>
              </a:ext>
            </a:extLst>
          </p:cNvPr>
          <p:cNvSpPr/>
          <p:nvPr/>
        </p:nvSpPr>
        <p:spPr>
          <a:xfrm>
            <a:off x="3127682" y="2244421"/>
            <a:ext cx="45719" cy="1134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3" name="正方形/長方形 302">
            <a:extLst>
              <a:ext uri="{FF2B5EF4-FFF2-40B4-BE49-F238E27FC236}">
                <a16:creationId xmlns:a16="http://schemas.microsoft.com/office/drawing/2014/main" id="{3F0E43BE-AFAB-4883-AF0D-ED8CEBD44319}"/>
              </a:ext>
            </a:extLst>
          </p:cNvPr>
          <p:cNvSpPr/>
          <p:nvPr/>
        </p:nvSpPr>
        <p:spPr>
          <a:xfrm>
            <a:off x="3169927" y="2273453"/>
            <a:ext cx="52968" cy="1134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08852F74-FB05-453A-A80F-D0D9FCD0361C}"/>
              </a:ext>
            </a:extLst>
          </p:cNvPr>
          <p:cNvSpPr/>
          <p:nvPr/>
        </p:nvSpPr>
        <p:spPr>
          <a:xfrm>
            <a:off x="3164643" y="2206112"/>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5" name="正方形/長方形 304">
            <a:extLst>
              <a:ext uri="{FF2B5EF4-FFF2-40B4-BE49-F238E27FC236}">
                <a16:creationId xmlns:a16="http://schemas.microsoft.com/office/drawing/2014/main" id="{6DE12121-7E3B-4A88-9901-D5DEE199F6D8}"/>
              </a:ext>
            </a:extLst>
          </p:cNvPr>
          <p:cNvSpPr/>
          <p:nvPr/>
        </p:nvSpPr>
        <p:spPr>
          <a:xfrm>
            <a:off x="2997854" y="199750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6" name="正方形/長方形 305">
            <a:extLst>
              <a:ext uri="{FF2B5EF4-FFF2-40B4-BE49-F238E27FC236}">
                <a16:creationId xmlns:a16="http://schemas.microsoft.com/office/drawing/2014/main" id="{7B45B7B7-B0C8-4D28-A73F-761A00EA9C16}"/>
              </a:ext>
            </a:extLst>
          </p:cNvPr>
          <p:cNvSpPr/>
          <p:nvPr/>
        </p:nvSpPr>
        <p:spPr>
          <a:xfrm>
            <a:off x="3004578" y="2057338"/>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7" name="正方形/長方形 306">
            <a:extLst>
              <a:ext uri="{FF2B5EF4-FFF2-40B4-BE49-F238E27FC236}">
                <a16:creationId xmlns:a16="http://schemas.microsoft.com/office/drawing/2014/main" id="{873CC0ED-07FE-4927-A035-4F216392BB4C}"/>
              </a:ext>
            </a:extLst>
          </p:cNvPr>
          <p:cNvSpPr/>
          <p:nvPr/>
        </p:nvSpPr>
        <p:spPr>
          <a:xfrm>
            <a:off x="5197426" y="4184533"/>
            <a:ext cx="63542" cy="117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8" name="正方形/長方形 307">
            <a:extLst>
              <a:ext uri="{FF2B5EF4-FFF2-40B4-BE49-F238E27FC236}">
                <a16:creationId xmlns:a16="http://schemas.microsoft.com/office/drawing/2014/main" id="{71492CDE-22E4-4A7E-B6E6-5A4CBB853C0C}"/>
              </a:ext>
            </a:extLst>
          </p:cNvPr>
          <p:cNvSpPr/>
          <p:nvPr/>
        </p:nvSpPr>
        <p:spPr>
          <a:xfrm>
            <a:off x="5245286" y="4242111"/>
            <a:ext cx="63542" cy="1673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9" name="正方形/長方形 308">
            <a:extLst>
              <a:ext uri="{FF2B5EF4-FFF2-40B4-BE49-F238E27FC236}">
                <a16:creationId xmlns:a16="http://schemas.microsoft.com/office/drawing/2014/main" id="{966904E1-0104-47E1-AEBC-C7B109BBF3E4}"/>
              </a:ext>
            </a:extLst>
          </p:cNvPr>
          <p:cNvSpPr/>
          <p:nvPr/>
        </p:nvSpPr>
        <p:spPr>
          <a:xfrm>
            <a:off x="5302735" y="4301615"/>
            <a:ext cx="63541" cy="13339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0" name="正方形/長方形 309">
            <a:extLst>
              <a:ext uri="{FF2B5EF4-FFF2-40B4-BE49-F238E27FC236}">
                <a16:creationId xmlns:a16="http://schemas.microsoft.com/office/drawing/2014/main" id="{7B1B8294-8AD4-49CF-823B-5F12520EA525}"/>
              </a:ext>
            </a:extLst>
          </p:cNvPr>
          <p:cNvSpPr/>
          <p:nvPr/>
        </p:nvSpPr>
        <p:spPr>
          <a:xfrm>
            <a:off x="5239050" y="421339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正方形/長方形 310">
            <a:extLst>
              <a:ext uri="{FF2B5EF4-FFF2-40B4-BE49-F238E27FC236}">
                <a16:creationId xmlns:a16="http://schemas.microsoft.com/office/drawing/2014/main" id="{6B52D415-6BE7-4FF6-B5BD-A6B6C74C5270}"/>
              </a:ext>
            </a:extLst>
          </p:cNvPr>
          <p:cNvSpPr/>
          <p:nvPr/>
        </p:nvSpPr>
        <p:spPr>
          <a:xfrm>
            <a:off x="5195237" y="4487924"/>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2" name="正方形/長方形 311">
            <a:extLst>
              <a:ext uri="{FF2B5EF4-FFF2-40B4-BE49-F238E27FC236}">
                <a16:creationId xmlns:a16="http://schemas.microsoft.com/office/drawing/2014/main" id="{D2152B2A-1844-4262-80E3-65788D9FAED6}"/>
              </a:ext>
            </a:extLst>
          </p:cNvPr>
          <p:cNvSpPr/>
          <p:nvPr/>
        </p:nvSpPr>
        <p:spPr>
          <a:xfrm>
            <a:off x="5304220" y="4490265"/>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3" name="正方形/長方形 312">
            <a:extLst>
              <a:ext uri="{FF2B5EF4-FFF2-40B4-BE49-F238E27FC236}">
                <a16:creationId xmlns:a16="http://schemas.microsoft.com/office/drawing/2014/main" id="{70B02D71-3B65-4E39-9BC1-4ACA9F766A12}"/>
              </a:ext>
            </a:extLst>
          </p:cNvPr>
          <p:cNvSpPr/>
          <p:nvPr/>
        </p:nvSpPr>
        <p:spPr>
          <a:xfrm>
            <a:off x="5249544" y="4542429"/>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4" name="正方形/長方形 313">
            <a:extLst>
              <a:ext uri="{FF2B5EF4-FFF2-40B4-BE49-F238E27FC236}">
                <a16:creationId xmlns:a16="http://schemas.microsoft.com/office/drawing/2014/main" id="{418537AB-06AF-48ED-84EE-B827BF5A24B1}"/>
              </a:ext>
            </a:extLst>
          </p:cNvPr>
          <p:cNvSpPr/>
          <p:nvPr/>
        </p:nvSpPr>
        <p:spPr>
          <a:xfrm>
            <a:off x="5207577" y="4737431"/>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正方形/長方形 314">
            <a:extLst>
              <a:ext uri="{FF2B5EF4-FFF2-40B4-BE49-F238E27FC236}">
                <a16:creationId xmlns:a16="http://schemas.microsoft.com/office/drawing/2014/main" id="{E918956D-1F98-43DB-97A5-72096540CC1F}"/>
              </a:ext>
            </a:extLst>
          </p:cNvPr>
          <p:cNvSpPr/>
          <p:nvPr/>
        </p:nvSpPr>
        <p:spPr>
          <a:xfrm>
            <a:off x="5195236" y="4819952"/>
            <a:ext cx="133325"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6" name="正方形/長方形 315">
            <a:extLst>
              <a:ext uri="{FF2B5EF4-FFF2-40B4-BE49-F238E27FC236}">
                <a16:creationId xmlns:a16="http://schemas.microsoft.com/office/drawing/2014/main" id="{95380B78-644D-462E-8C1A-63248FDFDD9A}"/>
              </a:ext>
            </a:extLst>
          </p:cNvPr>
          <p:cNvSpPr/>
          <p:nvPr/>
        </p:nvSpPr>
        <p:spPr>
          <a:xfrm>
            <a:off x="5200712" y="4865357"/>
            <a:ext cx="80753" cy="700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7" name="正方形/長方形 316">
            <a:extLst>
              <a:ext uri="{FF2B5EF4-FFF2-40B4-BE49-F238E27FC236}">
                <a16:creationId xmlns:a16="http://schemas.microsoft.com/office/drawing/2014/main" id="{2510C503-59D2-4C2D-81F0-53D44B3CA552}"/>
              </a:ext>
            </a:extLst>
          </p:cNvPr>
          <p:cNvSpPr/>
          <p:nvPr/>
        </p:nvSpPr>
        <p:spPr>
          <a:xfrm>
            <a:off x="5282464" y="4901848"/>
            <a:ext cx="80753" cy="90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8" name="正方形/長方形 317">
            <a:extLst>
              <a:ext uri="{FF2B5EF4-FFF2-40B4-BE49-F238E27FC236}">
                <a16:creationId xmlns:a16="http://schemas.microsoft.com/office/drawing/2014/main" id="{B32FB830-78E8-4614-ACB9-ACA7C0043D45}"/>
              </a:ext>
            </a:extLst>
          </p:cNvPr>
          <p:cNvSpPr/>
          <p:nvPr/>
        </p:nvSpPr>
        <p:spPr>
          <a:xfrm>
            <a:off x="5155071" y="4841549"/>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9" name="正方形/長方形 318">
            <a:extLst>
              <a:ext uri="{FF2B5EF4-FFF2-40B4-BE49-F238E27FC236}">
                <a16:creationId xmlns:a16="http://schemas.microsoft.com/office/drawing/2014/main" id="{1A4BAE2D-869B-4FE5-B3A6-D7ACECA828C4}"/>
              </a:ext>
            </a:extLst>
          </p:cNvPr>
          <p:cNvSpPr/>
          <p:nvPr/>
        </p:nvSpPr>
        <p:spPr>
          <a:xfrm>
            <a:off x="5238678" y="4761041"/>
            <a:ext cx="45719" cy="673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0" name="正方形/長方形 319">
            <a:extLst>
              <a:ext uri="{FF2B5EF4-FFF2-40B4-BE49-F238E27FC236}">
                <a16:creationId xmlns:a16="http://schemas.microsoft.com/office/drawing/2014/main" id="{C71E408C-4C20-4DF4-9D43-483C40CAA8D6}"/>
              </a:ext>
            </a:extLst>
          </p:cNvPr>
          <p:cNvSpPr/>
          <p:nvPr/>
        </p:nvSpPr>
        <p:spPr>
          <a:xfrm>
            <a:off x="5308424" y="4733975"/>
            <a:ext cx="49957" cy="1090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1" name="正方形/長方形 320">
            <a:extLst>
              <a:ext uri="{FF2B5EF4-FFF2-40B4-BE49-F238E27FC236}">
                <a16:creationId xmlns:a16="http://schemas.microsoft.com/office/drawing/2014/main" id="{511EBBCB-3A69-4E34-856D-9311D1E25C0A}"/>
              </a:ext>
            </a:extLst>
          </p:cNvPr>
          <p:cNvSpPr/>
          <p:nvPr/>
        </p:nvSpPr>
        <p:spPr>
          <a:xfrm>
            <a:off x="5294460" y="486532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2" name="正方形/長方形 321">
            <a:extLst>
              <a:ext uri="{FF2B5EF4-FFF2-40B4-BE49-F238E27FC236}">
                <a16:creationId xmlns:a16="http://schemas.microsoft.com/office/drawing/2014/main" id="{88E64218-B1D7-4154-9CED-92D23BE25C6D}"/>
              </a:ext>
            </a:extLst>
          </p:cNvPr>
          <p:cNvSpPr/>
          <p:nvPr/>
        </p:nvSpPr>
        <p:spPr>
          <a:xfrm>
            <a:off x="5292623" y="4706102"/>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3" name="正方形/長方形 322">
            <a:extLst>
              <a:ext uri="{FF2B5EF4-FFF2-40B4-BE49-F238E27FC236}">
                <a16:creationId xmlns:a16="http://schemas.microsoft.com/office/drawing/2014/main" id="{64BC5333-DA66-4B30-939F-DD1B117813A0}"/>
              </a:ext>
            </a:extLst>
          </p:cNvPr>
          <p:cNvSpPr/>
          <p:nvPr/>
        </p:nvSpPr>
        <p:spPr>
          <a:xfrm>
            <a:off x="7814747" y="1499205"/>
            <a:ext cx="39390" cy="10471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E8B03926-804D-4DA8-A5E9-CFDE31E07175}"/>
              </a:ext>
            </a:extLst>
          </p:cNvPr>
          <p:cNvSpPr/>
          <p:nvPr/>
        </p:nvSpPr>
        <p:spPr>
          <a:xfrm>
            <a:off x="5676428" y="2649484"/>
            <a:ext cx="124779"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028A0FD1-9908-45F0-9E7D-F1260A59692D}"/>
              </a:ext>
            </a:extLst>
          </p:cNvPr>
          <p:cNvSpPr/>
          <p:nvPr/>
        </p:nvSpPr>
        <p:spPr>
          <a:xfrm>
            <a:off x="5734345" y="2762328"/>
            <a:ext cx="159077"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正方形/長方形 325">
            <a:extLst>
              <a:ext uri="{FF2B5EF4-FFF2-40B4-BE49-F238E27FC236}">
                <a16:creationId xmlns:a16="http://schemas.microsoft.com/office/drawing/2014/main" id="{59D1852E-AE52-4C17-912F-94EB560F7FAA}"/>
              </a:ext>
            </a:extLst>
          </p:cNvPr>
          <p:cNvSpPr/>
          <p:nvPr/>
        </p:nvSpPr>
        <p:spPr>
          <a:xfrm>
            <a:off x="5742972" y="2891929"/>
            <a:ext cx="192540" cy="198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7" name="正方形/長方形 326">
            <a:extLst>
              <a:ext uri="{FF2B5EF4-FFF2-40B4-BE49-F238E27FC236}">
                <a16:creationId xmlns:a16="http://schemas.microsoft.com/office/drawing/2014/main" id="{AECB3541-A062-44E2-B6E9-390C82B4DD37}"/>
              </a:ext>
            </a:extLst>
          </p:cNvPr>
          <p:cNvSpPr/>
          <p:nvPr/>
        </p:nvSpPr>
        <p:spPr>
          <a:xfrm>
            <a:off x="6047698" y="292914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8" name="正方形/長方形 327">
            <a:extLst>
              <a:ext uri="{FF2B5EF4-FFF2-40B4-BE49-F238E27FC236}">
                <a16:creationId xmlns:a16="http://schemas.microsoft.com/office/drawing/2014/main" id="{39F622BB-B185-4468-9161-9E11F387EF09}"/>
              </a:ext>
            </a:extLst>
          </p:cNvPr>
          <p:cNvSpPr/>
          <p:nvPr/>
        </p:nvSpPr>
        <p:spPr>
          <a:xfrm>
            <a:off x="7025843" y="1728169"/>
            <a:ext cx="39091" cy="25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9" name="正方形/長方形 328">
            <a:extLst>
              <a:ext uri="{FF2B5EF4-FFF2-40B4-BE49-F238E27FC236}">
                <a16:creationId xmlns:a16="http://schemas.microsoft.com/office/drawing/2014/main" id="{ED5ACC5F-4B44-400A-92FA-C05A59C6E826}"/>
              </a:ext>
            </a:extLst>
          </p:cNvPr>
          <p:cNvSpPr/>
          <p:nvPr/>
        </p:nvSpPr>
        <p:spPr>
          <a:xfrm>
            <a:off x="7002516" y="1755671"/>
            <a:ext cx="39091" cy="25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0" name="正方形/長方形 329">
            <a:extLst>
              <a:ext uri="{FF2B5EF4-FFF2-40B4-BE49-F238E27FC236}">
                <a16:creationId xmlns:a16="http://schemas.microsoft.com/office/drawing/2014/main" id="{31788ED7-A8DC-4320-89AF-A75CA566C1A3}"/>
              </a:ext>
            </a:extLst>
          </p:cNvPr>
          <p:cNvSpPr/>
          <p:nvPr/>
        </p:nvSpPr>
        <p:spPr>
          <a:xfrm>
            <a:off x="5462656" y="5314087"/>
            <a:ext cx="112503"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1" name="正方形/長方形 330">
            <a:extLst>
              <a:ext uri="{FF2B5EF4-FFF2-40B4-BE49-F238E27FC236}">
                <a16:creationId xmlns:a16="http://schemas.microsoft.com/office/drawing/2014/main" id="{30D13B9E-2FD9-4E6C-B263-6A11BDA1A529}"/>
              </a:ext>
            </a:extLst>
          </p:cNvPr>
          <p:cNvSpPr/>
          <p:nvPr/>
        </p:nvSpPr>
        <p:spPr>
          <a:xfrm>
            <a:off x="5410171" y="5495322"/>
            <a:ext cx="118209"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2" name="正方形/長方形 331">
            <a:extLst>
              <a:ext uri="{FF2B5EF4-FFF2-40B4-BE49-F238E27FC236}">
                <a16:creationId xmlns:a16="http://schemas.microsoft.com/office/drawing/2014/main" id="{A561B7F6-F01C-439A-A05D-0D30E27C1E2B}"/>
              </a:ext>
            </a:extLst>
          </p:cNvPr>
          <p:cNvSpPr/>
          <p:nvPr/>
        </p:nvSpPr>
        <p:spPr>
          <a:xfrm>
            <a:off x="5283896" y="5747972"/>
            <a:ext cx="102856" cy="8518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3" name="正方形/長方形 332">
            <a:extLst>
              <a:ext uri="{FF2B5EF4-FFF2-40B4-BE49-F238E27FC236}">
                <a16:creationId xmlns:a16="http://schemas.microsoft.com/office/drawing/2014/main" id="{02C0860A-3CD3-48DF-A4E1-1548724883E8}"/>
              </a:ext>
            </a:extLst>
          </p:cNvPr>
          <p:cNvSpPr/>
          <p:nvPr/>
        </p:nvSpPr>
        <p:spPr>
          <a:xfrm>
            <a:off x="5328356" y="5663510"/>
            <a:ext cx="145444" cy="8518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4" name="正方形/長方形 333">
            <a:extLst>
              <a:ext uri="{FF2B5EF4-FFF2-40B4-BE49-F238E27FC236}">
                <a16:creationId xmlns:a16="http://schemas.microsoft.com/office/drawing/2014/main" id="{0B8DFD5B-03A2-42BF-B0E4-6C682ECA030D}"/>
              </a:ext>
            </a:extLst>
          </p:cNvPr>
          <p:cNvSpPr/>
          <p:nvPr/>
        </p:nvSpPr>
        <p:spPr>
          <a:xfrm>
            <a:off x="5468508" y="5119881"/>
            <a:ext cx="102856"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5" name="正方形/長方形 334">
            <a:extLst>
              <a:ext uri="{FF2B5EF4-FFF2-40B4-BE49-F238E27FC236}">
                <a16:creationId xmlns:a16="http://schemas.microsoft.com/office/drawing/2014/main" id="{49DECD36-8914-4A59-871A-4A8F16F8D905}"/>
              </a:ext>
            </a:extLst>
          </p:cNvPr>
          <p:cNvSpPr/>
          <p:nvPr/>
        </p:nvSpPr>
        <p:spPr>
          <a:xfrm>
            <a:off x="5505751" y="5086220"/>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6" name="正方形/長方形 335">
            <a:extLst>
              <a:ext uri="{FF2B5EF4-FFF2-40B4-BE49-F238E27FC236}">
                <a16:creationId xmlns:a16="http://schemas.microsoft.com/office/drawing/2014/main" id="{933393B1-5C3D-45A3-BB5F-EB494E02B613}"/>
              </a:ext>
            </a:extLst>
          </p:cNvPr>
          <p:cNvSpPr/>
          <p:nvPr/>
        </p:nvSpPr>
        <p:spPr>
          <a:xfrm>
            <a:off x="5531718" y="550182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7" name="正方形/長方形 336">
            <a:extLst>
              <a:ext uri="{FF2B5EF4-FFF2-40B4-BE49-F238E27FC236}">
                <a16:creationId xmlns:a16="http://schemas.microsoft.com/office/drawing/2014/main" id="{FCAA0C32-37B0-4FD2-B3D7-4E6C7E23D1E0}"/>
              </a:ext>
            </a:extLst>
          </p:cNvPr>
          <p:cNvSpPr/>
          <p:nvPr/>
        </p:nvSpPr>
        <p:spPr>
          <a:xfrm>
            <a:off x="5521704" y="5526554"/>
            <a:ext cx="112503"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8" name="正方形/長方形 337">
            <a:extLst>
              <a:ext uri="{FF2B5EF4-FFF2-40B4-BE49-F238E27FC236}">
                <a16:creationId xmlns:a16="http://schemas.microsoft.com/office/drawing/2014/main" id="{A305F964-1C83-4CE2-A87E-C7B5D1B20296}"/>
              </a:ext>
            </a:extLst>
          </p:cNvPr>
          <p:cNvSpPr/>
          <p:nvPr/>
        </p:nvSpPr>
        <p:spPr>
          <a:xfrm>
            <a:off x="5548419" y="5690976"/>
            <a:ext cx="157444"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9" name="正方形/長方形 338">
            <a:extLst>
              <a:ext uri="{FF2B5EF4-FFF2-40B4-BE49-F238E27FC236}">
                <a16:creationId xmlns:a16="http://schemas.microsoft.com/office/drawing/2014/main" id="{6224E827-0A4F-497A-8348-DB39A948120B}"/>
              </a:ext>
            </a:extLst>
          </p:cNvPr>
          <p:cNvSpPr/>
          <p:nvPr/>
        </p:nvSpPr>
        <p:spPr>
          <a:xfrm>
            <a:off x="5577955" y="5608267"/>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0" name="正方形/長方形 339">
            <a:extLst>
              <a:ext uri="{FF2B5EF4-FFF2-40B4-BE49-F238E27FC236}">
                <a16:creationId xmlns:a16="http://schemas.microsoft.com/office/drawing/2014/main" id="{2BDC4D7E-1596-4FB0-9499-4247AB780DE4}"/>
              </a:ext>
            </a:extLst>
          </p:cNvPr>
          <p:cNvSpPr/>
          <p:nvPr/>
        </p:nvSpPr>
        <p:spPr>
          <a:xfrm>
            <a:off x="5683017" y="5668228"/>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1" name="正方形/長方形 340">
            <a:extLst>
              <a:ext uri="{FF2B5EF4-FFF2-40B4-BE49-F238E27FC236}">
                <a16:creationId xmlns:a16="http://schemas.microsoft.com/office/drawing/2014/main" id="{5AC538EE-000F-4BC1-9077-C8157F7264BC}"/>
              </a:ext>
            </a:extLst>
          </p:cNvPr>
          <p:cNvSpPr/>
          <p:nvPr/>
        </p:nvSpPr>
        <p:spPr>
          <a:xfrm>
            <a:off x="5702195" y="5745693"/>
            <a:ext cx="90425"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2" name="正方形/長方形 341">
            <a:extLst>
              <a:ext uri="{FF2B5EF4-FFF2-40B4-BE49-F238E27FC236}">
                <a16:creationId xmlns:a16="http://schemas.microsoft.com/office/drawing/2014/main" id="{65588767-056F-4A0F-82C8-AE496DE72448}"/>
              </a:ext>
            </a:extLst>
          </p:cNvPr>
          <p:cNvSpPr/>
          <p:nvPr/>
        </p:nvSpPr>
        <p:spPr>
          <a:xfrm>
            <a:off x="5737345" y="5828298"/>
            <a:ext cx="55275" cy="165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3" name="正方形/長方形 342">
            <a:extLst>
              <a:ext uri="{FF2B5EF4-FFF2-40B4-BE49-F238E27FC236}">
                <a16:creationId xmlns:a16="http://schemas.microsoft.com/office/drawing/2014/main" id="{881FAEC4-DD1C-4485-8A17-85CD98753481}"/>
              </a:ext>
            </a:extLst>
          </p:cNvPr>
          <p:cNvSpPr/>
          <p:nvPr/>
        </p:nvSpPr>
        <p:spPr>
          <a:xfrm flipH="1">
            <a:off x="5761874" y="5980698"/>
            <a:ext cx="62227" cy="634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4" name="正方形/長方形 343">
            <a:extLst>
              <a:ext uri="{FF2B5EF4-FFF2-40B4-BE49-F238E27FC236}">
                <a16:creationId xmlns:a16="http://schemas.microsoft.com/office/drawing/2014/main" id="{D49F98EA-F2D6-472F-9C12-050E1E063A0E}"/>
              </a:ext>
            </a:extLst>
          </p:cNvPr>
          <p:cNvSpPr/>
          <p:nvPr/>
        </p:nvSpPr>
        <p:spPr>
          <a:xfrm flipH="1">
            <a:off x="5780277" y="5944455"/>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5" name="正方形/長方形 344">
            <a:extLst>
              <a:ext uri="{FF2B5EF4-FFF2-40B4-BE49-F238E27FC236}">
                <a16:creationId xmlns:a16="http://schemas.microsoft.com/office/drawing/2014/main" id="{CA6A713D-6D00-46AF-9BC2-ACBFCB863478}"/>
              </a:ext>
            </a:extLst>
          </p:cNvPr>
          <p:cNvSpPr/>
          <p:nvPr/>
        </p:nvSpPr>
        <p:spPr>
          <a:xfrm flipH="1">
            <a:off x="5798680" y="5974276"/>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6" name="正方形/長方形 345">
            <a:extLst>
              <a:ext uri="{FF2B5EF4-FFF2-40B4-BE49-F238E27FC236}">
                <a16:creationId xmlns:a16="http://schemas.microsoft.com/office/drawing/2014/main" id="{CCF0375D-F575-4D25-9A61-82E0FABA6B1D}"/>
              </a:ext>
            </a:extLst>
          </p:cNvPr>
          <p:cNvSpPr/>
          <p:nvPr/>
        </p:nvSpPr>
        <p:spPr>
          <a:xfrm flipH="1">
            <a:off x="5816534" y="6002157"/>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7" name="正方形/長方形 346">
            <a:extLst>
              <a:ext uri="{FF2B5EF4-FFF2-40B4-BE49-F238E27FC236}">
                <a16:creationId xmlns:a16="http://schemas.microsoft.com/office/drawing/2014/main" id="{CA1EAB65-5717-4524-8F8A-70010DD9E5CF}"/>
              </a:ext>
            </a:extLst>
          </p:cNvPr>
          <p:cNvSpPr/>
          <p:nvPr/>
        </p:nvSpPr>
        <p:spPr>
          <a:xfrm flipH="1">
            <a:off x="5603493" y="5849966"/>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8" name="正方形/長方形 347">
            <a:extLst>
              <a:ext uri="{FF2B5EF4-FFF2-40B4-BE49-F238E27FC236}">
                <a16:creationId xmlns:a16="http://schemas.microsoft.com/office/drawing/2014/main" id="{0630FF4C-6D0C-44F8-A155-7455EEE13A67}"/>
              </a:ext>
            </a:extLst>
          </p:cNvPr>
          <p:cNvSpPr/>
          <p:nvPr/>
        </p:nvSpPr>
        <p:spPr>
          <a:xfrm flipH="1">
            <a:off x="5784569" y="5708211"/>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9" name="正方形/長方形 348">
            <a:extLst>
              <a:ext uri="{FF2B5EF4-FFF2-40B4-BE49-F238E27FC236}">
                <a16:creationId xmlns:a16="http://schemas.microsoft.com/office/drawing/2014/main" id="{06CB3F7B-FB9A-4938-A734-846CAD951C4B}"/>
              </a:ext>
            </a:extLst>
          </p:cNvPr>
          <p:cNvSpPr/>
          <p:nvPr/>
        </p:nvSpPr>
        <p:spPr>
          <a:xfrm>
            <a:off x="8000931" y="284136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0" name="正方形/長方形 349">
            <a:extLst>
              <a:ext uri="{FF2B5EF4-FFF2-40B4-BE49-F238E27FC236}">
                <a16:creationId xmlns:a16="http://schemas.microsoft.com/office/drawing/2014/main" id="{76F6471D-C34F-4DAD-B7EB-BE038D0255B6}"/>
              </a:ext>
            </a:extLst>
          </p:cNvPr>
          <p:cNvSpPr/>
          <p:nvPr/>
        </p:nvSpPr>
        <p:spPr>
          <a:xfrm>
            <a:off x="7956254" y="2956166"/>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1" name="正方形/長方形 350">
            <a:extLst>
              <a:ext uri="{FF2B5EF4-FFF2-40B4-BE49-F238E27FC236}">
                <a16:creationId xmlns:a16="http://schemas.microsoft.com/office/drawing/2014/main" id="{54454357-FED3-4DDF-BA54-2B7A594E81E4}"/>
              </a:ext>
            </a:extLst>
          </p:cNvPr>
          <p:cNvSpPr/>
          <p:nvPr/>
        </p:nvSpPr>
        <p:spPr>
          <a:xfrm>
            <a:off x="8086815" y="3032238"/>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2" name="正方形/長方形 351">
            <a:extLst>
              <a:ext uri="{FF2B5EF4-FFF2-40B4-BE49-F238E27FC236}">
                <a16:creationId xmlns:a16="http://schemas.microsoft.com/office/drawing/2014/main" id="{49A9DB64-D1C8-4130-964F-0AD128799F36}"/>
              </a:ext>
            </a:extLst>
          </p:cNvPr>
          <p:cNvSpPr/>
          <p:nvPr/>
        </p:nvSpPr>
        <p:spPr>
          <a:xfrm>
            <a:off x="8630368" y="3365789"/>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3" name="正方形/長方形 352">
            <a:extLst>
              <a:ext uri="{FF2B5EF4-FFF2-40B4-BE49-F238E27FC236}">
                <a16:creationId xmlns:a16="http://schemas.microsoft.com/office/drawing/2014/main" id="{0BE65591-4D0D-4738-804C-69569D8E8188}"/>
              </a:ext>
            </a:extLst>
          </p:cNvPr>
          <p:cNvSpPr/>
          <p:nvPr/>
        </p:nvSpPr>
        <p:spPr>
          <a:xfrm>
            <a:off x="8545982" y="3697610"/>
            <a:ext cx="5312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4" name="正方形/長方形 353">
            <a:extLst>
              <a:ext uri="{FF2B5EF4-FFF2-40B4-BE49-F238E27FC236}">
                <a16:creationId xmlns:a16="http://schemas.microsoft.com/office/drawing/2014/main" id="{46BC310E-83FF-441F-BD72-867EC9A4C4CC}"/>
              </a:ext>
            </a:extLst>
          </p:cNvPr>
          <p:cNvSpPr/>
          <p:nvPr/>
        </p:nvSpPr>
        <p:spPr>
          <a:xfrm>
            <a:off x="8305320" y="3364168"/>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5" name="正方形/長方形 354">
            <a:extLst>
              <a:ext uri="{FF2B5EF4-FFF2-40B4-BE49-F238E27FC236}">
                <a16:creationId xmlns:a16="http://schemas.microsoft.com/office/drawing/2014/main" id="{06CACDE2-CDB1-4D9C-9074-5C8454610D46}"/>
              </a:ext>
            </a:extLst>
          </p:cNvPr>
          <p:cNvSpPr/>
          <p:nvPr/>
        </p:nvSpPr>
        <p:spPr>
          <a:xfrm>
            <a:off x="8976143" y="303548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6" name="正方形/長方形 355">
            <a:extLst>
              <a:ext uri="{FF2B5EF4-FFF2-40B4-BE49-F238E27FC236}">
                <a16:creationId xmlns:a16="http://schemas.microsoft.com/office/drawing/2014/main" id="{3B3476C5-330B-4587-8A52-C582DA3B02AB}"/>
              </a:ext>
            </a:extLst>
          </p:cNvPr>
          <p:cNvSpPr/>
          <p:nvPr/>
        </p:nvSpPr>
        <p:spPr>
          <a:xfrm>
            <a:off x="9028833" y="2977682"/>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7" name="正方形/長方形 356">
            <a:extLst>
              <a:ext uri="{FF2B5EF4-FFF2-40B4-BE49-F238E27FC236}">
                <a16:creationId xmlns:a16="http://schemas.microsoft.com/office/drawing/2014/main" id="{9B83C97C-E534-410E-BDEA-1A103406795F}"/>
              </a:ext>
            </a:extLst>
          </p:cNvPr>
          <p:cNvSpPr/>
          <p:nvPr/>
        </p:nvSpPr>
        <p:spPr>
          <a:xfrm>
            <a:off x="9296981" y="303548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8" name="正方形/長方形 357">
            <a:extLst>
              <a:ext uri="{FF2B5EF4-FFF2-40B4-BE49-F238E27FC236}">
                <a16:creationId xmlns:a16="http://schemas.microsoft.com/office/drawing/2014/main" id="{898BE443-503E-41AF-B1A9-9E978FD5770F}"/>
              </a:ext>
            </a:extLst>
          </p:cNvPr>
          <p:cNvSpPr/>
          <p:nvPr/>
        </p:nvSpPr>
        <p:spPr>
          <a:xfrm>
            <a:off x="9195923" y="3033103"/>
            <a:ext cx="53128"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9" name="正方形/長方形 358">
            <a:extLst>
              <a:ext uri="{FF2B5EF4-FFF2-40B4-BE49-F238E27FC236}">
                <a16:creationId xmlns:a16="http://schemas.microsoft.com/office/drawing/2014/main" id="{A550DA78-76E0-4D1F-90FE-8A2179280023}"/>
              </a:ext>
            </a:extLst>
          </p:cNvPr>
          <p:cNvSpPr/>
          <p:nvPr/>
        </p:nvSpPr>
        <p:spPr>
          <a:xfrm>
            <a:off x="9084692" y="3005319"/>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0" name="正方形/長方形 359">
            <a:extLst>
              <a:ext uri="{FF2B5EF4-FFF2-40B4-BE49-F238E27FC236}">
                <a16:creationId xmlns:a16="http://schemas.microsoft.com/office/drawing/2014/main" id="{9DAAD74A-EF61-48AF-8AFE-264A6D06E89E}"/>
              </a:ext>
            </a:extLst>
          </p:cNvPr>
          <p:cNvSpPr/>
          <p:nvPr/>
        </p:nvSpPr>
        <p:spPr>
          <a:xfrm>
            <a:off x="9138020" y="3005319"/>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1" name="正方形/長方形 360">
            <a:extLst>
              <a:ext uri="{FF2B5EF4-FFF2-40B4-BE49-F238E27FC236}">
                <a16:creationId xmlns:a16="http://schemas.microsoft.com/office/drawing/2014/main" id="{A0505F86-B6EA-4FF1-A45D-A10029E32508}"/>
              </a:ext>
            </a:extLst>
          </p:cNvPr>
          <p:cNvSpPr/>
          <p:nvPr/>
        </p:nvSpPr>
        <p:spPr>
          <a:xfrm>
            <a:off x="8818531" y="347964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2" name="正方形/長方形 361">
            <a:extLst>
              <a:ext uri="{FF2B5EF4-FFF2-40B4-BE49-F238E27FC236}">
                <a16:creationId xmlns:a16="http://schemas.microsoft.com/office/drawing/2014/main" id="{A2AC59FA-8D2C-4B62-B554-333BCED7A491}"/>
              </a:ext>
            </a:extLst>
          </p:cNvPr>
          <p:cNvSpPr/>
          <p:nvPr/>
        </p:nvSpPr>
        <p:spPr>
          <a:xfrm>
            <a:off x="8899498" y="359156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3" name="正方形/長方形 362">
            <a:extLst>
              <a:ext uri="{FF2B5EF4-FFF2-40B4-BE49-F238E27FC236}">
                <a16:creationId xmlns:a16="http://schemas.microsoft.com/office/drawing/2014/main" id="{4DC36D57-4AED-486E-9CFD-AF936EA5444E}"/>
              </a:ext>
            </a:extLst>
          </p:cNvPr>
          <p:cNvSpPr/>
          <p:nvPr/>
        </p:nvSpPr>
        <p:spPr>
          <a:xfrm>
            <a:off x="8845727" y="3535631"/>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4" name="正方形/長方形 363">
            <a:extLst>
              <a:ext uri="{FF2B5EF4-FFF2-40B4-BE49-F238E27FC236}">
                <a16:creationId xmlns:a16="http://schemas.microsoft.com/office/drawing/2014/main" id="{512A0DA1-9729-4B5F-A5A2-53D4A02ABBCC}"/>
              </a:ext>
            </a:extLst>
          </p:cNvPr>
          <p:cNvSpPr/>
          <p:nvPr/>
        </p:nvSpPr>
        <p:spPr>
          <a:xfrm>
            <a:off x="8879066" y="3507057"/>
            <a:ext cx="4571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5" name="正方形/長方形 364">
            <a:extLst>
              <a:ext uri="{FF2B5EF4-FFF2-40B4-BE49-F238E27FC236}">
                <a16:creationId xmlns:a16="http://schemas.microsoft.com/office/drawing/2014/main" id="{C3317F96-7C1C-4767-9742-5BB969C9FE61}"/>
              </a:ext>
            </a:extLst>
          </p:cNvPr>
          <p:cNvSpPr/>
          <p:nvPr/>
        </p:nvSpPr>
        <p:spPr>
          <a:xfrm>
            <a:off x="8546381" y="3889671"/>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6" name="正方形/長方形 365">
            <a:extLst>
              <a:ext uri="{FF2B5EF4-FFF2-40B4-BE49-F238E27FC236}">
                <a16:creationId xmlns:a16="http://schemas.microsoft.com/office/drawing/2014/main" id="{8AC5139F-C01D-480D-AB48-D13B3A59FCB2}"/>
              </a:ext>
            </a:extLst>
          </p:cNvPr>
          <p:cNvSpPr/>
          <p:nvPr/>
        </p:nvSpPr>
        <p:spPr>
          <a:xfrm>
            <a:off x="8564804" y="3861567"/>
            <a:ext cx="45719" cy="1357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7" name="正方形/長方形 366">
            <a:extLst>
              <a:ext uri="{FF2B5EF4-FFF2-40B4-BE49-F238E27FC236}">
                <a16:creationId xmlns:a16="http://schemas.microsoft.com/office/drawing/2014/main" id="{941710F5-1F5D-463A-B6A4-EAA0105E4973}"/>
              </a:ext>
            </a:extLst>
          </p:cNvPr>
          <p:cNvSpPr/>
          <p:nvPr/>
        </p:nvSpPr>
        <p:spPr>
          <a:xfrm>
            <a:off x="8159414" y="3970118"/>
            <a:ext cx="360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8" name="正方形/長方形 367">
            <a:extLst>
              <a:ext uri="{FF2B5EF4-FFF2-40B4-BE49-F238E27FC236}">
                <a16:creationId xmlns:a16="http://schemas.microsoft.com/office/drawing/2014/main" id="{B1674ADC-33D3-4610-B805-2B661AF74B02}"/>
              </a:ext>
            </a:extLst>
          </p:cNvPr>
          <p:cNvSpPr/>
          <p:nvPr/>
        </p:nvSpPr>
        <p:spPr>
          <a:xfrm>
            <a:off x="8273512" y="4273400"/>
            <a:ext cx="288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9" name="正方形/長方形 368">
            <a:extLst>
              <a:ext uri="{FF2B5EF4-FFF2-40B4-BE49-F238E27FC236}">
                <a16:creationId xmlns:a16="http://schemas.microsoft.com/office/drawing/2014/main" id="{4BA8DA02-2BB3-4324-88B2-AAF8BD1CBD28}"/>
              </a:ext>
            </a:extLst>
          </p:cNvPr>
          <p:cNvSpPr/>
          <p:nvPr/>
        </p:nvSpPr>
        <p:spPr>
          <a:xfrm>
            <a:off x="8221091" y="4356551"/>
            <a:ext cx="28800" cy="9227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0" name="正方形/長方形 369">
            <a:extLst>
              <a:ext uri="{FF2B5EF4-FFF2-40B4-BE49-F238E27FC236}">
                <a16:creationId xmlns:a16="http://schemas.microsoft.com/office/drawing/2014/main" id="{C1C7AD12-5B0F-4224-B841-BA482480264C}"/>
              </a:ext>
            </a:extLst>
          </p:cNvPr>
          <p:cNvSpPr/>
          <p:nvPr/>
        </p:nvSpPr>
        <p:spPr>
          <a:xfrm>
            <a:off x="7406771" y="3585646"/>
            <a:ext cx="28800"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1" name="正方形/長方形 370">
            <a:extLst>
              <a:ext uri="{FF2B5EF4-FFF2-40B4-BE49-F238E27FC236}">
                <a16:creationId xmlns:a16="http://schemas.microsoft.com/office/drawing/2014/main" id="{F863FC3F-898D-46F2-AF31-C26EDA0FC94D}"/>
              </a:ext>
            </a:extLst>
          </p:cNvPr>
          <p:cNvSpPr/>
          <p:nvPr/>
        </p:nvSpPr>
        <p:spPr>
          <a:xfrm>
            <a:off x="7488688" y="3587971"/>
            <a:ext cx="28800"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2" name="正方形/長方形 371">
            <a:extLst>
              <a:ext uri="{FF2B5EF4-FFF2-40B4-BE49-F238E27FC236}">
                <a16:creationId xmlns:a16="http://schemas.microsoft.com/office/drawing/2014/main" id="{4B603922-0AB8-4533-88DA-8AE095F2FCEA}"/>
              </a:ext>
            </a:extLst>
          </p:cNvPr>
          <p:cNvSpPr/>
          <p:nvPr/>
        </p:nvSpPr>
        <p:spPr>
          <a:xfrm>
            <a:off x="7367085" y="3505438"/>
            <a:ext cx="123983" cy="288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3" name="正方形/長方形 372">
            <a:extLst>
              <a:ext uri="{FF2B5EF4-FFF2-40B4-BE49-F238E27FC236}">
                <a16:creationId xmlns:a16="http://schemas.microsoft.com/office/drawing/2014/main" id="{3B6AB91D-8C0F-4992-8F1F-187FBDD8B36D}"/>
              </a:ext>
            </a:extLst>
          </p:cNvPr>
          <p:cNvSpPr/>
          <p:nvPr/>
        </p:nvSpPr>
        <p:spPr>
          <a:xfrm>
            <a:off x="7438616" y="3529169"/>
            <a:ext cx="110867" cy="360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4" name="正方形/長方形 373">
            <a:extLst>
              <a:ext uri="{FF2B5EF4-FFF2-40B4-BE49-F238E27FC236}">
                <a16:creationId xmlns:a16="http://schemas.microsoft.com/office/drawing/2014/main" id="{A85B402F-85CA-4F9A-B9FC-CF8C147F73B0}"/>
              </a:ext>
            </a:extLst>
          </p:cNvPr>
          <p:cNvSpPr/>
          <p:nvPr/>
        </p:nvSpPr>
        <p:spPr>
          <a:xfrm>
            <a:off x="7167784" y="3175594"/>
            <a:ext cx="86400" cy="360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5" name="正方形/長方形 374">
            <a:extLst>
              <a:ext uri="{FF2B5EF4-FFF2-40B4-BE49-F238E27FC236}">
                <a16:creationId xmlns:a16="http://schemas.microsoft.com/office/drawing/2014/main" id="{D973F3D4-2352-4CDA-BE69-94AB8998F374}"/>
              </a:ext>
            </a:extLst>
          </p:cNvPr>
          <p:cNvSpPr/>
          <p:nvPr/>
        </p:nvSpPr>
        <p:spPr>
          <a:xfrm>
            <a:off x="7197430" y="315166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6" name="正方形/長方形 375">
            <a:extLst>
              <a:ext uri="{FF2B5EF4-FFF2-40B4-BE49-F238E27FC236}">
                <a16:creationId xmlns:a16="http://schemas.microsoft.com/office/drawing/2014/main" id="{13B6E478-D7FA-458C-A772-C4F2116D9413}"/>
              </a:ext>
            </a:extLst>
          </p:cNvPr>
          <p:cNvSpPr/>
          <p:nvPr/>
        </p:nvSpPr>
        <p:spPr>
          <a:xfrm>
            <a:off x="7276017" y="331596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7" name="正方形/長方形 376">
            <a:extLst>
              <a:ext uri="{FF2B5EF4-FFF2-40B4-BE49-F238E27FC236}">
                <a16:creationId xmlns:a16="http://schemas.microsoft.com/office/drawing/2014/main" id="{973A7F7E-0FD6-49B4-B9DA-AE5D97E66759}"/>
              </a:ext>
            </a:extLst>
          </p:cNvPr>
          <p:cNvSpPr/>
          <p:nvPr/>
        </p:nvSpPr>
        <p:spPr>
          <a:xfrm>
            <a:off x="7333105" y="331867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8" name="正方形/長方形 377">
            <a:extLst>
              <a:ext uri="{FF2B5EF4-FFF2-40B4-BE49-F238E27FC236}">
                <a16:creationId xmlns:a16="http://schemas.microsoft.com/office/drawing/2014/main" id="{1E9F4BC9-C249-4709-A724-9FE760CEECDB}"/>
              </a:ext>
            </a:extLst>
          </p:cNvPr>
          <p:cNvSpPr/>
          <p:nvPr/>
        </p:nvSpPr>
        <p:spPr>
          <a:xfrm>
            <a:off x="7249768" y="331629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9" name="正方形/長方形 378">
            <a:extLst>
              <a:ext uri="{FF2B5EF4-FFF2-40B4-BE49-F238E27FC236}">
                <a16:creationId xmlns:a16="http://schemas.microsoft.com/office/drawing/2014/main" id="{012C6828-3A37-4DBB-889F-A18849DC0DAB}"/>
              </a:ext>
            </a:extLst>
          </p:cNvPr>
          <p:cNvSpPr/>
          <p:nvPr/>
        </p:nvSpPr>
        <p:spPr>
          <a:xfrm>
            <a:off x="7214376" y="3204427"/>
            <a:ext cx="67612" cy="1061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0" name="正方形/長方形 379">
            <a:extLst>
              <a:ext uri="{FF2B5EF4-FFF2-40B4-BE49-F238E27FC236}">
                <a16:creationId xmlns:a16="http://schemas.microsoft.com/office/drawing/2014/main" id="{C5541C34-2658-46E4-9592-BB59A2CB0C20}"/>
              </a:ext>
            </a:extLst>
          </p:cNvPr>
          <p:cNvSpPr/>
          <p:nvPr/>
        </p:nvSpPr>
        <p:spPr>
          <a:xfrm>
            <a:off x="7142635" y="3209789"/>
            <a:ext cx="59089" cy="717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1" name="正方形/長方形 380">
            <a:extLst>
              <a:ext uri="{FF2B5EF4-FFF2-40B4-BE49-F238E27FC236}">
                <a16:creationId xmlns:a16="http://schemas.microsoft.com/office/drawing/2014/main" id="{E6CF3DD5-340F-4AE3-955B-1C72C6304B09}"/>
              </a:ext>
            </a:extLst>
          </p:cNvPr>
          <p:cNvSpPr/>
          <p:nvPr/>
        </p:nvSpPr>
        <p:spPr>
          <a:xfrm>
            <a:off x="6761507" y="3339812"/>
            <a:ext cx="67612" cy="13823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2" name="正方形/長方形 381">
            <a:extLst>
              <a:ext uri="{FF2B5EF4-FFF2-40B4-BE49-F238E27FC236}">
                <a16:creationId xmlns:a16="http://schemas.microsoft.com/office/drawing/2014/main" id="{02461BA9-0BA1-40E6-A44B-F455E42B04C7}"/>
              </a:ext>
            </a:extLst>
          </p:cNvPr>
          <p:cNvSpPr/>
          <p:nvPr/>
        </p:nvSpPr>
        <p:spPr>
          <a:xfrm>
            <a:off x="6790141" y="347600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3" name="正方形/長方形 382">
            <a:extLst>
              <a:ext uri="{FF2B5EF4-FFF2-40B4-BE49-F238E27FC236}">
                <a16:creationId xmlns:a16="http://schemas.microsoft.com/office/drawing/2014/main" id="{B44F2C06-D115-4223-AF60-167738078FCA}"/>
              </a:ext>
            </a:extLst>
          </p:cNvPr>
          <p:cNvSpPr/>
          <p:nvPr/>
        </p:nvSpPr>
        <p:spPr>
          <a:xfrm>
            <a:off x="6601971" y="3316128"/>
            <a:ext cx="135937" cy="480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4" name="正方形/長方形 383">
            <a:extLst>
              <a:ext uri="{FF2B5EF4-FFF2-40B4-BE49-F238E27FC236}">
                <a16:creationId xmlns:a16="http://schemas.microsoft.com/office/drawing/2014/main" id="{5A09EB36-1575-43A4-93AD-091DAABFBC55}"/>
              </a:ext>
            </a:extLst>
          </p:cNvPr>
          <p:cNvSpPr/>
          <p:nvPr/>
        </p:nvSpPr>
        <p:spPr>
          <a:xfrm>
            <a:off x="6661138" y="3367446"/>
            <a:ext cx="135937" cy="480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5" name="正方形/長方形 384">
            <a:extLst>
              <a:ext uri="{FF2B5EF4-FFF2-40B4-BE49-F238E27FC236}">
                <a16:creationId xmlns:a16="http://schemas.microsoft.com/office/drawing/2014/main" id="{A237FBE7-23E5-4FC5-9794-42C55868533E}"/>
              </a:ext>
            </a:extLst>
          </p:cNvPr>
          <p:cNvSpPr/>
          <p:nvPr/>
        </p:nvSpPr>
        <p:spPr>
          <a:xfrm>
            <a:off x="6630293" y="336634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6" name="正方形/長方形 385">
            <a:extLst>
              <a:ext uri="{FF2B5EF4-FFF2-40B4-BE49-F238E27FC236}">
                <a16:creationId xmlns:a16="http://schemas.microsoft.com/office/drawing/2014/main" id="{0F0E33C8-64F9-47D1-9582-019844EDAF14}"/>
              </a:ext>
            </a:extLst>
          </p:cNvPr>
          <p:cNvSpPr/>
          <p:nvPr/>
        </p:nvSpPr>
        <p:spPr>
          <a:xfrm>
            <a:off x="6712471" y="3404725"/>
            <a:ext cx="49036"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7" name="正方形/長方形 386">
            <a:extLst>
              <a:ext uri="{FF2B5EF4-FFF2-40B4-BE49-F238E27FC236}">
                <a16:creationId xmlns:a16="http://schemas.microsoft.com/office/drawing/2014/main" id="{B768EA5B-DFEA-4ADB-944D-819D30EA39B6}"/>
              </a:ext>
            </a:extLst>
          </p:cNvPr>
          <p:cNvSpPr/>
          <p:nvPr/>
        </p:nvSpPr>
        <p:spPr>
          <a:xfrm>
            <a:off x="6737452" y="345207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8" name="正方形/長方形 387">
            <a:extLst>
              <a:ext uri="{FF2B5EF4-FFF2-40B4-BE49-F238E27FC236}">
                <a16:creationId xmlns:a16="http://schemas.microsoft.com/office/drawing/2014/main" id="{E29B6CC7-3446-413C-B77F-B25FD5E5B0C2}"/>
              </a:ext>
            </a:extLst>
          </p:cNvPr>
          <p:cNvSpPr/>
          <p:nvPr/>
        </p:nvSpPr>
        <p:spPr>
          <a:xfrm>
            <a:off x="6661532" y="3379124"/>
            <a:ext cx="7591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9" name="正方形/長方形 388">
            <a:extLst>
              <a:ext uri="{FF2B5EF4-FFF2-40B4-BE49-F238E27FC236}">
                <a16:creationId xmlns:a16="http://schemas.microsoft.com/office/drawing/2014/main" id="{B1D4A5DD-511F-461D-AC61-0CC2684B29A6}"/>
              </a:ext>
            </a:extLst>
          </p:cNvPr>
          <p:cNvSpPr/>
          <p:nvPr/>
        </p:nvSpPr>
        <p:spPr>
          <a:xfrm>
            <a:off x="6522015" y="3116606"/>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0" name="正方形/長方形 389">
            <a:extLst>
              <a:ext uri="{FF2B5EF4-FFF2-40B4-BE49-F238E27FC236}">
                <a16:creationId xmlns:a16="http://schemas.microsoft.com/office/drawing/2014/main" id="{6BE714AD-A910-4F73-86FA-9A7DB6FFB1BA}"/>
              </a:ext>
            </a:extLst>
          </p:cNvPr>
          <p:cNvSpPr/>
          <p:nvPr/>
        </p:nvSpPr>
        <p:spPr>
          <a:xfrm>
            <a:off x="6493100" y="309746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1" name="正方形/長方形 390">
            <a:extLst>
              <a:ext uri="{FF2B5EF4-FFF2-40B4-BE49-F238E27FC236}">
                <a16:creationId xmlns:a16="http://schemas.microsoft.com/office/drawing/2014/main" id="{D97695A3-90C4-4E0D-A3CF-8866AB3546A6}"/>
              </a:ext>
            </a:extLst>
          </p:cNvPr>
          <p:cNvSpPr/>
          <p:nvPr/>
        </p:nvSpPr>
        <p:spPr>
          <a:xfrm>
            <a:off x="4770383" y="3063402"/>
            <a:ext cx="100781" cy="88985"/>
          </a:xfrm>
          <a:prstGeom prst="rect">
            <a:avLst/>
          </a:prstGeom>
          <a:solidFill>
            <a:srgbClr val="009999">
              <a:alpha val="4900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2" name="正方形/長方形 391">
            <a:extLst>
              <a:ext uri="{FF2B5EF4-FFF2-40B4-BE49-F238E27FC236}">
                <a16:creationId xmlns:a16="http://schemas.microsoft.com/office/drawing/2014/main" id="{2D615769-E5D0-4A00-8EB1-23C144C55305}"/>
              </a:ext>
            </a:extLst>
          </p:cNvPr>
          <p:cNvSpPr/>
          <p:nvPr/>
        </p:nvSpPr>
        <p:spPr>
          <a:xfrm>
            <a:off x="4712118" y="2738678"/>
            <a:ext cx="104569" cy="1050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3" name="正方形/長方形 392">
            <a:extLst>
              <a:ext uri="{FF2B5EF4-FFF2-40B4-BE49-F238E27FC236}">
                <a16:creationId xmlns:a16="http://schemas.microsoft.com/office/drawing/2014/main" id="{B3D7F867-9C52-4F9D-A85C-10EBB5821074}"/>
              </a:ext>
            </a:extLst>
          </p:cNvPr>
          <p:cNvSpPr/>
          <p:nvPr/>
        </p:nvSpPr>
        <p:spPr>
          <a:xfrm>
            <a:off x="4333215" y="2707925"/>
            <a:ext cx="161708" cy="857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4" name="正方形/長方形 393">
            <a:extLst>
              <a:ext uri="{FF2B5EF4-FFF2-40B4-BE49-F238E27FC236}">
                <a16:creationId xmlns:a16="http://schemas.microsoft.com/office/drawing/2014/main" id="{3F7FA120-D6CC-456D-974C-AAA5BF05E0B2}"/>
              </a:ext>
            </a:extLst>
          </p:cNvPr>
          <p:cNvSpPr/>
          <p:nvPr/>
        </p:nvSpPr>
        <p:spPr>
          <a:xfrm>
            <a:off x="4170619" y="2546039"/>
            <a:ext cx="57766" cy="1618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5" name="正方形/長方形 394">
            <a:extLst>
              <a:ext uri="{FF2B5EF4-FFF2-40B4-BE49-F238E27FC236}">
                <a16:creationId xmlns:a16="http://schemas.microsoft.com/office/drawing/2014/main" id="{924271E1-0E1F-4DA7-A13A-B49BE0DC6B99}"/>
              </a:ext>
            </a:extLst>
          </p:cNvPr>
          <p:cNvSpPr/>
          <p:nvPr/>
        </p:nvSpPr>
        <p:spPr>
          <a:xfrm>
            <a:off x="4227292" y="2762332"/>
            <a:ext cx="27924" cy="11568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6" name="正方形/長方形 395">
            <a:extLst>
              <a:ext uri="{FF2B5EF4-FFF2-40B4-BE49-F238E27FC236}">
                <a16:creationId xmlns:a16="http://schemas.microsoft.com/office/drawing/2014/main" id="{4E7C643B-96E7-4FDC-9B2D-FA3EB88300B8}"/>
              </a:ext>
            </a:extLst>
          </p:cNvPr>
          <p:cNvSpPr/>
          <p:nvPr/>
        </p:nvSpPr>
        <p:spPr>
          <a:xfrm>
            <a:off x="4279139" y="2820176"/>
            <a:ext cx="27924" cy="8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7" name="正方形/長方形 396">
            <a:extLst>
              <a:ext uri="{FF2B5EF4-FFF2-40B4-BE49-F238E27FC236}">
                <a16:creationId xmlns:a16="http://schemas.microsoft.com/office/drawing/2014/main" id="{63E7B9E8-5297-4F22-967C-E5A20DF3B304}"/>
              </a:ext>
            </a:extLst>
          </p:cNvPr>
          <p:cNvSpPr/>
          <p:nvPr/>
        </p:nvSpPr>
        <p:spPr>
          <a:xfrm>
            <a:off x="4251215" y="2820178"/>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8" name="正方形/長方形 397">
            <a:extLst>
              <a:ext uri="{FF2B5EF4-FFF2-40B4-BE49-F238E27FC236}">
                <a16:creationId xmlns:a16="http://schemas.microsoft.com/office/drawing/2014/main" id="{10EACB8D-3F41-45D1-A048-07F6AF5ECF56}"/>
              </a:ext>
            </a:extLst>
          </p:cNvPr>
          <p:cNvSpPr/>
          <p:nvPr/>
        </p:nvSpPr>
        <p:spPr>
          <a:xfrm>
            <a:off x="4362450" y="2817654"/>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9" name="正方形/長方形 398">
            <a:extLst>
              <a:ext uri="{FF2B5EF4-FFF2-40B4-BE49-F238E27FC236}">
                <a16:creationId xmlns:a16="http://schemas.microsoft.com/office/drawing/2014/main" id="{9618C19B-8CEC-4291-AA6F-5E21A19493D1}"/>
              </a:ext>
            </a:extLst>
          </p:cNvPr>
          <p:cNvSpPr/>
          <p:nvPr/>
        </p:nvSpPr>
        <p:spPr>
          <a:xfrm>
            <a:off x="4388607" y="2817791"/>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0" name="正方形/長方形 399">
            <a:extLst>
              <a:ext uri="{FF2B5EF4-FFF2-40B4-BE49-F238E27FC236}">
                <a16:creationId xmlns:a16="http://schemas.microsoft.com/office/drawing/2014/main" id="{09DBA351-D667-4192-8B74-F5D77EF751CF}"/>
              </a:ext>
            </a:extLst>
          </p:cNvPr>
          <p:cNvSpPr/>
          <p:nvPr/>
        </p:nvSpPr>
        <p:spPr>
          <a:xfrm>
            <a:off x="4414764" y="2787553"/>
            <a:ext cx="188500" cy="34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1" name="正方形/長方形 400">
            <a:extLst>
              <a:ext uri="{FF2B5EF4-FFF2-40B4-BE49-F238E27FC236}">
                <a16:creationId xmlns:a16="http://schemas.microsoft.com/office/drawing/2014/main" id="{1BC2A011-8E4C-4653-9E28-DF8057E86E47}"/>
              </a:ext>
            </a:extLst>
          </p:cNvPr>
          <p:cNvSpPr/>
          <p:nvPr/>
        </p:nvSpPr>
        <p:spPr>
          <a:xfrm>
            <a:off x="4445760" y="2823123"/>
            <a:ext cx="18819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2" name="正方形/長方形 401">
            <a:extLst>
              <a:ext uri="{FF2B5EF4-FFF2-40B4-BE49-F238E27FC236}">
                <a16:creationId xmlns:a16="http://schemas.microsoft.com/office/drawing/2014/main" id="{509EA5C1-FC88-490C-BD3B-7D854A0EBC94}"/>
              </a:ext>
            </a:extLst>
          </p:cNvPr>
          <p:cNvSpPr/>
          <p:nvPr/>
        </p:nvSpPr>
        <p:spPr>
          <a:xfrm>
            <a:off x="4490715" y="2846190"/>
            <a:ext cx="85550"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3" name="正方形/長方形 402">
            <a:extLst>
              <a:ext uri="{FF2B5EF4-FFF2-40B4-BE49-F238E27FC236}">
                <a16:creationId xmlns:a16="http://schemas.microsoft.com/office/drawing/2014/main" id="{5F9933D0-7ACC-4FAA-9301-255C861B6772}"/>
              </a:ext>
            </a:extLst>
          </p:cNvPr>
          <p:cNvSpPr/>
          <p:nvPr/>
        </p:nvSpPr>
        <p:spPr>
          <a:xfrm>
            <a:off x="4494710" y="2760286"/>
            <a:ext cx="2998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4" name="正方形/長方形 403">
            <a:extLst>
              <a:ext uri="{FF2B5EF4-FFF2-40B4-BE49-F238E27FC236}">
                <a16:creationId xmlns:a16="http://schemas.microsoft.com/office/drawing/2014/main" id="{90C323D3-6227-44CA-BD32-5F89E7367F0C}"/>
              </a:ext>
            </a:extLst>
          </p:cNvPr>
          <p:cNvSpPr/>
          <p:nvPr/>
        </p:nvSpPr>
        <p:spPr>
          <a:xfrm>
            <a:off x="4901665" y="2712686"/>
            <a:ext cx="2998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5" name="正方形/長方形 404">
            <a:extLst>
              <a:ext uri="{FF2B5EF4-FFF2-40B4-BE49-F238E27FC236}">
                <a16:creationId xmlns:a16="http://schemas.microsoft.com/office/drawing/2014/main" id="{8B69BEC6-B97B-42AB-8F81-85980960E4DF}"/>
              </a:ext>
            </a:extLst>
          </p:cNvPr>
          <p:cNvSpPr/>
          <p:nvPr/>
        </p:nvSpPr>
        <p:spPr>
          <a:xfrm>
            <a:off x="4902731" y="2682956"/>
            <a:ext cx="52200" cy="290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6" name="正方形/長方形 405">
            <a:extLst>
              <a:ext uri="{FF2B5EF4-FFF2-40B4-BE49-F238E27FC236}">
                <a16:creationId xmlns:a16="http://schemas.microsoft.com/office/drawing/2014/main" id="{51190EAE-54D4-4664-8EE3-690613099B7A}"/>
              </a:ext>
            </a:extLst>
          </p:cNvPr>
          <p:cNvSpPr/>
          <p:nvPr/>
        </p:nvSpPr>
        <p:spPr>
          <a:xfrm>
            <a:off x="5573022" y="2530927"/>
            <a:ext cx="62710" cy="659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7" name="正方形/長方形 406">
            <a:extLst>
              <a:ext uri="{FF2B5EF4-FFF2-40B4-BE49-F238E27FC236}">
                <a16:creationId xmlns:a16="http://schemas.microsoft.com/office/drawing/2014/main" id="{9286B4B2-49AB-4E6A-BFFB-94C37763C22E}"/>
              </a:ext>
            </a:extLst>
          </p:cNvPr>
          <p:cNvSpPr/>
          <p:nvPr/>
        </p:nvSpPr>
        <p:spPr>
          <a:xfrm>
            <a:off x="5820330" y="2191598"/>
            <a:ext cx="62710" cy="693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8" name="正方形/長方形 407">
            <a:extLst>
              <a:ext uri="{FF2B5EF4-FFF2-40B4-BE49-F238E27FC236}">
                <a16:creationId xmlns:a16="http://schemas.microsoft.com/office/drawing/2014/main" id="{26B4C2AA-20F7-4835-AAE1-816922375B4D}"/>
              </a:ext>
            </a:extLst>
          </p:cNvPr>
          <p:cNvSpPr/>
          <p:nvPr/>
        </p:nvSpPr>
        <p:spPr>
          <a:xfrm>
            <a:off x="5791708" y="2161276"/>
            <a:ext cx="65846" cy="29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9" name="正方形/長方形 408">
            <a:extLst>
              <a:ext uri="{FF2B5EF4-FFF2-40B4-BE49-F238E27FC236}">
                <a16:creationId xmlns:a16="http://schemas.microsoft.com/office/drawing/2014/main" id="{38D5D42F-4659-448E-BA32-2DE6DF1C9D7A}"/>
              </a:ext>
            </a:extLst>
          </p:cNvPr>
          <p:cNvSpPr/>
          <p:nvPr/>
        </p:nvSpPr>
        <p:spPr>
          <a:xfrm>
            <a:off x="5791843" y="2239758"/>
            <a:ext cx="32923" cy="277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0" name="正方形/長方形 409">
            <a:extLst>
              <a:ext uri="{FF2B5EF4-FFF2-40B4-BE49-F238E27FC236}">
                <a16:creationId xmlns:a16="http://schemas.microsoft.com/office/drawing/2014/main" id="{37A4DC36-B058-4C64-AAAB-4A16E61AFAAB}"/>
              </a:ext>
            </a:extLst>
          </p:cNvPr>
          <p:cNvSpPr/>
          <p:nvPr/>
        </p:nvSpPr>
        <p:spPr>
          <a:xfrm>
            <a:off x="5868458" y="2218247"/>
            <a:ext cx="32923" cy="407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1" name="正方形/長方形 410">
            <a:extLst>
              <a:ext uri="{FF2B5EF4-FFF2-40B4-BE49-F238E27FC236}">
                <a16:creationId xmlns:a16="http://schemas.microsoft.com/office/drawing/2014/main" id="{707C4BD9-9839-4D5E-B961-A740B6E2A816}"/>
              </a:ext>
            </a:extLst>
          </p:cNvPr>
          <p:cNvSpPr/>
          <p:nvPr/>
        </p:nvSpPr>
        <p:spPr>
          <a:xfrm>
            <a:off x="4821206" y="2895004"/>
            <a:ext cx="82909" cy="378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2" name="正方形/長方形 411">
            <a:extLst>
              <a:ext uri="{FF2B5EF4-FFF2-40B4-BE49-F238E27FC236}">
                <a16:creationId xmlns:a16="http://schemas.microsoft.com/office/drawing/2014/main" id="{9EDA2259-4FD4-4B08-9D81-00011E66D518}"/>
              </a:ext>
            </a:extLst>
          </p:cNvPr>
          <p:cNvSpPr/>
          <p:nvPr/>
        </p:nvSpPr>
        <p:spPr>
          <a:xfrm>
            <a:off x="4872022" y="2923857"/>
            <a:ext cx="113955"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3" name="正方形/長方形 412">
            <a:extLst>
              <a:ext uri="{FF2B5EF4-FFF2-40B4-BE49-F238E27FC236}">
                <a16:creationId xmlns:a16="http://schemas.microsoft.com/office/drawing/2014/main" id="{4504ED34-FAF3-4B0F-BC11-C24A949639FF}"/>
              </a:ext>
            </a:extLst>
          </p:cNvPr>
          <p:cNvSpPr/>
          <p:nvPr/>
        </p:nvSpPr>
        <p:spPr>
          <a:xfrm>
            <a:off x="4927413" y="2959930"/>
            <a:ext cx="63288" cy="283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4" name="正方形/長方形 413">
            <a:extLst>
              <a:ext uri="{FF2B5EF4-FFF2-40B4-BE49-F238E27FC236}">
                <a16:creationId xmlns:a16="http://schemas.microsoft.com/office/drawing/2014/main" id="{2FDBFC21-9285-442C-A109-44B434A0CCEC}"/>
              </a:ext>
            </a:extLst>
          </p:cNvPr>
          <p:cNvSpPr/>
          <p:nvPr/>
        </p:nvSpPr>
        <p:spPr>
          <a:xfrm>
            <a:off x="4847109" y="2985846"/>
            <a:ext cx="89482"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5" name="正方形/長方形 414">
            <a:extLst>
              <a:ext uri="{FF2B5EF4-FFF2-40B4-BE49-F238E27FC236}">
                <a16:creationId xmlns:a16="http://schemas.microsoft.com/office/drawing/2014/main" id="{4740C28F-7ADA-40EE-B6DE-9054C7ABDF8B}"/>
              </a:ext>
            </a:extLst>
          </p:cNvPr>
          <p:cNvSpPr/>
          <p:nvPr/>
        </p:nvSpPr>
        <p:spPr>
          <a:xfrm>
            <a:off x="4791822" y="3033349"/>
            <a:ext cx="61743"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6" name="正方形/長方形 415">
            <a:extLst>
              <a:ext uri="{FF2B5EF4-FFF2-40B4-BE49-F238E27FC236}">
                <a16:creationId xmlns:a16="http://schemas.microsoft.com/office/drawing/2014/main" id="{3A23D4F1-9AE0-42AA-B26B-141FC3A6B4AD}"/>
              </a:ext>
            </a:extLst>
          </p:cNvPr>
          <p:cNvSpPr/>
          <p:nvPr/>
        </p:nvSpPr>
        <p:spPr>
          <a:xfrm>
            <a:off x="4791810" y="3151000"/>
            <a:ext cx="133812"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7" name="正方形/長方形 416">
            <a:extLst>
              <a:ext uri="{FF2B5EF4-FFF2-40B4-BE49-F238E27FC236}">
                <a16:creationId xmlns:a16="http://schemas.microsoft.com/office/drawing/2014/main" id="{5ED8599C-AEBE-4969-8298-04F66AD65AB1}"/>
              </a:ext>
            </a:extLst>
          </p:cNvPr>
          <p:cNvSpPr/>
          <p:nvPr/>
        </p:nvSpPr>
        <p:spPr>
          <a:xfrm>
            <a:off x="4657858" y="2382299"/>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8" name="正方形/長方形 417">
            <a:extLst>
              <a:ext uri="{FF2B5EF4-FFF2-40B4-BE49-F238E27FC236}">
                <a16:creationId xmlns:a16="http://schemas.microsoft.com/office/drawing/2014/main" id="{D0E04F7D-F731-4562-A511-F06519E6C6EB}"/>
              </a:ext>
            </a:extLst>
          </p:cNvPr>
          <p:cNvSpPr/>
          <p:nvPr/>
        </p:nvSpPr>
        <p:spPr>
          <a:xfrm>
            <a:off x="4524680" y="2246059"/>
            <a:ext cx="76364"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9" name="正方形/長方形 418">
            <a:extLst>
              <a:ext uri="{FF2B5EF4-FFF2-40B4-BE49-F238E27FC236}">
                <a16:creationId xmlns:a16="http://schemas.microsoft.com/office/drawing/2014/main" id="{7C8E0887-384A-4D8F-8249-89971E1146F6}"/>
              </a:ext>
            </a:extLst>
          </p:cNvPr>
          <p:cNvSpPr/>
          <p:nvPr/>
        </p:nvSpPr>
        <p:spPr>
          <a:xfrm>
            <a:off x="4547969" y="2274073"/>
            <a:ext cx="61808"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0" name="正方形/長方形 419">
            <a:extLst>
              <a:ext uri="{FF2B5EF4-FFF2-40B4-BE49-F238E27FC236}">
                <a16:creationId xmlns:a16="http://schemas.microsoft.com/office/drawing/2014/main" id="{464F8BE3-5F6C-4D19-8864-948DA367445B}"/>
              </a:ext>
            </a:extLst>
          </p:cNvPr>
          <p:cNvSpPr/>
          <p:nvPr/>
        </p:nvSpPr>
        <p:spPr>
          <a:xfrm>
            <a:off x="4519640" y="2300730"/>
            <a:ext cx="61808"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1" name="正方形/長方形 420">
            <a:extLst>
              <a:ext uri="{FF2B5EF4-FFF2-40B4-BE49-F238E27FC236}">
                <a16:creationId xmlns:a16="http://schemas.microsoft.com/office/drawing/2014/main" id="{60511716-9056-47EA-9B14-1E5924F149A5}"/>
              </a:ext>
            </a:extLst>
          </p:cNvPr>
          <p:cNvSpPr/>
          <p:nvPr/>
        </p:nvSpPr>
        <p:spPr>
          <a:xfrm>
            <a:off x="4278428" y="2517825"/>
            <a:ext cx="88386"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2" name="正方形/長方形 421">
            <a:extLst>
              <a:ext uri="{FF2B5EF4-FFF2-40B4-BE49-F238E27FC236}">
                <a16:creationId xmlns:a16="http://schemas.microsoft.com/office/drawing/2014/main" id="{B62A8DB1-5490-4812-9585-3EA1869DCFB3}"/>
              </a:ext>
            </a:extLst>
          </p:cNvPr>
          <p:cNvSpPr/>
          <p:nvPr/>
        </p:nvSpPr>
        <p:spPr>
          <a:xfrm>
            <a:off x="4333587" y="2492507"/>
            <a:ext cx="52525"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3" name="正方形/長方形 422">
            <a:extLst>
              <a:ext uri="{FF2B5EF4-FFF2-40B4-BE49-F238E27FC236}">
                <a16:creationId xmlns:a16="http://schemas.microsoft.com/office/drawing/2014/main" id="{90A68106-6E3E-432C-B1F4-87F2ABD73FD0}"/>
              </a:ext>
            </a:extLst>
          </p:cNvPr>
          <p:cNvSpPr/>
          <p:nvPr/>
        </p:nvSpPr>
        <p:spPr>
          <a:xfrm>
            <a:off x="4419501" y="2876191"/>
            <a:ext cx="2784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4" name="正方形/長方形 423">
            <a:extLst>
              <a:ext uri="{FF2B5EF4-FFF2-40B4-BE49-F238E27FC236}">
                <a16:creationId xmlns:a16="http://schemas.microsoft.com/office/drawing/2014/main" id="{FB0001A6-1AA8-42D9-8057-39767436535C}"/>
              </a:ext>
            </a:extLst>
          </p:cNvPr>
          <p:cNvSpPr/>
          <p:nvPr/>
        </p:nvSpPr>
        <p:spPr>
          <a:xfrm>
            <a:off x="4281739" y="3368818"/>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5" name="正方形/長方形 424">
            <a:extLst>
              <a:ext uri="{FF2B5EF4-FFF2-40B4-BE49-F238E27FC236}">
                <a16:creationId xmlns:a16="http://schemas.microsoft.com/office/drawing/2014/main" id="{4C0A330C-2212-4E18-A2F7-06BE3D4567D9}"/>
              </a:ext>
            </a:extLst>
          </p:cNvPr>
          <p:cNvSpPr/>
          <p:nvPr/>
        </p:nvSpPr>
        <p:spPr>
          <a:xfrm>
            <a:off x="4253528" y="3396033"/>
            <a:ext cx="27849" cy="309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6" name="正方形/長方形 425">
            <a:extLst>
              <a:ext uri="{FF2B5EF4-FFF2-40B4-BE49-F238E27FC236}">
                <a16:creationId xmlns:a16="http://schemas.microsoft.com/office/drawing/2014/main" id="{97A7A0CA-E7ED-4721-AB38-D5221AA7C917}"/>
              </a:ext>
            </a:extLst>
          </p:cNvPr>
          <p:cNvSpPr/>
          <p:nvPr/>
        </p:nvSpPr>
        <p:spPr>
          <a:xfrm>
            <a:off x="4360328" y="3504551"/>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7" name="正方形/長方形 426">
            <a:extLst>
              <a:ext uri="{FF2B5EF4-FFF2-40B4-BE49-F238E27FC236}">
                <a16:creationId xmlns:a16="http://schemas.microsoft.com/office/drawing/2014/main" id="{434C6907-CD4F-499E-8EE4-A787713A072C}"/>
              </a:ext>
            </a:extLst>
          </p:cNvPr>
          <p:cNvSpPr/>
          <p:nvPr/>
        </p:nvSpPr>
        <p:spPr>
          <a:xfrm>
            <a:off x="4472248" y="3640284"/>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8" name="正方形/長方形 427">
            <a:extLst>
              <a:ext uri="{FF2B5EF4-FFF2-40B4-BE49-F238E27FC236}">
                <a16:creationId xmlns:a16="http://schemas.microsoft.com/office/drawing/2014/main" id="{399B7D0F-5A12-45BF-A501-B783DC418205}"/>
              </a:ext>
            </a:extLst>
          </p:cNvPr>
          <p:cNvSpPr/>
          <p:nvPr/>
        </p:nvSpPr>
        <p:spPr>
          <a:xfrm>
            <a:off x="4444076" y="3611704"/>
            <a:ext cx="27849" cy="55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9" name="正方形/長方形 428">
            <a:extLst>
              <a:ext uri="{FF2B5EF4-FFF2-40B4-BE49-F238E27FC236}">
                <a16:creationId xmlns:a16="http://schemas.microsoft.com/office/drawing/2014/main" id="{3B9AA16A-F694-4CBB-A8F9-53479E458872}"/>
              </a:ext>
            </a:extLst>
          </p:cNvPr>
          <p:cNvSpPr/>
          <p:nvPr/>
        </p:nvSpPr>
        <p:spPr>
          <a:xfrm>
            <a:off x="4336889" y="3559424"/>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0" name="正方形/長方形 429">
            <a:extLst>
              <a:ext uri="{FF2B5EF4-FFF2-40B4-BE49-F238E27FC236}">
                <a16:creationId xmlns:a16="http://schemas.microsoft.com/office/drawing/2014/main" id="{BD02A0A2-C8DD-4346-9782-64AADC15CEDC}"/>
              </a:ext>
            </a:extLst>
          </p:cNvPr>
          <p:cNvSpPr/>
          <p:nvPr/>
        </p:nvSpPr>
        <p:spPr>
          <a:xfrm>
            <a:off x="4282485" y="3559615"/>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1" name="正方形/長方形 430">
            <a:extLst>
              <a:ext uri="{FF2B5EF4-FFF2-40B4-BE49-F238E27FC236}">
                <a16:creationId xmlns:a16="http://schemas.microsoft.com/office/drawing/2014/main" id="{422BD378-66DF-493B-95AD-CE5F82BA2FDC}"/>
              </a:ext>
            </a:extLst>
          </p:cNvPr>
          <p:cNvSpPr/>
          <p:nvPr/>
        </p:nvSpPr>
        <p:spPr>
          <a:xfrm>
            <a:off x="4227339" y="3558686"/>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2" name="正方形/長方形 431">
            <a:extLst>
              <a:ext uri="{FF2B5EF4-FFF2-40B4-BE49-F238E27FC236}">
                <a16:creationId xmlns:a16="http://schemas.microsoft.com/office/drawing/2014/main" id="{BD263FE5-E18B-46AB-9360-75D647D3038F}"/>
              </a:ext>
            </a:extLst>
          </p:cNvPr>
          <p:cNvSpPr/>
          <p:nvPr/>
        </p:nvSpPr>
        <p:spPr>
          <a:xfrm>
            <a:off x="4523553" y="3721502"/>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3" name="正方形/長方形 432">
            <a:extLst>
              <a:ext uri="{FF2B5EF4-FFF2-40B4-BE49-F238E27FC236}">
                <a16:creationId xmlns:a16="http://schemas.microsoft.com/office/drawing/2014/main" id="{F858AA66-55B0-40DD-83C3-5679529BCF29}"/>
              </a:ext>
            </a:extLst>
          </p:cNvPr>
          <p:cNvSpPr/>
          <p:nvPr/>
        </p:nvSpPr>
        <p:spPr>
          <a:xfrm>
            <a:off x="4361209" y="3806597"/>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4" name="正方形/長方形 433">
            <a:extLst>
              <a:ext uri="{FF2B5EF4-FFF2-40B4-BE49-F238E27FC236}">
                <a16:creationId xmlns:a16="http://schemas.microsoft.com/office/drawing/2014/main" id="{9460ECD5-33E8-4A42-992A-1BFB4B16C998}"/>
              </a:ext>
            </a:extLst>
          </p:cNvPr>
          <p:cNvSpPr/>
          <p:nvPr/>
        </p:nvSpPr>
        <p:spPr>
          <a:xfrm>
            <a:off x="4226383" y="3772876"/>
            <a:ext cx="5515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5" name="正方形/長方形 434">
            <a:extLst>
              <a:ext uri="{FF2B5EF4-FFF2-40B4-BE49-F238E27FC236}">
                <a16:creationId xmlns:a16="http://schemas.microsoft.com/office/drawing/2014/main" id="{83DB85E5-FA92-41B6-A746-5942685DD121}"/>
              </a:ext>
            </a:extLst>
          </p:cNvPr>
          <p:cNvSpPr/>
          <p:nvPr/>
        </p:nvSpPr>
        <p:spPr>
          <a:xfrm>
            <a:off x="4176484" y="3744475"/>
            <a:ext cx="5515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6" name="正方形/長方形 435">
            <a:extLst>
              <a:ext uri="{FF2B5EF4-FFF2-40B4-BE49-F238E27FC236}">
                <a16:creationId xmlns:a16="http://schemas.microsoft.com/office/drawing/2014/main" id="{0E956E95-B859-4EBE-8AD6-383D476D2B1E}"/>
              </a:ext>
            </a:extLst>
          </p:cNvPr>
          <p:cNvSpPr/>
          <p:nvPr/>
        </p:nvSpPr>
        <p:spPr>
          <a:xfrm>
            <a:off x="4006630" y="3753747"/>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7" name="正方形/長方形 436">
            <a:extLst>
              <a:ext uri="{FF2B5EF4-FFF2-40B4-BE49-F238E27FC236}">
                <a16:creationId xmlns:a16="http://schemas.microsoft.com/office/drawing/2014/main" id="{5D7D9CB1-78F0-40DD-94AD-E20FDC77B2A1}"/>
              </a:ext>
            </a:extLst>
          </p:cNvPr>
          <p:cNvSpPr/>
          <p:nvPr/>
        </p:nvSpPr>
        <p:spPr>
          <a:xfrm>
            <a:off x="3742573" y="3886640"/>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8" name="正方形/長方形 437">
            <a:extLst>
              <a:ext uri="{FF2B5EF4-FFF2-40B4-BE49-F238E27FC236}">
                <a16:creationId xmlns:a16="http://schemas.microsoft.com/office/drawing/2014/main" id="{CFEC1356-4478-46ED-99D9-5DA4CB04946C}"/>
              </a:ext>
            </a:extLst>
          </p:cNvPr>
          <p:cNvSpPr/>
          <p:nvPr/>
        </p:nvSpPr>
        <p:spPr>
          <a:xfrm>
            <a:off x="3853022" y="3913976"/>
            <a:ext cx="50749" cy="3461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9" name="正方形/長方形 438">
            <a:extLst>
              <a:ext uri="{FF2B5EF4-FFF2-40B4-BE49-F238E27FC236}">
                <a16:creationId xmlns:a16="http://schemas.microsoft.com/office/drawing/2014/main" id="{87F2485B-FFD3-45CB-891B-8DA6F5C735E2}"/>
              </a:ext>
            </a:extLst>
          </p:cNvPr>
          <p:cNvSpPr/>
          <p:nvPr/>
        </p:nvSpPr>
        <p:spPr>
          <a:xfrm>
            <a:off x="3869370" y="3949291"/>
            <a:ext cx="35524" cy="1647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0" name="正方形/長方形 439">
            <a:extLst>
              <a:ext uri="{FF2B5EF4-FFF2-40B4-BE49-F238E27FC236}">
                <a16:creationId xmlns:a16="http://schemas.microsoft.com/office/drawing/2014/main" id="{35C1DDAC-51D1-4F83-83E5-6EC6197E1511}"/>
              </a:ext>
            </a:extLst>
          </p:cNvPr>
          <p:cNvSpPr/>
          <p:nvPr/>
        </p:nvSpPr>
        <p:spPr>
          <a:xfrm>
            <a:off x="3905356" y="3969778"/>
            <a:ext cx="25232" cy="527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1" name="正方形/長方形 440">
            <a:extLst>
              <a:ext uri="{FF2B5EF4-FFF2-40B4-BE49-F238E27FC236}">
                <a16:creationId xmlns:a16="http://schemas.microsoft.com/office/drawing/2014/main" id="{4E52199F-18D0-47FD-9FFC-46AE63C2078E}"/>
              </a:ext>
            </a:extLst>
          </p:cNvPr>
          <p:cNvSpPr/>
          <p:nvPr/>
        </p:nvSpPr>
        <p:spPr>
          <a:xfrm>
            <a:off x="3848580" y="4050645"/>
            <a:ext cx="25232" cy="1372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2" name="正方形/長方形 441">
            <a:extLst>
              <a:ext uri="{FF2B5EF4-FFF2-40B4-BE49-F238E27FC236}">
                <a16:creationId xmlns:a16="http://schemas.microsoft.com/office/drawing/2014/main" id="{B93BD295-B513-4929-A8BD-E2579BC40CC3}"/>
              </a:ext>
            </a:extLst>
          </p:cNvPr>
          <p:cNvSpPr/>
          <p:nvPr/>
        </p:nvSpPr>
        <p:spPr>
          <a:xfrm>
            <a:off x="3716294" y="4241427"/>
            <a:ext cx="25232" cy="2264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3" name="正方形/長方形 442">
            <a:extLst>
              <a:ext uri="{FF2B5EF4-FFF2-40B4-BE49-F238E27FC236}">
                <a16:creationId xmlns:a16="http://schemas.microsoft.com/office/drawing/2014/main" id="{EA9A629C-0AC0-4CF4-8A20-8D8E857045B7}"/>
              </a:ext>
            </a:extLst>
          </p:cNvPr>
          <p:cNvSpPr/>
          <p:nvPr/>
        </p:nvSpPr>
        <p:spPr>
          <a:xfrm>
            <a:off x="3633926" y="4378629"/>
            <a:ext cx="25232" cy="816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4" name="正方形/長方形 443">
            <a:extLst>
              <a:ext uri="{FF2B5EF4-FFF2-40B4-BE49-F238E27FC236}">
                <a16:creationId xmlns:a16="http://schemas.microsoft.com/office/drawing/2014/main" id="{D73B6E2D-187B-4D71-9B74-611CBEF66969}"/>
              </a:ext>
            </a:extLst>
          </p:cNvPr>
          <p:cNvSpPr/>
          <p:nvPr/>
        </p:nvSpPr>
        <p:spPr>
          <a:xfrm>
            <a:off x="3743388" y="4191633"/>
            <a:ext cx="25232" cy="559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5" name="正方形/長方形 444">
            <a:extLst>
              <a:ext uri="{FF2B5EF4-FFF2-40B4-BE49-F238E27FC236}">
                <a16:creationId xmlns:a16="http://schemas.microsoft.com/office/drawing/2014/main" id="{A5C36C6C-E1E0-4933-AE5A-445F048A5FEE}"/>
              </a:ext>
            </a:extLst>
          </p:cNvPr>
          <p:cNvSpPr/>
          <p:nvPr/>
        </p:nvSpPr>
        <p:spPr>
          <a:xfrm>
            <a:off x="3825989" y="4082074"/>
            <a:ext cx="25232" cy="562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6" name="正方形/長方形 445">
            <a:extLst>
              <a:ext uri="{FF2B5EF4-FFF2-40B4-BE49-F238E27FC236}">
                <a16:creationId xmlns:a16="http://schemas.microsoft.com/office/drawing/2014/main" id="{0107901B-6BDA-47D8-B127-B8C7C1183DA2}"/>
              </a:ext>
            </a:extLst>
          </p:cNvPr>
          <p:cNvSpPr/>
          <p:nvPr/>
        </p:nvSpPr>
        <p:spPr>
          <a:xfrm>
            <a:off x="3802558" y="4081669"/>
            <a:ext cx="25232" cy="321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7" name="正方形/長方形 446">
            <a:extLst>
              <a:ext uri="{FF2B5EF4-FFF2-40B4-BE49-F238E27FC236}">
                <a16:creationId xmlns:a16="http://schemas.microsoft.com/office/drawing/2014/main" id="{A028214A-B17E-4D57-A7ED-51D43A9FCC29}"/>
              </a:ext>
            </a:extLst>
          </p:cNvPr>
          <p:cNvSpPr/>
          <p:nvPr/>
        </p:nvSpPr>
        <p:spPr>
          <a:xfrm>
            <a:off x="3770565" y="4081670"/>
            <a:ext cx="3417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8" name="正方形/長方形 447">
            <a:extLst>
              <a:ext uri="{FF2B5EF4-FFF2-40B4-BE49-F238E27FC236}">
                <a16:creationId xmlns:a16="http://schemas.microsoft.com/office/drawing/2014/main" id="{5D17DB56-F8B5-49D6-87CE-BA0B1161E550}"/>
              </a:ext>
            </a:extLst>
          </p:cNvPr>
          <p:cNvSpPr/>
          <p:nvPr/>
        </p:nvSpPr>
        <p:spPr>
          <a:xfrm>
            <a:off x="3796258" y="4131852"/>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9" name="正方形/長方形 448">
            <a:extLst>
              <a:ext uri="{FF2B5EF4-FFF2-40B4-BE49-F238E27FC236}">
                <a16:creationId xmlns:a16="http://schemas.microsoft.com/office/drawing/2014/main" id="{97ABC1A4-3690-43B1-B4E1-5B279119DB15}"/>
              </a:ext>
            </a:extLst>
          </p:cNvPr>
          <p:cNvSpPr/>
          <p:nvPr/>
        </p:nvSpPr>
        <p:spPr>
          <a:xfrm>
            <a:off x="3768169" y="4161109"/>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0" name="正方形/長方形 449">
            <a:extLst>
              <a:ext uri="{FF2B5EF4-FFF2-40B4-BE49-F238E27FC236}">
                <a16:creationId xmlns:a16="http://schemas.microsoft.com/office/drawing/2014/main" id="{24512658-4442-49C0-A99F-D5C21B1C782A}"/>
              </a:ext>
            </a:extLst>
          </p:cNvPr>
          <p:cNvSpPr/>
          <p:nvPr/>
        </p:nvSpPr>
        <p:spPr>
          <a:xfrm>
            <a:off x="3879873" y="4189402"/>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1" name="正方形/長方形 450">
            <a:extLst>
              <a:ext uri="{FF2B5EF4-FFF2-40B4-BE49-F238E27FC236}">
                <a16:creationId xmlns:a16="http://schemas.microsoft.com/office/drawing/2014/main" id="{93E187E2-F153-49D2-91E9-1426A11F8307}"/>
              </a:ext>
            </a:extLst>
          </p:cNvPr>
          <p:cNvSpPr/>
          <p:nvPr/>
        </p:nvSpPr>
        <p:spPr>
          <a:xfrm>
            <a:off x="3825183" y="4218069"/>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2" name="正方形/長方形 451">
            <a:extLst>
              <a:ext uri="{FF2B5EF4-FFF2-40B4-BE49-F238E27FC236}">
                <a16:creationId xmlns:a16="http://schemas.microsoft.com/office/drawing/2014/main" id="{3028BD31-7984-4E19-ADAD-D20E33389BF2}"/>
              </a:ext>
            </a:extLst>
          </p:cNvPr>
          <p:cNvSpPr/>
          <p:nvPr/>
        </p:nvSpPr>
        <p:spPr>
          <a:xfrm>
            <a:off x="3658646" y="4191676"/>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3" name="正方形/長方形 452">
            <a:extLst>
              <a:ext uri="{FF2B5EF4-FFF2-40B4-BE49-F238E27FC236}">
                <a16:creationId xmlns:a16="http://schemas.microsoft.com/office/drawing/2014/main" id="{494DD3E2-CFF5-4080-8955-CE7CA4091E63}"/>
              </a:ext>
            </a:extLst>
          </p:cNvPr>
          <p:cNvSpPr/>
          <p:nvPr/>
        </p:nvSpPr>
        <p:spPr>
          <a:xfrm>
            <a:off x="3582946" y="4134686"/>
            <a:ext cx="50293" cy="53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4" name="正方形/長方形 453">
            <a:extLst>
              <a:ext uri="{FF2B5EF4-FFF2-40B4-BE49-F238E27FC236}">
                <a16:creationId xmlns:a16="http://schemas.microsoft.com/office/drawing/2014/main" id="{09192F19-A9B4-4EAC-B541-37068771901D}"/>
              </a:ext>
            </a:extLst>
          </p:cNvPr>
          <p:cNvSpPr/>
          <p:nvPr/>
        </p:nvSpPr>
        <p:spPr>
          <a:xfrm>
            <a:off x="3603810" y="4186647"/>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5" name="正方形/長方形 454">
            <a:extLst>
              <a:ext uri="{FF2B5EF4-FFF2-40B4-BE49-F238E27FC236}">
                <a16:creationId xmlns:a16="http://schemas.microsoft.com/office/drawing/2014/main" id="{9987F73D-E944-4605-8586-2E355382DE47}"/>
              </a:ext>
            </a:extLst>
          </p:cNvPr>
          <p:cNvSpPr/>
          <p:nvPr/>
        </p:nvSpPr>
        <p:spPr>
          <a:xfrm>
            <a:off x="3685388" y="4214511"/>
            <a:ext cx="30760" cy="5764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6" name="正方形/長方形 455">
            <a:extLst>
              <a:ext uri="{FF2B5EF4-FFF2-40B4-BE49-F238E27FC236}">
                <a16:creationId xmlns:a16="http://schemas.microsoft.com/office/drawing/2014/main" id="{8E9CD5E7-7808-4A2A-9B5E-1FEEB6E629F9}"/>
              </a:ext>
            </a:extLst>
          </p:cNvPr>
          <p:cNvSpPr/>
          <p:nvPr/>
        </p:nvSpPr>
        <p:spPr>
          <a:xfrm>
            <a:off x="3523531" y="4300995"/>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7" name="正方形/長方形 456">
            <a:extLst>
              <a:ext uri="{FF2B5EF4-FFF2-40B4-BE49-F238E27FC236}">
                <a16:creationId xmlns:a16="http://schemas.microsoft.com/office/drawing/2014/main" id="{AAD0B27E-548C-4706-B754-17A70339D2FB}"/>
              </a:ext>
            </a:extLst>
          </p:cNvPr>
          <p:cNvSpPr/>
          <p:nvPr/>
        </p:nvSpPr>
        <p:spPr>
          <a:xfrm>
            <a:off x="3632787" y="4328761"/>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8" name="正方形/長方形 457">
            <a:extLst>
              <a:ext uri="{FF2B5EF4-FFF2-40B4-BE49-F238E27FC236}">
                <a16:creationId xmlns:a16="http://schemas.microsoft.com/office/drawing/2014/main" id="{96D76C31-938B-44A1-B64B-5AFF97105B13}"/>
              </a:ext>
            </a:extLst>
          </p:cNvPr>
          <p:cNvSpPr/>
          <p:nvPr/>
        </p:nvSpPr>
        <p:spPr>
          <a:xfrm>
            <a:off x="3521575" y="4352939"/>
            <a:ext cx="84894"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9" name="正方形/長方形 458">
            <a:extLst>
              <a:ext uri="{FF2B5EF4-FFF2-40B4-BE49-F238E27FC236}">
                <a16:creationId xmlns:a16="http://schemas.microsoft.com/office/drawing/2014/main" id="{885FC411-79D2-46B3-AB54-C91FAEBF3DCE}"/>
              </a:ext>
            </a:extLst>
          </p:cNvPr>
          <p:cNvSpPr/>
          <p:nvPr/>
        </p:nvSpPr>
        <p:spPr>
          <a:xfrm>
            <a:off x="3446042" y="4407762"/>
            <a:ext cx="112266" cy="55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0" name="正方形/長方形 459">
            <a:extLst>
              <a:ext uri="{FF2B5EF4-FFF2-40B4-BE49-F238E27FC236}">
                <a16:creationId xmlns:a16="http://schemas.microsoft.com/office/drawing/2014/main" id="{8EEFAE9B-1112-41BE-B3CF-187845803624}"/>
              </a:ext>
            </a:extLst>
          </p:cNvPr>
          <p:cNvSpPr/>
          <p:nvPr/>
        </p:nvSpPr>
        <p:spPr>
          <a:xfrm>
            <a:off x="3226352" y="4326378"/>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1" name="正方形/長方形 460">
            <a:extLst>
              <a:ext uri="{FF2B5EF4-FFF2-40B4-BE49-F238E27FC236}">
                <a16:creationId xmlns:a16="http://schemas.microsoft.com/office/drawing/2014/main" id="{F95FCF17-DDFA-41B6-ADE1-964088DAF097}"/>
              </a:ext>
            </a:extLst>
          </p:cNvPr>
          <p:cNvSpPr/>
          <p:nvPr/>
        </p:nvSpPr>
        <p:spPr>
          <a:xfrm>
            <a:off x="3148043" y="4324518"/>
            <a:ext cx="50754" cy="389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2" name="正方形/長方形 461">
            <a:extLst>
              <a:ext uri="{FF2B5EF4-FFF2-40B4-BE49-F238E27FC236}">
                <a16:creationId xmlns:a16="http://schemas.microsoft.com/office/drawing/2014/main" id="{458AFE79-71AB-4437-959F-6B80450F058C}"/>
              </a:ext>
            </a:extLst>
          </p:cNvPr>
          <p:cNvSpPr/>
          <p:nvPr/>
        </p:nvSpPr>
        <p:spPr>
          <a:xfrm>
            <a:off x="3093250" y="4132555"/>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3" name="正方形/長方形 462">
            <a:extLst>
              <a:ext uri="{FF2B5EF4-FFF2-40B4-BE49-F238E27FC236}">
                <a16:creationId xmlns:a16="http://schemas.microsoft.com/office/drawing/2014/main" id="{0CCD4A14-6BEE-40A6-BDB8-CF905CC25FB5}"/>
              </a:ext>
            </a:extLst>
          </p:cNvPr>
          <p:cNvSpPr/>
          <p:nvPr/>
        </p:nvSpPr>
        <p:spPr>
          <a:xfrm>
            <a:off x="2766309" y="3780157"/>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4" name="正方形/長方形 463">
            <a:extLst>
              <a:ext uri="{FF2B5EF4-FFF2-40B4-BE49-F238E27FC236}">
                <a16:creationId xmlns:a16="http://schemas.microsoft.com/office/drawing/2014/main" id="{AA63CC53-2950-429A-92DC-95345A642C52}"/>
              </a:ext>
            </a:extLst>
          </p:cNvPr>
          <p:cNvSpPr/>
          <p:nvPr/>
        </p:nvSpPr>
        <p:spPr>
          <a:xfrm>
            <a:off x="2739052" y="3742050"/>
            <a:ext cx="86282" cy="393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5" name="正方形/長方形 464">
            <a:extLst>
              <a:ext uri="{FF2B5EF4-FFF2-40B4-BE49-F238E27FC236}">
                <a16:creationId xmlns:a16="http://schemas.microsoft.com/office/drawing/2014/main" id="{0CBCCCB3-5B6F-4FD8-8A63-FDA55E9FC53B}"/>
              </a:ext>
            </a:extLst>
          </p:cNvPr>
          <p:cNvSpPr/>
          <p:nvPr/>
        </p:nvSpPr>
        <p:spPr>
          <a:xfrm>
            <a:off x="3148542" y="4682343"/>
            <a:ext cx="108570" cy="786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6" name="正方形/長方形 465">
            <a:extLst>
              <a:ext uri="{FF2B5EF4-FFF2-40B4-BE49-F238E27FC236}">
                <a16:creationId xmlns:a16="http://schemas.microsoft.com/office/drawing/2014/main" id="{98DDC1E5-922F-4966-A397-9254E9760C58}"/>
              </a:ext>
            </a:extLst>
          </p:cNvPr>
          <p:cNvSpPr/>
          <p:nvPr/>
        </p:nvSpPr>
        <p:spPr>
          <a:xfrm>
            <a:off x="3173426" y="4652590"/>
            <a:ext cx="83751" cy="319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7" name="正方形/長方形 466">
            <a:extLst>
              <a:ext uri="{FF2B5EF4-FFF2-40B4-BE49-F238E27FC236}">
                <a16:creationId xmlns:a16="http://schemas.microsoft.com/office/drawing/2014/main" id="{6333F04E-8D25-42CD-9A6D-E7D412ABD095}"/>
              </a:ext>
            </a:extLst>
          </p:cNvPr>
          <p:cNvSpPr/>
          <p:nvPr/>
        </p:nvSpPr>
        <p:spPr>
          <a:xfrm>
            <a:off x="3202827" y="4626125"/>
            <a:ext cx="50754" cy="323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8" name="正方形/長方形 467">
            <a:extLst>
              <a:ext uri="{FF2B5EF4-FFF2-40B4-BE49-F238E27FC236}">
                <a16:creationId xmlns:a16="http://schemas.microsoft.com/office/drawing/2014/main" id="{7D7DC106-2048-4048-B584-1D3ED8B5CAD6}"/>
              </a:ext>
            </a:extLst>
          </p:cNvPr>
          <p:cNvSpPr/>
          <p:nvPr/>
        </p:nvSpPr>
        <p:spPr>
          <a:xfrm>
            <a:off x="3225006" y="4600380"/>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9" name="正方形/長方形 468">
            <a:extLst>
              <a:ext uri="{FF2B5EF4-FFF2-40B4-BE49-F238E27FC236}">
                <a16:creationId xmlns:a16="http://schemas.microsoft.com/office/drawing/2014/main" id="{4A0D0537-8069-45BE-A548-E66064A3D4E8}"/>
              </a:ext>
            </a:extLst>
          </p:cNvPr>
          <p:cNvSpPr/>
          <p:nvPr/>
        </p:nvSpPr>
        <p:spPr>
          <a:xfrm>
            <a:off x="3444949" y="4457685"/>
            <a:ext cx="52495" cy="600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0" name="正方形/長方形 469">
            <a:extLst>
              <a:ext uri="{FF2B5EF4-FFF2-40B4-BE49-F238E27FC236}">
                <a16:creationId xmlns:a16="http://schemas.microsoft.com/office/drawing/2014/main" id="{A6B14BFE-A2AA-4F10-B068-A19AA3275982}"/>
              </a:ext>
            </a:extLst>
          </p:cNvPr>
          <p:cNvSpPr/>
          <p:nvPr/>
        </p:nvSpPr>
        <p:spPr>
          <a:xfrm>
            <a:off x="3547814" y="4461509"/>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1" name="正方形/長方形 470">
            <a:extLst>
              <a:ext uri="{FF2B5EF4-FFF2-40B4-BE49-F238E27FC236}">
                <a16:creationId xmlns:a16="http://schemas.microsoft.com/office/drawing/2014/main" id="{9B3719FD-FAD0-4C3E-805E-8C23FF782251}"/>
              </a:ext>
            </a:extLst>
          </p:cNvPr>
          <p:cNvSpPr/>
          <p:nvPr/>
        </p:nvSpPr>
        <p:spPr>
          <a:xfrm>
            <a:off x="3579269" y="4488547"/>
            <a:ext cx="5190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2" name="正方形/長方形 471">
            <a:extLst>
              <a:ext uri="{FF2B5EF4-FFF2-40B4-BE49-F238E27FC236}">
                <a16:creationId xmlns:a16="http://schemas.microsoft.com/office/drawing/2014/main" id="{FCBDCD61-D180-4344-89C6-A9CC9E909035}"/>
              </a:ext>
            </a:extLst>
          </p:cNvPr>
          <p:cNvSpPr/>
          <p:nvPr/>
        </p:nvSpPr>
        <p:spPr>
          <a:xfrm>
            <a:off x="3634237" y="4600116"/>
            <a:ext cx="5190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3" name="正方形/長方形 472">
            <a:extLst>
              <a:ext uri="{FF2B5EF4-FFF2-40B4-BE49-F238E27FC236}">
                <a16:creationId xmlns:a16="http://schemas.microsoft.com/office/drawing/2014/main" id="{B0FF3E3A-DD87-4030-9B24-F0F0B2B5F680}"/>
              </a:ext>
            </a:extLst>
          </p:cNvPr>
          <p:cNvSpPr/>
          <p:nvPr/>
        </p:nvSpPr>
        <p:spPr>
          <a:xfrm>
            <a:off x="3444704" y="4545029"/>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4" name="正方形/長方形 473">
            <a:extLst>
              <a:ext uri="{FF2B5EF4-FFF2-40B4-BE49-F238E27FC236}">
                <a16:creationId xmlns:a16="http://schemas.microsoft.com/office/drawing/2014/main" id="{9CFD20FA-A3C3-4F6A-8BAE-F1DA60EE8333}"/>
              </a:ext>
            </a:extLst>
          </p:cNvPr>
          <p:cNvSpPr/>
          <p:nvPr/>
        </p:nvSpPr>
        <p:spPr>
          <a:xfrm>
            <a:off x="3468161" y="4601312"/>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5" name="正方形/長方形 474">
            <a:extLst>
              <a:ext uri="{FF2B5EF4-FFF2-40B4-BE49-F238E27FC236}">
                <a16:creationId xmlns:a16="http://schemas.microsoft.com/office/drawing/2014/main" id="{14EFC32B-F068-4002-B207-F261D27DBBA2}"/>
              </a:ext>
            </a:extLst>
          </p:cNvPr>
          <p:cNvSpPr/>
          <p:nvPr/>
        </p:nvSpPr>
        <p:spPr>
          <a:xfrm>
            <a:off x="3496381" y="4577680"/>
            <a:ext cx="86033" cy="254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6" name="正方形/長方形 475">
            <a:extLst>
              <a:ext uri="{FF2B5EF4-FFF2-40B4-BE49-F238E27FC236}">
                <a16:creationId xmlns:a16="http://schemas.microsoft.com/office/drawing/2014/main" id="{94A6B99C-FEB8-401D-918C-30485381EE92}"/>
              </a:ext>
            </a:extLst>
          </p:cNvPr>
          <p:cNvSpPr/>
          <p:nvPr/>
        </p:nvSpPr>
        <p:spPr>
          <a:xfrm>
            <a:off x="3445903" y="4514435"/>
            <a:ext cx="3006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7" name="正方形/長方形 476">
            <a:extLst>
              <a:ext uri="{FF2B5EF4-FFF2-40B4-BE49-F238E27FC236}">
                <a16:creationId xmlns:a16="http://schemas.microsoft.com/office/drawing/2014/main" id="{EEF58C76-2E07-45A2-90A5-39C039AFBB35}"/>
              </a:ext>
            </a:extLst>
          </p:cNvPr>
          <p:cNvSpPr/>
          <p:nvPr/>
        </p:nvSpPr>
        <p:spPr>
          <a:xfrm>
            <a:off x="3200233" y="4764278"/>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8" name="正方形/長方形 477">
            <a:extLst>
              <a:ext uri="{FF2B5EF4-FFF2-40B4-BE49-F238E27FC236}">
                <a16:creationId xmlns:a16="http://schemas.microsoft.com/office/drawing/2014/main" id="{9FDADD44-C391-4BBE-8D42-DDF14A2BA589}"/>
              </a:ext>
            </a:extLst>
          </p:cNvPr>
          <p:cNvSpPr/>
          <p:nvPr/>
        </p:nvSpPr>
        <p:spPr>
          <a:xfrm>
            <a:off x="3250878" y="4735743"/>
            <a:ext cx="6325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9" name="正方形/長方形 478">
            <a:extLst>
              <a:ext uri="{FF2B5EF4-FFF2-40B4-BE49-F238E27FC236}">
                <a16:creationId xmlns:a16="http://schemas.microsoft.com/office/drawing/2014/main" id="{9EF09827-C957-470F-8248-4697366C7296}"/>
              </a:ext>
            </a:extLst>
          </p:cNvPr>
          <p:cNvSpPr/>
          <p:nvPr/>
        </p:nvSpPr>
        <p:spPr>
          <a:xfrm>
            <a:off x="3229190" y="4790825"/>
            <a:ext cx="79695"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0" name="正方形/長方形 479">
            <a:extLst>
              <a:ext uri="{FF2B5EF4-FFF2-40B4-BE49-F238E27FC236}">
                <a16:creationId xmlns:a16="http://schemas.microsoft.com/office/drawing/2014/main" id="{7D0C2880-05D0-4626-BEF3-7E1861BA9622}"/>
              </a:ext>
            </a:extLst>
          </p:cNvPr>
          <p:cNvSpPr/>
          <p:nvPr/>
        </p:nvSpPr>
        <p:spPr>
          <a:xfrm>
            <a:off x="3282514" y="4842122"/>
            <a:ext cx="24705" cy="850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1" name="正方形/長方形 480">
            <a:extLst>
              <a:ext uri="{FF2B5EF4-FFF2-40B4-BE49-F238E27FC236}">
                <a16:creationId xmlns:a16="http://schemas.microsoft.com/office/drawing/2014/main" id="{6E128DC2-5CE5-40C0-9BCD-C4885CC449D8}"/>
              </a:ext>
            </a:extLst>
          </p:cNvPr>
          <p:cNvSpPr/>
          <p:nvPr/>
        </p:nvSpPr>
        <p:spPr>
          <a:xfrm>
            <a:off x="3392139" y="5010391"/>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2" name="正方形/長方形 481">
            <a:extLst>
              <a:ext uri="{FF2B5EF4-FFF2-40B4-BE49-F238E27FC236}">
                <a16:creationId xmlns:a16="http://schemas.microsoft.com/office/drawing/2014/main" id="{2A65257C-6B19-4462-B146-4977C7FC2250}"/>
              </a:ext>
            </a:extLst>
          </p:cNvPr>
          <p:cNvSpPr/>
          <p:nvPr/>
        </p:nvSpPr>
        <p:spPr>
          <a:xfrm>
            <a:off x="3012863" y="4762740"/>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3" name="正方形/長方形 482">
            <a:extLst>
              <a:ext uri="{FF2B5EF4-FFF2-40B4-BE49-F238E27FC236}">
                <a16:creationId xmlns:a16="http://schemas.microsoft.com/office/drawing/2014/main" id="{31583450-9647-414F-9A81-8F8CDDEB82BF}"/>
              </a:ext>
            </a:extLst>
          </p:cNvPr>
          <p:cNvSpPr/>
          <p:nvPr/>
        </p:nvSpPr>
        <p:spPr>
          <a:xfrm>
            <a:off x="3013889" y="4709992"/>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4" name="正方形/長方形 483">
            <a:extLst>
              <a:ext uri="{FF2B5EF4-FFF2-40B4-BE49-F238E27FC236}">
                <a16:creationId xmlns:a16="http://schemas.microsoft.com/office/drawing/2014/main" id="{0641C507-0933-4E6B-98EA-8017651F5859}"/>
              </a:ext>
            </a:extLst>
          </p:cNvPr>
          <p:cNvSpPr/>
          <p:nvPr/>
        </p:nvSpPr>
        <p:spPr>
          <a:xfrm>
            <a:off x="2931420" y="4765746"/>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5" name="正方形/長方形 484">
            <a:extLst>
              <a:ext uri="{FF2B5EF4-FFF2-40B4-BE49-F238E27FC236}">
                <a16:creationId xmlns:a16="http://schemas.microsoft.com/office/drawing/2014/main" id="{29CBB895-0F96-4C99-AF0A-51A76E3C8976}"/>
              </a:ext>
            </a:extLst>
          </p:cNvPr>
          <p:cNvSpPr/>
          <p:nvPr/>
        </p:nvSpPr>
        <p:spPr>
          <a:xfrm>
            <a:off x="2877412" y="4794506"/>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6" name="正方形/長方形 485">
            <a:extLst>
              <a:ext uri="{FF2B5EF4-FFF2-40B4-BE49-F238E27FC236}">
                <a16:creationId xmlns:a16="http://schemas.microsoft.com/office/drawing/2014/main" id="{2AD4EB8C-1478-404F-BB9E-411AC434005E}"/>
              </a:ext>
            </a:extLst>
          </p:cNvPr>
          <p:cNvSpPr/>
          <p:nvPr/>
        </p:nvSpPr>
        <p:spPr>
          <a:xfrm>
            <a:off x="2902540" y="4794293"/>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7" name="正方形/長方形 486">
            <a:extLst>
              <a:ext uri="{FF2B5EF4-FFF2-40B4-BE49-F238E27FC236}">
                <a16:creationId xmlns:a16="http://schemas.microsoft.com/office/drawing/2014/main" id="{311C1D95-ECE5-457D-A5B2-4E5B93580D61}"/>
              </a:ext>
            </a:extLst>
          </p:cNvPr>
          <p:cNvSpPr/>
          <p:nvPr/>
        </p:nvSpPr>
        <p:spPr>
          <a:xfrm>
            <a:off x="2876704" y="476819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8" name="正方形/長方形 487">
            <a:extLst>
              <a:ext uri="{FF2B5EF4-FFF2-40B4-BE49-F238E27FC236}">
                <a16:creationId xmlns:a16="http://schemas.microsoft.com/office/drawing/2014/main" id="{08FDEAB1-4BBB-4C86-B8DD-CD59303646D6}"/>
              </a:ext>
            </a:extLst>
          </p:cNvPr>
          <p:cNvSpPr/>
          <p:nvPr/>
        </p:nvSpPr>
        <p:spPr>
          <a:xfrm>
            <a:off x="2902350" y="473320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9" name="正方形/長方形 488">
            <a:extLst>
              <a:ext uri="{FF2B5EF4-FFF2-40B4-BE49-F238E27FC236}">
                <a16:creationId xmlns:a16="http://schemas.microsoft.com/office/drawing/2014/main" id="{26D48AFB-FB6F-42DB-AD1D-C0C2538E4D58}"/>
              </a:ext>
            </a:extLst>
          </p:cNvPr>
          <p:cNvSpPr/>
          <p:nvPr/>
        </p:nvSpPr>
        <p:spPr>
          <a:xfrm>
            <a:off x="2822684" y="493269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0" name="正方形/長方形 489">
            <a:extLst>
              <a:ext uri="{FF2B5EF4-FFF2-40B4-BE49-F238E27FC236}">
                <a16:creationId xmlns:a16="http://schemas.microsoft.com/office/drawing/2014/main" id="{5FAF0F85-3A45-4C65-A663-09F75619948A}"/>
              </a:ext>
            </a:extLst>
          </p:cNvPr>
          <p:cNvSpPr/>
          <p:nvPr/>
        </p:nvSpPr>
        <p:spPr>
          <a:xfrm>
            <a:off x="2822684" y="506831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1" name="正方形/長方形 490">
            <a:extLst>
              <a:ext uri="{FF2B5EF4-FFF2-40B4-BE49-F238E27FC236}">
                <a16:creationId xmlns:a16="http://schemas.microsoft.com/office/drawing/2014/main" id="{FE4BFEF2-83D3-42CE-A322-CDD8D9EF01B8}"/>
              </a:ext>
            </a:extLst>
          </p:cNvPr>
          <p:cNvSpPr/>
          <p:nvPr/>
        </p:nvSpPr>
        <p:spPr>
          <a:xfrm>
            <a:off x="2798363" y="503703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2" name="正方形/長方形 491">
            <a:extLst>
              <a:ext uri="{FF2B5EF4-FFF2-40B4-BE49-F238E27FC236}">
                <a16:creationId xmlns:a16="http://schemas.microsoft.com/office/drawing/2014/main" id="{4B122A9D-3B42-4AE9-8992-E8CB4F3D5D81}"/>
              </a:ext>
            </a:extLst>
          </p:cNvPr>
          <p:cNvSpPr/>
          <p:nvPr/>
        </p:nvSpPr>
        <p:spPr>
          <a:xfrm>
            <a:off x="2775041" y="5339260"/>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3" name="正方形/長方形 492">
            <a:extLst>
              <a:ext uri="{FF2B5EF4-FFF2-40B4-BE49-F238E27FC236}">
                <a16:creationId xmlns:a16="http://schemas.microsoft.com/office/drawing/2014/main" id="{E0EDD9B1-3F76-4C9D-9A13-BC635E59DCE3}"/>
              </a:ext>
            </a:extLst>
          </p:cNvPr>
          <p:cNvSpPr/>
          <p:nvPr/>
        </p:nvSpPr>
        <p:spPr>
          <a:xfrm>
            <a:off x="3066737" y="5340206"/>
            <a:ext cx="29352" cy="847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4" name="正方形/長方形 493">
            <a:extLst>
              <a:ext uri="{FF2B5EF4-FFF2-40B4-BE49-F238E27FC236}">
                <a16:creationId xmlns:a16="http://schemas.microsoft.com/office/drawing/2014/main" id="{F7558BF3-AA81-49F3-B295-A069E7B684C6}"/>
              </a:ext>
            </a:extLst>
          </p:cNvPr>
          <p:cNvSpPr/>
          <p:nvPr/>
        </p:nvSpPr>
        <p:spPr>
          <a:xfrm>
            <a:off x="3150207" y="5449722"/>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5" name="正方形/長方形 494">
            <a:extLst>
              <a:ext uri="{FF2B5EF4-FFF2-40B4-BE49-F238E27FC236}">
                <a16:creationId xmlns:a16="http://schemas.microsoft.com/office/drawing/2014/main" id="{2FF0002C-2EE5-4478-AB31-B651783017E9}"/>
              </a:ext>
            </a:extLst>
          </p:cNvPr>
          <p:cNvSpPr/>
          <p:nvPr/>
        </p:nvSpPr>
        <p:spPr>
          <a:xfrm>
            <a:off x="2389826" y="5610865"/>
            <a:ext cx="55989"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6" name="正方形/長方形 495">
            <a:extLst>
              <a:ext uri="{FF2B5EF4-FFF2-40B4-BE49-F238E27FC236}">
                <a16:creationId xmlns:a16="http://schemas.microsoft.com/office/drawing/2014/main" id="{C12A73F6-93E0-41A8-BB75-12C3841FB9B2}"/>
              </a:ext>
            </a:extLst>
          </p:cNvPr>
          <p:cNvSpPr/>
          <p:nvPr/>
        </p:nvSpPr>
        <p:spPr>
          <a:xfrm>
            <a:off x="3385022" y="5090489"/>
            <a:ext cx="147251"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7" name="正方形/長方形 496">
            <a:extLst>
              <a:ext uri="{FF2B5EF4-FFF2-40B4-BE49-F238E27FC236}">
                <a16:creationId xmlns:a16="http://schemas.microsoft.com/office/drawing/2014/main" id="{E487E56D-5083-4E51-81D4-496E669D2186}"/>
              </a:ext>
            </a:extLst>
          </p:cNvPr>
          <p:cNvSpPr/>
          <p:nvPr/>
        </p:nvSpPr>
        <p:spPr>
          <a:xfrm>
            <a:off x="3412518" y="5145890"/>
            <a:ext cx="169896"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8" name="正方形/長方形 497">
            <a:extLst>
              <a:ext uri="{FF2B5EF4-FFF2-40B4-BE49-F238E27FC236}">
                <a16:creationId xmlns:a16="http://schemas.microsoft.com/office/drawing/2014/main" id="{04074007-1F6D-4484-AF5B-9B56AF0B4CC0}"/>
              </a:ext>
            </a:extLst>
          </p:cNvPr>
          <p:cNvSpPr/>
          <p:nvPr/>
        </p:nvSpPr>
        <p:spPr>
          <a:xfrm>
            <a:off x="3527858" y="5119929"/>
            <a:ext cx="52984"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9" name="正方形/長方形 498">
            <a:extLst>
              <a:ext uri="{FF2B5EF4-FFF2-40B4-BE49-F238E27FC236}">
                <a16:creationId xmlns:a16="http://schemas.microsoft.com/office/drawing/2014/main" id="{C93048B9-DF81-47E0-A040-7E9D80D29E4C}"/>
              </a:ext>
            </a:extLst>
          </p:cNvPr>
          <p:cNvSpPr/>
          <p:nvPr/>
        </p:nvSpPr>
        <p:spPr>
          <a:xfrm>
            <a:off x="3411079" y="5200320"/>
            <a:ext cx="228361"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0" name="正方形/長方形 499">
            <a:extLst>
              <a:ext uri="{FF2B5EF4-FFF2-40B4-BE49-F238E27FC236}">
                <a16:creationId xmlns:a16="http://schemas.microsoft.com/office/drawing/2014/main" id="{0EE7C2AE-01CF-48B0-962F-CB079D398292}"/>
              </a:ext>
            </a:extLst>
          </p:cNvPr>
          <p:cNvSpPr/>
          <p:nvPr/>
        </p:nvSpPr>
        <p:spPr>
          <a:xfrm>
            <a:off x="3581410" y="5177125"/>
            <a:ext cx="51386"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1" name="正方形/長方形 500">
            <a:extLst>
              <a:ext uri="{FF2B5EF4-FFF2-40B4-BE49-F238E27FC236}">
                <a16:creationId xmlns:a16="http://schemas.microsoft.com/office/drawing/2014/main" id="{BE583B16-D7D1-4EE8-B16B-8C1168926348}"/>
              </a:ext>
            </a:extLst>
          </p:cNvPr>
          <p:cNvSpPr/>
          <p:nvPr/>
        </p:nvSpPr>
        <p:spPr>
          <a:xfrm>
            <a:off x="3578842" y="5227314"/>
            <a:ext cx="107211"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2" name="正方形/長方形 501">
            <a:extLst>
              <a:ext uri="{FF2B5EF4-FFF2-40B4-BE49-F238E27FC236}">
                <a16:creationId xmlns:a16="http://schemas.microsoft.com/office/drawing/2014/main" id="{46A2547C-D6F0-4244-BBE2-7FB7B9827451}"/>
              </a:ext>
            </a:extLst>
          </p:cNvPr>
          <p:cNvSpPr/>
          <p:nvPr/>
        </p:nvSpPr>
        <p:spPr>
          <a:xfrm>
            <a:off x="3442780" y="5230200"/>
            <a:ext cx="54678" cy="549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3" name="正方形/長方形 502">
            <a:extLst>
              <a:ext uri="{FF2B5EF4-FFF2-40B4-BE49-F238E27FC236}">
                <a16:creationId xmlns:a16="http://schemas.microsoft.com/office/drawing/2014/main" id="{AC3FF4BA-3065-42FE-86DD-E9D7F5859E69}"/>
              </a:ext>
            </a:extLst>
          </p:cNvPr>
          <p:cNvSpPr/>
          <p:nvPr/>
        </p:nvSpPr>
        <p:spPr>
          <a:xfrm>
            <a:off x="3498770" y="5231905"/>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4" name="正方形/長方形 503">
            <a:extLst>
              <a:ext uri="{FF2B5EF4-FFF2-40B4-BE49-F238E27FC236}">
                <a16:creationId xmlns:a16="http://schemas.microsoft.com/office/drawing/2014/main" id="{9F14990D-AC68-4DF2-8547-76BB9704D5C3}"/>
              </a:ext>
            </a:extLst>
          </p:cNvPr>
          <p:cNvSpPr/>
          <p:nvPr/>
        </p:nvSpPr>
        <p:spPr>
          <a:xfrm>
            <a:off x="2982181" y="3040040"/>
            <a:ext cx="32260"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5" name="正方形/長方形 504">
            <a:extLst>
              <a:ext uri="{FF2B5EF4-FFF2-40B4-BE49-F238E27FC236}">
                <a16:creationId xmlns:a16="http://schemas.microsoft.com/office/drawing/2014/main" id="{F32A9856-26CE-46AC-91D4-E390FECA2217}"/>
              </a:ext>
            </a:extLst>
          </p:cNvPr>
          <p:cNvSpPr/>
          <p:nvPr/>
        </p:nvSpPr>
        <p:spPr>
          <a:xfrm>
            <a:off x="3039480" y="3068942"/>
            <a:ext cx="82817" cy="283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6" name="正方形/長方形 505">
            <a:extLst>
              <a:ext uri="{FF2B5EF4-FFF2-40B4-BE49-F238E27FC236}">
                <a16:creationId xmlns:a16="http://schemas.microsoft.com/office/drawing/2014/main" id="{69B59C3B-E8E1-4527-AA62-85B6A22CD281}"/>
              </a:ext>
            </a:extLst>
          </p:cNvPr>
          <p:cNvSpPr/>
          <p:nvPr/>
        </p:nvSpPr>
        <p:spPr>
          <a:xfrm>
            <a:off x="2900889" y="2932308"/>
            <a:ext cx="56115"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7" name="正方形/長方形 506">
            <a:extLst>
              <a:ext uri="{FF2B5EF4-FFF2-40B4-BE49-F238E27FC236}">
                <a16:creationId xmlns:a16="http://schemas.microsoft.com/office/drawing/2014/main" id="{0DE0527F-0988-401A-B573-D5117812C832}"/>
              </a:ext>
            </a:extLst>
          </p:cNvPr>
          <p:cNvSpPr/>
          <p:nvPr/>
        </p:nvSpPr>
        <p:spPr>
          <a:xfrm rot="5400000">
            <a:off x="3062582" y="3010998"/>
            <a:ext cx="86958" cy="283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8" name="正方形/長方形 507">
            <a:extLst>
              <a:ext uri="{FF2B5EF4-FFF2-40B4-BE49-F238E27FC236}">
                <a16:creationId xmlns:a16="http://schemas.microsoft.com/office/drawing/2014/main" id="{19665A39-7FDE-4A46-BE5F-0F182DD4F287}"/>
              </a:ext>
            </a:extLst>
          </p:cNvPr>
          <p:cNvSpPr/>
          <p:nvPr/>
        </p:nvSpPr>
        <p:spPr>
          <a:xfrm>
            <a:off x="3118691" y="3041000"/>
            <a:ext cx="32260"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9" name="正方形/長方形 508">
            <a:extLst>
              <a:ext uri="{FF2B5EF4-FFF2-40B4-BE49-F238E27FC236}">
                <a16:creationId xmlns:a16="http://schemas.microsoft.com/office/drawing/2014/main" id="{70883F27-5327-4936-90AF-6E3F0BCF9285}"/>
              </a:ext>
            </a:extLst>
          </p:cNvPr>
          <p:cNvSpPr/>
          <p:nvPr/>
        </p:nvSpPr>
        <p:spPr>
          <a:xfrm>
            <a:off x="3337800" y="2598492"/>
            <a:ext cx="27167" cy="550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1" name="正方形/長方形 510">
            <a:extLst>
              <a:ext uri="{FF2B5EF4-FFF2-40B4-BE49-F238E27FC236}">
                <a16:creationId xmlns:a16="http://schemas.microsoft.com/office/drawing/2014/main" id="{26E1A069-8915-4ED6-9604-325D56060193}"/>
              </a:ext>
            </a:extLst>
          </p:cNvPr>
          <p:cNvSpPr/>
          <p:nvPr/>
        </p:nvSpPr>
        <p:spPr>
          <a:xfrm>
            <a:off x="2366794" y="3424720"/>
            <a:ext cx="28046"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3" name="正方形/長方形 512">
            <a:extLst>
              <a:ext uri="{FF2B5EF4-FFF2-40B4-BE49-F238E27FC236}">
                <a16:creationId xmlns:a16="http://schemas.microsoft.com/office/drawing/2014/main" id="{3C961BE9-2445-42F6-B642-EA5A6A2F4B0F}"/>
              </a:ext>
            </a:extLst>
          </p:cNvPr>
          <p:cNvSpPr/>
          <p:nvPr/>
        </p:nvSpPr>
        <p:spPr>
          <a:xfrm>
            <a:off x="2825011" y="2406422"/>
            <a:ext cx="27474" cy="357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4" name="正方形/長方形 513">
            <a:extLst>
              <a:ext uri="{FF2B5EF4-FFF2-40B4-BE49-F238E27FC236}">
                <a16:creationId xmlns:a16="http://schemas.microsoft.com/office/drawing/2014/main" id="{9EE44BFC-5E0A-492B-BA50-56336E0B2070}"/>
              </a:ext>
            </a:extLst>
          </p:cNvPr>
          <p:cNvSpPr/>
          <p:nvPr/>
        </p:nvSpPr>
        <p:spPr>
          <a:xfrm>
            <a:off x="4418458" y="2163902"/>
            <a:ext cx="82567" cy="190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5" name="正方形/長方形 514">
            <a:extLst>
              <a:ext uri="{FF2B5EF4-FFF2-40B4-BE49-F238E27FC236}">
                <a16:creationId xmlns:a16="http://schemas.microsoft.com/office/drawing/2014/main" id="{98152C12-E1BC-4BFC-B19A-E2F82FFE81AC}"/>
              </a:ext>
            </a:extLst>
          </p:cNvPr>
          <p:cNvSpPr/>
          <p:nvPr/>
        </p:nvSpPr>
        <p:spPr>
          <a:xfrm>
            <a:off x="4412942" y="2380392"/>
            <a:ext cx="82567" cy="1096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6" name="正方形/長方形 515">
            <a:extLst>
              <a:ext uri="{FF2B5EF4-FFF2-40B4-BE49-F238E27FC236}">
                <a16:creationId xmlns:a16="http://schemas.microsoft.com/office/drawing/2014/main" id="{388C16DB-7C11-47D4-919C-9A2555D894E0}"/>
              </a:ext>
            </a:extLst>
          </p:cNvPr>
          <p:cNvSpPr/>
          <p:nvPr/>
        </p:nvSpPr>
        <p:spPr>
          <a:xfrm>
            <a:off x="4494470" y="2432375"/>
            <a:ext cx="28898" cy="591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7" name="正方形/長方形 516">
            <a:extLst>
              <a:ext uri="{FF2B5EF4-FFF2-40B4-BE49-F238E27FC236}">
                <a16:creationId xmlns:a16="http://schemas.microsoft.com/office/drawing/2014/main" id="{82767A5D-8042-4C45-AD46-07F820534C5D}"/>
              </a:ext>
            </a:extLst>
          </p:cNvPr>
          <p:cNvSpPr/>
          <p:nvPr/>
        </p:nvSpPr>
        <p:spPr>
          <a:xfrm>
            <a:off x="4415568" y="2492148"/>
            <a:ext cx="25141" cy="305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8" name="正方形/長方形 517">
            <a:extLst>
              <a:ext uri="{FF2B5EF4-FFF2-40B4-BE49-F238E27FC236}">
                <a16:creationId xmlns:a16="http://schemas.microsoft.com/office/drawing/2014/main" id="{4C67F299-F26C-4252-93C1-3A1B14B27B02}"/>
              </a:ext>
            </a:extLst>
          </p:cNvPr>
          <p:cNvSpPr/>
          <p:nvPr/>
        </p:nvSpPr>
        <p:spPr>
          <a:xfrm>
            <a:off x="4387550" y="2213994"/>
            <a:ext cx="33852" cy="2538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9" name="正方形/長方形 518">
            <a:extLst>
              <a:ext uri="{FF2B5EF4-FFF2-40B4-BE49-F238E27FC236}">
                <a16:creationId xmlns:a16="http://schemas.microsoft.com/office/drawing/2014/main" id="{33C289B9-E7CF-40E6-9239-F58AC3886BB9}"/>
              </a:ext>
            </a:extLst>
          </p:cNvPr>
          <p:cNvSpPr/>
          <p:nvPr/>
        </p:nvSpPr>
        <p:spPr>
          <a:xfrm>
            <a:off x="4361381" y="2299255"/>
            <a:ext cx="33852" cy="139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0" name="正方形/長方形 519">
            <a:extLst>
              <a:ext uri="{FF2B5EF4-FFF2-40B4-BE49-F238E27FC236}">
                <a16:creationId xmlns:a16="http://schemas.microsoft.com/office/drawing/2014/main" id="{37106DAE-4EDF-4437-96C9-98AF6F2E609D}"/>
              </a:ext>
            </a:extLst>
          </p:cNvPr>
          <p:cNvSpPr/>
          <p:nvPr/>
        </p:nvSpPr>
        <p:spPr>
          <a:xfrm>
            <a:off x="4418744" y="2351840"/>
            <a:ext cx="46000" cy="305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1" name="正方形/長方形 520">
            <a:extLst>
              <a:ext uri="{FF2B5EF4-FFF2-40B4-BE49-F238E27FC236}">
                <a16:creationId xmlns:a16="http://schemas.microsoft.com/office/drawing/2014/main" id="{8E48C9C9-80A9-4931-9898-6DC6C463C960}"/>
              </a:ext>
            </a:extLst>
          </p:cNvPr>
          <p:cNvSpPr/>
          <p:nvPr/>
        </p:nvSpPr>
        <p:spPr>
          <a:xfrm>
            <a:off x="4794494" y="2382499"/>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2" name="正方形/長方形 521">
            <a:extLst>
              <a:ext uri="{FF2B5EF4-FFF2-40B4-BE49-F238E27FC236}">
                <a16:creationId xmlns:a16="http://schemas.microsoft.com/office/drawing/2014/main" id="{5543D830-434B-4B07-BBC7-9D10637E7B6A}"/>
              </a:ext>
            </a:extLst>
          </p:cNvPr>
          <p:cNvSpPr/>
          <p:nvPr/>
        </p:nvSpPr>
        <p:spPr>
          <a:xfrm>
            <a:off x="4439006" y="2135298"/>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3" name="正方形/長方形 522">
            <a:extLst>
              <a:ext uri="{FF2B5EF4-FFF2-40B4-BE49-F238E27FC236}">
                <a16:creationId xmlns:a16="http://schemas.microsoft.com/office/drawing/2014/main" id="{51BCD0B4-780E-47D9-B276-2EA2C11A4B4C}"/>
              </a:ext>
            </a:extLst>
          </p:cNvPr>
          <p:cNvSpPr/>
          <p:nvPr/>
        </p:nvSpPr>
        <p:spPr>
          <a:xfrm>
            <a:off x="3144829" y="1528139"/>
            <a:ext cx="31144" cy="2504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4" name="正方形/長方形 523">
            <a:extLst>
              <a:ext uri="{FF2B5EF4-FFF2-40B4-BE49-F238E27FC236}">
                <a16:creationId xmlns:a16="http://schemas.microsoft.com/office/drawing/2014/main" id="{12C8B73F-AAB4-43B7-BEA8-4254759DE660}"/>
              </a:ext>
            </a:extLst>
          </p:cNvPr>
          <p:cNvSpPr/>
          <p:nvPr/>
        </p:nvSpPr>
        <p:spPr>
          <a:xfrm>
            <a:off x="3414588" y="2243362"/>
            <a:ext cx="31144" cy="851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5" name="正方形/長方形 524">
            <a:extLst>
              <a:ext uri="{FF2B5EF4-FFF2-40B4-BE49-F238E27FC236}">
                <a16:creationId xmlns:a16="http://schemas.microsoft.com/office/drawing/2014/main" id="{EE34E60A-230B-4660-AF01-935B266A8F81}"/>
              </a:ext>
            </a:extLst>
          </p:cNvPr>
          <p:cNvSpPr/>
          <p:nvPr/>
        </p:nvSpPr>
        <p:spPr>
          <a:xfrm>
            <a:off x="3443075" y="2272686"/>
            <a:ext cx="31144" cy="565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6" name="正方形/長方形 525">
            <a:extLst>
              <a:ext uri="{FF2B5EF4-FFF2-40B4-BE49-F238E27FC236}">
                <a16:creationId xmlns:a16="http://schemas.microsoft.com/office/drawing/2014/main" id="{E802B0E1-03E5-4BE4-81EB-1F0DC7DD9107}"/>
              </a:ext>
            </a:extLst>
          </p:cNvPr>
          <p:cNvSpPr/>
          <p:nvPr/>
        </p:nvSpPr>
        <p:spPr>
          <a:xfrm>
            <a:off x="3473254" y="2295881"/>
            <a:ext cx="31144" cy="565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7" name="正方形/長方形 526">
            <a:extLst>
              <a:ext uri="{FF2B5EF4-FFF2-40B4-BE49-F238E27FC236}">
                <a16:creationId xmlns:a16="http://schemas.microsoft.com/office/drawing/2014/main" id="{02DEB4F2-7273-4B8F-84F5-60D623D1CC1D}"/>
              </a:ext>
            </a:extLst>
          </p:cNvPr>
          <p:cNvSpPr/>
          <p:nvPr/>
        </p:nvSpPr>
        <p:spPr>
          <a:xfrm>
            <a:off x="3499925" y="2270461"/>
            <a:ext cx="29594" cy="869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8" name="正方形/長方形 527">
            <a:extLst>
              <a:ext uri="{FF2B5EF4-FFF2-40B4-BE49-F238E27FC236}">
                <a16:creationId xmlns:a16="http://schemas.microsoft.com/office/drawing/2014/main" id="{47BDF8D0-C32A-4FE3-B5FB-479DEC4525E1}"/>
              </a:ext>
            </a:extLst>
          </p:cNvPr>
          <p:cNvSpPr/>
          <p:nvPr/>
        </p:nvSpPr>
        <p:spPr>
          <a:xfrm>
            <a:off x="3787876" y="1673071"/>
            <a:ext cx="166987" cy="531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9" name="正方形/長方形 528">
            <a:extLst>
              <a:ext uri="{FF2B5EF4-FFF2-40B4-BE49-F238E27FC236}">
                <a16:creationId xmlns:a16="http://schemas.microsoft.com/office/drawing/2014/main" id="{7ABCCF94-4B7B-4133-801D-4036818548B8}"/>
              </a:ext>
            </a:extLst>
          </p:cNvPr>
          <p:cNvSpPr/>
          <p:nvPr/>
        </p:nvSpPr>
        <p:spPr>
          <a:xfrm>
            <a:off x="3929802" y="1725184"/>
            <a:ext cx="48426" cy="531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0" name="正方形/長方形 529">
            <a:extLst>
              <a:ext uri="{FF2B5EF4-FFF2-40B4-BE49-F238E27FC236}">
                <a16:creationId xmlns:a16="http://schemas.microsoft.com/office/drawing/2014/main" id="{5804E293-D6A7-4CA5-9FE9-ABB405317629}"/>
              </a:ext>
            </a:extLst>
          </p:cNvPr>
          <p:cNvSpPr/>
          <p:nvPr/>
        </p:nvSpPr>
        <p:spPr>
          <a:xfrm>
            <a:off x="3851409" y="1719576"/>
            <a:ext cx="27603" cy="324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1" name="正方形/長方形 530">
            <a:extLst>
              <a:ext uri="{FF2B5EF4-FFF2-40B4-BE49-F238E27FC236}">
                <a16:creationId xmlns:a16="http://schemas.microsoft.com/office/drawing/2014/main" id="{6BBCB5AA-D27A-4100-82EF-92536242CF0F}"/>
              </a:ext>
            </a:extLst>
          </p:cNvPr>
          <p:cNvSpPr/>
          <p:nvPr/>
        </p:nvSpPr>
        <p:spPr>
          <a:xfrm>
            <a:off x="3846314" y="1806986"/>
            <a:ext cx="58445"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2" name="正方形/長方形 531">
            <a:extLst>
              <a:ext uri="{FF2B5EF4-FFF2-40B4-BE49-F238E27FC236}">
                <a16:creationId xmlns:a16="http://schemas.microsoft.com/office/drawing/2014/main" id="{BC98892A-2C70-41C5-B90D-72352C3F90DF}"/>
              </a:ext>
            </a:extLst>
          </p:cNvPr>
          <p:cNvSpPr/>
          <p:nvPr/>
        </p:nvSpPr>
        <p:spPr>
          <a:xfrm>
            <a:off x="3874929" y="1777521"/>
            <a:ext cx="28054"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3" name="正方形/長方形 532">
            <a:extLst>
              <a:ext uri="{FF2B5EF4-FFF2-40B4-BE49-F238E27FC236}">
                <a16:creationId xmlns:a16="http://schemas.microsoft.com/office/drawing/2014/main" id="{C6B09EE9-5132-4BFD-AB7D-FAAFE5B0F8F7}"/>
              </a:ext>
            </a:extLst>
          </p:cNvPr>
          <p:cNvSpPr/>
          <p:nvPr/>
        </p:nvSpPr>
        <p:spPr>
          <a:xfrm>
            <a:off x="3998714" y="1959386"/>
            <a:ext cx="58445"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6" name="正方形/長方形 535">
            <a:extLst>
              <a:ext uri="{FF2B5EF4-FFF2-40B4-BE49-F238E27FC236}">
                <a16:creationId xmlns:a16="http://schemas.microsoft.com/office/drawing/2014/main" id="{45857F67-3D9B-40FB-AB33-E79C5E1888A6}"/>
              </a:ext>
            </a:extLst>
          </p:cNvPr>
          <p:cNvSpPr/>
          <p:nvPr/>
        </p:nvSpPr>
        <p:spPr>
          <a:xfrm>
            <a:off x="2335463" y="6176049"/>
            <a:ext cx="35462" cy="94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7" name="正方形/長方形 536">
            <a:extLst>
              <a:ext uri="{FF2B5EF4-FFF2-40B4-BE49-F238E27FC236}">
                <a16:creationId xmlns:a16="http://schemas.microsoft.com/office/drawing/2014/main" id="{C6745D33-25A4-43A0-A395-01A820F7EA09}"/>
              </a:ext>
            </a:extLst>
          </p:cNvPr>
          <p:cNvSpPr/>
          <p:nvPr/>
        </p:nvSpPr>
        <p:spPr>
          <a:xfrm>
            <a:off x="2366952" y="6242719"/>
            <a:ext cx="35462" cy="329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8" name="正方形/長方形 537">
            <a:extLst>
              <a:ext uri="{FF2B5EF4-FFF2-40B4-BE49-F238E27FC236}">
                <a16:creationId xmlns:a16="http://schemas.microsoft.com/office/drawing/2014/main" id="{708F6AC8-265F-4048-9FCB-14D5D9475797}"/>
              </a:ext>
            </a:extLst>
          </p:cNvPr>
          <p:cNvSpPr/>
          <p:nvPr/>
        </p:nvSpPr>
        <p:spPr>
          <a:xfrm>
            <a:off x="5410430" y="3065571"/>
            <a:ext cx="60396"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9" name="正方形/長方形 538">
            <a:extLst>
              <a:ext uri="{FF2B5EF4-FFF2-40B4-BE49-F238E27FC236}">
                <a16:creationId xmlns:a16="http://schemas.microsoft.com/office/drawing/2014/main" id="{3D21F63A-5490-4B6F-A6FE-3DB90CF7E9E0}"/>
              </a:ext>
            </a:extLst>
          </p:cNvPr>
          <p:cNvSpPr/>
          <p:nvPr/>
        </p:nvSpPr>
        <p:spPr>
          <a:xfrm>
            <a:off x="5441448" y="3093619"/>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0" name="正方形/長方形 539">
            <a:extLst>
              <a:ext uri="{FF2B5EF4-FFF2-40B4-BE49-F238E27FC236}">
                <a16:creationId xmlns:a16="http://schemas.microsoft.com/office/drawing/2014/main" id="{82A04DC7-7E3F-487A-A85C-E0A7182C5EBF}"/>
              </a:ext>
            </a:extLst>
          </p:cNvPr>
          <p:cNvSpPr/>
          <p:nvPr/>
        </p:nvSpPr>
        <p:spPr>
          <a:xfrm>
            <a:off x="5568152" y="3095543"/>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1" name="正方形/長方形 540">
            <a:extLst>
              <a:ext uri="{FF2B5EF4-FFF2-40B4-BE49-F238E27FC236}">
                <a16:creationId xmlns:a16="http://schemas.microsoft.com/office/drawing/2014/main" id="{3E766FF1-9598-42F9-AA42-3BBC3827CF7E}"/>
              </a:ext>
            </a:extLst>
          </p:cNvPr>
          <p:cNvSpPr/>
          <p:nvPr/>
        </p:nvSpPr>
        <p:spPr>
          <a:xfrm>
            <a:off x="5600384" y="3338648"/>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2" name="正方形/長方形 541">
            <a:extLst>
              <a:ext uri="{FF2B5EF4-FFF2-40B4-BE49-F238E27FC236}">
                <a16:creationId xmlns:a16="http://schemas.microsoft.com/office/drawing/2014/main" id="{16D7D8B7-0A55-4CA1-A469-71AAF82E72FE}"/>
              </a:ext>
            </a:extLst>
          </p:cNvPr>
          <p:cNvSpPr/>
          <p:nvPr/>
        </p:nvSpPr>
        <p:spPr>
          <a:xfrm>
            <a:off x="5549814" y="3120574"/>
            <a:ext cx="26719" cy="836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3" name="正方形/長方形 542">
            <a:extLst>
              <a:ext uri="{FF2B5EF4-FFF2-40B4-BE49-F238E27FC236}">
                <a16:creationId xmlns:a16="http://schemas.microsoft.com/office/drawing/2014/main" id="{7E7DCF20-F3F3-4F66-AEB5-B43C7CEB680F}"/>
              </a:ext>
            </a:extLst>
          </p:cNvPr>
          <p:cNvSpPr/>
          <p:nvPr/>
        </p:nvSpPr>
        <p:spPr>
          <a:xfrm>
            <a:off x="5576533" y="3148920"/>
            <a:ext cx="26719" cy="1120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4" name="正方形/長方形 543">
            <a:extLst>
              <a:ext uri="{FF2B5EF4-FFF2-40B4-BE49-F238E27FC236}">
                <a16:creationId xmlns:a16="http://schemas.microsoft.com/office/drawing/2014/main" id="{54F67E12-FBAA-4DB9-91A6-E29406646927}"/>
              </a:ext>
            </a:extLst>
          </p:cNvPr>
          <p:cNvSpPr/>
          <p:nvPr/>
        </p:nvSpPr>
        <p:spPr>
          <a:xfrm>
            <a:off x="5602698" y="3171222"/>
            <a:ext cx="26719" cy="60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5" name="正方形/長方形 544">
            <a:extLst>
              <a:ext uri="{FF2B5EF4-FFF2-40B4-BE49-F238E27FC236}">
                <a16:creationId xmlns:a16="http://schemas.microsoft.com/office/drawing/2014/main" id="{229CD762-80AA-4B7F-A0EF-BE6FE7F56F94}"/>
              </a:ext>
            </a:extLst>
          </p:cNvPr>
          <p:cNvSpPr/>
          <p:nvPr/>
        </p:nvSpPr>
        <p:spPr>
          <a:xfrm>
            <a:off x="6496369" y="295632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6" name="正方形/長方形 545">
            <a:extLst>
              <a:ext uri="{FF2B5EF4-FFF2-40B4-BE49-F238E27FC236}">
                <a16:creationId xmlns:a16="http://schemas.microsoft.com/office/drawing/2014/main" id="{15FF2B76-D2C9-4513-BD1D-4A43CD20386B}"/>
              </a:ext>
            </a:extLst>
          </p:cNvPr>
          <p:cNvSpPr/>
          <p:nvPr/>
        </p:nvSpPr>
        <p:spPr>
          <a:xfrm>
            <a:off x="6495508" y="308814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7" name="正方形/長方形 546">
            <a:extLst>
              <a:ext uri="{FF2B5EF4-FFF2-40B4-BE49-F238E27FC236}">
                <a16:creationId xmlns:a16="http://schemas.microsoft.com/office/drawing/2014/main" id="{F90EDF92-957E-4E2C-87FF-1D2B46615AC2}"/>
              </a:ext>
            </a:extLst>
          </p:cNvPr>
          <p:cNvSpPr/>
          <p:nvPr/>
        </p:nvSpPr>
        <p:spPr>
          <a:xfrm>
            <a:off x="6523858" y="3115117"/>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8" name="正方形/長方形 547">
            <a:extLst>
              <a:ext uri="{FF2B5EF4-FFF2-40B4-BE49-F238E27FC236}">
                <a16:creationId xmlns:a16="http://schemas.microsoft.com/office/drawing/2014/main" id="{DE72F14D-D120-46CE-8F72-FF6EE8890F3B}"/>
              </a:ext>
            </a:extLst>
          </p:cNvPr>
          <p:cNvSpPr/>
          <p:nvPr/>
        </p:nvSpPr>
        <p:spPr>
          <a:xfrm>
            <a:off x="5854701" y="3897686"/>
            <a:ext cx="93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9" name="正方形/長方形 548">
            <a:extLst>
              <a:ext uri="{FF2B5EF4-FFF2-40B4-BE49-F238E27FC236}">
                <a16:creationId xmlns:a16="http://schemas.microsoft.com/office/drawing/2014/main" id="{3372427B-7E20-42E1-A788-66F65500395F}"/>
              </a:ext>
            </a:extLst>
          </p:cNvPr>
          <p:cNvSpPr/>
          <p:nvPr/>
        </p:nvSpPr>
        <p:spPr>
          <a:xfrm>
            <a:off x="5946172" y="3911347"/>
            <a:ext cx="72995"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0" name="正方形/長方形 549">
            <a:extLst>
              <a:ext uri="{FF2B5EF4-FFF2-40B4-BE49-F238E27FC236}">
                <a16:creationId xmlns:a16="http://schemas.microsoft.com/office/drawing/2014/main" id="{E04674BB-25F9-4005-8F67-238323FB46E1}"/>
              </a:ext>
            </a:extLst>
          </p:cNvPr>
          <p:cNvSpPr/>
          <p:nvPr/>
        </p:nvSpPr>
        <p:spPr>
          <a:xfrm>
            <a:off x="6004577" y="4186310"/>
            <a:ext cx="8175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1" name="正方形/長方形 550">
            <a:extLst>
              <a:ext uri="{FF2B5EF4-FFF2-40B4-BE49-F238E27FC236}">
                <a16:creationId xmlns:a16="http://schemas.microsoft.com/office/drawing/2014/main" id="{937F1E77-512C-4C2E-A615-98488B60A581}"/>
              </a:ext>
            </a:extLst>
          </p:cNvPr>
          <p:cNvSpPr/>
          <p:nvPr/>
        </p:nvSpPr>
        <p:spPr>
          <a:xfrm>
            <a:off x="6008594" y="4295920"/>
            <a:ext cx="164326"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2" name="正方形/長方形 551">
            <a:extLst>
              <a:ext uri="{FF2B5EF4-FFF2-40B4-BE49-F238E27FC236}">
                <a16:creationId xmlns:a16="http://schemas.microsoft.com/office/drawing/2014/main" id="{0F0FE681-85F4-4473-A067-1EC833ACAD2F}"/>
              </a:ext>
            </a:extLst>
          </p:cNvPr>
          <p:cNvSpPr/>
          <p:nvPr/>
        </p:nvSpPr>
        <p:spPr>
          <a:xfrm>
            <a:off x="6080717" y="4237720"/>
            <a:ext cx="67810"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3" name="正方形/長方形 552">
            <a:extLst>
              <a:ext uri="{FF2B5EF4-FFF2-40B4-BE49-F238E27FC236}">
                <a16:creationId xmlns:a16="http://schemas.microsoft.com/office/drawing/2014/main" id="{FCE7402F-17AB-4870-AD27-CA2467233624}"/>
              </a:ext>
            </a:extLst>
          </p:cNvPr>
          <p:cNvSpPr/>
          <p:nvPr/>
        </p:nvSpPr>
        <p:spPr>
          <a:xfrm>
            <a:off x="5841701" y="4462470"/>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4" name="正方形/長方形 553">
            <a:extLst>
              <a:ext uri="{FF2B5EF4-FFF2-40B4-BE49-F238E27FC236}">
                <a16:creationId xmlns:a16="http://schemas.microsoft.com/office/drawing/2014/main" id="{896F48EA-AB99-41F6-AAE1-089173B60B88}"/>
              </a:ext>
            </a:extLst>
          </p:cNvPr>
          <p:cNvSpPr/>
          <p:nvPr/>
        </p:nvSpPr>
        <p:spPr>
          <a:xfrm>
            <a:off x="5928544" y="4460277"/>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5" name="正方形/長方形 554">
            <a:extLst>
              <a:ext uri="{FF2B5EF4-FFF2-40B4-BE49-F238E27FC236}">
                <a16:creationId xmlns:a16="http://schemas.microsoft.com/office/drawing/2014/main" id="{1C3C3F11-2DA2-4A55-A578-1D7F3241BDD1}"/>
              </a:ext>
            </a:extLst>
          </p:cNvPr>
          <p:cNvSpPr/>
          <p:nvPr/>
        </p:nvSpPr>
        <p:spPr>
          <a:xfrm>
            <a:off x="5890922" y="4490765"/>
            <a:ext cx="40850"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6" name="正方形/長方形 555">
            <a:extLst>
              <a:ext uri="{FF2B5EF4-FFF2-40B4-BE49-F238E27FC236}">
                <a16:creationId xmlns:a16="http://schemas.microsoft.com/office/drawing/2014/main" id="{1F50F97F-48C9-45BC-ABEA-823820ABC477}"/>
              </a:ext>
            </a:extLst>
          </p:cNvPr>
          <p:cNvSpPr/>
          <p:nvPr/>
        </p:nvSpPr>
        <p:spPr>
          <a:xfrm>
            <a:off x="6061120" y="4352423"/>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7" name="正方形/長方形 556">
            <a:extLst>
              <a:ext uri="{FF2B5EF4-FFF2-40B4-BE49-F238E27FC236}">
                <a16:creationId xmlns:a16="http://schemas.microsoft.com/office/drawing/2014/main" id="{D093358B-C9B5-434D-BA02-597BD7A8C571}"/>
              </a:ext>
            </a:extLst>
          </p:cNvPr>
          <p:cNvSpPr/>
          <p:nvPr/>
        </p:nvSpPr>
        <p:spPr>
          <a:xfrm>
            <a:off x="6034076" y="4410772"/>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8" name="正方形/長方形 557">
            <a:extLst>
              <a:ext uri="{FF2B5EF4-FFF2-40B4-BE49-F238E27FC236}">
                <a16:creationId xmlns:a16="http://schemas.microsoft.com/office/drawing/2014/main" id="{C992B3AF-A737-48B5-B83F-C707F8733E32}"/>
              </a:ext>
            </a:extLst>
          </p:cNvPr>
          <p:cNvSpPr/>
          <p:nvPr/>
        </p:nvSpPr>
        <p:spPr>
          <a:xfrm>
            <a:off x="6061128" y="4381517"/>
            <a:ext cx="31336"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9" name="正方形/長方形 558">
            <a:extLst>
              <a:ext uri="{FF2B5EF4-FFF2-40B4-BE49-F238E27FC236}">
                <a16:creationId xmlns:a16="http://schemas.microsoft.com/office/drawing/2014/main" id="{5DFF4DE8-41E7-4B44-A2BA-A3A6CE384385}"/>
              </a:ext>
            </a:extLst>
          </p:cNvPr>
          <p:cNvSpPr/>
          <p:nvPr/>
        </p:nvSpPr>
        <p:spPr>
          <a:xfrm>
            <a:off x="5980703" y="446331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0" name="正方形/長方形 559">
            <a:extLst>
              <a:ext uri="{FF2B5EF4-FFF2-40B4-BE49-F238E27FC236}">
                <a16:creationId xmlns:a16="http://schemas.microsoft.com/office/drawing/2014/main" id="{85F1650B-46AC-49B6-AF62-7D6865A2256F}"/>
              </a:ext>
            </a:extLst>
          </p:cNvPr>
          <p:cNvSpPr/>
          <p:nvPr/>
        </p:nvSpPr>
        <p:spPr>
          <a:xfrm>
            <a:off x="6009873" y="442902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1" name="正方形/長方形 560">
            <a:extLst>
              <a:ext uri="{FF2B5EF4-FFF2-40B4-BE49-F238E27FC236}">
                <a16:creationId xmlns:a16="http://schemas.microsoft.com/office/drawing/2014/main" id="{D8EA13BF-987F-4E34-AC15-01382C23E417}"/>
              </a:ext>
            </a:extLst>
          </p:cNvPr>
          <p:cNvSpPr/>
          <p:nvPr/>
        </p:nvSpPr>
        <p:spPr>
          <a:xfrm>
            <a:off x="6142029" y="4349419"/>
            <a:ext cx="5089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2" name="正方形/長方形 561">
            <a:extLst>
              <a:ext uri="{FF2B5EF4-FFF2-40B4-BE49-F238E27FC236}">
                <a16:creationId xmlns:a16="http://schemas.microsoft.com/office/drawing/2014/main" id="{7282C0AE-15F5-4E02-A6E0-C67A423C4D68}"/>
              </a:ext>
            </a:extLst>
          </p:cNvPr>
          <p:cNvSpPr/>
          <p:nvPr/>
        </p:nvSpPr>
        <p:spPr>
          <a:xfrm>
            <a:off x="6575898" y="4174026"/>
            <a:ext cx="50897" cy="42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3" name="正方形/長方形 562">
            <a:extLst>
              <a:ext uri="{FF2B5EF4-FFF2-40B4-BE49-F238E27FC236}">
                <a16:creationId xmlns:a16="http://schemas.microsoft.com/office/drawing/2014/main" id="{318B9473-B427-43EE-9C78-BF581DF1CA09}"/>
              </a:ext>
            </a:extLst>
          </p:cNvPr>
          <p:cNvSpPr/>
          <p:nvPr/>
        </p:nvSpPr>
        <p:spPr>
          <a:xfrm>
            <a:off x="6602789" y="4218044"/>
            <a:ext cx="52933" cy="1598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4" name="正方形/長方形 563">
            <a:extLst>
              <a:ext uri="{FF2B5EF4-FFF2-40B4-BE49-F238E27FC236}">
                <a16:creationId xmlns:a16="http://schemas.microsoft.com/office/drawing/2014/main" id="{B9AFAE52-BB2A-4A0D-B306-1E03BEF4F195}"/>
              </a:ext>
            </a:extLst>
          </p:cNvPr>
          <p:cNvSpPr/>
          <p:nvPr/>
        </p:nvSpPr>
        <p:spPr>
          <a:xfrm>
            <a:off x="6602794" y="4379257"/>
            <a:ext cx="291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5" name="正方形/長方形 564">
            <a:extLst>
              <a:ext uri="{FF2B5EF4-FFF2-40B4-BE49-F238E27FC236}">
                <a16:creationId xmlns:a16="http://schemas.microsoft.com/office/drawing/2014/main" id="{5D3B5948-A992-4FE4-A34D-C11E41B592EC}"/>
              </a:ext>
            </a:extLst>
          </p:cNvPr>
          <p:cNvSpPr/>
          <p:nvPr/>
        </p:nvSpPr>
        <p:spPr>
          <a:xfrm>
            <a:off x="6819199" y="4162190"/>
            <a:ext cx="539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6" name="正方形/長方形 565">
            <a:extLst>
              <a:ext uri="{FF2B5EF4-FFF2-40B4-BE49-F238E27FC236}">
                <a16:creationId xmlns:a16="http://schemas.microsoft.com/office/drawing/2014/main" id="{4FD4AC18-36A0-4D36-9A76-680AACD174A5}"/>
              </a:ext>
            </a:extLst>
          </p:cNvPr>
          <p:cNvSpPr/>
          <p:nvPr/>
        </p:nvSpPr>
        <p:spPr>
          <a:xfrm>
            <a:off x="6626913" y="4171627"/>
            <a:ext cx="30538" cy="209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7" name="正方形/長方形 566">
            <a:extLst>
              <a:ext uri="{FF2B5EF4-FFF2-40B4-BE49-F238E27FC236}">
                <a16:creationId xmlns:a16="http://schemas.microsoft.com/office/drawing/2014/main" id="{FAA2B3B8-7839-4CB2-9E60-7A272F8FC644}"/>
              </a:ext>
            </a:extLst>
          </p:cNvPr>
          <p:cNvSpPr/>
          <p:nvPr/>
        </p:nvSpPr>
        <p:spPr>
          <a:xfrm>
            <a:off x="6708574" y="4542450"/>
            <a:ext cx="10718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8" name="正方形/長方形 567">
            <a:extLst>
              <a:ext uri="{FF2B5EF4-FFF2-40B4-BE49-F238E27FC236}">
                <a16:creationId xmlns:a16="http://schemas.microsoft.com/office/drawing/2014/main" id="{517F5029-228A-48C5-95C9-8C20446BE3E2}"/>
              </a:ext>
            </a:extLst>
          </p:cNvPr>
          <p:cNvSpPr/>
          <p:nvPr/>
        </p:nvSpPr>
        <p:spPr>
          <a:xfrm>
            <a:off x="6812510" y="4573558"/>
            <a:ext cx="59838"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9" name="正方形/長方形 568">
            <a:extLst>
              <a:ext uri="{FF2B5EF4-FFF2-40B4-BE49-F238E27FC236}">
                <a16:creationId xmlns:a16="http://schemas.microsoft.com/office/drawing/2014/main" id="{C2514A03-1A50-48F2-936B-3128FBB5B33A}"/>
              </a:ext>
            </a:extLst>
          </p:cNvPr>
          <p:cNvSpPr/>
          <p:nvPr/>
        </p:nvSpPr>
        <p:spPr>
          <a:xfrm>
            <a:off x="6872352" y="4599509"/>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0" name="正方形/長方形 569">
            <a:extLst>
              <a:ext uri="{FF2B5EF4-FFF2-40B4-BE49-F238E27FC236}">
                <a16:creationId xmlns:a16="http://schemas.microsoft.com/office/drawing/2014/main" id="{CF3AED9B-64EE-4F62-9690-D4A0450C22D9}"/>
              </a:ext>
            </a:extLst>
          </p:cNvPr>
          <p:cNvSpPr/>
          <p:nvPr/>
        </p:nvSpPr>
        <p:spPr>
          <a:xfrm>
            <a:off x="6817043" y="4656586"/>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1" name="正方形/長方形 570">
            <a:extLst>
              <a:ext uri="{FF2B5EF4-FFF2-40B4-BE49-F238E27FC236}">
                <a16:creationId xmlns:a16="http://schemas.microsoft.com/office/drawing/2014/main" id="{15BE3A04-B61B-4CE5-84C6-9B7CEC350BA8}"/>
              </a:ext>
            </a:extLst>
          </p:cNvPr>
          <p:cNvSpPr/>
          <p:nvPr/>
        </p:nvSpPr>
        <p:spPr>
          <a:xfrm>
            <a:off x="6631180" y="4600725"/>
            <a:ext cx="77389"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2" name="正方形/長方形 571">
            <a:extLst>
              <a:ext uri="{FF2B5EF4-FFF2-40B4-BE49-F238E27FC236}">
                <a16:creationId xmlns:a16="http://schemas.microsoft.com/office/drawing/2014/main" id="{52155304-E85F-4878-8EBC-D3B15C11AAD2}"/>
              </a:ext>
            </a:extLst>
          </p:cNvPr>
          <p:cNvSpPr/>
          <p:nvPr/>
        </p:nvSpPr>
        <p:spPr>
          <a:xfrm>
            <a:off x="6681133" y="4572755"/>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3" name="正方形/長方形 572">
            <a:extLst>
              <a:ext uri="{FF2B5EF4-FFF2-40B4-BE49-F238E27FC236}">
                <a16:creationId xmlns:a16="http://schemas.microsoft.com/office/drawing/2014/main" id="{4DD7D8A0-1A69-4DD5-809F-BD0DBCBEFD82}"/>
              </a:ext>
            </a:extLst>
          </p:cNvPr>
          <p:cNvSpPr/>
          <p:nvPr/>
        </p:nvSpPr>
        <p:spPr>
          <a:xfrm>
            <a:off x="6766222" y="4682657"/>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4" name="正方形/長方形 573">
            <a:extLst>
              <a:ext uri="{FF2B5EF4-FFF2-40B4-BE49-F238E27FC236}">
                <a16:creationId xmlns:a16="http://schemas.microsoft.com/office/drawing/2014/main" id="{64FB9F5C-3854-419A-A900-B9A44B1CF795}"/>
              </a:ext>
            </a:extLst>
          </p:cNvPr>
          <p:cNvSpPr/>
          <p:nvPr/>
        </p:nvSpPr>
        <p:spPr>
          <a:xfrm>
            <a:off x="6686796" y="4682657"/>
            <a:ext cx="52349"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5" name="正方形/長方形 574">
            <a:extLst>
              <a:ext uri="{FF2B5EF4-FFF2-40B4-BE49-F238E27FC236}">
                <a16:creationId xmlns:a16="http://schemas.microsoft.com/office/drawing/2014/main" id="{C64BA86E-CC7E-4674-8DD2-751514174A90}"/>
              </a:ext>
            </a:extLst>
          </p:cNvPr>
          <p:cNvSpPr/>
          <p:nvPr/>
        </p:nvSpPr>
        <p:spPr>
          <a:xfrm>
            <a:off x="6551752" y="4683905"/>
            <a:ext cx="106268"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6" name="正方形/長方形 575">
            <a:extLst>
              <a:ext uri="{FF2B5EF4-FFF2-40B4-BE49-F238E27FC236}">
                <a16:creationId xmlns:a16="http://schemas.microsoft.com/office/drawing/2014/main" id="{84ACB249-5E89-4891-91EE-5398D59E2037}"/>
              </a:ext>
            </a:extLst>
          </p:cNvPr>
          <p:cNvSpPr/>
          <p:nvPr/>
        </p:nvSpPr>
        <p:spPr>
          <a:xfrm>
            <a:off x="6564015" y="4710354"/>
            <a:ext cx="56322" cy="312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7" name="正方形/長方形 576">
            <a:extLst>
              <a:ext uri="{FF2B5EF4-FFF2-40B4-BE49-F238E27FC236}">
                <a16:creationId xmlns:a16="http://schemas.microsoft.com/office/drawing/2014/main" id="{8E0479FD-107F-4420-B6B3-BA1416B0A028}"/>
              </a:ext>
            </a:extLst>
          </p:cNvPr>
          <p:cNvSpPr/>
          <p:nvPr/>
        </p:nvSpPr>
        <p:spPr>
          <a:xfrm>
            <a:off x="6550389" y="4740378"/>
            <a:ext cx="56322" cy="515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8" name="正方形/長方形 577">
            <a:extLst>
              <a:ext uri="{FF2B5EF4-FFF2-40B4-BE49-F238E27FC236}">
                <a16:creationId xmlns:a16="http://schemas.microsoft.com/office/drawing/2014/main" id="{C729ABE1-7BEB-4DF4-82B2-12F84C0F4B65}"/>
              </a:ext>
            </a:extLst>
          </p:cNvPr>
          <p:cNvSpPr/>
          <p:nvPr/>
        </p:nvSpPr>
        <p:spPr>
          <a:xfrm>
            <a:off x="6546808" y="4790090"/>
            <a:ext cx="28161" cy="860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9" name="正方形/長方形 578">
            <a:extLst>
              <a:ext uri="{FF2B5EF4-FFF2-40B4-BE49-F238E27FC236}">
                <a16:creationId xmlns:a16="http://schemas.microsoft.com/office/drawing/2014/main" id="{32F2195B-D8E6-4B13-9F0F-4A4E1D8C136C}"/>
              </a:ext>
            </a:extLst>
          </p:cNvPr>
          <p:cNvSpPr/>
          <p:nvPr/>
        </p:nvSpPr>
        <p:spPr>
          <a:xfrm>
            <a:off x="6522015" y="4837717"/>
            <a:ext cx="28161" cy="644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0" name="正方形/長方形 579">
            <a:extLst>
              <a:ext uri="{FF2B5EF4-FFF2-40B4-BE49-F238E27FC236}">
                <a16:creationId xmlns:a16="http://schemas.microsoft.com/office/drawing/2014/main" id="{91FF50CE-FAB0-4DBF-AC84-80F01CA1DA38}"/>
              </a:ext>
            </a:extLst>
          </p:cNvPr>
          <p:cNvSpPr/>
          <p:nvPr/>
        </p:nvSpPr>
        <p:spPr>
          <a:xfrm>
            <a:off x="6602617" y="4627626"/>
            <a:ext cx="28161" cy="560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1" name="正方形/長方形 580">
            <a:extLst>
              <a:ext uri="{FF2B5EF4-FFF2-40B4-BE49-F238E27FC236}">
                <a16:creationId xmlns:a16="http://schemas.microsoft.com/office/drawing/2014/main" id="{F8BEF5C7-80D7-4B93-B3B2-10504E3153CF}"/>
              </a:ext>
            </a:extLst>
          </p:cNvPr>
          <p:cNvSpPr/>
          <p:nvPr/>
        </p:nvSpPr>
        <p:spPr>
          <a:xfrm>
            <a:off x="6574054" y="4655931"/>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2" name="正方形/長方形 581">
            <a:extLst>
              <a:ext uri="{FF2B5EF4-FFF2-40B4-BE49-F238E27FC236}">
                <a16:creationId xmlns:a16="http://schemas.microsoft.com/office/drawing/2014/main" id="{5E1E1D53-F2F8-4038-9530-AD1633DF6356}"/>
              </a:ext>
            </a:extLst>
          </p:cNvPr>
          <p:cNvSpPr/>
          <p:nvPr/>
        </p:nvSpPr>
        <p:spPr>
          <a:xfrm>
            <a:off x="6601962" y="4704292"/>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3" name="正方形/長方形 582">
            <a:extLst>
              <a:ext uri="{FF2B5EF4-FFF2-40B4-BE49-F238E27FC236}">
                <a16:creationId xmlns:a16="http://schemas.microsoft.com/office/drawing/2014/main" id="{E15076F2-D94B-4042-B46B-7B14C0BABC27}"/>
              </a:ext>
            </a:extLst>
          </p:cNvPr>
          <p:cNvSpPr/>
          <p:nvPr/>
        </p:nvSpPr>
        <p:spPr>
          <a:xfrm>
            <a:off x="7738393" y="4268512"/>
            <a:ext cx="5466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4" name="正方形/長方形 583">
            <a:extLst>
              <a:ext uri="{FF2B5EF4-FFF2-40B4-BE49-F238E27FC236}">
                <a16:creationId xmlns:a16="http://schemas.microsoft.com/office/drawing/2014/main" id="{3D9E5DCF-FBC0-442A-9A9C-B4F4F2D77BF9}"/>
              </a:ext>
            </a:extLst>
          </p:cNvPr>
          <p:cNvSpPr/>
          <p:nvPr/>
        </p:nvSpPr>
        <p:spPr>
          <a:xfrm>
            <a:off x="7684545" y="4269845"/>
            <a:ext cx="54664" cy="52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5" name="正方形/長方形 584">
            <a:extLst>
              <a:ext uri="{FF2B5EF4-FFF2-40B4-BE49-F238E27FC236}">
                <a16:creationId xmlns:a16="http://schemas.microsoft.com/office/drawing/2014/main" id="{F4027E3E-49EA-471D-9D9C-124D00D9B749}"/>
              </a:ext>
            </a:extLst>
          </p:cNvPr>
          <p:cNvSpPr/>
          <p:nvPr/>
        </p:nvSpPr>
        <p:spPr>
          <a:xfrm>
            <a:off x="7787794" y="4323367"/>
            <a:ext cx="29519" cy="85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6" name="正方形/長方形 585">
            <a:extLst>
              <a:ext uri="{FF2B5EF4-FFF2-40B4-BE49-F238E27FC236}">
                <a16:creationId xmlns:a16="http://schemas.microsoft.com/office/drawing/2014/main" id="{EB9FD6DD-6472-490F-974A-B9593DA80217}"/>
              </a:ext>
            </a:extLst>
          </p:cNvPr>
          <p:cNvSpPr/>
          <p:nvPr/>
        </p:nvSpPr>
        <p:spPr>
          <a:xfrm>
            <a:off x="7844392" y="4489481"/>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7" name="正方形/長方形 586">
            <a:extLst>
              <a:ext uri="{FF2B5EF4-FFF2-40B4-BE49-F238E27FC236}">
                <a16:creationId xmlns:a16="http://schemas.microsoft.com/office/drawing/2014/main" id="{B7BF2FBF-1652-45D9-AE5E-2385F014F396}"/>
              </a:ext>
            </a:extLst>
          </p:cNvPr>
          <p:cNvSpPr/>
          <p:nvPr/>
        </p:nvSpPr>
        <p:spPr>
          <a:xfrm>
            <a:off x="7628341" y="4219532"/>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8" name="正方形/長方形 587">
            <a:extLst>
              <a:ext uri="{FF2B5EF4-FFF2-40B4-BE49-F238E27FC236}">
                <a16:creationId xmlns:a16="http://schemas.microsoft.com/office/drawing/2014/main" id="{F0F59E02-9B5F-480B-AA80-290CEF41E03A}"/>
              </a:ext>
            </a:extLst>
          </p:cNvPr>
          <p:cNvSpPr/>
          <p:nvPr/>
        </p:nvSpPr>
        <p:spPr>
          <a:xfrm>
            <a:off x="7654574" y="4271434"/>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9" name="正方形/長方形 588">
            <a:extLst>
              <a:ext uri="{FF2B5EF4-FFF2-40B4-BE49-F238E27FC236}">
                <a16:creationId xmlns:a16="http://schemas.microsoft.com/office/drawing/2014/main" id="{6BBA852F-AAF0-45E0-BCEC-2CDF6C8D8708}"/>
              </a:ext>
            </a:extLst>
          </p:cNvPr>
          <p:cNvSpPr/>
          <p:nvPr/>
        </p:nvSpPr>
        <p:spPr>
          <a:xfrm>
            <a:off x="7708975" y="4323174"/>
            <a:ext cx="29519" cy="30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0" name="正方形/長方形 589">
            <a:extLst>
              <a:ext uri="{FF2B5EF4-FFF2-40B4-BE49-F238E27FC236}">
                <a16:creationId xmlns:a16="http://schemas.microsoft.com/office/drawing/2014/main" id="{3DA83F9D-6ED3-45CC-AB2B-2F8076E72FB2}"/>
              </a:ext>
            </a:extLst>
          </p:cNvPr>
          <p:cNvSpPr/>
          <p:nvPr/>
        </p:nvSpPr>
        <p:spPr>
          <a:xfrm>
            <a:off x="7655933" y="4349934"/>
            <a:ext cx="29519" cy="600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1" name="正方形/長方形 590">
            <a:extLst>
              <a:ext uri="{FF2B5EF4-FFF2-40B4-BE49-F238E27FC236}">
                <a16:creationId xmlns:a16="http://schemas.microsoft.com/office/drawing/2014/main" id="{A6A531A5-8177-49EF-B51F-3D201CF4C8CC}"/>
              </a:ext>
            </a:extLst>
          </p:cNvPr>
          <p:cNvSpPr/>
          <p:nvPr/>
        </p:nvSpPr>
        <p:spPr>
          <a:xfrm>
            <a:off x="7679406" y="4412965"/>
            <a:ext cx="65684"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2" name="正方形/長方形 591">
            <a:extLst>
              <a:ext uri="{FF2B5EF4-FFF2-40B4-BE49-F238E27FC236}">
                <a16:creationId xmlns:a16="http://schemas.microsoft.com/office/drawing/2014/main" id="{34220428-DA02-4C64-BDD6-0042EBED4049}"/>
              </a:ext>
            </a:extLst>
          </p:cNvPr>
          <p:cNvSpPr/>
          <p:nvPr/>
        </p:nvSpPr>
        <p:spPr>
          <a:xfrm>
            <a:off x="7745961" y="4435799"/>
            <a:ext cx="17283"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3" name="正方形/長方形 592">
            <a:extLst>
              <a:ext uri="{FF2B5EF4-FFF2-40B4-BE49-F238E27FC236}">
                <a16:creationId xmlns:a16="http://schemas.microsoft.com/office/drawing/2014/main" id="{D8295E32-A571-4EAC-8415-C8180AF913B3}"/>
              </a:ext>
            </a:extLst>
          </p:cNvPr>
          <p:cNvSpPr/>
          <p:nvPr/>
        </p:nvSpPr>
        <p:spPr>
          <a:xfrm>
            <a:off x="7763271" y="4488739"/>
            <a:ext cx="24594" cy="844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4" name="正方形/長方形 593">
            <a:extLst>
              <a:ext uri="{FF2B5EF4-FFF2-40B4-BE49-F238E27FC236}">
                <a16:creationId xmlns:a16="http://schemas.microsoft.com/office/drawing/2014/main" id="{FD85D89D-731A-4256-81F6-32B1FE760E84}"/>
              </a:ext>
            </a:extLst>
          </p:cNvPr>
          <p:cNvSpPr/>
          <p:nvPr/>
        </p:nvSpPr>
        <p:spPr>
          <a:xfrm>
            <a:off x="7788237" y="4521523"/>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5" name="正方形/長方形 594">
            <a:extLst>
              <a:ext uri="{FF2B5EF4-FFF2-40B4-BE49-F238E27FC236}">
                <a16:creationId xmlns:a16="http://schemas.microsoft.com/office/drawing/2014/main" id="{11021117-D190-4205-96D2-87602BB401FD}"/>
              </a:ext>
            </a:extLst>
          </p:cNvPr>
          <p:cNvSpPr/>
          <p:nvPr/>
        </p:nvSpPr>
        <p:spPr>
          <a:xfrm>
            <a:off x="7712224" y="4544264"/>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6" name="正方形/長方形 595">
            <a:extLst>
              <a:ext uri="{FF2B5EF4-FFF2-40B4-BE49-F238E27FC236}">
                <a16:creationId xmlns:a16="http://schemas.microsoft.com/office/drawing/2014/main" id="{F3AFF7B4-4C1D-4C66-8A63-E7385CCD0BA8}"/>
              </a:ext>
            </a:extLst>
          </p:cNvPr>
          <p:cNvSpPr/>
          <p:nvPr/>
        </p:nvSpPr>
        <p:spPr>
          <a:xfrm>
            <a:off x="7657654" y="4465660"/>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7" name="正方形/長方形 596">
            <a:extLst>
              <a:ext uri="{FF2B5EF4-FFF2-40B4-BE49-F238E27FC236}">
                <a16:creationId xmlns:a16="http://schemas.microsoft.com/office/drawing/2014/main" id="{4428E642-638E-40A7-AB09-38D6A6735C6B}"/>
              </a:ext>
            </a:extLst>
          </p:cNvPr>
          <p:cNvSpPr/>
          <p:nvPr/>
        </p:nvSpPr>
        <p:spPr>
          <a:xfrm>
            <a:off x="7918061" y="3830858"/>
            <a:ext cx="59868" cy="3096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8" name="正方形/長方形 597">
            <a:extLst>
              <a:ext uri="{FF2B5EF4-FFF2-40B4-BE49-F238E27FC236}">
                <a16:creationId xmlns:a16="http://schemas.microsoft.com/office/drawing/2014/main" id="{3964B49E-7DFC-431C-A43A-94CC7F7663C9}"/>
              </a:ext>
            </a:extLst>
          </p:cNvPr>
          <p:cNvSpPr/>
          <p:nvPr/>
        </p:nvSpPr>
        <p:spPr>
          <a:xfrm>
            <a:off x="8031388" y="2492652"/>
            <a:ext cx="48781" cy="360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9" name="正方形/長方形 598">
            <a:extLst>
              <a:ext uri="{FF2B5EF4-FFF2-40B4-BE49-F238E27FC236}">
                <a16:creationId xmlns:a16="http://schemas.microsoft.com/office/drawing/2014/main" id="{F6C6DFF3-49EF-46A7-86F6-4E88F839FC0B}"/>
              </a:ext>
            </a:extLst>
          </p:cNvPr>
          <p:cNvSpPr/>
          <p:nvPr/>
        </p:nvSpPr>
        <p:spPr>
          <a:xfrm>
            <a:off x="8080609" y="249215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0" name="正方形/長方形 599">
            <a:extLst>
              <a:ext uri="{FF2B5EF4-FFF2-40B4-BE49-F238E27FC236}">
                <a16:creationId xmlns:a16="http://schemas.microsoft.com/office/drawing/2014/main" id="{49CA9DE9-020A-4399-87E1-A5537837F137}"/>
              </a:ext>
            </a:extLst>
          </p:cNvPr>
          <p:cNvSpPr/>
          <p:nvPr/>
        </p:nvSpPr>
        <p:spPr>
          <a:xfrm>
            <a:off x="8106039" y="227293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1" name="正方形/長方形 600">
            <a:extLst>
              <a:ext uri="{FF2B5EF4-FFF2-40B4-BE49-F238E27FC236}">
                <a16:creationId xmlns:a16="http://schemas.microsoft.com/office/drawing/2014/main" id="{FD51EF4D-159E-4648-8CB5-4A2DAA9AFD7F}"/>
              </a:ext>
            </a:extLst>
          </p:cNvPr>
          <p:cNvSpPr/>
          <p:nvPr/>
        </p:nvSpPr>
        <p:spPr>
          <a:xfrm>
            <a:off x="8081718" y="2438686"/>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2" name="正方形/長方形 601">
            <a:extLst>
              <a:ext uri="{FF2B5EF4-FFF2-40B4-BE49-F238E27FC236}">
                <a16:creationId xmlns:a16="http://schemas.microsoft.com/office/drawing/2014/main" id="{4F5633E8-E236-4080-AA5E-B4B83B73791E}"/>
              </a:ext>
            </a:extLst>
          </p:cNvPr>
          <p:cNvSpPr/>
          <p:nvPr/>
        </p:nvSpPr>
        <p:spPr>
          <a:xfrm>
            <a:off x="8052266" y="2463463"/>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3" name="正方形/長方形 602">
            <a:extLst>
              <a:ext uri="{FF2B5EF4-FFF2-40B4-BE49-F238E27FC236}">
                <a16:creationId xmlns:a16="http://schemas.microsoft.com/office/drawing/2014/main" id="{DECEB0A5-5BE4-4EA1-8322-17908E85F9D9}"/>
              </a:ext>
            </a:extLst>
          </p:cNvPr>
          <p:cNvSpPr/>
          <p:nvPr/>
        </p:nvSpPr>
        <p:spPr>
          <a:xfrm>
            <a:off x="7950308" y="232822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4" name="正方形/長方形 603">
            <a:extLst>
              <a:ext uri="{FF2B5EF4-FFF2-40B4-BE49-F238E27FC236}">
                <a16:creationId xmlns:a16="http://schemas.microsoft.com/office/drawing/2014/main" id="{CB206F36-3F80-45D0-B8EA-1EDCD1A7C86A}"/>
              </a:ext>
            </a:extLst>
          </p:cNvPr>
          <p:cNvSpPr/>
          <p:nvPr/>
        </p:nvSpPr>
        <p:spPr>
          <a:xfrm>
            <a:off x="7973223" y="2383400"/>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5" name="正方形/長方形 604">
            <a:extLst>
              <a:ext uri="{FF2B5EF4-FFF2-40B4-BE49-F238E27FC236}">
                <a16:creationId xmlns:a16="http://schemas.microsoft.com/office/drawing/2014/main" id="{6DA9357E-7A80-45F2-8FB2-A8259C89B686}"/>
              </a:ext>
            </a:extLst>
          </p:cNvPr>
          <p:cNvSpPr/>
          <p:nvPr/>
        </p:nvSpPr>
        <p:spPr>
          <a:xfrm>
            <a:off x="7896246" y="2408578"/>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6" name="正方形/長方形 605">
            <a:extLst>
              <a:ext uri="{FF2B5EF4-FFF2-40B4-BE49-F238E27FC236}">
                <a16:creationId xmlns:a16="http://schemas.microsoft.com/office/drawing/2014/main" id="{C09C6DC6-D955-419D-9CDC-8DC68824F828}"/>
              </a:ext>
            </a:extLst>
          </p:cNvPr>
          <p:cNvSpPr/>
          <p:nvPr/>
        </p:nvSpPr>
        <p:spPr>
          <a:xfrm>
            <a:off x="7841164" y="2534980"/>
            <a:ext cx="29756" cy="3796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7" name="正方形/長方形 606">
            <a:extLst>
              <a:ext uri="{FF2B5EF4-FFF2-40B4-BE49-F238E27FC236}">
                <a16:creationId xmlns:a16="http://schemas.microsoft.com/office/drawing/2014/main" id="{4BEC429A-5596-48FD-AC58-06B22CFB9526}"/>
              </a:ext>
            </a:extLst>
          </p:cNvPr>
          <p:cNvSpPr/>
          <p:nvPr/>
        </p:nvSpPr>
        <p:spPr>
          <a:xfrm>
            <a:off x="7865688" y="2543990"/>
            <a:ext cx="29756" cy="3101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8" name="正方形/長方形 607">
            <a:extLst>
              <a:ext uri="{FF2B5EF4-FFF2-40B4-BE49-F238E27FC236}">
                <a16:creationId xmlns:a16="http://schemas.microsoft.com/office/drawing/2014/main" id="{04577A8B-2645-4864-8E7B-32913ED02FA1}"/>
              </a:ext>
            </a:extLst>
          </p:cNvPr>
          <p:cNvSpPr/>
          <p:nvPr/>
        </p:nvSpPr>
        <p:spPr>
          <a:xfrm>
            <a:off x="7741803" y="1884319"/>
            <a:ext cx="75580" cy="102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9" name="正方形/長方形 608">
            <a:extLst>
              <a:ext uri="{FF2B5EF4-FFF2-40B4-BE49-F238E27FC236}">
                <a16:creationId xmlns:a16="http://schemas.microsoft.com/office/drawing/2014/main" id="{780303BE-2B03-4EA6-A8D6-BFC71EAF2720}"/>
              </a:ext>
            </a:extLst>
          </p:cNvPr>
          <p:cNvSpPr/>
          <p:nvPr/>
        </p:nvSpPr>
        <p:spPr>
          <a:xfrm>
            <a:off x="7817119" y="1914735"/>
            <a:ext cx="53056" cy="705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0" name="正方形/長方形 609">
            <a:extLst>
              <a:ext uri="{FF2B5EF4-FFF2-40B4-BE49-F238E27FC236}">
                <a16:creationId xmlns:a16="http://schemas.microsoft.com/office/drawing/2014/main" id="{98EE8DCF-A1DD-4566-A30E-23D79E63FFFF}"/>
              </a:ext>
            </a:extLst>
          </p:cNvPr>
          <p:cNvSpPr/>
          <p:nvPr/>
        </p:nvSpPr>
        <p:spPr>
          <a:xfrm>
            <a:off x="7866171" y="1966329"/>
            <a:ext cx="53056" cy="881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1" name="正方形/長方形 610">
            <a:extLst>
              <a:ext uri="{FF2B5EF4-FFF2-40B4-BE49-F238E27FC236}">
                <a16:creationId xmlns:a16="http://schemas.microsoft.com/office/drawing/2014/main" id="{BF293ECC-CED9-4626-B185-71FAAB4CD3A7}"/>
              </a:ext>
            </a:extLst>
          </p:cNvPr>
          <p:cNvSpPr/>
          <p:nvPr/>
        </p:nvSpPr>
        <p:spPr>
          <a:xfrm>
            <a:off x="7707813" y="1917260"/>
            <a:ext cx="31673" cy="26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2" name="正方形/長方形 611">
            <a:extLst>
              <a:ext uri="{FF2B5EF4-FFF2-40B4-BE49-F238E27FC236}">
                <a16:creationId xmlns:a16="http://schemas.microsoft.com/office/drawing/2014/main" id="{FAA7D0E4-8E6E-492A-BFE1-D9822482B0C6}"/>
              </a:ext>
            </a:extLst>
          </p:cNvPr>
          <p:cNvSpPr/>
          <p:nvPr/>
        </p:nvSpPr>
        <p:spPr>
          <a:xfrm>
            <a:off x="7898114" y="1918704"/>
            <a:ext cx="55428"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3" name="正方形/長方形 612">
            <a:extLst>
              <a:ext uri="{FF2B5EF4-FFF2-40B4-BE49-F238E27FC236}">
                <a16:creationId xmlns:a16="http://schemas.microsoft.com/office/drawing/2014/main" id="{93C5D0F6-F4E8-47D2-9427-A1DC6FE23C35}"/>
              </a:ext>
            </a:extLst>
          </p:cNvPr>
          <p:cNvSpPr/>
          <p:nvPr/>
        </p:nvSpPr>
        <p:spPr>
          <a:xfrm>
            <a:off x="7917527" y="1942250"/>
            <a:ext cx="90348" cy="26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4" name="正方形/長方形 613">
            <a:extLst>
              <a:ext uri="{FF2B5EF4-FFF2-40B4-BE49-F238E27FC236}">
                <a16:creationId xmlns:a16="http://schemas.microsoft.com/office/drawing/2014/main" id="{3467B0D8-66F2-4055-B8F2-E4C4D190AEE5}"/>
              </a:ext>
            </a:extLst>
          </p:cNvPr>
          <p:cNvSpPr/>
          <p:nvPr/>
        </p:nvSpPr>
        <p:spPr>
          <a:xfrm>
            <a:off x="7944009" y="1968753"/>
            <a:ext cx="65051"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5" name="正方形/長方形 614">
            <a:extLst>
              <a:ext uri="{FF2B5EF4-FFF2-40B4-BE49-F238E27FC236}">
                <a16:creationId xmlns:a16="http://schemas.microsoft.com/office/drawing/2014/main" id="{8F9BA841-2602-437B-96C6-985D8D6B3F28}"/>
              </a:ext>
            </a:extLst>
          </p:cNvPr>
          <p:cNvSpPr/>
          <p:nvPr/>
        </p:nvSpPr>
        <p:spPr>
          <a:xfrm>
            <a:off x="8002981" y="1996062"/>
            <a:ext cx="59196"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6" name="正方形/長方形 615">
            <a:extLst>
              <a:ext uri="{FF2B5EF4-FFF2-40B4-BE49-F238E27FC236}">
                <a16:creationId xmlns:a16="http://schemas.microsoft.com/office/drawing/2014/main" id="{84767051-AF4B-488F-9DBE-45B1B95A8185}"/>
              </a:ext>
            </a:extLst>
          </p:cNvPr>
          <p:cNvSpPr/>
          <p:nvPr/>
        </p:nvSpPr>
        <p:spPr>
          <a:xfrm>
            <a:off x="8115084" y="2001670"/>
            <a:ext cx="24862" cy="533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7" name="正方形/長方形 616">
            <a:extLst>
              <a:ext uri="{FF2B5EF4-FFF2-40B4-BE49-F238E27FC236}">
                <a16:creationId xmlns:a16="http://schemas.microsoft.com/office/drawing/2014/main" id="{104E4976-B9FE-467B-BF78-AEC56950BEF8}"/>
              </a:ext>
            </a:extLst>
          </p:cNvPr>
          <p:cNvSpPr/>
          <p:nvPr/>
        </p:nvSpPr>
        <p:spPr>
          <a:xfrm>
            <a:off x="8009482" y="2108621"/>
            <a:ext cx="49227"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8" name="正方形/長方形 617">
            <a:extLst>
              <a:ext uri="{FF2B5EF4-FFF2-40B4-BE49-F238E27FC236}">
                <a16:creationId xmlns:a16="http://schemas.microsoft.com/office/drawing/2014/main" id="{B325238F-81CB-42F9-9559-D5BCD46E775C}"/>
              </a:ext>
            </a:extLst>
          </p:cNvPr>
          <p:cNvSpPr/>
          <p:nvPr/>
        </p:nvSpPr>
        <p:spPr>
          <a:xfrm>
            <a:off x="7917634" y="2025056"/>
            <a:ext cx="35545" cy="243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9" name="正方形/長方形 618">
            <a:extLst>
              <a:ext uri="{FF2B5EF4-FFF2-40B4-BE49-F238E27FC236}">
                <a16:creationId xmlns:a16="http://schemas.microsoft.com/office/drawing/2014/main" id="{86B03E0A-D80F-4D56-8596-B1BD4BF33BB3}"/>
              </a:ext>
            </a:extLst>
          </p:cNvPr>
          <p:cNvSpPr/>
          <p:nvPr/>
        </p:nvSpPr>
        <p:spPr>
          <a:xfrm>
            <a:off x="8115286" y="2104684"/>
            <a:ext cx="28959"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0" name="正方形/長方形 619">
            <a:extLst>
              <a:ext uri="{FF2B5EF4-FFF2-40B4-BE49-F238E27FC236}">
                <a16:creationId xmlns:a16="http://schemas.microsoft.com/office/drawing/2014/main" id="{20010170-FA60-496E-9C4D-108A48542182}"/>
              </a:ext>
            </a:extLst>
          </p:cNvPr>
          <p:cNvSpPr/>
          <p:nvPr/>
        </p:nvSpPr>
        <p:spPr>
          <a:xfrm>
            <a:off x="6543706" y="1916444"/>
            <a:ext cx="106268" cy="13208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1" name="正方形/長方形 620">
            <a:extLst>
              <a:ext uri="{FF2B5EF4-FFF2-40B4-BE49-F238E27FC236}">
                <a16:creationId xmlns:a16="http://schemas.microsoft.com/office/drawing/2014/main" id="{817D2138-69B4-41EE-80A3-8466054D09EC}"/>
              </a:ext>
            </a:extLst>
          </p:cNvPr>
          <p:cNvSpPr/>
          <p:nvPr/>
        </p:nvSpPr>
        <p:spPr>
          <a:xfrm>
            <a:off x="6648300" y="1995785"/>
            <a:ext cx="116895" cy="8453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2" name="正方形/長方形 621">
            <a:extLst>
              <a:ext uri="{FF2B5EF4-FFF2-40B4-BE49-F238E27FC236}">
                <a16:creationId xmlns:a16="http://schemas.microsoft.com/office/drawing/2014/main" id="{4497CBBC-1261-47D6-BC3F-4EA3BE160BE0}"/>
              </a:ext>
            </a:extLst>
          </p:cNvPr>
          <p:cNvSpPr/>
          <p:nvPr/>
        </p:nvSpPr>
        <p:spPr>
          <a:xfrm>
            <a:off x="6709436" y="2079374"/>
            <a:ext cx="53819" cy="464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3" name="正方形/長方形 622">
            <a:extLst>
              <a:ext uri="{FF2B5EF4-FFF2-40B4-BE49-F238E27FC236}">
                <a16:creationId xmlns:a16="http://schemas.microsoft.com/office/drawing/2014/main" id="{AF341F75-68A3-44C0-9313-3B4CAFC8A474}"/>
              </a:ext>
            </a:extLst>
          </p:cNvPr>
          <p:cNvSpPr/>
          <p:nvPr/>
        </p:nvSpPr>
        <p:spPr>
          <a:xfrm>
            <a:off x="6572970" y="2033825"/>
            <a:ext cx="83897" cy="464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4" name="正方形/長方形 623">
            <a:extLst>
              <a:ext uri="{FF2B5EF4-FFF2-40B4-BE49-F238E27FC236}">
                <a16:creationId xmlns:a16="http://schemas.microsoft.com/office/drawing/2014/main" id="{DC086F94-6530-4B4C-B97A-5CED88D7C7EA}"/>
              </a:ext>
            </a:extLst>
          </p:cNvPr>
          <p:cNvSpPr/>
          <p:nvPr/>
        </p:nvSpPr>
        <p:spPr>
          <a:xfrm>
            <a:off x="6654739" y="1945757"/>
            <a:ext cx="23491"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5" name="正方形/長方形 624">
            <a:extLst>
              <a:ext uri="{FF2B5EF4-FFF2-40B4-BE49-F238E27FC236}">
                <a16:creationId xmlns:a16="http://schemas.microsoft.com/office/drawing/2014/main" id="{0E6CF884-448A-4BDF-A54C-A0451DA891C0}"/>
              </a:ext>
            </a:extLst>
          </p:cNvPr>
          <p:cNvSpPr/>
          <p:nvPr/>
        </p:nvSpPr>
        <p:spPr>
          <a:xfrm>
            <a:off x="6576566" y="1886213"/>
            <a:ext cx="23491"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6" name="正方形/長方形 625">
            <a:extLst>
              <a:ext uri="{FF2B5EF4-FFF2-40B4-BE49-F238E27FC236}">
                <a16:creationId xmlns:a16="http://schemas.microsoft.com/office/drawing/2014/main" id="{5A18D97A-4B01-4324-9E62-E667DB47C828}"/>
              </a:ext>
            </a:extLst>
          </p:cNvPr>
          <p:cNvSpPr/>
          <p:nvPr/>
        </p:nvSpPr>
        <p:spPr>
          <a:xfrm>
            <a:off x="7094055" y="180484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7" name="正方形/長方形 626">
            <a:extLst>
              <a:ext uri="{FF2B5EF4-FFF2-40B4-BE49-F238E27FC236}">
                <a16:creationId xmlns:a16="http://schemas.microsoft.com/office/drawing/2014/main" id="{3D331397-290D-4CD8-AF4B-7DFE4BC4DBC2}"/>
              </a:ext>
            </a:extLst>
          </p:cNvPr>
          <p:cNvSpPr/>
          <p:nvPr/>
        </p:nvSpPr>
        <p:spPr>
          <a:xfrm>
            <a:off x="7149115" y="1862162"/>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8" name="正方形/長方形 627">
            <a:extLst>
              <a:ext uri="{FF2B5EF4-FFF2-40B4-BE49-F238E27FC236}">
                <a16:creationId xmlns:a16="http://schemas.microsoft.com/office/drawing/2014/main" id="{68E137E9-9930-4F06-9689-83B8FC42AAFF}"/>
              </a:ext>
            </a:extLst>
          </p:cNvPr>
          <p:cNvSpPr/>
          <p:nvPr/>
        </p:nvSpPr>
        <p:spPr>
          <a:xfrm>
            <a:off x="7202198" y="189347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9" name="正方形/長方形 628">
            <a:extLst>
              <a:ext uri="{FF2B5EF4-FFF2-40B4-BE49-F238E27FC236}">
                <a16:creationId xmlns:a16="http://schemas.microsoft.com/office/drawing/2014/main" id="{2F710C39-B025-4150-9079-09958C2B13B7}"/>
              </a:ext>
            </a:extLst>
          </p:cNvPr>
          <p:cNvSpPr/>
          <p:nvPr/>
        </p:nvSpPr>
        <p:spPr>
          <a:xfrm>
            <a:off x="7230415" y="1920330"/>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0" name="正方形/長方形 629">
            <a:extLst>
              <a:ext uri="{FF2B5EF4-FFF2-40B4-BE49-F238E27FC236}">
                <a16:creationId xmlns:a16="http://schemas.microsoft.com/office/drawing/2014/main" id="{C2D6AE55-35FA-435F-A4EE-FABF033C26F0}"/>
              </a:ext>
            </a:extLst>
          </p:cNvPr>
          <p:cNvSpPr/>
          <p:nvPr/>
        </p:nvSpPr>
        <p:spPr>
          <a:xfrm>
            <a:off x="7262551" y="1945165"/>
            <a:ext cx="71306"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1" name="正方形/長方形 630">
            <a:extLst>
              <a:ext uri="{FF2B5EF4-FFF2-40B4-BE49-F238E27FC236}">
                <a16:creationId xmlns:a16="http://schemas.microsoft.com/office/drawing/2014/main" id="{7C306181-7FC5-4DC8-A78B-D7B2F6BFED3F}"/>
              </a:ext>
            </a:extLst>
          </p:cNvPr>
          <p:cNvSpPr/>
          <p:nvPr/>
        </p:nvSpPr>
        <p:spPr>
          <a:xfrm rot="5400000">
            <a:off x="7339716" y="1906748"/>
            <a:ext cx="115136"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2" name="正方形/長方形 631">
            <a:extLst>
              <a:ext uri="{FF2B5EF4-FFF2-40B4-BE49-F238E27FC236}">
                <a16:creationId xmlns:a16="http://schemas.microsoft.com/office/drawing/2014/main" id="{1A54FD8B-53B5-45DA-9250-F19375975CF8}"/>
              </a:ext>
            </a:extLst>
          </p:cNvPr>
          <p:cNvSpPr/>
          <p:nvPr/>
        </p:nvSpPr>
        <p:spPr>
          <a:xfrm rot="5400000">
            <a:off x="7409864" y="1885426"/>
            <a:ext cx="27633"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3" name="正方形/長方形 632">
            <a:extLst>
              <a:ext uri="{FF2B5EF4-FFF2-40B4-BE49-F238E27FC236}">
                <a16:creationId xmlns:a16="http://schemas.microsoft.com/office/drawing/2014/main" id="{D212C3C1-50AB-41DD-8DCB-AB1E395D24ED}"/>
              </a:ext>
            </a:extLst>
          </p:cNvPr>
          <p:cNvSpPr/>
          <p:nvPr/>
        </p:nvSpPr>
        <p:spPr>
          <a:xfrm>
            <a:off x="7166542" y="1726191"/>
            <a:ext cx="81289"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4" name="正方形/長方形 633">
            <a:extLst>
              <a:ext uri="{FF2B5EF4-FFF2-40B4-BE49-F238E27FC236}">
                <a16:creationId xmlns:a16="http://schemas.microsoft.com/office/drawing/2014/main" id="{3FED92B0-ACF1-4549-8F08-8B36AEB5EA7C}"/>
              </a:ext>
            </a:extLst>
          </p:cNvPr>
          <p:cNvSpPr/>
          <p:nvPr/>
        </p:nvSpPr>
        <p:spPr>
          <a:xfrm>
            <a:off x="6926217" y="1637962"/>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5" name="正方形/長方形 634">
            <a:extLst>
              <a:ext uri="{FF2B5EF4-FFF2-40B4-BE49-F238E27FC236}">
                <a16:creationId xmlns:a16="http://schemas.microsoft.com/office/drawing/2014/main" id="{482B4DEA-21A4-47E4-8C63-29D120ECF093}"/>
              </a:ext>
            </a:extLst>
          </p:cNvPr>
          <p:cNvSpPr/>
          <p:nvPr/>
        </p:nvSpPr>
        <p:spPr>
          <a:xfrm>
            <a:off x="6958261" y="1693998"/>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6" name="正方形/長方形 635">
            <a:extLst>
              <a:ext uri="{FF2B5EF4-FFF2-40B4-BE49-F238E27FC236}">
                <a16:creationId xmlns:a16="http://schemas.microsoft.com/office/drawing/2014/main" id="{FAD25CB5-5B10-4C7E-9C7B-3AE097BAC32E}"/>
              </a:ext>
            </a:extLst>
          </p:cNvPr>
          <p:cNvSpPr/>
          <p:nvPr/>
        </p:nvSpPr>
        <p:spPr>
          <a:xfrm>
            <a:off x="6949384" y="1592780"/>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7" name="正方形/長方形 636">
            <a:extLst>
              <a:ext uri="{FF2B5EF4-FFF2-40B4-BE49-F238E27FC236}">
                <a16:creationId xmlns:a16="http://schemas.microsoft.com/office/drawing/2014/main" id="{372E2FCD-5BED-4113-AEBD-4B8B7B29EAD2}"/>
              </a:ext>
            </a:extLst>
          </p:cNvPr>
          <p:cNvSpPr/>
          <p:nvPr/>
        </p:nvSpPr>
        <p:spPr>
          <a:xfrm>
            <a:off x="5791853" y="5771447"/>
            <a:ext cx="54120" cy="174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8" name="正方形/長方形 637">
            <a:extLst>
              <a:ext uri="{FF2B5EF4-FFF2-40B4-BE49-F238E27FC236}">
                <a16:creationId xmlns:a16="http://schemas.microsoft.com/office/drawing/2014/main" id="{3F7849FD-3FC9-41B5-AAB6-0EB4C8611E7C}"/>
              </a:ext>
            </a:extLst>
          </p:cNvPr>
          <p:cNvSpPr/>
          <p:nvPr/>
        </p:nvSpPr>
        <p:spPr>
          <a:xfrm>
            <a:off x="5844842" y="5748613"/>
            <a:ext cx="54120" cy="57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9" name="正方形/長方形 638">
            <a:extLst>
              <a:ext uri="{FF2B5EF4-FFF2-40B4-BE49-F238E27FC236}">
                <a16:creationId xmlns:a16="http://schemas.microsoft.com/office/drawing/2014/main" id="{5898DAB3-1A32-4861-B771-4CE986493645}"/>
              </a:ext>
            </a:extLst>
          </p:cNvPr>
          <p:cNvSpPr/>
          <p:nvPr/>
        </p:nvSpPr>
        <p:spPr>
          <a:xfrm>
            <a:off x="5846726" y="5799287"/>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0" name="正方形/長方形 639">
            <a:extLst>
              <a:ext uri="{FF2B5EF4-FFF2-40B4-BE49-F238E27FC236}">
                <a16:creationId xmlns:a16="http://schemas.microsoft.com/office/drawing/2014/main" id="{7494FDC0-8E6A-4335-B671-E5BF89C2116B}"/>
              </a:ext>
            </a:extLst>
          </p:cNvPr>
          <p:cNvSpPr/>
          <p:nvPr/>
        </p:nvSpPr>
        <p:spPr>
          <a:xfrm>
            <a:off x="5819795" y="5946353"/>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1" name="正方形/長方形 640">
            <a:extLst>
              <a:ext uri="{FF2B5EF4-FFF2-40B4-BE49-F238E27FC236}">
                <a16:creationId xmlns:a16="http://schemas.microsoft.com/office/drawing/2014/main" id="{D00AE4C1-BD49-4C22-9A41-1270C3B27D75}"/>
              </a:ext>
            </a:extLst>
          </p:cNvPr>
          <p:cNvSpPr/>
          <p:nvPr/>
        </p:nvSpPr>
        <p:spPr>
          <a:xfrm>
            <a:off x="5848454" y="5971228"/>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2" name="正方形/長方形 641">
            <a:extLst>
              <a:ext uri="{FF2B5EF4-FFF2-40B4-BE49-F238E27FC236}">
                <a16:creationId xmlns:a16="http://schemas.microsoft.com/office/drawing/2014/main" id="{70ECC092-C4FC-4826-92CF-DEE2B6B2AD26}"/>
              </a:ext>
            </a:extLst>
          </p:cNvPr>
          <p:cNvSpPr/>
          <p:nvPr/>
        </p:nvSpPr>
        <p:spPr>
          <a:xfrm>
            <a:off x="4929127" y="3283012"/>
            <a:ext cx="83503" cy="833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3" name="正方形/長方形 642">
            <a:extLst>
              <a:ext uri="{FF2B5EF4-FFF2-40B4-BE49-F238E27FC236}">
                <a16:creationId xmlns:a16="http://schemas.microsoft.com/office/drawing/2014/main" id="{BCABCCDD-4296-43A6-84BD-AB96FC831FE4}"/>
              </a:ext>
            </a:extLst>
          </p:cNvPr>
          <p:cNvSpPr/>
          <p:nvPr/>
        </p:nvSpPr>
        <p:spPr>
          <a:xfrm>
            <a:off x="4979027" y="3367250"/>
            <a:ext cx="83503" cy="1966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4" name="正方形/長方形 643">
            <a:extLst>
              <a:ext uri="{FF2B5EF4-FFF2-40B4-BE49-F238E27FC236}">
                <a16:creationId xmlns:a16="http://schemas.microsoft.com/office/drawing/2014/main" id="{B4FFDEC1-D0E7-456F-95B4-131040F42396}"/>
              </a:ext>
            </a:extLst>
          </p:cNvPr>
          <p:cNvSpPr/>
          <p:nvPr/>
        </p:nvSpPr>
        <p:spPr>
          <a:xfrm>
            <a:off x="4956210" y="3530176"/>
            <a:ext cx="24216" cy="1651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5" name="正方形/長方形 644">
            <a:extLst>
              <a:ext uri="{FF2B5EF4-FFF2-40B4-BE49-F238E27FC236}">
                <a16:creationId xmlns:a16="http://schemas.microsoft.com/office/drawing/2014/main" id="{D9DF75D4-B7E9-4CC0-BDB8-394CDBC5BAB5}"/>
              </a:ext>
            </a:extLst>
          </p:cNvPr>
          <p:cNvSpPr/>
          <p:nvPr/>
        </p:nvSpPr>
        <p:spPr>
          <a:xfrm>
            <a:off x="4978592" y="3559366"/>
            <a:ext cx="61365" cy="1371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6" name="正方形/長方形 645">
            <a:extLst>
              <a:ext uri="{FF2B5EF4-FFF2-40B4-BE49-F238E27FC236}">
                <a16:creationId xmlns:a16="http://schemas.microsoft.com/office/drawing/2014/main" id="{0A838898-83E3-4B68-ADDE-770C7AB24A51}"/>
              </a:ext>
            </a:extLst>
          </p:cNvPr>
          <p:cNvSpPr/>
          <p:nvPr/>
        </p:nvSpPr>
        <p:spPr>
          <a:xfrm>
            <a:off x="4927190" y="3745659"/>
            <a:ext cx="61365" cy="836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7" name="正方形/長方形 646">
            <a:extLst>
              <a:ext uri="{FF2B5EF4-FFF2-40B4-BE49-F238E27FC236}">
                <a16:creationId xmlns:a16="http://schemas.microsoft.com/office/drawing/2014/main" id="{E3DC4B05-DEA3-463A-98B4-E86467F4D89F}"/>
              </a:ext>
            </a:extLst>
          </p:cNvPr>
          <p:cNvSpPr/>
          <p:nvPr/>
        </p:nvSpPr>
        <p:spPr>
          <a:xfrm>
            <a:off x="4982411" y="3719890"/>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8" name="正方形/長方形 647">
            <a:extLst>
              <a:ext uri="{FF2B5EF4-FFF2-40B4-BE49-F238E27FC236}">
                <a16:creationId xmlns:a16="http://schemas.microsoft.com/office/drawing/2014/main" id="{114A8658-D8C0-4AF6-83F5-FA3917C64459}"/>
              </a:ext>
            </a:extLst>
          </p:cNvPr>
          <p:cNvSpPr/>
          <p:nvPr/>
        </p:nvSpPr>
        <p:spPr>
          <a:xfrm>
            <a:off x="5007549" y="3696211"/>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9" name="正方形/長方形 648">
            <a:extLst>
              <a:ext uri="{FF2B5EF4-FFF2-40B4-BE49-F238E27FC236}">
                <a16:creationId xmlns:a16="http://schemas.microsoft.com/office/drawing/2014/main" id="{8031C0D6-AE36-49BF-8CDC-FB60CA2191B0}"/>
              </a:ext>
            </a:extLst>
          </p:cNvPr>
          <p:cNvSpPr/>
          <p:nvPr/>
        </p:nvSpPr>
        <p:spPr>
          <a:xfrm>
            <a:off x="4922863" y="3586762"/>
            <a:ext cx="33347" cy="1084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0" name="正方形/長方形 649">
            <a:extLst>
              <a:ext uri="{FF2B5EF4-FFF2-40B4-BE49-F238E27FC236}">
                <a16:creationId xmlns:a16="http://schemas.microsoft.com/office/drawing/2014/main" id="{59EACD41-6BB3-411A-82E7-4319E1740BAA}"/>
              </a:ext>
            </a:extLst>
          </p:cNvPr>
          <p:cNvSpPr/>
          <p:nvPr/>
        </p:nvSpPr>
        <p:spPr>
          <a:xfrm>
            <a:off x="4771876" y="3912705"/>
            <a:ext cx="30012" cy="1225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1" name="正方形/長方形 650">
            <a:extLst>
              <a:ext uri="{FF2B5EF4-FFF2-40B4-BE49-F238E27FC236}">
                <a16:creationId xmlns:a16="http://schemas.microsoft.com/office/drawing/2014/main" id="{66145652-4427-48F5-A1B2-10B79E5700AB}"/>
              </a:ext>
            </a:extLst>
          </p:cNvPr>
          <p:cNvSpPr/>
          <p:nvPr/>
        </p:nvSpPr>
        <p:spPr>
          <a:xfrm>
            <a:off x="4801988" y="3938792"/>
            <a:ext cx="25415" cy="106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2" name="正方形/長方形 651">
            <a:extLst>
              <a:ext uri="{FF2B5EF4-FFF2-40B4-BE49-F238E27FC236}">
                <a16:creationId xmlns:a16="http://schemas.microsoft.com/office/drawing/2014/main" id="{6BE42E33-A4D0-47D8-A714-8B2A93C50388}"/>
              </a:ext>
            </a:extLst>
          </p:cNvPr>
          <p:cNvSpPr/>
          <p:nvPr/>
        </p:nvSpPr>
        <p:spPr>
          <a:xfrm>
            <a:off x="4927240" y="3828481"/>
            <a:ext cx="25415" cy="5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3" name="正方形/長方形 652">
            <a:extLst>
              <a:ext uri="{FF2B5EF4-FFF2-40B4-BE49-F238E27FC236}">
                <a16:creationId xmlns:a16="http://schemas.microsoft.com/office/drawing/2014/main" id="{52109A48-694E-41CE-90EC-3E85B30E54E5}"/>
              </a:ext>
            </a:extLst>
          </p:cNvPr>
          <p:cNvSpPr/>
          <p:nvPr/>
        </p:nvSpPr>
        <p:spPr>
          <a:xfrm>
            <a:off x="4956145" y="3824793"/>
            <a:ext cx="25415" cy="353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4" name="正方形/長方形 653">
            <a:extLst>
              <a:ext uri="{FF2B5EF4-FFF2-40B4-BE49-F238E27FC236}">
                <a16:creationId xmlns:a16="http://schemas.microsoft.com/office/drawing/2014/main" id="{2D3ABEF8-7234-43D8-A59D-98CEDC9AEAAA}"/>
              </a:ext>
            </a:extLst>
          </p:cNvPr>
          <p:cNvSpPr/>
          <p:nvPr/>
        </p:nvSpPr>
        <p:spPr>
          <a:xfrm>
            <a:off x="4876510" y="3899166"/>
            <a:ext cx="48948" cy="403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5" name="正方形/長方形 654">
            <a:extLst>
              <a:ext uri="{FF2B5EF4-FFF2-40B4-BE49-F238E27FC236}">
                <a16:creationId xmlns:a16="http://schemas.microsoft.com/office/drawing/2014/main" id="{DB5CC0B1-9D5D-4A83-A983-AD381B0FDB30}"/>
              </a:ext>
            </a:extLst>
          </p:cNvPr>
          <p:cNvSpPr/>
          <p:nvPr/>
        </p:nvSpPr>
        <p:spPr>
          <a:xfrm>
            <a:off x="4658155" y="3997915"/>
            <a:ext cx="45747" cy="31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6" name="正方形/長方形 655">
            <a:extLst>
              <a:ext uri="{FF2B5EF4-FFF2-40B4-BE49-F238E27FC236}">
                <a16:creationId xmlns:a16="http://schemas.microsoft.com/office/drawing/2014/main" id="{E8C0B0A7-1F45-4E47-BEC9-DCCC41623B11}"/>
              </a:ext>
            </a:extLst>
          </p:cNvPr>
          <p:cNvSpPr/>
          <p:nvPr/>
        </p:nvSpPr>
        <p:spPr>
          <a:xfrm>
            <a:off x="4706645" y="3918012"/>
            <a:ext cx="26991" cy="764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7" name="正方形/長方形 656">
            <a:extLst>
              <a:ext uri="{FF2B5EF4-FFF2-40B4-BE49-F238E27FC236}">
                <a16:creationId xmlns:a16="http://schemas.microsoft.com/office/drawing/2014/main" id="{07E9479F-4856-4E29-BBC2-9B1172C39277}"/>
              </a:ext>
            </a:extLst>
          </p:cNvPr>
          <p:cNvSpPr/>
          <p:nvPr/>
        </p:nvSpPr>
        <p:spPr>
          <a:xfrm>
            <a:off x="4729976" y="3937288"/>
            <a:ext cx="44153"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8" name="正方形/長方形 657">
            <a:extLst>
              <a:ext uri="{FF2B5EF4-FFF2-40B4-BE49-F238E27FC236}">
                <a16:creationId xmlns:a16="http://schemas.microsoft.com/office/drawing/2014/main" id="{755110A2-C41E-4438-8700-2A782AD66E72}"/>
              </a:ext>
            </a:extLst>
          </p:cNvPr>
          <p:cNvSpPr/>
          <p:nvPr/>
        </p:nvSpPr>
        <p:spPr>
          <a:xfrm>
            <a:off x="4685818" y="4025720"/>
            <a:ext cx="76786"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9" name="正方形/長方形 658">
            <a:extLst>
              <a:ext uri="{FF2B5EF4-FFF2-40B4-BE49-F238E27FC236}">
                <a16:creationId xmlns:a16="http://schemas.microsoft.com/office/drawing/2014/main" id="{E98D9019-D08D-43BB-AB53-D368515E15B2}"/>
              </a:ext>
            </a:extLst>
          </p:cNvPr>
          <p:cNvSpPr/>
          <p:nvPr/>
        </p:nvSpPr>
        <p:spPr>
          <a:xfrm>
            <a:off x="4733152" y="4002942"/>
            <a:ext cx="45466"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0" name="正方形/長方形 659">
            <a:extLst>
              <a:ext uri="{FF2B5EF4-FFF2-40B4-BE49-F238E27FC236}">
                <a16:creationId xmlns:a16="http://schemas.microsoft.com/office/drawing/2014/main" id="{689E4411-68DE-4477-A7D0-ABACF89F5556}"/>
              </a:ext>
            </a:extLst>
          </p:cNvPr>
          <p:cNvSpPr/>
          <p:nvPr/>
        </p:nvSpPr>
        <p:spPr>
          <a:xfrm>
            <a:off x="4708930" y="4051438"/>
            <a:ext cx="59106" cy="53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1" name="正方形/長方形 660">
            <a:extLst>
              <a:ext uri="{FF2B5EF4-FFF2-40B4-BE49-F238E27FC236}">
                <a16:creationId xmlns:a16="http://schemas.microsoft.com/office/drawing/2014/main" id="{AC53233D-CF15-416B-8841-4782CEFB4D59}"/>
              </a:ext>
            </a:extLst>
          </p:cNvPr>
          <p:cNvSpPr/>
          <p:nvPr/>
        </p:nvSpPr>
        <p:spPr>
          <a:xfrm>
            <a:off x="4660752" y="4051912"/>
            <a:ext cx="27906" cy="31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2" name="正方形/長方形 661">
            <a:extLst>
              <a:ext uri="{FF2B5EF4-FFF2-40B4-BE49-F238E27FC236}">
                <a16:creationId xmlns:a16="http://schemas.microsoft.com/office/drawing/2014/main" id="{2C34094E-96FD-4508-8151-ACEB6525445C}"/>
              </a:ext>
            </a:extLst>
          </p:cNvPr>
          <p:cNvSpPr/>
          <p:nvPr/>
        </p:nvSpPr>
        <p:spPr>
          <a:xfrm>
            <a:off x="5113481" y="5314087"/>
            <a:ext cx="8502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3" name="正方形/長方形 662">
            <a:extLst>
              <a:ext uri="{FF2B5EF4-FFF2-40B4-BE49-F238E27FC236}">
                <a16:creationId xmlns:a16="http://schemas.microsoft.com/office/drawing/2014/main" id="{7047C36A-288F-456E-8CA6-54C6305D4E93}"/>
              </a:ext>
            </a:extLst>
          </p:cNvPr>
          <p:cNvSpPr/>
          <p:nvPr/>
        </p:nvSpPr>
        <p:spPr>
          <a:xfrm>
            <a:off x="5139141" y="5425684"/>
            <a:ext cx="217028"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4" name="正方形/長方形 663">
            <a:extLst>
              <a:ext uri="{FF2B5EF4-FFF2-40B4-BE49-F238E27FC236}">
                <a16:creationId xmlns:a16="http://schemas.microsoft.com/office/drawing/2014/main" id="{E05318D6-6279-4D9B-9F13-9107A9706AA6}"/>
              </a:ext>
            </a:extLst>
          </p:cNvPr>
          <p:cNvSpPr/>
          <p:nvPr/>
        </p:nvSpPr>
        <p:spPr>
          <a:xfrm>
            <a:off x="5191633" y="5339405"/>
            <a:ext cx="69449" cy="286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5" name="正方形/長方形 664">
            <a:extLst>
              <a:ext uri="{FF2B5EF4-FFF2-40B4-BE49-F238E27FC236}">
                <a16:creationId xmlns:a16="http://schemas.microsoft.com/office/drawing/2014/main" id="{9DFF2A84-72BD-4A7B-822D-64A88275B1CA}"/>
              </a:ext>
            </a:extLst>
          </p:cNvPr>
          <p:cNvSpPr/>
          <p:nvPr/>
        </p:nvSpPr>
        <p:spPr>
          <a:xfrm>
            <a:off x="5189253" y="5368543"/>
            <a:ext cx="117106" cy="27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6" name="正方形/長方形 665">
            <a:extLst>
              <a:ext uri="{FF2B5EF4-FFF2-40B4-BE49-F238E27FC236}">
                <a16:creationId xmlns:a16="http://schemas.microsoft.com/office/drawing/2014/main" id="{E0452684-FDC3-4174-BCAC-A9DB8A9B0C33}"/>
              </a:ext>
            </a:extLst>
          </p:cNvPr>
          <p:cNvSpPr/>
          <p:nvPr/>
        </p:nvSpPr>
        <p:spPr>
          <a:xfrm>
            <a:off x="5198358" y="5395434"/>
            <a:ext cx="14568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7" name="正方形/長方形 666">
            <a:extLst>
              <a:ext uri="{FF2B5EF4-FFF2-40B4-BE49-F238E27FC236}">
                <a16:creationId xmlns:a16="http://schemas.microsoft.com/office/drawing/2014/main" id="{1FB263CC-2CBA-491F-AD50-518A85FFD003}"/>
              </a:ext>
            </a:extLst>
          </p:cNvPr>
          <p:cNvSpPr/>
          <p:nvPr/>
        </p:nvSpPr>
        <p:spPr>
          <a:xfrm>
            <a:off x="5278290" y="5531069"/>
            <a:ext cx="83038"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8" name="正方形/長方形 667">
            <a:extLst>
              <a:ext uri="{FF2B5EF4-FFF2-40B4-BE49-F238E27FC236}">
                <a16:creationId xmlns:a16="http://schemas.microsoft.com/office/drawing/2014/main" id="{D1437BC5-4E79-45D1-99A3-0F758681272F}"/>
              </a:ext>
            </a:extLst>
          </p:cNvPr>
          <p:cNvSpPr/>
          <p:nvPr/>
        </p:nvSpPr>
        <p:spPr>
          <a:xfrm>
            <a:off x="5300850" y="5558175"/>
            <a:ext cx="63109"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9" name="正方形/長方形 668">
            <a:extLst>
              <a:ext uri="{FF2B5EF4-FFF2-40B4-BE49-F238E27FC236}">
                <a16:creationId xmlns:a16="http://schemas.microsoft.com/office/drawing/2014/main" id="{F6029CDF-F0AE-47B6-BD86-D1AE90D4791A}"/>
              </a:ext>
            </a:extLst>
          </p:cNvPr>
          <p:cNvSpPr/>
          <p:nvPr/>
        </p:nvSpPr>
        <p:spPr>
          <a:xfrm>
            <a:off x="5304611" y="5583520"/>
            <a:ext cx="5513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0" name="正方形/長方形 669">
            <a:extLst>
              <a:ext uri="{FF2B5EF4-FFF2-40B4-BE49-F238E27FC236}">
                <a16:creationId xmlns:a16="http://schemas.microsoft.com/office/drawing/2014/main" id="{CC585272-B686-4F8B-B445-69FBA030394C}"/>
              </a:ext>
            </a:extLst>
          </p:cNvPr>
          <p:cNvSpPr/>
          <p:nvPr/>
        </p:nvSpPr>
        <p:spPr>
          <a:xfrm>
            <a:off x="5308091" y="5612236"/>
            <a:ext cx="22603"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1" name="正方形/長方形 670">
            <a:extLst>
              <a:ext uri="{FF2B5EF4-FFF2-40B4-BE49-F238E27FC236}">
                <a16:creationId xmlns:a16="http://schemas.microsoft.com/office/drawing/2014/main" id="{47D81FC1-C339-422F-A608-023E2D66134C}"/>
              </a:ext>
            </a:extLst>
          </p:cNvPr>
          <p:cNvSpPr/>
          <p:nvPr/>
        </p:nvSpPr>
        <p:spPr>
          <a:xfrm>
            <a:off x="5278272" y="5640629"/>
            <a:ext cx="5513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2" name="正方形/長方形 671">
            <a:extLst>
              <a:ext uri="{FF2B5EF4-FFF2-40B4-BE49-F238E27FC236}">
                <a16:creationId xmlns:a16="http://schemas.microsoft.com/office/drawing/2014/main" id="{B822AF99-1CEF-4CEF-B82F-3FB9EA1EE0D5}"/>
              </a:ext>
            </a:extLst>
          </p:cNvPr>
          <p:cNvSpPr/>
          <p:nvPr/>
        </p:nvSpPr>
        <p:spPr>
          <a:xfrm>
            <a:off x="5135996" y="5532731"/>
            <a:ext cx="11550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3" name="正方形/長方形 672">
            <a:extLst>
              <a:ext uri="{FF2B5EF4-FFF2-40B4-BE49-F238E27FC236}">
                <a16:creationId xmlns:a16="http://schemas.microsoft.com/office/drawing/2014/main" id="{2A4B170A-2F00-46C5-8396-83EA6809B3BF}"/>
              </a:ext>
            </a:extLst>
          </p:cNvPr>
          <p:cNvSpPr/>
          <p:nvPr/>
        </p:nvSpPr>
        <p:spPr>
          <a:xfrm>
            <a:off x="4914978" y="5227713"/>
            <a:ext cx="125054"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4" name="正方形/長方形 673">
            <a:extLst>
              <a:ext uri="{FF2B5EF4-FFF2-40B4-BE49-F238E27FC236}">
                <a16:creationId xmlns:a16="http://schemas.microsoft.com/office/drawing/2014/main" id="{C82EB9DE-E1BD-400E-9F0E-E3EDA5E23B2D}"/>
              </a:ext>
            </a:extLst>
          </p:cNvPr>
          <p:cNvSpPr/>
          <p:nvPr/>
        </p:nvSpPr>
        <p:spPr>
          <a:xfrm>
            <a:off x="4951952" y="5253795"/>
            <a:ext cx="112547"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5" name="正方形/長方形 674">
            <a:extLst>
              <a:ext uri="{FF2B5EF4-FFF2-40B4-BE49-F238E27FC236}">
                <a16:creationId xmlns:a16="http://schemas.microsoft.com/office/drawing/2014/main" id="{BA3993FA-F9D8-4758-A479-3FC87B374193}"/>
              </a:ext>
            </a:extLst>
          </p:cNvPr>
          <p:cNvSpPr/>
          <p:nvPr/>
        </p:nvSpPr>
        <p:spPr>
          <a:xfrm>
            <a:off x="5008225" y="5282515"/>
            <a:ext cx="112547"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6" name="正方形/長方形 675">
            <a:extLst>
              <a:ext uri="{FF2B5EF4-FFF2-40B4-BE49-F238E27FC236}">
                <a16:creationId xmlns:a16="http://schemas.microsoft.com/office/drawing/2014/main" id="{4349FD2D-B551-4024-9467-394A3DC76C11}"/>
              </a:ext>
            </a:extLst>
          </p:cNvPr>
          <p:cNvSpPr/>
          <p:nvPr/>
        </p:nvSpPr>
        <p:spPr>
          <a:xfrm>
            <a:off x="5062855" y="5226292"/>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7" name="正方形/長方形 676">
            <a:extLst>
              <a:ext uri="{FF2B5EF4-FFF2-40B4-BE49-F238E27FC236}">
                <a16:creationId xmlns:a16="http://schemas.microsoft.com/office/drawing/2014/main" id="{88BFE53B-6D49-44C5-ACD8-21DA34989B79}"/>
              </a:ext>
            </a:extLst>
          </p:cNvPr>
          <p:cNvSpPr/>
          <p:nvPr/>
        </p:nvSpPr>
        <p:spPr>
          <a:xfrm>
            <a:off x="5085449" y="5310393"/>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8" name="正方形/長方形 677">
            <a:extLst>
              <a:ext uri="{FF2B5EF4-FFF2-40B4-BE49-F238E27FC236}">
                <a16:creationId xmlns:a16="http://schemas.microsoft.com/office/drawing/2014/main" id="{E7A37F90-B72B-40C3-9608-47CF4DE71751}"/>
              </a:ext>
            </a:extLst>
          </p:cNvPr>
          <p:cNvSpPr/>
          <p:nvPr/>
        </p:nvSpPr>
        <p:spPr>
          <a:xfrm>
            <a:off x="5171043" y="5562373"/>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9" name="正方形/長方形 678">
            <a:extLst>
              <a:ext uri="{FF2B5EF4-FFF2-40B4-BE49-F238E27FC236}">
                <a16:creationId xmlns:a16="http://schemas.microsoft.com/office/drawing/2014/main" id="{64EB0BA9-D9DB-4E6F-8274-48C34CC47F98}"/>
              </a:ext>
            </a:extLst>
          </p:cNvPr>
          <p:cNvSpPr/>
          <p:nvPr/>
        </p:nvSpPr>
        <p:spPr>
          <a:xfrm>
            <a:off x="5151684" y="5589156"/>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0" name="正方形/長方形 679">
            <a:extLst>
              <a:ext uri="{FF2B5EF4-FFF2-40B4-BE49-F238E27FC236}">
                <a16:creationId xmlns:a16="http://schemas.microsoft.com/office/drawing/2014/main" id="{6F3C0334-4082-4626-9649-E342DF679595}"/>
              </a:ext>
            </a:extLst>
          </p:cNvPr>
          <p:cNvSpPr/>
          <p:nvPr/>
        </p:nvSpPr>
        <p:spPr>
          <a:xfrm>
            <a:off x="5607857" y="5500819"/>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1" name="正方形/長方形 680">
            <a:extLst>
              <a:ext uri="{FF2B5EF4-FFF2-40B4-BE49-F238E27FC236}">
                <a16:creationId xmlns:a16="http://schemas.microsoft.com/office/drawing/2014/main" id="{3D41EF83-1774-40AB-9BA8-AF43BC49A929}"/>
              </a:ext>
            </a:extLst>
          </p:cNvPr>
          <p:cNvSpPr/>
          <p:nvPr/>
        </p:nvSpPr>
        <p:spPr>
          <a:xfrm>
            <a:off x="5496185" y="5834105"/>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2" name="正方形/長方形 681">
            <a:extLst>
              <a:ext uri="{FF2B5EF4-FFF2-40B4-BE49-F238E27FC236}">
                <a16:creationId xmlns:a16="http://schemas.microsoft.com/office/drawing/2014/main" id="{7CBEB73E-07D2-4349-AE9F-FDA10B5BD6D0}"/>
              </a:ext>
            </a:extLst>
          </p:cNvPr>
          <p:cNvSpPr/>
          <p:nvPr/>
        </p:nvSpPr>
        <p:spPr>
          <a:xfrm>
            <a:off x="5361470" y="5855670"/>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3" name="正方形/長方形 682">
            <a:extLst>
              <a:ext uri="{FF2B5EF4-FFF2-40B4-BE49-F238E27FC236}">
                <a16:creationId xmlns:a16="http://schemas.microsoft.com/office/drawing/2014/main" id="{CF508A11-48AB-4D83-85C7-2CE61A67338A}"/>
              </a:ext>
            </a:extLst>
          </p:cNvPr>
          <p:cNvSpPr/>
          <p:nvPr/>
        </p:nvSpPr>
        <p:spPr>
          <a:xfrm>
            <a:off x="8431290" y="2158526"/>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4" name="正方形/長方形 683">
            <a:extLst>
              <a:ext uri="{FF2B5EF4-FFF2-40B4-BE49-F238E27FC236}">
                <a16:creationId xmlns:a16="http://schemas.microsoft.com/office/drawing/2014/main" id="{DEFAA32E-1E37-4B63-9CA7-322F841C5222}"/>
              </a:ext>
            </a:extLst>
          </p:cNvPr>
          <p:cNvSpPr/>
          <p:nvPr/>
        </p:nvSpPr>
        <p:spPr>
          <a:xfrm>
            <a:off x="8545982" y="2188532"/>
            <a:ext cx="41972" cy="1379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5" name="正方形/長方形 684">
            <a:extLst>
              <a:ext uri="{FF2B5EF4-FFF2-40B4-BE49-F238E27FC236}">
                <a16:creationId xmlns:a16="http://schemas.microsoft.com/office/drawing/2014/main" id="{7EADACA4-72A5-4F2D-8852-B04D109CC43B}"/>
              </a:ext>
            </a:extLst>
          </p:cNvPr>
          <p:cNvSpPr/>
          <p:nvPr/>
        </p:nvSpPr>
        <p:spPr>
          <a:xfrm>
            <a:off x="8435472" y="2213113"/>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6" name="正方形/長方形 685">
            <a:extLst>
              <a:ext uri="{FF2B5EF4-FFF2-40B4-BE49-F238E27FC236}">
                <a16:creationId xmlns:a16="http://schemas.microsoft.com/office/drawing/2014/main" id="{DCC3B77C-3EEA-4E5D-BDB2-E7F14030015D}"/>
              </a:ext>
            </a:extLst>
          </p:cNvPr>
          <p:cNvSpPr/>
          <p:nvPr/>
        </p:nvSpPr>
        <p:spPr>
          <a:xfrm>
            <a:off x="8576279" y="2282594"/>
            <a:ext cx="20994" cy="673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7" name="正方形/長方形 686">
            <a:extLst>
              <a:ext uri="{FF2B5EF4-FFF2-40B4-BE49-F238E27FC236}">
                <a16:creationId xmlns:a16="http://schemas.microsoft.com/office/drawing/2014/main" id="{7085AFA2-3A01-4D26-95B7-6EE075EE8B21}"/>
              </a:ext>
            </a:extLst>
          </p:cNvPr>
          <p:cNvSpPr/>
          <p:nvPr/>
        </p:nvSpPr>
        <p:spPr>
          <a:xfrm>
            <a:off x="6467851" y="2107276"/>
            <a:ext cx="138860" cy="1536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8" name="正方形/長方形 687">
            <a:extLst>
              <a:ext uri="{FF2B5EF4-FFF2-40B4-BE49-F238E27FC236}">
                <a16:creationId xmlns:a16="http://schemas.microsoft.com/office/drawing/2014/main" id="{26F346D2-B54F-416D-A3F7-326FB169654F}"/>
              </a:ext>
            </a:extLst>
          </p:cNvPr>
          <p:cNvSpPr/>
          <p:nvPr/>
        </p:nvSpPr>
        <p:spPr>
          <a:xfrm>
            <a:off x="6358804" y="2106670"/>
            <a:ext cx="90949" cy="11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9" name="正方形/長方形 688">
            <a:extLst>
              <a:ext uri="{FF2B5EF4-FFF2-40B4-BE49-F238E27FC236}">
                <a16:creationId xmlns:a16="http://schemas.microsoft.com/office/drawing/2014/main" id="{0948C549-CA45-4E33-9BA9-86919EC8B953}"/>
              </a:ext>
            </a:extLst>
          </p:cNvPr>
          <p:cNvSpPr/>
          <p:nvPr/>
        </p:nvSpPr>
        <p:spPr>
          <a:xfrm>
            <a:off x="6384027" y="2217387"/>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0" name="正方形/長方形 689">
            <a:extLst>
              <a:ext uri="{FF2B5EF4-FFF2-40B4-BE49-F238E27FC236}">
                <a16:creationId xmlns:a16="http://schemas.microsoft.com/office/drawing/2014/main" id="{F27FCD3D-6EFC-4EC8-86B8-0E0134AE1E66}"/>
              </a:ext>
            </a:extLst>
          </p:cNvPr>
          <p:cNvSpPr/>
          <p:nvPr/>
        </p:nvSpPr>
        <p:spPr>
          <a:xfrm>
            <a:off x="6284012" y="2136600"/>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1" name="正方形/長方形 690">
            <a:extLst>
              <a:ext uri="{FF2B5EF4-FFF2-40B4-BE49-F238E27FC236}">
                <a16:creationId xmlns:a16="http://schemas.microsoft.com/office/drawing/2014/main" id="{66212110-3983-4846-A6C6-B7A2F1595078}"/>
              </a:ext>
            </a:extLst>
          </p:cNvPr>
          <p:cNvSpPr/>
          <p:nvPr/>
        </p:nvSpPr>
        <p:spPr>
          <a:xfrm>
            <a:off x="6280585" y="2163361"/>
            <a:ext cx="846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2" name="正方形/長方形 691">
            <a:extLst>
              <a:ext uri="{FF2B5EF4-FFF2-40B4-BE49-F238E27FC236}">
                <a16:creationId xmlns:a16="http://schemas.microsoft.com/office/drawing/2014/main" id="{AB1E155B-367A-4C1F-8B70-C01F5D2A6822}"/>
              </a:ext>
            </a:extLst>
          </p:cNvPr>
          <p:cNvSpPr/>
          <p:nvPr/>
        </p:nvSpPr>
        <p:spPr>
          <a:xfrm>
            <a:off x="6435119" y="2244224"/>
            <a:ext cx="42319"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3" name="正方形/長方形 692">
            <a:extLst>
              <a:ext uri="{FF2B5EF4-FFF2-40B4-BE49-F238E27FC236}">
                <a16:creationId xmlns:a16="http://schemas.microsoft.com/office/drawing/2014/main" id="{2BCDC54B-4BDC-4507-8705-A7400C6799D6}"/>
              </a:ext>
            </a:extLst>
          </p:cNvPr>
          <p:cNvSpPr/>
          <p:nvPr/>
        </p:nvSpPr>
        <p:spPr>
          <a:xfrm>
            <a:off x="6494892" y="2260373"/>
            <a:ext cx="554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4" name="正方形/長方形 693">
            <a:extLst>
              <a:ext uri="{FF2B5EF4-FFF2-40B4-BE49-F238E27FC236}">
                <a16:creationId xmlns:a16="http://schemas.microsoft.com/office/drawing/2014/main" id="{4BD70CCC-A253-4C12-B565-AE2ED3564236}"/>
              </a:ext>
            </a:extLst>
          </p:cNvPr>
          <p:cNvSpPr/>
          <p:nvPr/>
        </p:nvSpPr>
        <p:spPr>
          <a:xfrm>
            <a:off x="6521753" y="2274795"/>
            <a:ext cx="34926" cy="511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5" name="正方形/長方形 694">
            <a:extLst>
              <a:ext uri="{FF2B5EF4-FFF2-40B4-BE49-F238E27FC236}">
                <a16:creationId xmlns:a16="http://schemas.microsoft.com/office/drawing/2014/main" id="{1A864C37-B015-4759-BB7F-DF8E9DD65349}"/>
              </a:ext>
            </a:extLst>
          </p:cNvPr>
          <p:cNvSpPr/>
          <p:nvPr/>
        </p:nvSpPr>
        <p:spPr>
          <a:xfrm>
            <a:off x="6497496" y="2287080"/>
            <a:ext cx="26195" cy="191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6" name="正方形/長方形 695">
            <a:extLst>
              <a:ext uri="{FF2B5EF4-FFF2-40B4-BE49-F238E27FC236}">
                <a16:creationId xmlns:a16="http://schemas.microsoft.com/office/drawing/2014/main" id="{2A3EE917-4016-4B69-8247-8BEDCA3B276C}"/>
              </a:ext>
            </a:extLst>
          </p:cNvPr>
          <p:cNvSpPr/>
          <p:nvPr/>
        </p:nvSpPr>
        <p:spPr>
          <a:xfrm>
            <a:off x="6445386" y="2160398"/>
            <a:ext cx="24756" cy="622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7" name="正方形/長方形 696">
            <a:extLst>
              <a:ext uri="{FF2B5EF4-FFF2-40B4-BE49-F238E27FC236}">
                <a16:creationId xmlns:a16="http://schemas.microsoft.com/office/drawing/2014/main" id="{9AFCC7D4-1339-4240-83F5-82E062F320C3}"/>
              </a:ext>
            </a:extLst>
          </p:cNvPr>
          <p:cNvSpPr/>
          <p:nvPr/>
        </p:nvSpPr>
        <p:spPr>
          <a:xfrm>
            <a:off x="6409305" y="2052323"/>
            <a:ext cx="62755"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8" name="正方形/長方形 697">
            <a:extLst>
              <a:ext uri="{FF2B5EF4-FFF2-40B4-BE49-F238E27FC236}">
                <a16:creationId xmlns:a16="http://schemas.microsoft.com/office/drawing/2014/main" id="{9A4AE50A-7487-4069-92D9-0AC58482CD25}"/>
              </a:ext>
            </a:extLst>
          </p:cNvPr>
          <p:cNvSpPr/>
          <p:nvPr/>
        </p:nvSpPr>
        <p:spPr>
          <a:xfrm>
            <a:off x="6388559" y="2079374"/>
            <a:ext cx="131786"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9" name="正方形/長方形 698">
            <a:extLst>
              <a:ext uri="{FF2B5EF4-FFF2-40B4-BE49-F238E27FC236}">
                <a16:creationId xmlns:a16="http://schemas.microsoft.com/office/drawing/2014/main" id="{4E02D79A-B0F1-4B5F-B204-265FEAEE9F99}"/>
              </a:ext>
            </a:extLst>
          </p:cNvPr>
          <p:cNvSpPr/>
          <p:nvPr/>
        </p:nvSpPr>
        <p:spPr>
          <a:xfrm>
            <a:off x="6279802" y="2185639"/>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0" name="正方形/長方形 699">
            <a:extLst>
              <a:ext uri="{FF2B5EF4-FFF2-40B4-BE49-F238E27FC236}">
                <a16:creationId xmlns:a16="http://schemas.microsoft.com/office/drawing/2014/main" id="{FA203287-F470-4916-9439-11889E239B74}"/>
              </a:ext>
            </a:extLst>
          </p:cNvPr>
          <p:cNvSpPr/>
          <p:nvPr/>
        </p:nvSpPr>
        <p:spPr>
          <a:xfrm>
            <a:off x="6476752" y="2240553"/>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1" name="正方形/長方形 700">
            <a:extLst>
              <a:ext uri="{FF2B5EF4-FFF2-40B4-BE49-F238E27FC236}">
                <a16:creationId xmlns:a16="http://schemas.microsoft.com/office/drawing/2014/main" id="{1947C0F2-5129-4362-B0F4-44083A97883E}"/>
              </a:ext>
            </a:extLst>
          </p:cNvPr>
          <p:cNvSpPr/>
          <p:nvPr/>
        </p:nvSpPr>
        <p:spPr>
          <a:xfrm>
            <a:off x="6740793" y="2572229"/>
            <a:ext cx="73600"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2" name="正方形/長方形 701">
            <a:extLst>
              <a:ext uri="{FF2B5EF4-FFF2-40B4-BE49-F238E27FC236}">
                <a16:creationId xmlns:a16="http://schemas.microsoft.com/office/drawing/2014/main" id="{AECA35C5-14EB-48DD-8198-A57E78B8FE8A}"/>
              </a:ext>
            </a:extLst>
          </p:cNvPr>
          <p:cNvSpPr/>
          <p:nvPr/>
        </p:nvSpPr>
        <p:spPr>
          <a:xfrm>
            <a:off x="6787339" y="2543170"/>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3" name="正方形/長方形 702">
            <a:extLst>
              <a:ext uri="{FF2B5EF4-FFF2-40B4-BE49-F238E27FC236}">
                <a16:creationId xmlns:a16="http://schemas.microsoft.com/office/drawing/2014/main" id="{9CCF5F52-E9EE-48C5-A676-6372840E5D67}"/>
              </a:ext>
            </a:extLst>
          </p:cNvPr>
          <p:cNvSpPr/>
          <p:nvPr/>
        </p:nvSpPr>
        <p:spPr>
          <a:xfrm>
            <a:off x="6739145" y="2598895"/>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4" name="正方形/長方形 703">
            <a:extLst>
              <a:ext uri="{FF2B5EF4-FFF2-40B4-BE49-F238E27FC236}">
                <a16:creationId xmlns:a16="http://schemas.microsoft.com/office/drawing/2014/main" id="{E39F189F-6EE2-4954-8221-2AA93723CAD1}"/>
              </a:ext>
            </a:extLst>
          </p:cNvPr>
          <p:cNvSpPr/>
          <p:nvPr/>
        </p:nvSpPr>
        <p:spPr>
          <a:xfrm>
            <a:off x="7065856" y="1722522"/>
            <a:ext cx="20829" cy="1090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5" name="正方形/長方形 704">
            <a:extLst>
              <a:ext uri="{FF2B5EF4-FFF2-40B4-BE49-F238E27FC236}">
                <a16:creationId xmlns:a16="http://schemas.microsoft.com/office/drawing/2014/main" id="{0A4388E3-A42A-47F2-812D-9DBDBD5B5C08}"/>
              </a:ext>
            </a:extLst>
          </p:cNvPr>
          <p:cNvSpPr/>
          <p:nvPr/>
        </p:nvSpPr>
        <p:spPr>
          <a:xfrm>
            <a:off x="5871864" y="3949734"/>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6" name="正方形/長方形 705">
            <a:extLst>
              <a:ext uri="{FF2B5EF4-FFF2-40B4-BE49-F238E27FC236}">
                <a16:creationId xmlns:a16="http://schemas.microsoft.com/office/drawing/2014/main" id="{607081AF-5CEA-48B3-B148-A9171C00F04B}"/>
              </a:ext>
            </a:extLst>
          </p:cNvPr>
          <p:cNvSpPr/>
          <p:nvPr/>
        </p:nvSpPr>
        <p:spPr>
          <a:xfrm>
            <a:off x="5873245" y="4025977"/>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7" name="正方形/長方形 706">
            <a:extLst>
              <a:ext uri="{FF2B5EF4-FFF2-40B4-BE49-F238E27FC236}">
                <a16:creationId xmlns:a16="http://schemas.microsoft.com/office/drawing/2014/main" id="{EF5080A8-877E-4939-970E-73881E4CFA79}"/>
              </a:ext>
            </a:extLst>
          </p:cNvPr>
          <p:cNvSpPr/>
          <p:nvPr/>
        </p:nvSpPr>
        <p:spPr>
          <a:xfrm>
            <a:off x="5981020" y="4083121"/>
            <a:ext cx="29563" cy="469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8" name="正方形/長方形 707">
            <a:extLst>
              <a:ext uri="{FF2B5EF4-FFF2-40B4-BE49-F238E27FC236}">
                <a16:creationId xmlns:a16="http://schemas.microsoft.com/office/drawing/2014/main" id="{675093E0-CD0F-4DEE-924E-EDB6C7F441E9}"/>
              </a:ext>
            </a:extLst>
          </p:cNvPr>
          <p:cNvSpPr/>
          <p:nvPr/>
        </p:nvSpPr>
        <p:spPr>
          <a:xfrm>
            <a:off x="7736215" y="6149752"/>
            <a:ext cx="58321" cy="461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9" name="正方形/長方形 708">
            <a:extLst>
              <a:ext uri="{FF2B5EF4-FFF2-40B4-BE49-F238E27FC236}">
                <a16:creationId xmlns:a16="http://schemas.microsoft.com/office/drawing/2014/main" id="{DCE2CA0E-CD4E-4D07-8D46-09AC4C94C697}"/>
              </a:ext>
            </a:extLst>
          </p:cNvPr>
          <p:cNvSpPr/>
          <p:nvPr/>
        </p:nvSpPr>
        <p:spPr>
          <a:xfrm>
            <a:off x="8844176" y="4936149"/>
            <a:ext cx="55175"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0" name="正方形/長方形 709">
            <a:extLst>
              <a:ext uri="{FF2B5EF4-FFF2-40B4-BE49-F238E27FC236}">
                <a16:creationId xmlns:a16="http://schemas.microsoft.com/office/drawing/2014/main" id="{684595FD-0DDF-4E4B-A08F-84022044CDA2}"/>
              </a:ext>
            </a:extLst>
          </p:cNvPr>
          <p:cNvSpPr/>
          <p:nvPr/>
        </p:nvSpPr>
        <p:spPr>
          <a:xfrm>
            <a:off x="8707911" y="5065229"/>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1" name="正方形/長方形 710">
            <a:extLst>
              <a:ext uri="{FF2B5EF4-FFF2-40B4-BE49-F238E27FC236}">
                <a16:creationId xmlns:a16="http://schemas.microsoft.com/office/drawing/2014/main" id="{B25D268A-DE36-455A-B95F-45965A1C1DA0}"/>
              </a:ext>
            </a:extLst>
          </p:cNvPr>
          <p:cNvSpPr/>
          <p:nvPr/>
        </p:nvSpPr>
        <p:spPr>
          <a:xfrm>
            <a:off x="8759535" y="5009320"/>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2" name="正方形/長方形 711">
            <a:extLst>
              <a:ext uri="{FF2B5EF4-FFF2-40B4-BE49-F238E27FC236}">
                <a16:creationId xmlns:a16="http://schemas.microsoft.com/office/drawing/2014/main" id="{C40C45FF-DA64-4FDE-93D6-14DDADB63832}"/>
              </a:ext>
            </a:extLst>
          </p:cNvPr>
          <p:cNvSpPr/>
          <p:nvPr/>
        </p:nvSpPr>
        <p:spPr>
          <a:xfrm>
            <a:off x="8815193" y="4986144"/>
            <a:ext cx="30838"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3" name="正方形/長方形 712">
            <a:extLst>
              <a:ext uri="{FF2B5EF4-FFF2-40B4-BE49-F238E27FC236}">
                <a16:creationId xmlns:a16="http://schemas.microsoft.com/office/drawing/2014/main" id="{823F873B-10C0-4D9B-85E5-A7B90F29E425}"/>
              </a:ext>
            </a:extLst>
          </p:cNvPr>
          <p:cNvSpPr/>
          <p:nvPr/>
        </p:nvSpPr>
        <p:spPr>
          <a:xfrm>
            <a:off x="8888535" y="4841218"/>
            <a:ext cx="39717" cy="2016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4" name="正方形/長方形 713">
            <a:extLst>
              <a:ext uri="{FF2B5EF4-FFF2-40B4-BE49-F238E27FC236}">
                <a16:creationId xmlns:a16="http://schemas.microsoft.com/office/drawing/2014/main" id="{A9D80EA9-4E72-4D56-8A63-49AA918CD6E5}"/>
              </a:ext>
            </a:extLst>
          </p:cNvPr>
          <p:cNvSpPr/>
          <p:nvPr/>
        </p:nvSpPr>
        <p:spPr>
          <a:xfrm>
            <a:off x="8926769" y="4839100"/>
            <a:ext cx="44524"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5" name="正方形/長方形 714">
            <a:extLst>
              <a:ext uri="{FF2B5EF4-FFF2-40B4-BE49-F238E27FC236}">
                <a16:creationId xmlns:a16="http://schemas.microsoft.com/office/drawing/2014/main" id="{A56B82E7-647C-4D7B-BA36-01294199FD03}"/>
              </a:ext>
            </a:extLst>
          </p:cNvPr>
          <p:cNvSpPr/>
          <p:nvPr/>
        </p:nvSpPr>
        <p:spPr>
          <a:xfrm>
            <a:off x="8924372" y="4906939"/>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6" name="正方形/長方形 715">
            <a:extLst>
              <a:ext uri="{FF2B5EF4-FFF2-40B4-BE49-F238E27FC236}">
                <a16:creationId xmlns:a16="http://schemas.microsoft.com/office/drawing/2014/main" id="{F22BC9AA-AC73-4846-A21D-7F8772E814B5}"/>
              </a:ext>
            </a:extLst>
          </p:cNvPr>
          <p:cNvSpPr/>
          <p:nvPr/>
        </p:nvSpPr>
        <p:spPr>
          <a:xfrm>
            <a:off x="8861494" y="4904246"/>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7" name="正方形/長方形 716">
            <a:extLst>
              <a:ext uri="{FF2B5EF4-FFF2-40B4-BE49-F238E27FC236}">
                <a16:creationId xmlns:a16="http://schemas.microsoft.com/office/drawing/2014/main" id="{F2F17397-8B64-4174-991F-A4994065FDED}"/>
              </a:ext>
            </a:extLst>
          </p:cNvPr>
          <p:cNvSpPr/>
          <p:nvPr/>
        </p:nvSpPr>
        <p:spPr>
          <a:xfrm>
            <a:off x="8760092" y="5091617"/>
            <a:ext cx="34567" cy="339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8" name="正方形/長方形 717">
            <a:extLst>
              <a:ext uri="{FF2B5EF4-FFF2-40B4-BE49-F238E27FC236}">
                <a16:creationId xmlns:a16="http://schemas.microsoft.com/office/drawing/2014/main" id="{B6B7B600-8E38-4286-998B-ED1F313CA996}"/>
              </a:ext>
            </a:extLst>
          </p:cNvPr>
          <p:cNvSpPr/>
          <p:nvPr/>
        </p:nvSpPr>
        <p:spPr>
          <a:xfrm>
            <a:off x="8602780" y="5527772"/>
            <a:ext cx="79258" cy="1159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9" name="正方形/長方形 718">
            <a:extLst>
              <a:ext uri="{FF2B5EF4-FFF2-40B4-BE49-F238E27FC236}">
                <a16:creationId xmlns:a16="http://schemas.microsoft.com/office/drawing/2014/main" id="{AD56CA21-6B1C-4C42-8486-19ED6CF6BB3E}"/>
              </a:ext>
            </a:extLst>
          </p:cNvPr>
          <p:cNvSpPr/>
          <p:nvPr/>
        </p:nvSpPr>
        <p:spPr>
          <a:xfrm>
            <a:off x="8628656" y="5500867"/>
            <a:ext cx="57066" cy="289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0" name="正方形/長方形 719">
            <a:extLst>
              <a:ext uri="{FF2B5EF4-FFF2-40B4-BE49-F238E27FC236}">
                <a16:creationId xmlns:a16="http://schemas.microsoft.com/office/drawing/2014/main" id="{24CD46D7-EF29-405D-B520-26B8A079CA4D}"/>
              </a:ext>
            </a:extLst>
          </p:cNvPr>
          <p:cNvSpPr/>
          <p:nvPr/>
        </p:nvSpPr>
        <p:spPr>
          <a:xfrm>
            <a:off x="8628171" y="5644446"/>
            <a:ext cx="47517" cy="301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1" name="正方形/長方形 720">
            <a:extLst>
              <a:ext uri="{FF2B5EF4-FFF2-40B4-BE49-F238E27FC236}">
                <a16:creationId xmlns:a16="http://schemas.microsoft.com/office/drawing/2014/main" id="{35CCDA7E-D1A3-4E02-9861-0828BE6CD156}"/>
              </a:ext>
            </a:extLst>
          </p:cNvPr>
          <p:cNvSpPr/>
          <p:nvPr/>
        </p:nvSpPr>
        <p:spPr>
          <a:xfrm flipH="1">
            <a:off x="8379679" y="5949074"/>
            <a:ext cx="21739" cy="1554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2" name="正方形/長方形 721">
            <a:extLst>
              <a:ext uri="{FF2B5EF4-FFF2-40B4-BE49-F238E27FC236}">
                <a16:creationId xmlns:a16="http://schemas.microsoft.com/office/drawing/2014/main" id="{30F1CB13-F0BF-4B1D-88B0-9AE45252132F}"/>
              </a:ext>
            </a:extLst>
          </p:cNvPr>
          <p:cNvSpPr/>
          <p:nvPr/>
        </p:nvSpPr>
        <p:spPr>
          <a:xfrm flipH="1">
            <a:off x="8411430" y="5916202"/>
            <a:ext cx="41521" cy="271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3" name="正方形/長方形 722">
            <a:extLst>
              <a:ext uri="{FF2B5EF4-FFF2-40B4-BE49-F238E27FC236}">
                <a16:creationId xmlns:a16="http://schemas.microsoft.com/office/drawing/2014/main" id="{AEC05624-47CC-49E0-B090-F55792EC9E85}"/>
              </a:ext>
            </a:extLst>
          </p:cNvPr>
          <p:cNvSpPr/>
          <p:nvPr/>
        </p:nvSpPr>
        <p:spPr>
          <a:xfrm flipH="1">
            <a:off x="8436244" y="5888935"/>
            <a:ext cx="41521" cy="264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4" name="正方形/長方形 723">
            <a:extLst>
              <a:ext uri="{FF2B5EF4-FFF2-40B4-BE49-F238E27FC236}">
                <a16:creationId xmlns:a16="http://schemas.microsoft.com/office/drawing/2014/main" id="{F2E74416-65A1-494D-83A1-BCA1C42CD3FE}"/>
              </a:ext>
            </a:extLst>
          </p:cNvPr>
          <p:cNvSpPr/>
          <p:nvPr/>
        </p:nvSpPr>
        <p:spPr>
          <a:xfrm flipH="1">
            <a:off x="8401418" y="5944461"/>
            <a:ext cx="41521" cy="261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5" name="正方形/長方形 724">
            <a:extLst>
              <a:ext uri="{FF2B5EF4-FFF2-40B4-BE49-F238E27FC236}">
                <a16:creationId xmlns:a16="http://schemas.microsoft.com/office/drawing/2014/main" id="{ECA89939-58EC-4A0F-9BBA-E308AE401662}"/>
              </a:ext>
            </a:extLst>
          </p:cNvPr>
          <p:cNvSpPr/>
          <p:nvPr/>
        </p:nvSpPr>
        <p:spPr>
          <a:xfrm>
            <a:off x="8787074" y="3943391"/>
            <a:ext cx="111822"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6" name="正方形/長方形 725">
            <a:extLst>
              <a:ext uri="{FF2B5EF4-FFF2-40B4-BE49-F238E27FC236}">
                <a16:creationId xmlns:a16="http://schemas.microsoft.com/office/drawing/2014/main" id="{BB915F5A-1DBC-4E16-A573-B656016D1B55}"/>
              </a:ext>
            </a:extLst>
          </p:cNvPr>
          <p:cNvSpPr/>
          <p:nvPr/>
        </p:nvSpPr>
        <p:spPr>
          <a:xfrm>
            <a:off x="8978075" y="3805049"/>
            <a:ext cx="83078" cy="13650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7" name="正方形/長方形 726">
            <a:extLst>
              <a:ext uri="{FF2B5EF4-FFF2-40B4-BE49-F238E27FC236}">
                <a16:creationId xmlns:a16="http://schemas.microsoft.com/office/drawing/2014/main" id="{A73590F6-4F00-4F04-BC42-7968F1333B4C}"/>
              </a:ext>
            </a:extLst>
          </p:cNvPr>
          <p:cNvSpPr/>
          <p:nvPr/>
        </p:nvSpPr>
        <p:spPr>
          <a:xfrm>
            <a:off x="8707182" y="4078504"/>
            <a:ext cx="168314" cy="59070"/>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8" name="正方形/長方形 727">
            <a:extLst>
              <a:ext uri="{FF2B5EF4-FFF2-40B4-BE49-F238E27FC236}">
                <a16:creationId xmlns:a16="http://schemas.microsoft.com/office/drawing/2014/main" id="{1F1ABF9B-2AA0-4134-B185-9ADF68BAF788}"/>
              </a:ext>
            </a:extLst>
          </p:cNvPr>
          <p:cNvSpPr/>
          <p:nvPr/>
        </p:nvSpPr>
        <p:spPr>
          <a:xfrm>
            <a:off x="8761089" y="3996308"/>
            <a:ext cx="137541"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9" name="正方形/長方形 728">
            <a:extLst>
              <a:ext uri="{FF2B5EF4-FFF2-40B4-BE49-F238E27FC236}">
                <a16:creationId xmlns:a16="http://schemas.microsoft.com/office/drawing/2014/main" id="{F67E13CA-8945-4BC2-A64A-DF45A8F682C6}"/>
              </a:ext>
            </a:extLst>
          </p:cNvPr>
          <p:cNvSpPr/>
          <p:nvPr/>
        </p:nvSpPr>
        <p:spPr>
          <a:xfrm>
            <a:off x="8732615" y="4052745"/>
            <a:ext cx="137541" cy="251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0" name="正方形/長方形 729">
            <a:extLst>
              <a:ext uri="{FF2B5EF4-FFF2-40B4-BE49-F238E27FC236}">
                <a16:creationId xmlns:a16="http://schemas.microsoft.com/office/drawing/2014/main" id="{142DE8DD-7016-43D6-B9B4-99E5B373B4DC}"/>
              </a:ext>
            </a:extLst>
          </p:cNvPr>
          <p:cNvSpPr/>
          <p:nvPr/>
        </p:nvSpPr>
        <p:spPr>
          <a:xfrm>
            <a:off x="8894039" y="4134239"/>
            <a:ext cx="55884" cy="284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1" name="正方形/長方形 730">
            <a:extLst>
              <a:ext uri="{FF2B5EF4-FFF2-40B4-BE49-F238E27FC236}">
                <a16:creationId xmlns:a16="http://schemas.microsoft.com/office/drawing/2014/main" id="{E153620A-0991-4FE3-A67D-AFE057F31D2A}"/>
              </a:ext>
            </a:extLst>
          </p:cNvPr>
          <p:cNvSpPr/>
          <p:nvPr/>
        </p:nvSpPr>
        <p:spPr>
          <a:xfrm>
            <a:off x="8872544" y="4109209"/>
            <a:ext cx="106538" cy="259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2" name="正方形/長方形 731">
            <a:extLst>
              <a:ext uri="{FF2B5EF4-FFF2-40B4-BE49-F238E27FC236}">
                <a16:creationId xmlns:a16="http://schemas.microsoft.com/office/drawing/2014/main" id="{EC65EC74-6F7C-4A8A-A704-4B011E885C39}"/>
              </a:ext>
            </a:extLst>
          </p:cNvPr>
          <p:cNvSpPr/>
          <p:nvPr/>
        </p:nvSpPr>
        <p:spPr>
          <a:xfrm>
            <a:off x="8888537" y="4082632"/>
            <a:ext cx="99080"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3" name="正方形/長方形 732">
            <a:extLst>
              <a:ext uri="{FF2B5EF4-FFF2-40B4-BE49-F238E27FC236}">
                <a16:creationId xmlns:a16="http://schemas.microsoft.com/office/drawing/2014/main" id="{6A03FEC9-6485-436E-9B51-77A043AF7095}"/>
              </a:ext>
            </a:extLst>
          </p:cNvPr>
          <p:cNvSpPr/>
          <p:nvPr/>
        </p:nvSpPr>
        <p:spPr>
          <a:xfrm>
            <a:off x="8916750" y="4053991"/>
            <a:ext cx="94126"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4" name="正方形/長方形 733">
            <a:extLst>
              <a:ext uri="{FF2B5EF4-FFF2-40B4-BE49-F238E27FC236}">
                <a16:creationId xmlns:a16="http://schemas.microsoft.com/office/drawing/2014/main" id="{ED14B793-7593-4268-AE24-295A54D40174}"/>
              </a:ext>
            </a:extLst>
          </p:cNvPr>
          <p:cNvSpPr/>
          <p:nvPr/>
        </p:nvSpPr>
        <p:spPr>
          <a:xfrm>
            <a:off x="8920135" y="4025419"/>
            <a:ext cx="10920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5" name="正方形/長方形 734">
            <a:extLst>
              <a:ext uri="{FF2B5EF4-FFF2-40B4-BE49-F238E27FC236}">
                <a16:creationId xmlns:a16="http://schemas.microsoft.com/office/drawing/2014/main" id="{17068975-26A6-4AEA-BDFD-DDFDC4A3CAC4}"/>
              </a:ext>
            </a:extLst>
          </p:cNvPr>
          <p:cNvSpPr/>
          <p:nvPr/>
        </p:nvSpPr>
        <p:spPr>
          <a:xfrm>
            <a:off x="8947646" y="3996916"/>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6" name="正方形/長方形 735">
            <a:extLst>
              <a:ext uri="{FF2B5EF4-FFF2-40B4-BE49-F238E27FC236}">
                <a16:creationId xmlns:a16="http://schemas.microsoft.com/office/drawing/2014/main" id="{A3746B79-DB30-4470-8665-D3F710B3608A}"/>
              </a:ext>
            </a:extLst>
          </p:cNvPr>
          <p:cNvSpPr/>
          <p:nvPr/>
        </p:nvSpPr>
        <p:spPr>
          <a:xfrm>
            <a:off x="8944916" y="3968889"/>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7" name="正方形/長方形 736">
            <a:extLst>
              <a:ext uri="{FF2B5EF4-FFF2-40B4-BE49-F238E27FC236}">
                <a16:creationId xmlns:a16="http://schemas.microsoft.com/office/drawing/2014/main" id="{7A9F7C47-7363-4B6E-AC3D-9C774B22883F}"/>
              </a:ext>
            </a:extLst>
          </p:cNvPr>
          <p:cNvSpPr/>
          <p:nvPr/>
        </p:nvSpPr>
        <p:spPr>
          <a:xfrm>
            <a:off x="8950842" y="3942153"/>
            <a:ext cx="14218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8" name="正方形/長方形 737">
            <a:extLst>
              <a:ext uri="{FF2B5EF4-FFF2-40B4-BE49-F238E27FC236}">
                <a16:creationId xmlns:a16="http://schemas.microsoft.com/office/drawing/2014/main" id="{D3BBABD5-2A15-4FB4-802B-880A4D716CE8}"/>
              </a:ext>
            </a:extLst>
          </p:cNvPr>
          <p:cNvSpPr/>
          <p:nvPr/>
        </p:nvSpPr>
        <p:spPr>
          <a:xfrm>
            <a:off x="9134815" y="3917271"/>
            <a:ext cx="867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9" name="正方形/長方形 738">
            <a:extLst>
              <a:ext uri="{FF2B5EF4-FFF2-40B4-BE49-F238E27FC236}">
                <a16:creationId xmlns:a16="http://schemas.microsoft.com/office/drawing/2014/main" id="{28785727-A472-47D6-B744-42564676B57C}"/>
              </a:ext>
            </a:extLst>
          </p:cNvPr>
          <p:cNvSpPr/>
          <p:nvPr/>
        </p:nvSpPr>
        <p:spPr>
          <a:xfrm>
            <a:off x="9058290" y="3887829"/>
            <a:ext cx="133567"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0" name="正方形/長方形 739">
            <a:extLst>
              <a:ext uri="{FF2B5EF4-FFF2-40B4-BE49-F238E27FC236}">
                <a16:creationId xmlns:a16="http://schemas.microsoft.com/office/drawing/2014/main" id="{7F6302A3-5746-4672-91A1-3EEC2DD422C0}"/>
              </a:ext>
            </a:extLst>
          </p:cNvPr>
          <p:cNvSpPr/>
          <p:nvPr/>
        </p:nvSpPr>
        <p:spPr>
          <a:xfrm>
            <a:off x="9062127" y="3915669"/>
            <a:ext cx="5264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1" name="正方形/長方形 740">
            <a:extLst>
              <a:ext uri="{FF2B5EF4-FFF2-40B4-BE49-F238E27FC236}">
                <a16:creationId xmlns:a16="http://schemas.microsoft.com/office/drawing/2014/main" id="{7AEFDCE4-03D0-4DA7-9CF6-CC42EE7FE717}"/>
              </a:ext>
            </a:extLst>
          </p:cNvPr>
          <p:cNvSpPr/>
          <p:nvPr/>
        </p:nvSpPr>
        <p:spPr>
          <a:xfrm>
            <a:off x="8841305" y="3915448"/>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2" name="正方形/長方形 741">
            <a:extLst>
              <a:ext uri="{FF2B5EF4-FFF2-40B4-BE49-F238E27FC236}">
                <a16:creationId xmlns:a16="http://schemas.microsoft.com/office/drawing/2014/main" id="{010E1ADA-66BB-474A-AC69-8E647032BE12}"/>
              </a:ext>
            </a:extLst>
          </p:cNvPr>
          <p:cNvSpPr/>
          <p:nvPr/>
        </p:nvSpPr>
        <p:spPr>
          <a:xfrm>
            <a:off x="8843959" y="3887183"/>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3" name="正方形/長方形 742">
            <a:extLst>
              <a:ext uri="{FF2B5EF4-FFF2-40B4-BE49-F238E27FC236}">
                <a16:creationId xmlns:a16="http://schemas.microsoft.com/office/drawing/2014/main" id="{B695413B-1598-4BEC-97F5-DA0247E8E1AB}"/>
              </a:ext>
            </a:extLst>
          </p:cNvPr>
          <p:cNvSpPr/>
          <p:nvPr/>
        </p:nvSpPr>
        <p:spPr>
          <a:xfrm>
            <a:off x="8865194" y="3860256"/>
            <a:ext cx="621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4" name="正方形/長方形 743">
            <a:extLst>
              <a:ext uri="{FF2B5EF4-FFF2-40B4-BE49-F238E27FC236}">
                <a16:creationId xmlns:a16="http://schemas.microsoft.com/office/drawing/2014/main" id="{18B16A8D-823B-4634-AF50-0540F916FF42}"/>
              </a:ext>
            </a:extLst>
          </p:cNvPr>
          <p:cNvSpPr/>
          <p:nvPr/>
        </p:nvSpPr>
        <p:spPr>
          <a:xfrm>
            <a:off x="8866712" y="3832803"/>
            <a:ext cx="354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5" name="正方形/長方形 744">
            <a:extLst>
              <a:ext uri="{FF2B5EF4-FFF2-40B4-BE49-F238E27FC236}">
                <a16:creationId xmlns:a16="http://schemas.microsoft.com/office/drawing/2014/main" id="{29253CBC-1147-4013-B2B7-9AE8DE5E7337}"/>
              </a:ext>
            </a:extLst>
          </p:cNvPr>
          <p:cNvSpPr/>
          <p:nvPr/>
        </p:nvSpPr>
        <p:spPr>
          <a:xfrm>
            <a:off x="8894292" y="3804381"/>
            <a:ext cx="8247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6" name="正方形/長方形 745">
            <a:extLst>
              <a:ext uri="{FF2B5EF4-FFF2-40B4-BE49-F238E27FC236}">
                <a16:creationId xmlns:a16="http://schemas.microsoft.com/office/drawing/2014/main" id="{297DE9C6-8656-4E75-AF5F-10B741CBD06D}"/>
              </a:ext>
            </a:extLst>
          </p:cNvPr>
          <p:cNvSpPr/>
          <p:nvPr/>
        </p:nvSpPr>
        <p:spPr>
          <a:xfrm>
            <a:off x="8947652" y="3832803"/>
            <a:ext cx="368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7" name="正方形/長方形 746">
            <a:extLst>
              <a:ext uri="{FF2B5EF4-FFF2-40B4-BE49-F238E27FC236}">
                <a16:creationId xmlns:a16="http://schemas.microsoft.com/office/drawing/2014/main" id="{F1D4DD78-7923-485B-9CCA-8A795135BB99}"/>
              </a:ext>
            </a:extLst>
          </p:cNvPr>
          <p:cNvSpPr/>
          <p:nvPr/>
        </p:nvSpPr>
        <p:spPr>
          <a:xfrm>
            <a:off x="9061867" y="3859542"/>
            <a:ext cx="508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8" name="正方形/長方形 747">
            <a:extLst>
              <a:ext uri="{FF2B5EF4-FFF2-40B4-BE49-F238E27FC236}">
                <a16:creationId xmlns:a16="http://schemas.microsoft.com/office/drawing/2014/main" id="{2805445C-F733-4EF5-9CB3-4FD436B74C9A}"/>
              </a:ext>
            </a:extLst>
          </p:cNvPr>
          <p:cNvSpPr/>
          <p:nvPr/>
        </p:nvSpPr>
        <p:spPr>
          <a:xfrm>
            <a:off x="9061862" y="3832933"/>
            <a:ext cx="7642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9" name="正方形/長方形 748">
            <a:extLst>
              <a:ext uri="{FF2B5EF4-FFF2-40B4-BE49-F238E27FC236}">
                <a16:creationId xmlns:a16="http://schemas.microsoft.com/office/drawing/2014/main" id="{90BC8637-867B-40DB-ACCF-65D26165D1C7}"/>
              </a:ext>
            </a:extLst>
          </p:cNvPr>
          <p:cNvSpPr/>
          <p:nvPr/>
        </p:nvSpPr>
        <p:spPr>
          <a:xfrm>
            <a:off x="8865498" y="3751596"/>
            <a:ext cx="166607"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0" name="正方形/長方形 749">
            <a:extLst>
              <a:ext uri="{FF2B5EF4-FFF2-40B4-BE49-F238E27FC236}">
                <a16:creationId xmlns:a16="http://schemas.microsoft.com/office/drawing/2014/main" id="{5B8D82EB-1F47-4E02-82CB-ED596F9F4E21}"/>
              </a:ext>
            </a:extLst>
          </p:cNvPr>
          <p:cNvSpPr/>
          <p:nvPr/>
        </p:nvSpPr>
        <p:spPr>
          <a:xfrm>
            <a:off x="8923362" y="3776758"/>
            <a:ext cx="1099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1" name="正方形/長方形 750">
            <a:extLst>
              <a:ext uri="{FF2B5EF4-FFF2-40B4-BE49-F238E27FC236}">
                <a16:creationId xmlns:a16="http://schemas.microsoft.com/office/drawing/2014/main" id="{76F0C5EA-2083-4BD6-A58C-766F6C80AC7E}"/>
              </a:ext>
            </a:extLst>
          </p:cNvPr>
          <p:cNvSpPr/>
          <p:nvPr/>
        </p:nvSpPr>
        <p:spPr>
          <a:xfrm>
            <a:off x="9064029" y="3807706"/>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2" name="正方形/長方形 751">
            <a:extLst>
              <a:ext uri="{FF2B5EF4-FFF2-40B4-BE49-F238E27FC236}">
                <a16:creationId xmlns:a16="http://schemas.microsoft.com/office/drawing/2014/main" id="{A5C8BB72-9574-4D12-BDDE-8521C8742AB7}"/>
              </a:ext>
            </a:extLst>
          </p:cNvPr>
          <p:cNvSpPr/>
          <p:nvPr/>
        </p:nvSpPr>
        <p:spPr>
          <a:xfrm>
            <a:off x="9143782" y="3862778"/>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3" name="正方形/長方形 752">
            <a:extLst>
              <a:ext uri="{FF2B5EF4-FFF2-40B4-BE49-F238E27FC236}">
                <a16:creationId xmlns:a16="http://schemas.microsoft.com/office/drawing/2014/main" id="{82CAFC92-88C7-49AC-B207-BBE6ED30D998}"/>
              </a:ext>
            </a:extLst>
          </p:cNvPr>
          <p:cNvSpPr/>
          <p:nvPr/>
        </p:nvSpPr>
        <p:spPr>
          <a:xfrm>
            <a:off x="9162156" y="3419820"/>
            <a:ext cx="191024" cy="4706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4" name="正方形/長方形 753">
            <a:extLst>
              <a:ext uri="{FF2B5EF4-FFF2-40B4-BE49-F238E27FC236}">
                <a16:creationId xmlns:a16="http://schemas.microsoft.com/office/drawing/2014/main" id="{0A513821-C3D0-48B0-82F3-51E3CD3F6401}"/>
              </a:ext>
            </a:extLst>
          </p:cNvPr>
          <p:cNvSpPr/>
          <p:nvPr/>
        </p:nvSpPr>
        <p:spPr>
          <a:xfrm>
            <a:off x="9339887" y="3536206"/>
            <a:ext cx="177652" cy="4010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5" name="正方形/長方形 754">
            <a:extLst>
              <a:ext uri="{FF2B5EF4-FFF2-40B4-BE49-F238E27FC236}">
                <a16:creationId xmlns:a16="http://schemas.microsoft.com/office/drawing/2014/main" id="{2E750BDB-630B-425D-945B-51B11B11C5B6}"/>
              </a:ext>
            </a:extLst>
          </p:cNvPr>
          <p:cNvSpPr/>
          <p:nvPr/>
        </p:nvSpPr>
        <p:spPr>
          <a:xfrm>
            <a:off x="8312717" y="2162056"/>
            <a:ext cx="115888" cy="5325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6" name="正方形/長方形 755">
            <a:extLst>
              <a:ext uri="{FF2B5EF4-FFF2-40B4-BE49-F238E27FC236}">
                <a16:creationId xmlns:a16="http://schemas.microsoft.com/office/drawing/2014/main" id="{74FD6E4E-33EA-4528-8FF7-63EE08F20EC0}"/>
              </a:ext>
            </a:extLst>
          </p:cNvPr>
          <p:cNvSpPr/>
          <p:nvPr/>
        </p:nvSpPr>
        <p:spPr>
          <a:xfrm>
            <a:off x="8421801" y="2275255"/>
            <a:ext cx="115888" cy="4793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7" name="正方形/長方形 756">
            <a:extLst>
              <a:ext uri="{FF2B5EF4-FFF2-40B4-BE49-F238E27FC236}">
                <a16:creationId xmlns:a16="http://schemas.microsoft.com/office/drawing/2014/main" id="{BA967247-9ABE-405A-9859-1988CF1C32A9}"/>
              </a:ext>
            </a:extLst>
          </p:cNvPr>
          <p:cNvSpPr/>
          <p:nvPr/>
        </p:nvSpPr>
        <p:spPr>
          <a:xfrm>
            <a:off x="8498558" y="2697833"/>
            <a:ext cx="153125" cy="3847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8" name="正方形/長方形 757">
            <a:extLst>
              <a:ext uri="{FF2B5EF4-FFF2-40B4-BE49-F238E27FC236}">
                <a16:creationId xmlns:a16="http://schemas.microsoft.com/office/drawing/2014/main" id="{17CB3E67-8239-4510-9C18-19DA963022A3}"/>
              </a:ext>
            </a:extLst>
          </p:cNvPr>
          <p:cNvSpPr/>
          <p:nvPr/>
        </p:nvSpPr>
        <p:spPr>
          <a:xfrm>
            <a:off x="8379474" y="3073290"/>
            <a:ext cx="36572" cy="244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9" name="正方形/長方形 758">
            <a:extLst>
              <a:ext uri="{FF2B5EF4-FFF2-40B4-BE49-F238E27FC236}">
                <a16:creationId xmlns:a16="http://schemas.microsoft.com/office/drawing/2014/main" id="{A0A2081C-A689-4505-B60B-E0E0F010CF10}"/>
              </a:ext>
            </a:extLst>
          </p:cNvPr>
          <p:cNvSpPr/>
          <p:nvPr/>
        </p:nvSpPr>
        <p:spPr>
          <a:xfrm rot="5400000">
            <a:off x="7448426" y="2062867"/>
            <a:ext cx="185060" cy="2109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0" name="正方形/長方形 759">
            <a:extLst>
              <a:ext uri="{FF2B5EF4-FFF2-40B4-BE49-F238E27FC236}">
                <a16:creationId xmlns:a16="http://schemas.microsoft.com/office/drawing/2014/main" id="{1F86E664-EBE6-4FE2-AEBC-839F719E0AC1}"/>
              </a:ext>
            </a:extLst>
          </p:cNvPr>
          <p:cNvSpPr/>
          <p:nvPr/>
        </p:nvSpPr>
        <p:spPr>
          <a:xfrm>
            <a:off x="7489992" y="2048434"/>
            <a:ext cx="90832" cy="2815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1" name="正方形/長方形 760">
            <a:extLst>
              <a:ext uri="{FF2B5EF4-FFF2-40B4-BE49-F238E27FC236}">
                <a16:creationId xmlns:a16="http://schemas.microsoft.com/office/drawing/2014/main" id="{108999F8-6EE0-4978-9121-AF48C4DBCAE2}"/>
              </a:ext>
            </a:extLst>
          </p:cNvPr>
          <p:cNvSpPr/>
          <p:nvPr/>
        </p:nvSpPr>
        <p:spPr>
          <a:xfrm rot="5400000">
            <a:off x="7424169" y="2203179"/>
            <a:ext cx="87468" cy="1631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2" name="正方形/長方形 761">
            <a:extLst>
              <a:ext uri="{FF2B5EF4-FFF2-40B4-BE49-F238E27FC236}">
                <a16:creationId xmlns:a16="http://schemas.microsoft.com/office/drawing/2014/main" id="{4D8CBA85-24AB-4614-8375-5B2237309CCB}"/>
              </a:ext>
            </a:extLst>
          </p:cNvPr>
          <p:cNvSpPr/>
          <p:nvPr/>
        </p:nvSpPr>
        <p:spPr>
          <a:xfrm rot="5400000">
            <a:off x="7274815" y="2269225"/>
            <a:ext cx="83112" cy="1403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3" name="正方形/長方形 762">
            <a:extLst>
              <a:ext uri="{FF2B5EF4-FFF2-40B4-BE49-F238E27FC236}">
                <a16:creationId xmlns:a16="http://schemas.microsoft.com/office/drawing/2014/main" id="{BA762D0C-0907-4E6E-A9E1-199B603E661A}"/>
              </a:ext>
            </a:extLst>
          </p:cNvPr>
          <p:cNvSpPr/>
          <p:nvPr/>
        </p:nvSpPr>
        <p:spPr>
          <a:xfrm rot="5400000">
            <a:off x="7352327" y="2249497"/>
            <a:ext cx="48885" cy="48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4" name="正方形/長方形 763">
            <a:extLst>
              <a:ext uri="{FF2B5EF4-FFF2-40B4-BE49-F238E27FC236}">
                <a16:creationId xmlns:a16="http://schemas.microsoft.com/office/drawing/2014/main" id="{60BEB118-DF36-40DB-AE4F-25E1D39B8769}"/>
              </a:ext>
            </a:extLst>
          </p:cNvPr>
          <p:cNvSpPr/>
          <p:nvPr/>
        </p:nvSpPr>
        <p:spPr>
          <a:xfrm rot="5400000">
            <a:off x="6805226" y="2648138"/>
            <a:ext cx="83112" cy="1588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5" name="正方形/長方形 764">
            <a:extLst>
              <a:ext uri="{FF2B5EF4-FFF2-40B4-BE49-F238E27FC236}">
                <a16:creationId xmlns:a16="http://schemas.microsoft.com/office/drawing/2014/main" id="{C5671E7D-1375-479D-A6FE-B0058B33BEBD}"/>
              </a:ext>
            </a:extLst>
          </p:cNvPr>
          <p:cNvSpPr/>
          <p:nvPr/>
        </p:nvSpPr>
        <p:spPr>
          <a:xfrm rot="5400000">
            <a:off x="6843094" y="2549718"/>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6" name="正方形/長方形 765">
            <a:extLst>
              <a:ext uri="{FF2B5EF4-FFF2-40B4-BE49-F238E27FC236}">
                <a16:creationId xmlns:a16="http://schemas.microsoft.com/office/drawing/2014/main" id="{F5780576-7B80-4D6D-A622-D7AAD5C46CBB}"/>
              </a:ext>
            </a:extLst>
          </p:cNvPr>
          <p:cNvSpPr/>
          <p:nvPr/>
        </p:nvSpPr>
        <p:spPr>
          <a:xfrm rot="5400000">
            <a:off x="6869522" y="2469314"/>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7" name="正方形/長方形 766">
            <a:extLst>
              <a:ext uri="{FF2B5EF4-FFF2-40B4-BE49-F238E27FC236}">
                <a16:creationId xmlns:a16="http://schemas.microsoft.com/office/drawing/2014/main" id="{76C8FEAF-CED8-42BC-AACB-030E51A70ADE}"/>
              </a:ext>
            </a:extLst>
          </p:cNvPr>
          <p:cNvSpPr/>
          <p:nvPr/>
        </p:nvSpPr>
        <p:spPr>
          <a:xfrm rot="5400000">
            <a:off x="6942523" y="2472394"/>
            <a:ext cx="28864" cy="736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8" name="正方形/長方形 767">
            <a:extLst>
              <a:ext uri="{FF2B5EF4-FFF2-40B4-BE49-F238E27FC236}">
                <a16:creationId xmlns:a16="http://schemas.microsoft.com/office/drawing/2014/main" id="{89FC4A20-8BAB-45B0-B88F-94EE000C7B9F}"/>
              </a:ext>
            </a:extLst>
          </p:cNvPr>
          <p:cNvSpPr/>
          <p:nvPr/>
        </p:nvSpPr>
        <p:spPr>
          <a:xfrm>
            <a:off x="6428309" y="3419820"/>
            <a:ext cx="290160" cy="2184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9" name="正方形/長方形 768">
            <a:extLst>
              <a:ext uri="{FF2B5EF4-FFF2-40B4-BE49-F238E27FC236}">
                <a16:creationId xmlns:a16="http://schemas.microsoft.com/office/drawing/2014/main" id="{81BE769C-84D2-426B-A6C0-14FD4BD47B30}"/>
              </a:ext>
            </a:extLst>
          </p:cNvPr>
          <p:cNvSpPr/>
          <p:nvPr/>
        </p:nvSpPr>
        <p:spPr>
          <a:xfrm>
            <a:off x="6331135" y="3506741"/>
            <a:ext cx="102702"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0" name="正方形/長方形 769">
            <a:extLst>
              <a:ext uri="{FF2B5EF4-FFF2-40B4-BE49-F238E27FC236}">
                <a16:creationId xmlns:a16="http://schemas.microsoft.com/office/drawing/2014/main" id="{DCF3B95F-BA1D-4E4D-9E2C-B96FE601650E}"/>
              </a:ext>
            </a:extLst>
          </p:cNvPr>
          <p:cNvSpPr/>
          <p:nvPr/>
        </p:nvSpPr>
        <p:spPr>
          <a:xfrm>
            <a:off x="6719314" y="3511835"/>
            <a:ext cx="106810"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1" name="正方形/長方形 770">
            <a:extLst>
              <a:ext uri="{FF2B5EF4-FFF2-40B4-BE49-F238E27FC236}">
                <a16:creationId xmlns:a16="http://schemas.microsoft.com/office/drawing/2014/main" id="{9955F05F-AF06-404E-9670-708AD1DA01F8}"/>
              </a:ext>
            </a:extLst>
          </p:cNvPr>
          <p:cNvSpPr/>
          <p:nvPr/>
        </p:nvSpPr>
        <p:spPr>
          <a:xfrm>
            <a:off x="6281752" y="2927461"/>
            <a:ext cx="8117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2" name="正方形/長方形 771">
            <a:extLst>
              <a:ext uri="{FF2B5EF4-FFF2-40B4-BE49-F238E27FC236}">
                <a16:creationId xmlns:a16="http://schemas.microsoft.com/office/drawing/2014/main" id="{D1D3A06E-B4CE-40C9-90F2-711ED18B5BD9}"/>
              </a:ext>
            </a:extLst>
          </p:cNvPr>
          <p:cNvSpPr/>
          <p:nvPr/>
        </p:nvSpPr>
        <p:spPr>
          <a:xfrm>
            <a:off x="6297854" y="2960561"/>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3" name="正方形/長方形 772">
            <a:extLst>
              <a:ext uri="{FF2B5EF4-FFF2-40B4-BE49-F238E27FC236}">
                <a16:creationId xmlns:a16="http://schemas.microsoft.com/office/drawing/2014/main" id="{73CA99B1-8249-4408-B0C2-40A57FCB7A50}"/>
              </a:ext>
            </a:extLst>
          </p:cNvPr>
          <p:cNvSpPr/>
          <p:nvPr/>
        </p:nvSpPr>
        <p:spPr>
          <a:xfrm>
            <a:off x="6299724" y="299123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4" name="正方形/長方形 773">
            <a:extLst>
              <a:ext uri="{FF2B5EF4-FFF2-40B4-BE49-F238E27FC236}">
                <a16:creationId xmlns:a16="http://schemas.microsoft.com/office/drawing/2014/main" id="{1637E099-45EB-4389-B416-81D71A12A1F3}"/>
              </a:ext>
            </a:extLst>
          </p:cNvPr>
          <p:cNvSpPr/>
          <p:nvPr/>
        </p:nvSpPr>
        <p:spPr>
          <a:xfrm>
            <a:off x="6299723" y="302073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5" name="正方形/長方形 774">
            <a:extLst>
              <a:ext uri="{FF2B5EF4-FFF2-40B4-BE49-F238E27FC236}">
                <a16:creationId xmlns:a16="http://schemas.microsoft.com/office/drawing/2014/main" id="{03E706AE-604A-4CAB-BA6E-2E8BD2177360}"/>
              </a:ext>
            </a:extLst>
          </p:cNvPr>
          <p:cNvSpPr/>
          <p:nvPr/>
        </p:nvSpPr>
        <p:spPr>
          <a:xfrm>
            <a:off x="6329031" y="3051235"/>
            <a:ext cx="12706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6" name="正方形/長方形 775">
            <a:extLst>
              <a:ext uri="{FF2B5EF4-FFF2-40B4-BE49-F238E27FC236}">
                <a16:creationId xmlns:a16="http://schemas.microsoft.com/office/drawing/2014/main" id="{BFCA3B52-8DD4-433C-8020-79DF1C86742B}"/>
              </a:ext>
            </a:extLst>
          </p:cNvPr>
          <p:cNvSpPr/>
          <p:nvPr/>
        </p:nvSpPr>
        <p:spPr>
          <a:xfrm>
            <a:off x="6330161" y="3085202"/>
            <a:ext cx="16391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7" name="正方形/長方形 776">
            <a:extLst>
              <a:ext uri="{FF2B5EF4-FFF2-40B4-BE49-F238E27FC236}">
                <a16:creationId xmlns:a16="http://schemas.microsoft.com/office/drawing/2014/main" id="{D1478657-E722-405B-AB4C-33A18F8FA42F}"/>
              </a:ext>
            </a:extLst>
          </p:cNvPr>
          <p:cNvSpPr/>
          <p:nvPr/>
        </p:nvSpPr>
        <p:spPr>
          <a:xfrm>
            <a:off x="6323288" y="3113718"/>
            <a:ext cx="201620"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8" name="正方形/長方形 777">
            <a:extLst>
              <a:ext uri="{FF2B5EF4-FFF2-40B4-BE49-F238E27FC236}">
                <a16:creationId xmlns:a16="http://schemas.microsoft.com/office/drawing/2014/main" id="{2DE9F478-FC42-418E-86F5-AB4A483590C1}"/>
              </a:ext>
            </a:extLst>
          </p:cNvPr>
          <p:cNvSpPr/>
          <p:nvPr/>
        </p:nvSpPr>
        <p:spPr>
          <a:xfrm>
            <a:off x="6322832" y="3146123"/>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9" name="正方形/長方形 778">
            <a:extLst>
              <a:ext uri="{FF2B5EF4-FFF2-40B4-BE49-F238E27FC236}">
                <a16:creationId xmlns:a16="http://schemas.microsoft.com/office/drawing/2014/main" id="{D82F3D57-168F-437A-ADAC-281E3F7878F5}"/>
              </a:ext>
            </a:extLst>
          </p:cNvPr>
          <p:cNvSpPr/>
          <p:nvPr/>
        </p:nvSpPr>
        <p:spPr>
          <a:xfrm>
            <a:off x="6326590" y="3175502"/>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0" name="正方形/長方形 779">
            <a:extLst>
              <a:ext uri="{FF2B5EF4-FFF2-40B4-BE49-F238E27FC236}">
                <a16:creationId xmlns:a16="http://schemas.microsoft.com/office/drawing/2014/main" id="{51E1B3C0-3387-4F5F-96E3-DBDAC51E25F3}"/>
              </a:ext>
            </a:extLst>
          </p:cNvPr>
          <p:cNvSpPr/>
          <p:nvPr/>
        </p:nvSpPr>
        <p:spPr>
          <a:xfrm>
            <a:off x="6377660" y="3206453"/>
            <a:ext cx="12278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1" name="正方形/長方形 780">
            <a:extLst>
              <a:ext uri="{FF2B5EF4-FFF2-40B4-BE49-F238E27FC236}">
                <a16:creationId xmlns:a16="http://schemas.microsoft.com/office/drawing/2014/main" id="{ECF0629D-E350-474B-B782-BB2B2FFDEB80}"/>
              </a:ext>
            </a:extLst>
          </p:cNvPr>
          <p:cNvSpPr/>
          <p:nvPr/>
        </p:nvSpPr>
        <p:spPr>
          <a:xfrm>
            <a:off x="6382686" y="3238336"/>
            <a:ext cx="115445"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2" name="正方形/長方形 781">
            <a:extLst>
              <a:ext uri="{FF2B5EF4-FFF2-40B4-BE49-F238E27FC236}">
                <a16:creationId xmlns:a16="http://schemas.microsoft.com/office/drawing/2014/main" id="{71A6268E-91BD-4F5D-8A93-0804463E9529}"/>
              </a:ext>
            </a:extLst>
          </p:cNvPr>
          <p:cNvSpPr/>
          <p:nvPr/>
        </p:nvSpPr>
        <p:spPr>
          <a:xfrm>
            <a:off x="6386182" y="3268046"/>
            <a:ext cx="111982"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3" name="正方形/長方形 782">
            <a:extLst>
              <a:ext uri="{FF2B5EF4-FFF2-40B4-BE49-F238E27FC236}">
                <a16:creationId xmlns:a16="http://schemas.microsoft.com/office/drawing/2014/main" id="{6E534CAF-CB99-4839-BA54-C62792FD9910}"/>
              </a:ext>
            </a:extLst>
          </p:cNvPr>
          <p:cNvSpPr/>
          <p:nvPr/>
        </p:nvSpPr>
        <p:spPr>
          <a:xfrm>
            <a:off x="6545662" y="3254712"/>
            <a:ext cx="120962" cy="562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4" name="正方形/長方形 783">
            <a:extLst>
              <a:ext uri="{FF2B5EF4-FFF2-40B4-BE49-F238E27FC236}">
                <a16:creationId xmlns:a16="http://schemas.microsoft.com/office/drawing/2014/main" id="{C0149260-0080-49F0-837B-19B2E9432E91}"/>
              </a:ext>
            </a:extLst>
          </p:cNvPr>
          <p:cNvSpPr/>
          <p:nvPr/>
        </p:nvSpPr>
        <p:spPr>
          <a:xfrm>
            <a:off x="6411995" y="3300578"/>
            <a:ext cx="181494" cy="1274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5" name="正方形/長方形 784">
            <a:extLst>
              <a:ext uri="{FF2B5EF4-FFF2-40B4-BE49-F238E27FC236}">
                <a16:creationId xmlns:a16="http://schemas.microsoft.com/office/drawing/2014/main" id="{4C481F3B-D0EF-4045-8B76-48E070AAC416}"/>
              </a:ext>
            </a:extLst>
          </p:cNvPr>
          <p:cNvSpPr/>
          <p:nvPr/>
        </p:nvSpPr>
        <p:spPr>
          <a:xfrm>
            <a:off x="6578943" y="3367707"/>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6" name="正方形/長方形 785">
            <a:extLst>
              <a:ext uri="{FF2B5EF4-FFF2-40B4-BE49-F238E27FC236}">
                <a16:creationId xmlns:a16="http://schemas.microsoft.com/office/drawing/2014/main" id="{45CBA3F8-0DA2-46A4-9B72-3DE55EF11582}"/>
              </a:ext>
            </a:extLst>
          </p:cNvPr>
          <p:cNvSpPr/>
          <p:nvPr/>
        </p:nvSpPr>
        <p:spPr>
          <a:xfrm>
            <a:off x="6718458" y="3474666"/>
            <a:ext cx="6981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7" name="正方形/長方形 786">
            <a:extLst>
              <a:ext uri="{FF2B5EF4-FFF2-40B4-BE49-F238E27FC236}">
                <a16:creationId xmlns:a16="http://schemas.microsoft.com/office/drawing/2014/main" id="{C708C02F-8238-44ED-A6D1-C98E32E715F8}"/>
              </a:ext>
            </a:extLst>
          </p:cNvPr>
          <p:cNvSpPr/>
          <p:nvPr/>
        </p:nvSpPr>
        <p:spPr>
          <a:xfrm>
            <a:off x="6619339" y="339461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8" name="正方形/長方形 787">
            <a:extLst>
              <a:ext uri="{FF2B5EF4-FFF2-40B4-BE49-F238E27FC236}">
                <a16:creationId xmlns:a16="http://schemas.microsoft.com/office/drawing/2014/main" id="{F1D55435-8894-428E-866A-EC37F45FD0C3}"/>
              </a:ext>
            </a:extLst>
          </p:cNvPr>
          <p:cNvSpPr/>
          <p:nvPr/>
        </p:nvSpPr>
        <p:spPr>
          <a:xfrm>
            <a:off x="6383851" y="347355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9" name="正方形/長方形 788">
            <a:extLst>
              <a:ext uri="{FF2B5EF4-FFF2-40B4-BE49-F238E27FC236}">
                <a16:creationId xmlns:a16="http://schemas.microsoft.com/office/drawing/2014/main" id="{58BA930E-9D6A-47C9-BCC0-B1D43DADBD80}"/>
              </a:ext>
            </a:extLst>
          </p:cNvPr>
          <p:cNvSpPr/>
          <p:nvPr/>
        </p:nvSpPr>
        <p:spPr>
          <a:xfrm>
            <a:off x="6305720" y="353356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0" name="正方形/長方形 789">
            <a:extLst>
              <a:ext uri="{FF2B5EF4-FFF2-40B4-BE49-F238E27FC236}">
                <a16:creationId xmlns:a16="http://schemas.microsoft.com/office/drawing/2014/main" id="{2120B5E7-AB50-42A5-882B-5EAB0FBBA653}"/>
              </a:ext>
            </a:extLst>
          </p:cNvPr>
          <p:cNvSpPr/>
          <p:nvPr/>
        </p:nvSpPr>
        <p:spPr>
          <a:xfrm>
            <a:off x="6276869" y="358541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1" name="正方形/長方形 790">
            <a:extLst>
              <a:ext uri="{FF2B5EF4-FFF2-40B4-BE49-F238E27FC236}">
                <a16:creationId xmlns:a16="http://schemas.microsoft.com/office/drawing/2014/main" id="{652134E4-B7F6-488D-95FC-B1C6092C2D48}"/>
              </a:ext>
            </a:extLst>
          </p:cNvPr>
          <p:cNvSpPr/>
          <p:nvPr/>
        </p:nvSpPr>
        <p:spPr>
          <a:xfrm flipV="1">
            <a:off x="6218356" y="3609919"/>
            <a:ext cx="235673" cy="20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2" name="正方形/長方形 791">
            <a:extLst>
              <a:ext uri="{FF2B5EF4-FFF2-40B4-BE49-F238E27FC236}">
                <a16:creationId xmlns:a16="http://schemas.microsoft.com/office/drawing/2014/main" id="{058DF0D1-C82B-499C-AB0D-520006C14C2E}"/>
              </a:ext>
            </a:extLst>
          </p:cNvPr>
          <p:cNvSpPr/>
          <p:nvPr/>
        </p:nvSpPr>
        <p:spPr>
          <a:xfrm>
            <a:off x="5925006" y="2803037"/>
            <a:ext cx="24612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3" name="正方形/長方形 792">
            <a:extLst>
              <a:ext uri="{FF2B5EF4-FFF2-40B4-BE49-F238E27FC236}">
                <a16:creationId xmlns:a16="http://schemas.microsoft.com/office/drawing/2014/main" id="{1DFCF39A-C6D8-40B2-B23B-8FB4E31C4792}"/>
              </a:ext>
            </a:extLst>
          </p:cNvPr>
          <p:cNvSpPr/>
          <p:nvPr/>
        </p:nvSpPr>
        <p:spPr>
          <a:xfrm>
            <a:off x="6282643" y="2803037"/>
            <a:ext cx="205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4" name="正方形/長方形 793">
            <a:extLst>
              <a:ext uri="{FF2B5EF4-FFF2-40B4-BE49-F238E27FC236}">
                <a16:creationId xmlns:a16="http://schemas.microsoft.com/office/drawing/2014/main" id="{5525C17A-B8E7-4616-8746-F77BD52E102F}"/>
              </a:ext>
            </a:extLst>
          </p:cNvPr>
          <p:cNvSpPr/>
          <p:nvPr/>
        </p:nvSpPr>
        <p:spPr>
          <a:xfrm>
            <a:off x="6277779" y="2858411"/>
            <a:ext cx="13362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5" name="正方形/長方形 794">
            <a:extLst>
              <a:ext uri="{FF2B5EF4-FFF2-40B4-BE49-F238E27FC236}">
                <a16:creationId xmlns:a16="http://schemas.microsoft.com/office/drawing/2014/main" id="{2258BAB3-3DFD-4E5B-BA2B-026F987DF646}"/>
              </a:ext>
            </a:extLst>
          </p:cNvPr>
          <p:cNvSpPr/>
          <p:nvPr/>
        </p:nvSpPr>
        <p:spPr>
          <a:xfrm>
            <a:off x="6409315" y="2854959"/>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6" name="正方形/長方形 795">
            <a:extLst>
              <a:ext uri="{FF2B5EF4-FFF2-40B4-BE49-F238E27FC236}">
                <a16:creationId xmlns:a16="http://schemas.microsoft.com/office/drawing/2014/main" id="{58754129-2028-40D5-868B-B772A5B35E5D}"/>
              </a:ext>
            </a:extLst>
          </p:cNvPr>
          <p:cNvSpPr/>
          <p:nvPr/>
        </p:nvSpPr>
        <p:spPr>
          <a:xfrm>
            <a:off x="6361744" y="2906435"/>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7" name="正方形/長方形 796">
            <a:extLst>
              <a:ext uri="{FF2B5EF4-FFF2-40B4-BE49-F238E27FC236}">
                <a16:creationId xmlns:a16="http://schemas.microsoft.com/office/drawing/2014/main" id="{8DD39989-5DC2-4002-A043-DA88FAC2B485}"/>
              </a:ext>
            </a:extLst>
          </p:cNvPr>
          <p:cNvSpPr/>
          <p:nvPr/>
        </p:nvSpPr>
        <p:spPr>
          <a:xfrm>
            <a:off x="6088437" y="3010982"/>
            <a:ext cx="165133"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8" name="正方形/長方形 797">
            <a:extLst>
              <a:ext uri="{FF2B5EF4-FFF2-40B4-BE49-F238E27FC236}">
                <a16:creationId xmlns:a16="http://schemas.microsoft.com/office/drawing/2014/main" id="{543A9767-4D5E-4630-8210-2A0CF3203CCB}"/>
              </a:ext>
            </a:extLst>
          </p:cNvPr>
          <p:cNvSpPr/>
          <p:nvPr/>
        </p:nvSpPr>
        <p:spPr>
          <a:xfrm>
            <a:off x="6116367" y="3341763"/>
            <a:ext cx="298887"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9" name="正方形/長方形 798">
            <a:extLst>
              <a:ext uri="{FF2B5EF4-FFF2-40B4-BE49-F238E27FC236}">
                <a16:creationId xmlns:a16="http://schemas.microsoft.com/office/drawing/2014/main" id="{2648CD0F-908F-4FE6-A598-BBC8539BAD1B}"/>
              </a:ext>
            </a:extLst>
          </p:cNvPr>
          <p:cNvSpPr/>
          <p:nvPr/>
        </p:nvSpPr>
        <p:spPr>
          <a:xfrm>
            <a:off x="6112616" y="3451786"/>
            <a:ext cx="197024" cy="1338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0" name="正方形/長方形 799">
            <a:extLst>
              <a:ext uri="{FF2B5EF4-FFF2-40B4-BE49-F238E27FC236}">
                <a16:creationId xmlns:a16="http://schemas.microsoft.com/office/drawing/2014/main" id="{AFF99FE5-7FC7-4E5C-A0C7-B269D939C68E}"/>
              </a:ext>
            </a:extLst>
          </p:cNvPr>
          <p:cNvSpPr/>
          <p:nvPr/>
        </p:nvSpPr>
        <p:spPr>
          <a:xfrm>
            <a:off x="6117173" y="2906020"/>
            <a:ext cx="133796" cy="105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1" name="正方形/長方形 800">
            <a:extLst>
              <a:ext uri="{FF2B5EF4-FFF2-40B4-BE49-F238E27FC236}">
                <a16:creationId xmlns:a16="http://schemas.microsoft.com/office/drawing/2014/main" id="{FB15839D-7992-42BB-97D3-CEA6AA95E438}"/>
              </a:ext>
            </a:extLst>
          </p:cNvPr>
          <p:cNvSpPr/>
          <p:nvPr/>
        </p:nvSpPr>
        <p:spPr>
          <a:xfrm>
            <a:off x="5924524" y="2848347"/>
            <a:ext cx="21904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2" name="正方形/長方形 801">
            <a:extLst>
              <a:ext uri="{FF2B5EF4-FFF2-40B4-BE49-F238E27FC236}">
                <a16:creationId xmlns:a16="http://schemas.microsoft.com/office/drawing/2014/main" id="{60ACE3F8-FBB3-4FBB-AE44-9B1CC0374905}"/>
              </a:ext>
            </a:extLst>
          </p:cNvPr>
          <p:cNvSpPr/>
          <p:nvPr/>
        </p:nvSpPr>
        <p:spPr>
          <a:xfrm>
            <a:off x="5899508" y="2823575"/>
            <a:ext cx="21905"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3" name="正方形/長方形 802">
            <a:extLst>
              <a:ext uri="{FF2B5EF4-FFF2-40B4-BE49-F238E27FC236}">
                <a16:creationId xmlns:a16="http://schemas.microsoft.com/office/drawing/2014/main" id="{5CF54144-6FAF-4A55-ADEA-ED9F51E5D80F}"/>
              </a:ext>
            </a:extLst>
          </p:cNvPr>
          <p:cNvSpPr/>
          <p:nvPr/>
        </p:nvSpPr>
        <p:spPr>
          <a:xfrm>
            <a:off x="6170873" y="2870582"/>
            <a:ext cx="50601" cy="3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4" name="正方形/長方形 803">
            <a:extLst>
              <a:ext uri="{FF2B5EF4-FFF2-40B4-BE49-F238E27FC236}">
                <a16:creationId xmlns:a16="http://schemas.microsoft.com/office/drawing/2014/main" id="{2720EC49-78E4-469C-B297-0D97416C6F27}"/>
              </a:ext>
            </a:extLst>
          </p:cNvPr>
          <p:cNvSpPr/>
          <p:nvPr/>
        </p:nvSpPr>
        <p:spPr>
          <a:xfrm>
            <a:off x="6091078" y="3123851"/>
            <a:ext cx="137060" cy="83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5" name="正方形/長方形 804">
            <a:extLst>
              <a:ext uri="{FF2B5EF4-FFF2-40B4-BE49-F238E27FC236}">
                <a16:creationId xmlns:a16="http://schemas.microsoft.com/office/drawing/2014/main" id="{65796B46-8D2A-41E3-9540-BCB024CA2378}"/>
              </a:ext>
            </a:extLst>
          </p:cNvPr>
          <p:cNvSpPr/>
          <p:nvPr/>
        </p:nvSpPr>
        <p:spPr>
          <a:xfrm>
            <a:off x="6119020" y="3203916"/>
            <a:ext cx="128836" cy="141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6" name="正方形/長方形 805">
            <a:extLst>
              <a:ext uri="{FF2B5EF4-FFF2-40B4-BE49-F238E27FC236}">
                <a16:creationId xmlns:a16="http://schemas.microsoft.com/office/drawing/2014/main" id="{2F5F26AB-ECA4-4F5F-AFBE-D30D853412DE}"/>
              </a:ext>
            </a:extLst>
          </p:cNvPr>
          <p:cNvSpPr/>
          <p:nvPr/>
        </p:nvSpPr>
        <p:spPr>
          <a:xfrm>
            <a:off x="6247755" y="3253487"/>
            <a:ext cx="112087" cy="894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7" name="正方形/長方形 806">
            <a:extLst>
              <a:ext uri="{FF2B5EF4-FFF2-40B4-BE49-F238E27FC236}">
                <a16:creationId xmlns:a16="http://schemas.microsoft.com/office/drawing/2014/main" id="{89FA327C-4F41-4B2B-9573-52C922008B82}"/>
              </a:ext>
            </a:extLst>
          </p:cNvPr>
          <p:cNvSpPr/>
          <p:nvPr/>
        </p:nvSpPr>
        <p:spPr>
          <a:xfrm>
            <a:off x="6252210" y="3063689"/>
            <a:ext cx="56044" cy="1152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8" name="正方形/長方形 807">
            <a:extLst>
              <a:ext uri="{FF2B5EF4-FFF2-40B4-BE49-F238E27FC236}">
                <a16:creationId xmlns:a16="http://schemas.microsoft.com/office/drawing/2014/main" id="{18E92509-3067-4C00-BE72-2D095CEB4FA5}"/>
              </a:ext>
            </a:extLst>
          </p:cNvPr>
          <p:cNvSpPr/>
          <p:nvPr/>
        </p:nvSpPr>
        <p:spPr>
          <a:xfrm>
            <a:off x="6303204" y="3120870"/>
            <a:ext cx="25220" cy="1433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9" name="正方形/長方形 808">
            <a:extLst>
              <a:ext uri="{FF2B5EF4-FFF2-40B4-BE49-F238E27FC236}">
                <a16:creationId xmlns:a16="http://schemas.microsoft.com/office/drawing/2014/main" id="{E7D35EFA-48CD-4A8C-86CE-2BD1B92BD935}"/>
              </a:ext>
            </a:extLst>
          </p:cNvPr>
          <p:cNvSpPr/>
          <p:nvPr/>
        </p:nvSpPr>
        <p:spPr>
          <a:xfrm>
            <a:off x="6301107" y="3458145"/>
            <a:ext cx="25220" cy="730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0" name="正方形/長方形 809">
            <a:extLst>
              <a:ext uri="{FF2B5EF4-FFF2-40B4-BE49-F238E27FC236}">
                <a16:creationId xmlns:a16="http://schemas.microsoft.com/office/drawing/2014/main" id="{9EBAFA1B-F7DE-4D0E-97C8-8D8E4E01D450}"/>
              </a:ext>
            </a:extLst>
          </p:cNvPr>
          <p:cNvSpPr/>
          <p:nvPr/>
        </p:nvSpPr>
        <p:spPr>
          <a:xfrm>
            <a:off x="6327537" y="3451370"/>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1" name="正方形/長方形 810">
            <a:extLst>
              <a:ext uri="{FF2B5EF4-FFF2-40B4-BE49-F238E27FC236}">
                <a16:creationId xmlns:a16="http://schemas.microsoft.com/office/drawing/2014/main" id="{5946C8D9-43E2-41C8-845A-3FD1A680B4C7}"/>
              </a:ext>
            </a:extLst>
          </p:cNvPr>
          <p:cNvSpPr/>
          <p:nvPr/>
        </p:nvSpPr>
        <p:spPr>
          <a:xfrm>
            <a:off x="6369290" y="3419169"/>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2" name="正方形/長方形 811">
            <a:extLst>
              <a:ext uri="{FF2B5EF4-FFF2-40B4-BE49-F238E27FC236}">
                <a16:creationId xmlns:a16="http://schemas.microsoft.com/office/drawing/2014/main" id="{28C501D4-B936-4FCC-B84F-8A0B0640E08C}"/>
              </a:ext>
            </a:extLst>
          </p:cNvPr>
          <p:cNvSpPr/>
          <p:nvPr/>
        </p:nvSpPr>
        <p:spPr>
          <a:xfrm>
            <a:off x="8454128" y="4951780"/>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3" name="正方形/長方形 812">
            <a:extLst>
              <a:ext uri="{FF2B5EF4-FFF2-40B4-BE49-F238E27FC236}">
                <a16:creationId xmlns:a16="http://schemas.microsoft.com/office/drawing/2014/main" id="{9648D2B4-646B-41D2-BA2A-E91F3C495350}"/>
              </a:ext>
            </a:extLst>
          </p:cNvPr>
          <p:cNvSpPr/>
          <p:nvPr/>
        </p:nvSpPr>
        <p:spPr>
          <a:xfrm>
            <a:off x="8396810" y="5114476"/>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4" name="正方形/長方形 813">
            <a:extLst>
              <a:ext uri="{FF2B5EF4-FFF2-40B4-BE49-F238E27FC236}">
                <a16:creationId xmlns:a16="http://schemas.microsoft.com/office/drawing/2014/main" id="{EC4CE137-418B-4898-A82F-E90427E5585B}"/>
              </a:ext>
            </a:extLst>
          </p:cNvPr>
          <p:cNvSpPr/>
          <p:nvPr/>
        </p:nvSpPr>
        <p:spPr>
          <a:xfrm>
            <a:off x="8602780" y="5140367"/>
            <a:ext cx="192629"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5" name="正方形/長方形 814">
            <a:extLst>
              <a:ext uri="{FF2B5EF4-FFF2-40B4-BE49-F238E27FC236}">
                <a16:creationId xmlns:a16="http://schemas.microsoft.com/office/drawing/2014/main" id="{B85C1269-11F2-45E9-B6EB-CE72D020365F}"/>
              </a:ext>
            </a:extLst>
          </p:cNvPr>
          <p:cNvSpPr/>
          <p:nvPr/>
        </p:nvSpPr>
        <p:spPr>
          <a:xfrm>
            <a:off x="8400372" y="5242539"/>
            <a:ext cx="306810"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6" name="正方形/長方形 815">
            <a:extLst>
              <a:ext uri="{FF2B5EF4-FFF2-40B4-BE49-F238E27FC236}">
                <a16:creationId xmlns:a16="http://schemas.microsoft.com/office/drawing/2014/main" id="{89BDBDB6-6A90-40CB-8705-75477192875F}"/>
              </a:ext>
            </a:extLst>
          </p:cNvPr>
          <p:cNvSpPr/>
          <p:nvPr/>
        </p:nvSpPr>
        <p:spPr>
          <a:xfrm>
            <a:off x="8694242" y="5248061"/>
            <a:ext cx="45719" cy="6890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7" name="正方形/長方形 816">
            <a:extLst>
              <a:ext uri="{FF2B5EF4-FFF2-40B4-BE49-F238E27FC236}">
                <a16:creationId xmlns:a16="http://schemas.microsoft.com/office/drawing/2014/main" id="{EB753953-2212-4B73-AC74-2E4FF70FC9E0}"/>
              </a:ext>
            </a:extLst>
          </p:cNvPr>
          <p:cNvSpPr/>
          <p:nvPr/>
        </p:nvSpPr>
        <p:spPr>
          <a:xfrm>
            <a:off x="8382890" y="5180511"/>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8" name="正方形/長方形 817">
            <a:extLst>
              <a:ext uri="{FF2B5EF4-FFF2-40B4-BE49-F238E27FC236}">
                <a16:creationId xmlns:a16="http://schemas.microsoft.com/office/drawing/2014/main" id="{C05F2AAB-5520-41A5-93C3-E1A727777F93}"/>
              </a:ext>
            </a:extLst>
          </p:cNvPr>
          <p:cNvSpPr/>
          <p:nvPr/>
        </p:nvSpPr>
        <p:spPr>
          <a:xfrm>
            <a:off x="8535290" y="5327196"/>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9" name="正方形/長方形 818">
            <a:extLst>
              <a:ext uri="{FF2B5EF4-FFF2-40B4-BE49-F238E27FC236}">
                <a16:creationId xmlns:a16="http://schemas.microsoft.com/office/drawing/2014/main" id="{5C4AD494-0678-4925-8531-1AADEA9C1660}"/>
              </a:ext>
            </a:extLst>
          </p:cNvPr>
          <p:cNvSpPr/>
          <p:nvPr/>
        </p:nvSpPr>
        <p:spPr>
          <a:xfrm>
            <a:off x="8358754" y="5287960"/>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0" name="正方形/長方形 819">
            <a:extLst>
              <a:ext uri="{FF2B5EF4-FFF2-40B4-BE49-F238E27FC236}">
                <a16:creationId xmlns:a16="http://schemas.microsoft.com/office/drawing/2014/main" id="{A1C863B0-5695-4BFA-880A-C15300E9C109}"/>
              </a:ext>
            </a:extLst>
          </p:cNvPr>
          <p:cNvSpPr/>
          <p:nvPr/>
        </p:nvSpPr>
        <p:spPr>
          <a:xfrm>
            <a:off x="8378646" y="5257065"/>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1" name="正方形/長方形 820">
            <a:extLst>
              <a:ext uri="{FF2B5EF4-FFF2-40B4-BE49-F238E27FC236}">
                <a16:creationId xmlns:a16="http://schemas.microsoft.com/office/drawing/2014/main" id="{48A04865-8414-447B-9175-70F1D319CF02}"/>
              </a:ext>
            </a:extLst>
          </p:cNvPr>
          <p:cNvSpPr/>
          <p:nvPr/>
        </p:nvSpPr>
        <p:spPr>
          <a:xfrm>
            <a:off x="7055706" y="4627913"/>
            <a:ext cx="5135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2" name="正方形/長方形 821">
            <a:extLst>
              <a:ext uri="{FF2B5EF4-FFF2-40B4-BE49-F238E27FC236}">
                <a16:creationId xmlns:a16="http://schemas.microsoft.com/office/drawing/2014/main" id="{820A6F81-BFDA-4F3A-80D2-47305E6CA9D3}"/>
              </a:ext>
            </a:extLst>
          </p:cNvPr>
          <p:cNvSpPr/>
          <p:nvPr/>
        </p:nvSpPr>
        <p:spPr>
          <a:xfrm>
            <a:off x="7330559" y="4544291"/>
            <a:ext cx="164349" cy="30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3" name="正方形/長方形 822">
            <a:extLst>
              <a:ext uri="{FF2B5EF4-FFF2-40B4-BE49-F238E27FC236}">
                <a16:creationId xmlns:a16="http://schemas.microsoft.com/office/drawing/2014/main" id="{9E169D98-B665-4585-B39E-E933BEFADC77}"/>
              </a:ext>
            </a:extLst>
          </p:cNvPr>
          <p:cNvSpPr/>
          <p:nvPr/>
        </p:nvSpPr>
        <p:spPr>
          <a:xfrm>
            <a:off x="7301235" y="4570179"/>
            <a:ext cx="221871" cy="371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4" name="正方形/長方形 823">
            <a:extLst>
              <a:ext uri="{FF2B5EF4-FFF2-40B4-BE49-F238E27FC236}">
                <a16:creationId xmlns:a16="http://schemas.microsoft.com/office/drawing/2014/main" id="{E20C2C46-132B-419C-9FF4-B80F4BBF3F31}"/>
              </a:ext>
            </a:extLst>
          </p:cNvPr>
          <p:cNvSpPr/>
          <p:nvPr/>
        </p:nvSpPr>
        <p:spPr>
          <a:xfrm>
            <a:off x="7112349" y="4598511"/>
            <a:ext cx="437086"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5" name="正方形/長方形 824">
            <a:extLst>
              <a:ext uri="{FF2B5EF4-FFF2-40B4-BE49-F238E27FC236}">
                <a16:creationId xmlns:a16="http://schemas.microsoft.com/office/drawing/2014/main" id="{F521D27C-9E7A-456D-80AC-07726FE0CD71}"/>
              </a:ext>
            </a:extLst>
          </p:cNvPr>
          <p:cNvSpPr/>
          <p:nvPr/>
        </p:nvSpPr>
        <p:spPr>
          <a:xfrm>
            <a:off x="8084336" y="4438612"/>
            <a:ext cx="83046" cy="312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6" name="正方形/長方形 825">
            <a:extLst>
              <a:ext uri="{FF2B5EF4-FFF2-40B4-BE49-F238E27FC236}">
                <a16:creationId xmlns:a16="http://schemas.microsoft.com/office/drawing/2014/main" id="{2314953F-E4F6-46D4-9301-066ABF2BCAA9}"/>
              </a:ext>
            </a:extLst>
          </p:cNvPr>
          <p:cNvSpPr/>
          <p:nvPr/>
        </p:nvSpPr>
        <p:spPr>
          <a:xfrm>
            <a:off x="8053919" y="4464198"/>
            <a:ext cx="108803"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7" name="正方形/長方形 826">
            <a:extLst>
              <a:ext uri="{FF2B5EF4-FFF2-40B4-BE49-F238E27FC236}">
                <a16:creationId xmlns:a16="http://schemas.microsoft.com/office/drawing/2014/main" id="{B28F274D-C990-4ED3-A99A-AA95A16F38C2}"/>
              </a:ext>
            </a:extLst>
          </p:cNvPr>
          <p:cNvSpPr/>
          <p:nvPr/>
        </p:nvSpPr>
        <p:spPr>
          <a:xfrm>
            <a:off x="8058522" y="4501173"/>
            <a:ext cx="87042" cy="209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8" name="正方形/長方形 827">
            <a:extLst>
              <a:ext uri="{FF2B5EF4-FFF2-40B4-BE49-F238E27FC236}">
                <a16:creationId xmlns:a16="http://schemas.microsoft.com/office/drawing/2014/main" id="{0E8BF1FE-02FF-43C4-ABCE-74E4DB97FF7A}"/>
              </a:ext>
            </a:extLst>
          </p:cNvPr>
          <p:cNvSpPr/>
          <p:nvPr/>
        </p:nvSpPr>
        <p:spPr>
          <a:xfrm>
            <a:off x="7847274" y="4544455"/>
            <a:ext cx="16060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9" name="正方形/長方形 828">
            <a:extLst>
              <a:ext uri="{FF2B5EF4-FFF2-40B4-BE49-F238E27FC236}">
                <a16:creationId xmlns:a16="http://schemas.microsoft.com/office/drawing/2014/main" id="{18D271C4-A548-4254-BF27-31A477FF65E4}"/>
              </a:ext>
            </a:extLst>
          </p:cNvPr>
          <p:cNvSpPr/>
          <p:nvPr/>
        </p:nvSpPr>
        <p:spPr>
          <a:xfrm>
            <a:off x="8060780" y="4548110"/>
            <a:ext cx="1043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0" name="正方形/長方形 829">
            <a:extLst>
              <a:ext uri="{FF2B5EF4-FFF2-40B4-BE49-F238E27FC236}">
                <a16:creationId xmlns:a16="http://schemas.microsoft.com/office/drawing/2014/main" id="{E63AC6FE-E301-4177-BDE6-09CC921D476B}"/>
              </a:ext>
            </a:extLst>
          </p:cNvPr>
          <p:cNvSpPr/>
          <p:nvPr/>
        </p:nvSpPr>
        <p:spPr>
          <a:xfrm>
            <a:off x="7006411" y="4738738"/>
            <a:ext cx="37785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1" name="正方形/長方形 830">
            <a:extLst>
              <a:ext uri="{FF2B5EF4-FFF2-40B4-BE49-F238E27FC236}">
                <a16:creationId xmlns:a16="http://schemas.microsoft.com/office/drawing/2014/main" id="{8372BFCE-7B27-479A-BCA6-4F661E8C9C86}"/>
              </a:ext>
            </a:extLst>
          </p:cNvPr>
          <p:cNvSpPr/>
          <p:nvPr/>
        </p:nvSpPr>
        <p:spPr>
          <a:xfrm>
            <a:off x="7490306" y="4729931"/>
            <a:ext cx="248087"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2" name="正方形/長方形 831">
            <a:extLst>
              <a:ext uri="{FF2B5EF4-FFF2-40B4-BE49-F238E27FC236}">
                <a16:creationId xmlns:a16="http://schemas.microsoft.com/office/drawing/2014/main" id="{4CEF10A9-E5C9-438D-AF69-1573D651699D}"/>
              </a:ext>
            </a:extLst>
          </p:cNvPr>
          <p:cNvSpPr/>
          <p:nvPr/>
        </p:nvSpPr>
        <p:spPr>
          <a:xfrm>
            <a:off x="7734334" y="5235831"/>
            <a:ext cx="623896"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3" name="正方形/長方形 832">
            <a:extLst>
              <a:ext uri="{FF2B5EF4-FFF2-40B4-BE49-F238E27FC236}">
                <a16:creationId xmlns:a16="http://schemas.microsoft.com/office/drawing/2014/main" id="{3CBCF921-6BAA-4F26-B2F2-DB931183978F}"/>
              </a:ext>
            </a:extLst>
          </p:cNvPr>
          <p:cNvSpPr/>
          <p:nvPr/>
        </p:nvSpPr>
        <p:spPr>
          <a:xfrm>
            <a:off x="7568885" y="4655357"/>
            <a:ext cx="160601"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4" name="正方形/長方形 833">
            <a:extLst>
              <a:ext uri="{FF2B5EF4-FFF2-40B4-BE49-F238E27FC236}">
                <a16:creationId xmlns:a16="http://schemas.microsoft.com/office/drawing/2014/main" id="{70BA2205-86CA-464A-B5F3-DA2425F3A70D}"/>
              </a:ext>
            </a:extLst>
          </p:cNvPr>
          <p:cNvSpPr/>
          <p:nvPr/>
        </p:nvSpPr>
        <p:spPr>
          <a:xfrm>
            <a:off x="7724117" y="4652521"/>
            <a:ext cx="173997"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5" name="正方形/長方形 834">
            <a:extLst>
              <a:ext uri="{FF2B5EF4-FFF2-40B4-BE49-F238E27FC236}">
                <a16:creationId xmlns:a16="http://schemas.microsoft.com/office/drawing/2014/main" id="{2AF96F7A-01D5-4EBA-A609-C88115468CFE}"/>
              </a:ext>
            </a:extLst>
          </p:cNvPr>
          <p:cNvSpPr/>
          <p:nvPr/>
        </p:nvSpPr>
        <p:spPr>
          <a:xfrm>
            <a:off x="8166100" y="4652914"/>
            <a:ext cx="214974" cy="142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6" name="正方形/長方形 835">
            <a:extLst>
              <a:ext uri="{FF2B5EF4-FFF2-40B4-BE49-F238E27FC236}">
                <a16:creationId xmlns:a16="http://schemas.microsoft.com/office/drawing/2014/main" id="{7A7C663B-1E6B-444E-863C-CE07B9B81A94}"/>
              </a:ext>
            </a:extLst>
          </p:cNvPr>
          <p:cNvSpPr/>
          <p:nvPr/>
        </p:nvSpPr>
        <p:spPr>
          <a:xfrm>
            <a:off x="8223128" y="4790513"/>
            <a:ext cx="135932" cy="113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7" name="正方形/長方形 836">
            <a:extLst>
              <a:ext uri="{FF2B5EF4-FFF2-40B4-BE49-F238E27FC236}">
                <a16:creationId xmlns:a16="http://schemas.microsoft.com/office/drawing/2014/main" id="{E2DDFC01-1E3C-4AA6-9E0A-796F579817CA}"/>
              </a:ext>
            </a:extLst>
          </p:cNvPr>
          <p:cNvSpPr/>
          <p:nvPr/>
        </p:nvSpPr>
        <p:spPr>
          <a:xfrm>
            <a:off x="8222340" y="4905018"/>
            <a:ext cx="54348" cy="3344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8" name="正方形/長方形 837">
            <a:extLst>
              <a:ext uri="{FF2B5EF4-FFF2-40B4-BE49-F238E27FC236}">
                <a16:creationId xmlns:a16="http://schemas.microsoft.com/office/drawing/2014/main" id="{57796D94-E749-4B04-880E-3E8ECB3DE133}"/>
              </a:ext>
            </a:extLst>
          </p:cNvPr>
          <p:cNvSpPr/>
          <p:nvPr/>
        </p:nvSpPr>
        <p:spPr>
          <a:xfrm>
            <a:off x="8274760" y="500723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9" name="正方形/長方形 838">
            <a:extLst>
              <a:ext uri="{FF2B5EF4-FFF2-40B4-BE49-F238E27FC236}">
                <a16:creationId xmlns:a16="http://schemas.microsoft.com/office/drawing/2014/main" id="{2C34C88A-4CF7-4797-862A-9C76ADD3805C}"/>
              </a:ext>
            </a:extLst>
          </p:cNvPr>
          <p:cNvSpPr/>
          <p:nvPr/>
        </p:nvSpPr>
        <p:spPr>
          <a:xfrm>
            <a:off x="8304736" y="5062432"/>
            <a:ext cx="76895" cy="1812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0" name="正方形/長方形 839">
            <a:extLst>
              <a:ext uri="{FF2B5EF4-FFF2-40B4-BE49-F238E27FC236}">
                <a16:creationId xmlns:a16="http://schemas.microsoft.com/office/drawing/2014/main" id="{F11FAA34-166B-409E-8D0C-A21149EF0BBB}"/>
              </a:ext>
            </a:extLst>
          </p:cNvPr>
          <p:cNvSpPr/>
          <p:nvPr/>
        </p:nvSpPr>
        <p:spPr>
          <a:xfrm>
            <a:off x="8191214" y="500402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1" name="正方形/長方形 840">
            <a:extLst>
              <a:ext uri="{FF2B5EF4-FFF2-40B4-BE49-F238E27FC236}">
                <a16:creationId xmlns:a16="http://schemas.microsoft.com/office/drawing/2014/main" id="{A1EE81B5-8F86-4F15-A815-2A215C764A0D}"/>
              </a:ext>
            </a:extLst>
          </p:cNvPr>
          <p:cNvSpPr/>
          <p:nvPr/>
        </p:nvSpPr>
        <p:spPr>
          <a:xfrm>
            <a:off x="8166551" y="5094346"/>
            <a:ext cx="29293" cy="1502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2" name="正方形/長方形 841">
            <a:extLst>
              <a:ext uri="{FF2B5EF4-FFF2-40B4-BE49-F238E27FC236}">
                <a16:creationId xmlns:a16="http://schemas.microsoft.com/office/drawing/2014/main" id="{572DEBEE-9110-47FF-8E50-686EB8876770}"/>
              </a:ext>
            </a:extLst>
          </p:cNvPr>
          <p:cNvSpPr/>
          <p:nvPr/>
        </p:nvSpPr>
        <p:spPr>
          <a:xfrm>
            <a:off x="8141510" y="5144646"/>
            <a:ext cx="27828" cy="991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3" name="正方形/長方形 842">
            <a:extLst>
              <a:ext uri="{FF2B5EF4-FFF2-40B4-BE49-F238E27FC236}">
                <a16:creationId xmlns:a16="http://schemas.microsoft.com/office/drawing/2014/main" id="{42F73918-37C1-4EB7-A729-6CAEFA1BF863}"/>
              </a:ext>
            </a:extLst>
          </p:cNvPr>
          <p:cNvSpPr/>
          <p:nvPr/>
        </p:nvSpPr>
        <p:spPr>
          <a:xfrm>
            <a:off x="8118614" y="5175430"/>
            <a:ext cx="27828" cy="610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4" name="正方形/長方形 843">
            <a:extLst>
              <a:ext uri="{FF2B5EF4-FFF2-40B4-BE49-F238E27FC236}">
                <a16:creationId xmlns:a16="http://schemas.microsoft.com/office/drawing/2014/main" id="{9582034E-1B65-47CB-A659-48CFC9B43547}"/>
              </a:ext>
            </a:extLst>
          </p:cNvPr>
          <p:cNvSpPr/>
          <p:nvPr/>
        </p:nvSpPr>
        <p:spPr>
          <a:xfrm>
            <a:off x="8086815" y="5203787"/>
            <a:ext cx="27828" cy="396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5" name="正方形/長方形 844">
            <a:extLst>
              <a:ext uri="{FF2B5EF4-FFF2-40B4-BE49-F238E27FC236}">
                <a16:creationId xmlns:a16="http://schemas.microsoft.com/office/drawing/2014/main" id="{CB164320-4A3A-478E-B55D-69969E4B9EA7}"/>
              </a:ext>
            </a:extLst>
          </p:cNvPr>
          <p:cNvSpPr/>
          <p:nvPr/>
        </p:nvSpPr>
        <p:spPr>
          <a:xfrm>
            <a:off x="7791541" y="5150498"/>
            <a:ext cx="30514" cy="878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6" name="正方形/長方形 845">
            <a:extLst>
              <a:ext uri="{FF2B5EF4-FFF2-40B4-BE49-F238E27FC236}">
                <a16:creationId xmlns:a16="http://schemas.microsoft.com/office/drawing/2014/main" id="{BD6F9C10-94C9-4655-8CBC-2AF71F53F14B}"/>
              </a:ext>
            </a:extLst>
          </p:cNvPr>
          <p:cNvSpPr/>
          <p:nvPr/>
        </p:nvSpPr>
        <p:spPr>
          <a:xfrm>
            <a:off x="7818825" y="5118750"/>
            <a:ext cx="30514" cy="1177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7" name="正方形/長方形 846">
            <a:extLst>
              <a:ext uri="{FF2B5EF4-FFF2-40B4-BE49-F238E27FC236}">
                <a16:creationId xmlns:a16="http://schemas.microsoft.com/office/drawing/2014/main" id="{F4E1283D-6424-4B76-BDF4-8CF6CD2B18D8}"/>
              </a:ext>
            </a:extLst>
          </p:cNvPr>
          <p:cNvSpPr/>
          <p:nvPr/>
        </p:nvSpPr>
        <p:spPr>
          <a:xfrm>
            <a:off x="7841164" y="5036537"/>
            <a:ext cx="30514" cy="2036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8" name="正方形/長方形 847">
            <a:extLst>
              <a:ext uri="{FF2B5EF4-FFF2-40B4-BE49-F238E27FC236}">
                <a16:creationId xmlns:a16="http://schemas.microsoft.com/office/drawing/2014/main" id="{18C42C94-F394-4496-A593-0CCC5E207FB8}"/>
              </a:ext>
            </a:extLst>
          </p:cNvPr>
          <p:cNvSpPr/>
          <p:nvPr/>
        </p:nvSpPr>
        <p:spPr>
          <a:xfrm>
            <a:off x="7867097" y="4729301"/>
            <a:ext cx="30514" cy="50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9" name="正方形/長方形 848">
            <a:extLst>
              <a:ext uri="{FF2B5EF4-FFF2-40B4-BE49-F238E27FC236}">
                <a16:creationId xmlns:a16="http://schemas.microsoft.com/office/drawing/2014/main" id="{32E3AA35-C5D4-4E0F-ADCA-8257C3D0DA69}"/>
              </a:ext>
            </a:extLst>
          </p:cNvPr>
          <p:cNvSpPr/>
          <p:nvPr/>
        </p:nvSpPr>
        <p:spPr>
          <a:xfrm>
            <a:off x="7895655" y="4847607"/>
            <a:ext cx="87037" cy="3869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0" name="正方形/長方形 849">
            <a:extLst>
              <a:ext uri="{FF2B5EF4-FFF2-40B4-BE49-F238E27FC236}">
                <a16:creationId xmlns:a16="http://schemas.microsoft.com/office/drawing/2014/main" id="{C1418C08-327A-4839-86F9-3B0371A53D13}"/>
              </a:ext>
            </a:extLst>
          </p:cNvPr>
          <p:cNvSpPr/>
          <p:nvPr/>
        </p:nvSpPr>
        <p:spPr>
          <a:xfrm>
            <a:off x="7973510" y="5038711"/>
            <a:ext cx="40037" cy="1857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1" name="正方形/長方形 850">
            <a:extLst>
              <a:ext uri="{FF2B5EF4-FFF2-40B4-BE49-F238E27FC236}">
                <a16:creationId xmlns:a16="http://schemas.microsoft.com/office/drawing/2014/main" id="{06BDD457-A8A1-4177-A9E8-92BA7CB87EB0}"/>
              </a:ext>
            </a:extLst>
          </p:cNvPr>
          <p:cNvSpPr/>
          <p:nvPr/>
        </p:nvSpPr>
        <p:spPr>
          <a:xfrm>
            <a:off x="8009131" y="4983546"/>
            <a:ext cx="50447" cy="1968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2" name="正方形/長方形 851">
            <a:extLst>
              <a:ext uri="{FF2B5EF4-FFF2-40B4-BE49-F238E27FC236}">
                <a16:creationId xmlns:a16="http://schemas.microsoft.com/office/drawing/2014/main" id="{625237C0-46D2-424C-A84C-4C9E28191267}"/>
              </a:ext>
            </a:extLst>
          </p:cNvPr>
          <p:cNvSpPr/>
          <p:nvPr/>
        </p:nvSpPr>
        <p:spPr>
          <a:xfrm>
            <a:off x="8053226" y="4792284"/>
            <a:ext cx="63942" cy="3563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3" name="正方形/長方形 852">
            <a:extLst>
              <a:ext uri="{FF2B5EF4-FFF2-40B4-BE49-F238E27FC236}">
                <a16:creationId xmlns:a16="http://schemas.microsoft.com/office/drawing/2014/main" id="{EBCCBC47-3F71-4FD5-B0AE-076A4EA8A947}"/>
              </a:ext>
            </a:extLst>
          </p:cNvPr>
          <p:cNvSpPr/>
          <p:nvPr/>
        </p:nvSpPr>
        <p:spPr>
          <a:xfrm>
            <a:off x="8113799" y="4713284"/>
            <a:ext cx="57548" cy="1818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4" name="正方形/長方形 853">
            <a:extLst>
              <a:ext uri="{FF2B5EF4-FFF2-40B4-BE49-F238E27FC236}">
                <a16:creationId xmlns:a16="http://schemas.microsoft.com/office/drawing/2014/main" id="{BC9FF3FC-AC11-4994-B980-A77D7E03A2A7}"/>
              </a:ext>
            </a:extLst>
          </p:cNvPr>
          <p:cNvSpPr/>
          <p:nvPr/>
        </p:nvSpPr>
        <p:spPr>
          <a:xfrm>
            <a:off x="7030283" y="4693998"/>
            <a:ext cx="351474" cy="464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5" name="正方形/長方形 854">
            <a:extLst>
              <a:ext uri="{FF2B5EF4-FFF2-40B4-BE49-F238E27FC236}">
                <a16:creationId xmlns:a16="http://schemas.microsoft.com/office/drawing/2014/main" id="{9C680207-4E34-4A40-8AB6-0D8B675D160B}"/>
              </a:ext>
            </a:extLst>
          </p:cNvPr>
          <p:cNvSpPr/>
          <p:nvPr/>
        </p:nvSpPr>
        <p:spPr>
          <a:xfrm>
            <a:off x="7438220" y="4695712"/>
            <a:ext cx="126531" cy="380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6" name="正方形/長方形 855">
            <a:extLst>
              <a:ext uri="{FF2B5EF4-FFF2-40B4-BE49-F238E27FC236}">
                <a16:creationId xmlns:a16="http://schemas.microsoft.com/office/drawing/2014/main" id="{83A71D9F-A722-4BBA-9D09-3FD2E9B7E3E1}"/>
              </a:ext>
            </a:extLst>
          </p:cNvPr>
          <p:cNvSpPr/>
          <p:nvPr/>
        </p:nvSpPr>
        <p:spPr>
          <a:xfrm>
            <a:off x="7813376" y="4611384"/>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7" name="正方形/長方形 856">
            <a:extLst>
              <a:ext uri="{FF2B5EF4-FFF2-40B4-BE49-F238E27FC236}">
                <a16:creationId xmlns:a16="http://schemas.microsoft.com/office/drawing/2014/main" id="{3D9F0E65-FC46-4C08-A300-3BD3F1F346D1}"/>
              </a:ext>
            </a:extLst>
          </p:cNvPr>
          <p:cNvSpPr/>
          <p:nvPr/>
        </p:nvSpPr>
        <p:spPr>
          <a:xfrm>
            <a:off x="7980064" y="4624351"/>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8" name="正方形/長方形 857">
            <a:extLst>
              <a:ext uri="{FF2B5EF4-FFF2-40B4-BE49-F238E27FC236}">
                <a16:creationId xmlns:a16="http://schemas.microsoft.com/office/drawing/2014/main" id="{596157DC-FD12-478E-AC44-767F4D9224A7}"/>
              </a:ext>
            </a:extLst>
          </p:cNvPr>
          <p:cNvSpPr/>
          <p:nvPr/>
        </p:nvSpPr>
        <p:spPr>
          <a:xfrm>
            <a:off x="8156596" y="4573123"/>
            <a:ext cx="9743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9" name="正方形/長方形 858">
            <a:extLst>
              <a:ext uri="{FF2B5EF4-FFF2-40B4-BE49-F238E27FC236}">
                <a16:creationId xmlns:a16="http://schemas.microsoft.com/office/drawing/2014/main" id="{134ECE6A-72E8-484B-A6AF-83F1A231F02C}"/>
              </a:ext>
            </a:extLst>
          </p:cNvPr>
          <p:cNvSpPr/>
          <p:nvPr/>
        </p:nvSpPr>
        <p:spPr>
          <a:xfrm>
            <a:off x="8146987" y="4620266"/>
            <a:ext cx="13863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0" name="正方形/長方形 859">
            <a:extLst>
              <a:ext uri="{FF2B5EF4-FFF2-40B4-BE49-F238E27FC236}">
                <a16:creationId xmlns:a16="http://schemas.microsoft.com/office/drawing/2014/main" id="{463B3C03-1A2D-405A-8E63-EB00C25DFFE9}"/>
              </a:ext>
            </a:extLst>
          </p:cNvPr>
          <p:cNvSpPr/>
          <p:nvPr/>
        </p:nvSpPr>
        <p:spPr>
          <a:xfrm>
            <a:off x="7324683" y="4916062"/>
            <a:ext cx="41712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1" name="正方形/長方形 860">
            <a:extLst>
              <a:ext uri="{FF2B5EF4-FFF2-40B4-BE49-F238E27FC236}">
                <a16:creationId xmlns:a16="http://schemas.microsoft.com/office/drawing/2014/main" id="{7A80AD94-9985-4019-B69D-93976A041D8A}"/>
              </a:ext>
            </a:extLst>
          </p:cNvPr>
          <p:cNvSpPr/>
          <p:nvPr/>
        </p:nvSpPr>
        <p:spPr>
          <a:xfrm>
            <a:off x="6982952" y="4900909"/>
            <a:ext cx="25954" cy="1338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2" name="正方形/長方形 861">
            <a:extLst>
              <a:ext uri="{FF2B5EF4-FFF2-40B4-BE49-F238E27FC236}">
                <a16:creationId xmlns:a16="http://schemas.microsoft.com/office/drawing/2014/main" id="{A649ACBA-3358-424B-92CA-81C46217F6C2}"/>
              </a:ext>
            </a:extLst>
          </p:cNvPr>
          <p:cNvSpPr/>
          <p:nvPr/>
        </p:nvSpPr>
        <p:spPr>
          <a:xfrm>
            <a:off x="7007116" y="4918424"/>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3" name="正方形/長方形 862">
            <a:extLst>
              <a:ext uri="{FF2B5EF4-FFF2-40B4-BE49-F238E27FC236}">
                <a16:creationId xmlns:a16="http://schemas.microsoft.com/office/drawing/2014/main" id="{9CC15610-22DA-4A88-AB22-1CB48751003B}"/>
              </a:ext>
            </a:extLst>
          </p:cNvPr>
          <p:cNvSpPr/>
          <p:nvPr/>
        </p:nvSpPr>
        <p:spPr>
          <a:xfrm>
            <a:off x="7167346" y="4920327"/>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4" name="正方形/長方形 863">
            <a:extLst>
              <a:ext uri="{FF2B5EF4-FFF2-40B4-BE49-F238E27FC236}">
                <a16:creationId xmlns:a16="http://schemas.microsoft.com/office/drawing/2014/main" id="{D8AE2629-8A2E-4C17-ACA0-86CCA4BFD0A3}"/>
              </a:ext>
            </a:extLst>
          </p:cNvPr>
          <p:cNvSpPr/>
          <p:nvPr/>
        </p:nvSpPr>
        <p:spPr>
          <a:xfrm>
            <a:off x="7307688" y="4915961"/>
            <a:ext cx="25954" cy="9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5" name="正方形/長方形 864">
            <a:extLst>
              <a:ext uri="{FF2B5EF4-FFF2-40B4-BE49-F238E27FC236}">
                <a16:creationId xmlns:a16="http://schemas.microsoft.com/office/drawing/2014/main" id="{5A086BAA-9F11-4BD7-BD92-48F942D8AD79}"/>
              </a:ext>
            </a:extLst>
          </p:cNvPr>
          <p:cNvSpPr/>
          <p:nvPr/>
        </p:nvSpPr>
        <p:spPr>
          <a:xfrm>
            <a:off x="7442908" y="4841910"/>
            <a:ext cx="45779"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6" name="正方形/長方形 865">
            <a:extLst>
              <a:ext uri="{FF2B5EF4-FFF2-40B4-BE49-F238E27FC236}">
                <a16:creationId xmlns:a16="http://schemas.microsoft.com/office/drawing/2014/main" id="{A64F94BA-7C6A-43B1-B4CE-484171972437}"/>
              </a:ext>
            </a:extLst>
          </p:cNvPr>
          <p:cNvSpPr/>
          <p:nvPr/>
        </p:nvSpPr>
        <p:spPr>
          <a:xfrm>
            <a:off x="7735237" y="4728329"/>
            <a:ext cx="113050"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7" name="正方形/長方形 866">
            <a:extLst>
              <a:ext uri="{FF2B5EF4-FFF2-40B4-BE49-F238E27FC236}">
                <a16:creationId xmlns:a16="http://schemas.microsoft.com/office/drawing/2014/main" id="{00FDFABD-BE4A-45E6-A69C-D205C5910CF2}"/>
              </a:ext>
            </a:extLst>
          </p:cNvPr>
          <p:cNvSpPr/>
          <p:nvPr/>
        </p:nvSpPr>
        <p:spPr>
          <a:xfrm>
            <a:off x="7840408" y="4784333"/>
            <a:ext cx="29599" cy="2341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8" name="正方形/長方形 867">
            <a:extLst>
              <a:ext uri="{FF2B5EF4-FFF2-40B4-BE49-F238E27FC236}">
                <a16:creationId xmlns:a16="http://schemas.microsoft.com/office/drawing/2014/main" id="{8602BF82-5F73-4410-9973-A6ADEE35718A}"/>
              </a:ext>
            </a:extLst>
          </p:cNvPr>
          <p:cNvSpPr/>
          <p:nvPr/>
        </p:nvSpPr>
        <p:spPr>
          <a:xfrm>
            <a:off x="7899350" y="465593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9" name="正方形/長方形 868">
            <a:extLst>
              <a:ext uri="{FF2B5EF4-FFF2-40B4-BE49-F238E27FC236}">
                <a16:creationId xmlns:a16="http://schemas.microsoft.com/office/drawing/2014/main" id="{A4760418-1615-4009-B843-905CF843EE2C}"/>
              </a:ext>
            </a:extLst>
          </p:cNvPr>
          <p:cNvSpPr/>
          <p:nvPr/>
        </p:nvSpPr>
        <p:spPr>
          <a:xfrm>
            <a:off x="7894604" y="473819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0" name="正方形/長方形 869">
            <a:extLst>
              <a:ext uri="{FF2B5EF4-FFF2-40B4-BE49-F238E27FC236}">
                <a16:creationId xmlns:a16="http://schemas.microsoft.com/office/drawing/2014/main" id="{1701108F-7875-444C-B0E3-47599F2C0CA9}"/>
              </a:ext>
            </a:extLst>
          </p:cNvPr>
          <p:cNvSpPr/>
          <p:nvPr/>
        </p:nvSpPr>
        <p:spPr>
          <a:xfrm>
            <a:off x="7844312" y="4723902"/>
            <a:ext cx="28415"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1" name="正方形/長方形 870">
            <a:extLst>
              <a:ext uri="{FF2B5EF4-FFF2-40B4-BE49-F238E27FC236}">
                <a16:creationId xmlns:a16="http://schemas.microsoft.com/office/drawing/2014/main" id="{9E3BDE06-A8C7-4C9F-B019-F1ADCECC6C41}"/>
              </a:ext>
            </a:extLst>
          </p:cNvPr>
          <p:cNvSpPr/>
          <p:nvPr/>
        </p:nvSpPr>
        <p:spPr>
          <a:xfrm>
            <a:off x="7925985" y="4683442"/>
            <a:ext cx="52568"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2" name="正方形/長方形 871">
            <a:extLst>
              <a:ext uri="{FF2B5EF4-FFF2-40B4-BE49-F238E27FC236}">
                <a16:creationId xmlns:a16="http://schemas.microsoft.com/office/drawing/2014/main" id="{D5D7579B-F791-4B1F-BD96-7531ED4FDE93}"/>
              </a:ext>
            </a:extLst>
          </p:cNvPr>
          <p:cNvSpPr/>
          <p:nvPr/>
        </p:nvSpPr>
        <p:spPr>
          <a:xfrm>
            <a:off x="8006761" y="4666372"/>
            <a:ext cx="52568" cy="1010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3" name="正方形/長方形 872">
            <a:extLst>
              <a:ext uri="{FF2B5EF4-FFF2-40B4-BE49-F238E27FC236}">
                <a16:creationId xmlns:a16="http://schemas.microsoft.com/office/drawing/2014/main" id="{706DB8D2-0338-46F8-9B70-61D11F83D2E7}"/>
              </a:ext>
            </a:extLst>
          </p:cNvPr>
          <p:cNvSpPr/>
          <p:nvPr/>
        </p:nvSpPr>
        <p:spPr>
          <a:xfrm>
            <a:off x="7920733" y="4760242"/>
            <a:ext cx="33871" cy="626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4" name="正方形/長方形 873">
            <a:extLst>
              <a:ext uri="{FF2B5EF4-FFF2-40B4-BE49-F238E27FC236}">
                <a16:creationId xmlns:a16="http://schemas.microsoft.com/office/drawing/2014/main" id="{8116E3D9-70B3-4367-9BA6-24B710B47905}"/>
              </a:ext>
            </a:extLst>
          </p:cNvPr>
          <p:cNvSpPr/>
          <p:nvPr/>
        </p:nvSpPr>
        <p:spPr>
          <a:xfrm>
            <a:off x="7954230" y="4729245"/>
            <a:ext cx="48749" cy="1190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5" name="正方形/長方形 874">
            <a:extLst>
              <a:ext uri="{FF2B5EF4-FFF2-40B4-BE49-F238E27FC236}">
                <a16:creationId xmlns:a16="http://schemas.microsoft.com/office/drawing/2014/main" id="{C55FC5AA-8C2D-447D-A065-5AE6429E720A}"/>
              </a:ext>
            </a:extLst>
          </p:cNvPr>
          <p:cNvSpPr/>
          <p:nvPr/>
        </p:nvSpPr>
        <p:spPr>
          <a:xfrm>
            <a:off x="8083920" y="4521440"/>
            <a:ext cx="54869"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6" name="正方形/長方形 875">
            <a:extLst>
              <a:ext uri="{FF2B5EF4-FFF2-40B4-BE49-F238E27FC236}">
                <a16:creationId xmlns:a16="http://schemas.microsoft.com/office/drawing/2014/main" id="{9D555F1E-50FC-462A-AC7F-CA755AE73C31}"/>
              </a:ext>
            </a:extLst>
          </p:cNvPr>
          <p:cNvSpPr/>
          <p:nvPr/>
        </p:nvSpPr>
        <p:spPr>
          <a:xfrm>
            <a:off x="8005745" y="4576238"/>
            <a:ext cx="54869" cy="340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7" name="正方形/長方形 876">
            <a:extLst>
              <a:ext uri="{FF2B5EF4-FFF2-40B4-BE49-F238E27FC236}">
                <a16:creationId xmlns:a16="http://schemas.microsoft.com/office/drawing/2014/main" id="{69465075-F137-41EE-A076-3291555A6F47}"/>
              </a:ext>
            </a:extLst>
          </p:cNvPr>
          <p:cNvSpPr/>
          <p:nvPr/>
        </p:nvSpPr>
        <p:spPr>
          <a:xfrm>
            <a:off x="7924310" y="4517637"/>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8" name="正方形/長方形 877">
            <a:extLst>
              <a:ext uri="{FF2B5EF4-FFF2-40B4-BE49-F238E27FC236}">
                <a16:creationId xmlns:a16="http://schemas.microsoft.com/office/drawing/2014/main" id="{434FD618-7536-463B-A6FD-AAF2A6887D62}"/>
              </a:ext>
            </a:extLst>
          </p:cNvPr>
          <p:cNvSpPr/>
          <p:nvPr/>
        </p:nvSpPr>
        <p:spPr>
          <a:xfrm>
            <a:off x="8218385" y="4542431"/>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9" name="正方形/長方形 878">
            <a:extLst>
              <a:ext uri="{FF2B5EF4-FFF2-40B4-BE49-F238E27FC236}">
                <a16:creationId xmlns:a16="http://schemas.microsoft.com/office/drawing/2014/main" id="{B3BB2708-E613-40BD-BE88-987F06950D86}"/>
              </a:ext>
            </a:extLst>
          </p:cNvPr>
          <p:cNvSpPr/>
          <p:nvPr/>
        </p:nvSpPr>
        <p:spPr>
          <a:xfrm>
            <a:off x="8328099" y="4625025"/>
            <a:ext cx="53087"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0" name="正方形/長方形 879">
            <a:extLst>
              <a:ext uri="{FF2B5EF4-FFF2-40B4-BE49-F238E27FC236}">
                <a16:creationId xmlns:a16="http://schemas.microsoft.com/office/drawing/2014/main" id="{5DFA4E0F-8C12-4D3F-BA2F-070693EEF105}"/>
              </a:ext>
            </a:extLst>
          </p:cNvPr>
          <p:cNvSpPr/>
          <p:nvPr/>
        </p:nvSpPr>
        <p:spPr>
          <a:xfrm>
            <a:off x="7816313" y="4573413"/>
            <a:ext cx="37813" cy="368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1" name="正方形/長方形 880">
            <a:extLst>
              <a:ext uri="{FF2B5EF4-FFF2-40B4-BE49-F238E27FC236}">
                <a16:creationId xmlns:a16="http://schemas.microsoft.com/office/drawing/2014/main" id="{C94EA555-FF84-47E2-B5F0-FA5846467248}"/>
              </a:ext>
            </a:extLst>
          </p:cNvPr>
          <p:cNvSpPr/>
          <p:nvPr/>
        </p:nvSpPr>
        <p:spPr>
          <a:xfrm>
            <a:off x="7953143" y="4612971"/>
            <a:ext cx="191712"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2" name="正方形/長方形 881">
            <a:extLst>
              <a:ext uri="{FF2B5EF4-FFF2-40B4-BE49-F238E27FC236}">
                <a16:creationId xmlns:a16="http://schemas.microsoft.com/office/drawing/2014/main" id="{15A3B7E2-1464-4DCB-8B90-6FB0F6C8DE72}"/>
              </a:ext>
            </a:extLst>
          </p:cNvPr>
          <p:cNvSpPr/>
          <p:nvPr/>
        </p:nvSpPr>
        <p:spPr>
          <a:xfrm>
            <a:off x="8034084" y="4663671"/>
            <a:ext cx="109146"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3" name="正方形/長方形 882">
            <a:extLst>
              <a:ext uri="{FF2B5EF4-FFF2-40B4-BE49-F238E27FC236}">
                <a16:creationId xmlns:a16="http://schemas.microsoft.com/office/drawing/2014/main" id="{612C9AB3-B069-4D9D-927D-462A3CBB420C}"/>
              </a:ext>
            </a:extLst>
          </p:cNvPr>
          <p:cNvSpPr/>
          <p:nvPr/>
        </p:nvSpPr>
        <p:spPr>
          <a:xfrm>
            <a:off x="8086823" y="4736835"/>
            <a:ext cx="33835" cy="54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4" name="正方形/長方形 883">
            <a:extLst>
              <a:ext uri="{FF2B5EF4-FFF2-40B4-BE49-F238E27FC236}">
                <a16:creationId xmlns:a16="http://schemas.microsoft.com/office/drawing/2014/main" id="{0166FE70-5093-4EBB-86A2-77269051CDF9}"/>
              </a:ext>
            </a:extLst>
          </p:cNvPr>
          <p:cNvSpPr/>
          <p:nvPr/>
        </p:nvSpPr>
        <p:spPr>
          <a:xfrm>
            <a:off x="8164251" y="4789519"/>
            <a:ext cx="33835" cy="927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5" name="正方形/長方形 884">
            <a:extLst>
              <a:ext uri="{FF2B5EF4-FFF2-40B4-BE49-F238E27FC236}">
                <a16:creationId xmlns:a16="http://schemas.microsoft.com/office/drawing/2014/main" id="{90754F81-4C07-44C1-A9E4-8660FE7BDDD0}"/>
              </a:ext>
            </a:extLst>
          </p:cNvPr>
          <p:cNvSpPr/>
          <p:nvPr/>
        </p:nvSpPr>
        <p:spPr>
          <a:xfrm>
            <a:off x="8023986" y="4782441"/>
            <a:ext cx="33835" cy="1469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6" name="正方形/長方形 885">
            <a:extLst>
              <a:ext uri="{FF2B5EF4-FFF2-40B4-BE49-F238E27FC236}">
                <a16:creationId xmlns:a16="http://schemas.microsoft.com/office/drawing/2014/main" id="{7E11A077-1A02-4C7A-A768-47B59464C5D9}"/>
              </a:ext>
            </a:extLst>
          </p:cNvPr>
          <p:cNvSpPr/>
          <p:nvPr/>
        </p:nvSpPr>
        <p:spPr>
          <a:xfrm>
            <a:off x="8116848" y="4889765"/>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7" name="正方形/長方形 886">
            <a:extLst>
              <a:ext uri="{FF2B5EF4-FFF2-40B4-BE49-F238E27FC236}">
                <a16:creationId xmlns:a16="http://schemas.microsoft.com/office/drawing/2014/main" id="{42309B3A-1434-482D-B8B8-4F35D2F54478}"/>
              </a:ext>
            </a:extLst>
          </p:cNvPr>
          <p:cNvSpPr/>
          <p:nvPr/>
        </p:nvSpPr>
        <p:spPr>
          <a:xfrm>
            <a:off x="7737420" y="4875460"/>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8" name="正方形/長方形 887">
            <a:extLst>
              <a:ext uri="{FF2B5EF4-FFF2-40B4-BE49-F238E27FC236}">
                <a16:creationId xmlns:a16="http://schemas.microsoft.com/office/drawing/2014/main" id="{7C4A944E-1F92-49ED-A07E-CEFC8A6EC414}"/>
              </a:ext>
            </a:extLst>
          </p:cNvPr>
          <p:cNvSpPr/>
          <p:nvPr/>
        </p:nvSpPr>
        <p:spPr>
          <a:xfrm>
            <a:off x="7736017" y="4794145"/>
            <a:ext cx="32482" cy="513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9" name="正方形/長方形 888">
            <a:extLst>
              <a:ext uri="{FF2B5EF4-FFF2-40B4-BE49-F238E27FC236}">
                <a16:creationId xmlns:a16="http://schemas.microsoft.com/office/drawing/2014/main" id="{037E9ECE-965C-49CD-99D8-4677B87009E2}"/>
              </a:ext>
            </a:extLst>
          </p:cNvPr>
          <p:cNvSpPr/>
          <p:nvPr/>
        </p:nvSpPr>
        <p:spPr>
          <a:xfrm>
            <a:off x="7810349" y="4795131"/>
            <a:ext cx="32482" cy="579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0" name="正方形/長方形 889">
            <a:extLst>
              <a:ext uri="{FF2B5EF4-FFF2-40B4-BE49-F238E27FC236}">
                <a16:creationId xmlns:a16="http://schemas.microsoft.com/office/drawing/2014/main" id="{B694EC7F-1350-4F3D-A9E6-65F0335A0BAA}"/>
              </a:ext>
            </a:extLst>
          </p:cNvPr>
          <p:cNvSpPr/>
          <p:nvPr/>
        </p:nvSpPr>
        <p:spPr>
          <a:xfrm>
            <a:off x="7810349" y="4982291"/>
            <a:ext cx="32482" cy="584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1" name="正方形/長方形 890">
            <a:extLst>
              <a:ext uri="{FF2B5EF4-FFF2-40B4-BE49-F238E27FC236}">
                <a16:creationId xmlns:a16="http://schemas.microsoft.com/office/drawing/2014/main" id="{1D3381B2-6584-44D1-B6F1-AFD92B9B45E7}"/>
              </a:ext>
            </a:extLst>
          </p:cNvPr>
          <p:cNvSpPr/>
          <p:nvPr/>
        </p:nvSpPr>
        <p:spPr>
          <a:xfrm>
            <a:off x="7791375" y="5009861"/>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2" name="正方形/長方形 891">
            <a:extLst>
              <a:ext uri="{FF2B5EF4-FFF2-40B4-BE49-F238E27FC236}">
                <a16:creationId xmlns:a16="http://schemas.microsoft.com/office/drawing/2014/main" id="{3A7488F5-D655-4656-A7E7-A2DC4D06CCDE}"/>
              </a:ext>
            </a:extLst>
          </p:cNvPr>
          <p:cNvSpPr/>
          <p:nvPr/>
        </p:nvSpPr>
        <p:spPr>
          <a:xfrm>
            <a:off x="8030475" y="4954832"/>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3" name="正方形/長方形 892">
            <a:extLst>
              <a:ext uri="{FF2B5EF4-FFF2-40B4-BE49-F238E27FC236}">
                <a16:creationId xmlns:a16="http://schemas.microsoft.com/office/drawing/2014/main" id="{C6B8E7DB-BF22-4E87-A3A7-DC2E630BDF46}"/>
              </a:ext>
            </a:extLst>
          </p:cNvPr>
          <p:cNvSpPr/>
          <p:nvPr/>
        </p:nvSpPr>
        <p:spPr>
          <a:xfrm>
            <a:off x="7976358" y="4931084"/>
            <a:ext cx="32482" cy="514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4" name="正方形/長方形 893">
            <a:extLst>
              <a:ext uri="{FF2B5EF4-FFF2-40B4-BE49-F238E27FC236}">
                <a16:creationId xmlns:a16="http://schemas.microsoft.com/office/drawing/2014/main" id="{FA00123A-A0E8-4817-BA3B-C296EE4116FB}"/>
              </a:ext>
            </a:extLst>
          </p:cNvPr>
          <p:cNvSpPr/>
          <p:nvPr/>
        </p:nvSpPr>
        <p:spPr>
          <a:xfrm>
            <a:off x="7976994" y="4848060"/>
            <a:ext cx="45800"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5" name="正方形/長方形 894">
            <a:extLst>
              <a:ext uri="{FF2B5EF4-FFF2-40B4-BE49-F238E27FC236}">
                <a16:creationId xmlns:a16="http://schemas.microsoft.com/office/drawing/2014/main" id="{D6379393-49B2-4EDC-AF25-4B97E7F1F7E3}"/>
              </a:ext>
            </a:extLst>
          </p:cNvPr>
          <p:cNvSpPr/>
          <p:nvPr/>
        </p:nvSpPr>
        <p:spPr>
          <a:xfrm>
            <a:off x="8141664" y="4684596"/>
            <a:ext cx="30953" cy="248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6" name="正方形/長方形 895">
            <a:extLst>
              <a:ext uri="{FF2B5EF4-FFF2-40B4-BE49-F238E27FC236}">
                <a16:creationId xmlns:a16="http://schemas.microsoft.com/office/drawing/2014/main" id="{2CA90D15-4F6F-4705-8685-BEA91B158F6E}"/>
              </a:ext>
            </a:extLst>
          </p:cNvPr>
          <p:cNvSpPr/>
          <p:nvPr/>
        </p:nvSpPr>
        <p:spPr>
          <a:xfrm>
            <a:off x="8002423" y="4769674"/>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7" name="正方形/長方形 896">
            <a:extLst>
              <a:ext uri="{FF2B5EF4-FFF2-40B4-BE49-F238E27FC236}">
                <a16:creationId xmlns:a16="http://schemas.microsoft.com/office/drawing/2014/main" id="{C4A17FBB-B3DC-423A-8F19-481FFB695762}"/>
              </a:ext>
            </a:extLst>
          </p:cNvPr>
          <p:cNvSpPr/>
          <p:nvPr/>
        </p:nvSpPr>
        <p:spPr>
          <a:xfrm>
            <a:off x="7972026" y="4713298"/>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8" name="正方形/長方形 897">
            <a:extLst>
              <a:ext uri="{FF2B5EF4-FFF2-40B4-BE49-F238E27FC236}">
                <a16:creationId xmlns:a16="http://schemas.microsoft.com/office/drawing/2014/main" id="{B3A41542-CA35-46E4-B946-DD2100D5A400}"/>
              </a:ext>
            </a:extLst>
          </p:cNvPr>
          <p:cNvSpPr/>
          <p:nvPr/>
        </p:nvSpPr>
        <p:spPr>
          <a:xfrm>
            <a:off x="8055778" y="4705485"/>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9" name="正方形/長方形 898">
            <a:extLst>
              <a:ext uri="{FF2B5EF4-FFF2-40B4-BE49-F238E27FC236}">
                <a16:creationId xmlns:a16="http://schemas.microsoft.com/office/drawing/2014/main" id="{8A48A43B-7E49-4E47-94B5-1BC3B152E34B}"/>
              </a:ext>
            </a:extLst>
          </p:cNvPr>
          <p:cNvSpPr/>
          <p:nvPr/>
        </p:nvSpPr>
        <p:spPr>
          <a:xfrm>
            <a:off x="7980064" y="4662037"/>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0" name="正方形/長方形 899">
            <a:extLst>
              <a:ext uri="{FF2B5EF4-FFF2-40B4-BE49-F238E27FC236}">
                <a16:creationId xmlns:a16="http://schemas.microsoft.com/office/drawing/2014/main" id="{D98C7BB6-CE5A-4D2E-9EB5-75B3B3176977}"/>
              </a:ext>
            </a:extLst>
          </p:cNvPr>
          <p:cNvSpPr/>
          <p:nvPr/>
        </p:nvSpPr>
        <p:spPr>
          <a:xfrm>
            <a:off x="7785889" y="4626999"/>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1" name="正方形/長方形 900">
            <a:extLst>
              <a:ext uri="{FF2B5EF4-FFF2-40B4-BE49-F238E27FC236}">
                <a16:creationId xmlns:a16="http://schemas.microsoft.com/office/drawing/2014/main" id="{7ADECBDE-4F0C-4648-A2FA-94FEE752E562}"/>
              </a:ext>
            </a:extLst>
          </p:cNvPr>
          <p:cNvSpPr/>
          <p:nvPr/>
        </p:nvSpPr>
        <p:spPr>
          <a:xfrm>
            <a:off x="7738393" y="4625158"/>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2" name="正方形/長方形 901">
            <a:extLst>
              <a:ext uri="{FF2B5EF4-FFF2-40B4-BE49-F238E27FC236}">
                <a16:creationId xmlns:a16="http://schemas.microsoft.com/office/drawing/2014/main" id="{AE08BEDC-7ED3-4E49-9BA6-552F30B95FE8}"/>
              </a:ext>
            </a:extLst>
          </p:cNvPr>
          <p:cNvSpPr/>
          <p:nvPr/>
        </p:nvSpPr>
        <p:spPr>
          <a:xfrm>
            <a:off x="7035469" y="4653749"/>
            <a:ext cx="23524" cy="414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3" name="正方形/長方形 902">
            <a:extLst>
              <a:ext uri="{FF2B5EF4-FFF2-40B4-BE49-F238E27FC236}">
                <a16:creationId xmlns:a16="http://schemas.microsoft.com/office/drawing/2014/main" id="{F2A43A8B-9693-4C55-A3B0-4594BE7E0812}"/>
              </a:ext>
            </a:extLst>
          </p:cNvPr>
          <p:cNvSpPr/>
          <p:nvPr/>
        </p:nvSpPr>
        <p:spPr>
          <a:xfrm>
            <a:off x="7435494" y="4790612"/>
            <a:ext cx="30953" cy="352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4" name="正方形/長方形 903">
            <a:extLst>
              <a:ext uri="{FF2B5EF4-FFF2-40B4-BE49-F238E27FC236}">
                <a16:creationId xmlns:a16="http://schemas.microsoft.com/office/drawing/2014/main" id="{7497DD1B-F0F0-4481-9AD0-9B0F494CFA88}"/>
              </a:ext>
            </a:extLst>
          </p:cNvPr>
          <p:cNvSpPr/>
          <p:nvPr/>
        </p:nvSpPr>
        <p:spPr>
          <a:xfrm>
            <a:off x="7381798" y="4687918"/>
            <a:ext cx="61596" cy="2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5" name="正方形/長方形 904">
            <a:extLst>
              <a:ext uri="{FF2B5EF4-FFF2-40B4-BE49-F238E27FC236}">
                <a16:creationId xmlns:a16="http://schemas.microsoft.com/office/drawing/2014/main" id="{1576584F-412F-425B-BC52-867A62A2A284}"/>
              </a:ext>
            </a:extLst>
          </p:cNvPr>
          <p:cNvSpPr/>
          <p:nvPr/>
        </p:nvSpPr>
        <p:spPr>
          <a:xfrm>
            <a:off x="7384252" y="4899354"/>
            <a:ext cx="55474"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6" name="正方形/長方形 905">
            <a:extLst>
              <a:ext uri="{FF2B5EF4-FFF2-40B4-BE49-F238E27FC236}">
                <a16:creationId xmlns:a16="http://schemas.microsoft.com/office/drawing/2014/main" id="{E96F851B-8429-43D0-ADB8-79F7C4483252}"/>
              </a:ext>
            </a:extLst>
          </p:cNvPr>
          <p:cNvSpPr/>
          <p:nvPr/>
        </p:nvSpPr>
        <p:spPr>
          <a:xfrm>
            <a:off x="8114724" y="4989247"/>
            <a:ext cx="31715"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7" name="正方形/長方形 906">
            <a:extLst>
              <a:ext uri="{FF2B5EF4-FFF2-40B4-BE49-F238E27FC236}">
                <a16:creationId xmlns:a16="http://schemas.microsoft.com/office/drawing/2014/main" id="{8A8D5C4A-5F06-4A1B-8443-1C8146B2A00A}"/>
              </a:ext>
            </a:extLst>
          </p:cNvPr>
          <p:cNvSpPr/>
          <p:nvPr/>
        </p:nvSpPr>
        <p:spPr>
          <a:xfrm flipH="1" flipV="1">
            <a:off x="8148047" y="4922670"/>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8" name="正方形/長方形 907">
            <a:extLst>
              <a:ext uri="{FF2B5EF4-FFF2-40B4-BE49-F238E27FC236}">
                <a16:creationId xmlns:a16="http://schemas.microsoft.com/office/drawing/2014/main" id="{D4F9FF47-04A3-4CE6-9755-31D939E8D17F}"/>
              </a:ext>
            </a:extLst>
          </p:cNvPr>
          <p:cNvSpPr/>
          <p:nvPr/>
        </p:nvSpPr>
        <p:spPr>
          <a:xfrm flipH="1" flipV="1">
            <a:off x="8113276" y="5038868"/>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9" name="正方形/長方形 908">
            <a:extLst>
              <a:ext uri="{FF2B5EF4-FFF2-40B4-BE49-F238E27FC236}">
                <a16:creationId xmlns:a16="http://schemas.microsoft.com/office/drawing/2014/main" id="{30BE6F8A-9901-4063-B0ED-C6DFB464ACC0}"/>
              </a:ext>
            </a:extLst>
          </p:cNvPr>
          <p:cNvSpPr/>
          <p:nvPr/>
        </p:nvSpPr>
        <p:spPr>
          <a:xfrm flipH="1" flipV="1">
            <a:off x="8374092" y="5109756"/>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0" name="正方形/長方形 909">
            <a:extLst>
              <a:ext uri="{FF2B5EF4-FFF2-40B4-BE49-F238E27FC236}">
                <a16:creationId xmlns:a16="http://schemas.microsoft.com/office/drawing/2014/main" id="{A5FAD796-7EF1-4365-AC5A-A389972807F6}"/>
              </a:ext>
            </a:extLst>
          </p:cNvPr>
          <p:cNvSpPr/>
          <p:nvPr/>
        </p:nvSpPr>
        <p:spPr>
          <a:xfrm flipH="1" flipV="1">
            <a:off x="8374472" y="5205465"/>
            <a:ext cx="23197" cy="477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1" name="正方形/長方形 910">
            <a:extLst>
              <a:ext uri="{FF2B5EF4-FFF2-40B4-BE49-F238E27FC236}">
                <a16:creationId xmlns:a16="http://schemas.microsoft.com/office/drawing/2014/main" id="{DB8C1896-F593-4955-8559-DBF062C45862}"/>
              </a:ext>
            </a:extLst>
          </p:cNvPr>
          <p:cNvSpPr/>
          <p:nvPr/>
        </p:nvSpPr>
        <p:spPr>
          <a:xfrm flipH="1" flipV="1">
            <a:off x="8350996" y="5246346"/>
            <a:ext cx="28478" cy="390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2" name="正方形/長方形 911">
            <a:extLst>
              <a:ext uri="{FF2B5EF4-FFF2-40B4-BE49-F238E27FC236}">
                <a16:creationId xmlns:a16="http://schemas.microsoft.com/office/drawing/2014/main" id="{A6A0CDD6-91DC-48D7-B8D4-7CE99D7BF3FC}"/>
              </a:ext>
            </a:extLst>
          </p:cNvPr>
          <p:cNvSpPr/>
          <p:nvPr/>
        </p:nvSpPr>
        <p:spPr>
          <a:xfrm flipH="1" flipV="1">
            <a:off x="8758596" y="5282277"/>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3" name="正方形/長方形 912">
            <a:extLst>
              <a:ext uri="{FF2B5EF4-FFF2-40B4-BE49-F238E27FC236}">
                <a16:creationId xmlns:a16="http://schemas.microsoft.com/office/drawing/2014/main" id="{162AAF13-B824-4254-B69F-34CBF7A7BFB6}"/>
              </a:ext>
            </a:extLst>
          </p:cNvPr>
          <p:cNvSpPr/>
          <p:nvPr/>
        </p:nvSpPr>
        <p:spPr>
          <a:xfrm flipH="1" flipV="1">
            <a:off x="8707182" y="5337774"/>
            <a:ext cx="28478" cy="900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4" name="正方形/長方形 913">
            <a:extLst>
              <a:ext uri="{FF2B5EF4-FFF2-40B4-BE49-F238E27FC236}">
                <a16:creationId xmlns:a16="http://schemas.microsoft.com/office/drawing/2014/main" id="{C3DE17E1-E0B2-4CC5-B567-0FFAED139B7E}"/>
              </a:ext>
            </a:extLst>
          </p:cNvPr>
          <p:cNvSpPr/>
          <p:nvPr/>
        </p:nvSpPr>
        <p:spPr>
          <a:xfrm flipH="1" flipV="1">
            <a:off x="8727924" y="5354352"/>
            <a:ext cx="28478" cy="596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5" name="正方形/長方形 914">
            <a:extLst>
              <a:ext uri="{FF2B5EF4-FFF2-40B4-BE49-F238E27FC236}">
                <a16:creationId xmlns:a16="http://schemas.microsoft.com/office/drawing/2014/main" id="{9802BBA5-EF91-4AE7-8FD4-C68949B32A79}"/>
              </a:ext>
            </a:extLst>
          </p:cNvPr>
          <p:cNvSpPr/>
          <p:nvPr/>
        </p:nvSpPr>
        <p:spPr>
          <a:xfrm>
            <a:off x="7734373" y="5065428"/>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6" name="正方形/長方形 915">
            <a:extLst>
              <a:ext uri="{FF2B5EF4-FFF2-40B4-BE49-F238E27FC236}">
                <a16:creationId xmlns:a16="http://schemas.microsoft.com/office/drawing/2014/main" id="{2F1955A2-3505-4FC8-9183-2B482884AEA7}"/>
              </a:ext>
            </a:extLst>
          </p:cNvPr>
          <p:cNvSpPr/>
          <p:nvPr/>
        </p:nvSpPr>
        <p:spPr>
          <a:xfrm>
            <a:off x="3927894" y="5063085"/>
            <a:ext cx="85702" cy="1268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7" name="正方形/長方形 916">
            <a:extLst>
              <a:ext uri="{FF2B5EF4-FFF2-40B4-BE49-F238E27FC236}">
                <a16:creationId xmlns:a16="http://schemas.microsoft.com/office/drawing/2014/main" id="{665D68BC-C120-4183-A43B-1368D2103B7E}"/>
              </a:ext>
            </a:extLst>
          </p:cNvPr>
          <p:cNvSpPr/>
          <p:nvPr/>
        </p:nvSpPr>
        <p:spPr>
          <a:xfrm>
            <a:off x="4013870" y="5142845"/>
            <a:ext cx="31782" cy="295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8" name="正方形/長方形 917">
            <a:extLst>
              <a:ext uri="{FF2B5EF4-FFF2-40B4-BE49-F238E27FC236}">
                <a16:creationId xmlns:a16="http://schemas.microsoft.com/office/drawing/2014/main" id="{BA830562-4FF2-435E-BF8F-F1900E793A9D}"/>
              </a:ext>
            </a:extLst>
          </p:cNvPr>
          <p:cNvSpPr/>
          <p:nvPr/>
        </p:nvSpPr>
        <p:spPr>
          <a:xfrm>
            <a:off x="3872722" y="5176409"/>
            <a:ext cx="47993"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9" name="正方形/長方形 918">
            <a:extLst>
              <a:ext uri="{FF2B5EF4-FFF2-40B4-BE49-F238E27FC236}">
                <a16:creationId xmlns:a16="http://schemas.microsoft.com/office/drawing/2014/main" id="{421665B2-D0E2-4E5F-A0BC-135D58BC4331}"/>
              </a:ext>
            </a:extLst>
          </p:cNvPr>
          <p:cNvSpPr/>
          <p:nvPr/>
        </p:nvSpPr>
        <p:spPr>
          <a:xfrm>
            <a:off x="3917972" y="5172196"/>
            <a:ext cx="42714" cy="420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0" name="正方形/長方形 919">
            <a:extLst>
              <a:ext uri="{FF2B5EF4-FFF2-40B4-BE49-F238E27FC236}">
                <a16:creationId xmlns:a16="http://schemas.microsoft.com/office/drawing/2014/main" id="{D2A7F4AE-8D47-4CFA-88FA-06DFF47E4F37}"/>
              </a:ext>
            </a:extLst>
          </p:cNvPr>
          <p:cNvSpPr/>
          <p:nvPr/>
        </p:nvSpPr>
        <p:spPr>
          <a:xfrm>
            <a:off x="3872062" y="5214273"/>
            <a:ext cx="57664" cy="325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1" name="正方形/長方形 920">
            <a:extLst>
              <a:ext uri="{FF2B5EF4-FFF2-40B4-BE49-F238E27FC236}">
                <a16:creationId xmlns:a16="http://schemas.microsoft.com/office/drawing/2014/main" id="{54594E29-CF89-478D-8D76-CB42AC9398ED}"/>
              </a:ext>
            </a:extLst>
          </p:cNvPr>
          <p:cNvSpPr/>
          <p:nvPr/>
        </p:nvSpPr>
        <p:spPr>
          <a:xfrm>
            <a:off x="2531186" y="6347207"/>
            <a:ext cx="45719" cy="2259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2" name="正方形/長方形 921">
            <a:extLst>
              <a:ext uri="{FF2B5EF4-FFF2-40B4-BE49-F238E27FC236}">
                <a16:creationId xmlns:a16="http://schemas.microsoft.com/office/drawing/2014/main" id="{3E7B5F6F-F8CC-4EF6-B5DB-2773E5A91D87}"/>
              </a:ext>
            </a:extLst>
          </p:cNvPr>
          <p:cNvSpPr/>
          <p:nvPr/>
        </p:nvSpPr>
        <p:spPr>
          <a:xfrm>
            <a:off x="2575142" y="6485298"/>
            <a:ext cx="67740" cy="128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3" name="正方形/長方形 922">
            <a:extLst>
              <a:ext uri="{FF2B5EF4-FFF2-40B4-BE49-F238E27FC236}">
                <a16:creationId xmlns:a16="http://schemas.microsoft.com/office/drawing/2014/main" id="{1598731B-A6FE-400A-B8C0-4E3A08A55A6D}"/>
              </a:ext>
            </a:extLst>
          </p:cNvPr>
          <p:cNvSpPr/>
          <p:nvPr/>
        </p:nvSpPr>
        <p:spPr>
          <a:xfrm>
            <a:off x="2684541" y="6539332"/>
            <a:ext cx="35416" cy="618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4" name="正方形/長方形 923">
            <a:extLst>
              <a:ext uri="{FF2B5EF4-FFF2-40B4-BE49-F238E27FC236}">
                <a16:creationId xmlns:a16="http://schemas.microsoft.com/office/drawing/2014/main" id="{1039D47A-9586-475C-B6BB-36E378F562B6}"/>
              </a:ext>
            </a:extLst>
          </p:cNvPr>
          <p:cNvSpPr/>
          <p:nvPr/>
        </p:nvSpPr>
        <p:spPr>
          <a:xfrm>
            <a:off x="2622158" y="6576528"/>
            <a:ext cx="63285" cy="568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5" name="正方形/長方形 924">
            <a:extLst>
              <a:ext uri="{FF2B5EF4-FFF2-40B4-BE49-F238E27FC236}">
                <a16:creationId xmlns:a16="http://schemas.microsoft.com/office/drawing/2014/main" id="{384A9C67-6AAA-4830-BA7B-C149792F9E48}"/>
              </a:ext>
            </a:extLst>
          </p:cNvPr>
          <p:cNvSpPr/>
          <p:nvPr/>
        </p:nvSpPr>
        <p:spPr>
          <a:xfrm>
            <a:off x="2736675" y="6625167"/>
            <a:ext cx="67740" cy="10386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6" name="正方形/長方形 925">
            <a:extLst>
              <a:ext uri="{FF2B5EF4-FFF2-40B4-BE49-F238E27FC236}">
                <a16:creationId xmlns:a16="http://schemas.microsoft.com/office/drawing/2014/main" id="{231FE7C5-A8F2-4C97-B931-5894EA764619}"/>
              </a:ext>
            </a:extLst>
          </p:cNvPr>
          <p:cNvSpPr/>
          <p:nvPr/>
        </p:nvSpPr>
        <p:spPr>
          <a:xfrm>
            <a:off x="2629190" y="6651101"/>
            <a:ext cx="109861" cy="734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7" name="正方形/長方形 926">
            <a:extLst>
              <a:ext uri="{FF2B5EF4-FFF2-40B4-BE49-F238E27FC236}">
                <a16:creationId xmlns:a16="http://schemas.microsoft.com/office/drawing/2014/main" id="{01F24873-3A75-4DFD-AD58-13C33ACDABB8}"/>
              </a:ext>
            </a:extLst>
          </p:cNvPr>
          <p:cNvSpPr/>
          <p:nvPr/>
        </p:nvSpPr>
        <p:spPr>
          <a:xfrm>
            <a:off x="2573071" y="6608155"/>
            <a:ext cx="95579" cy="43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8" name="正方形/長方形 927">
            <a:extLst>
              <a:ext uri="{FF2B5EF4-FFF2-40B4-BE49-F238E27FC236}">
                <a16:creationId xmlns:a16="http://schemas.microsoft.com/office/drawing/2014/main" id="{32145FB0-488D-4BC4-9898-0442C9060B81}"/>
              </a:ext>
            </a:extLst>
          </p:cNvPr>
          <p:cNvSpPr/>
          <p:nvPr/>
        </p:nvSpPr>
        <p:spPr>
          <a:xfrm>
            <a:off x="2548307" y="6560537"/>
            <a:ext cx="95579" cy="43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7" name="正方形/長方形 246">
            <a:extLst>
              <a:ext uri="{FF2B5EF4-FFF2-40B4-BE49-F238E27FC236}">
                <a16:creationId xmlns:a16="http://schemas.microsoft.com/office/drawing/2014/main" id="{E7417640-3653-459B-9088-43788BCF41D1}"/>
              </a:ext>
            </a:extLst>
          </p:cNvPr>
          <p:cNvSpPr/>
          <p:nvPr/>
        </p:nvSpPr>
        <p:spPr>
          <a:xfrm>
            <a:off x="2225387" y="1989026"/>
            <a:ext cx="297096" cy="1211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8" name="正方形/長方形 247">
            <a:extLst>
              <a:ext uri="{FF2B5EF4-FFF2-40B4-BE49-F238E27FC236}">
                <a16:creationId xmlns:a16="http://schemas.microsoft.com/office/drawing/2014/main" id="{1BD3434B-8C09-46B1-9B1B-2FBF6F897DAD}"/>
              </a:ext>
            </a:extLst>
          </p:cNvPr>
          <p:cNvSpPr/>
          <p:nvPr/>
        </p:nvSpPr>
        <p:spPr>
          <a:xfrm flipH="1">
            <a:off x="2319091" y="1916508"/>
            <a:ext cx="132415" cy="777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正方形/長方形 249">
            <a:extLst>
              <a:ext uri="{FF2B5EF4-FFF2-40B4-BE49-F238E27FC236}">
                <a16:creationId xmlns:a16="http://schemas.microsoft.com/office/drawing/2014/main" id="{277EEABA-6307-4988-A079-696A92AC48E7}"/>
              </a:ext>
            </a:extLst>
          </p:cNvPr>
          <p:cNvSpPr/>
          <p:nvPr/>
        </p:nvSpPr>
        <p:spPr>
          <a:xfrm flipH="1">
            <a:off x="2485779" y="2179608"/>
            <a:ext cx="49708" cy="1061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正方形/長方形 1">
            <a:extLst>
              <a:ext uri="{FF2B5EF4-FFF2-40B4-BE49-F238E27FC236}">
                <a16:creationId xmlns:a16="http://schemas.microsoft.com/office/drawing/2014/main" id="{A531C387-A1D6-4B37-A1F2-59A2A0C46B98}"/>
              </a:ext>
            </a:extLst>
          </p:cNvPr>
          <p:cNvSpPr/>
          <p:nvPr/>
        </p:nvSpPr>
        <p:spPr>
          <a:xfrm>
            <a:off x="1717040" y="92199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5" name="正方形/長方形 244">
            <a:extLst>
              <a:ext uri="{FF2B5EF4-FFF2-40B4-BE49-F238E27FC236}">
                <a16:creationId xmlns:a16="http://schemas.microsoft.com/office/drawing/2014/main" id="{37DA549A-8D27-4CA0-A961-E51767F5DCA2}"/>
              </a:ext>
            </a:extLst>
          </p:cNvPr>
          <p:cNvSpPr/>
          <p:nvPr/>
        </p:nvSpPr>
        <p:spPr>
          <a:xfrm>
            <a:off x="2084163" y="4085767"/>
            <a:ext cx="58010" cy="105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4" name="正方形/長方形 533">
            <a:extLst>
              <a:ext uri="{FF2B5EF4-FFF2-40B4-BE49-F238E27FC236}">
                <a16:creationId xmlns:a16="http://schemas.microsoft.com/office/drawing/2014/main" id="{3D2049AD-82A3-4F15-A8C8-B0F160705FF4}"/>
              </a:ext>
            </a:extLst>
          </p:cNvPr>
          <p:cNvSpPr/>
          <p:nvPr/>
        </p:nvSpPr>
        <p:spPr>
          <a:xfrm>
            <a:off x="2195136" y="5969215"/>
            <a:ext cx="55327" cy="64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5" name="正方形/長方形 534">
            <a:extLst>
              <a:ext uri="{FF2B5EF4-FFF2-40B4-BE49-F238E27FC236}">
                <a16:creationId xmlns:a16="http://schemas.microsoft.com/office/drawing/2014/main" id="{AA4C38E7-F9BB-4940-9F55-DB2B8582E194}"/>
              </a:ext>
            </a:extLst>
          </p:cNvPr>
          <p:cNvSpPr/>
          <p:nvPr/>
        </p:nvSpPr>
        <p:spPr>
          <a:xfrm>
            <a:off x="2201512" y="6018228"/>
            <a:ext cx="53199" cy="64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6" name="正方形/長方形 245">
            <a:extLst>
              <a:ext uri="{FF2B5EF4-FFF2-40B4-BE49-F238E27FC236}">
                <a16:creationId xmlns:a16="http://schemas.microsoft.com/office/drawing/2014/main" id="{7112E1F9-3651-48F3-9824-3A7854CFA149}"/>
              </a:ext>
            </a:extLst>
          </p:cNvPr>
          <p:cNvSpPr/>
          <p:nvPr/>
        </p:nvSpPr>
        <p:spPr>
          <a:xfrm>
            <a:off x="2164999" y="2457239"/>
            <a:ext cx="120777" cy="1211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0" name="正方形/長方形 509">
            <a:extLst>
              <a:ext uri="{FF2B5EF4-FFF2-40B4-BE49-F238E27FC236}">
                <a16:creationId xmlns:a16="http://schemas.microsoft.com/office/drawing/2014/main" id="{B17F3447-8708-4BCD-8333-377B2D04D41A}"/>
              </a:ext>
            </a:extLst>
          </p:cNvPr>
          <p:cNvSpPr/>
          <p:nvPr/>
        </p:nvSpPr>
        <p:spPr>
          <a:xfrm>
            <a:off x="2307172" y="2793016"/>
            <a:ext cx="57237"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6" name="スライド番号プレースホルダー 10">
            <a:extLst>
              <a:ext uri="{FF2B5EF4-FFF2-40B4-BE49-F238E27FC236}">
                <a16:creationId xmlns:a16="http://schemas.microsoft.com/office/drawing/2014/main" id="{066D1E4D-4852-45C5-9037-342D3E8B44AE}"/>
              </a:ext>
            </a:extLst>
          </p:cNvPr>
          <p:cNvSpPr txBox="1">
            <a:spLocks/>
          </p:cNvSpPr>
          <p:nvPr/>
        </p:nvSpPr>
        <p:spPr>
          <a:xfrm>
            <a:off x="7174104" y="6127851"/>
            <a:ext cx="222885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kumimoji="1" lang="en-US" altLang="ja-JP" sz="2000" b="1" dirty="0"/>
              <a:t>44</a:t>
            </a:r>
            <a:endParaRPr kumimoji="1" lang="ja-JP" altLang="en-US" sz="2000" b="1" dirty="0"/>
          </a:p>
        </p:txBody>
      </p:sp>
      <p:sp>
        <p:nvSpPr>
          <p:cNvPr id="929" name="正方形/長方形 928">
            <a:extLst>
              <a:ext uri="{FF2B5EF4-FFF2-40B4-BE49-F238E27FC236}">
                <a16:creationId xmlns:a16="http://schemas.microsoft.com/office/drawing/2014/main" id="{657C3DE8-6BAF-4C4C-BDBB-46C68B2F0070}"/>
              </a:ext>
            </a:extLst>
          </p:cNvPr>
          <p:cNvSpPr/>
          <p:nvPr/>
        </p:nvSpPr>
        <p:spPr>
          <a:xfrm>
            <a:off x="5923220" y="2529573"/>
            <a:ext cx="95233" cy="2685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7" name="正方形/長方形 936">
            <a:extLst>
              <a:ext uri="{FF2B5EF4-FFF2-40B4-BE49-F238E27FC236}">
                <a16:creationId xmlns:a16="http://schemas.microsoft.com/office/drawing/2014/main" id="{B94CFB80-FD26-46B9-A40E-7EDADF334A9D}"/>
              </a:ext>
            </a:extLst>
          </p:cNvPr>
          <p:cNvSpPr/>
          <p:nvPr/>
        </p:nvSpPr>
        <p:spPr>
          <a:xfrm>
            <a:off x="5897688" y="2524032"/>
            <a:ext cx="28858" cy="48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8" name="正方形/長方形 937">
            <a:extLst>
              <a:ext uri="{FF2B5EF4-FFF2-40B4-BE49-F238E27FC236}">
                <a16:creationId xmlns:a16="http://schemas.microsoft.com/office/drawing/2014/main" id="{165A0607-5DE9-4406-B1DF-33CD82032787}"/>
              </a:ext>
            </a:extLst>
          </p:cNvPr>
          <p:cNvSpPr/>
          <p:nvPr/>
        </p:nvSpPr>
        <p:spPr>
          <a:xfrm>
            <a:off x="5897661" y="2714575"/>
            <a:ext cx="26549" cy="454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9" name="正方形/長方形 938">
            <a:extLst>
              <a:ext uri="{FF2B5EF4-FFF2-40B4-BE49-F238E27FC236}">
                <a16:creationId xmlns:a16="http://schemas.microsoft.com/office/drawing/2014/main" id="{3375CB6C-CCF3-46DB-9855-2B3EC55DC0EA}"/>
              </a:ext>
            </a:extLst>
          </p:cNvPr>
          <p:cNvSpPr/>
          <p:nvPr/>
        </p:nvSpPr>
        <p:spPr>
          <a:xfrm>
            <a:off x="5902897" y="2645652"/>
            <a:ext cx="26549" cy="454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0" name="正方形/長方形 939">
            <a:extLst>
              <a:ext uri="{FF2B5EF4-FFF2-40B4-BE49-F238E27FC236}">
                <a16:creationId xmlns:a16="http://schemas.microsoft.com/office/drawing/2014/main" id="{38100BEC-DD05-4F8F-8249-069EF6D26CAF}"/>
              </a:ext>
            </a:extLst>
          </p:cNvPr>
          <p:cNvSpPr/>
          <p:nvPr/>
        </p:nvSpPr>
        <p:spPr>
          <a:xfrm>
            <a:off x="6004410" y="3488179"/>
            <a:ext cx="95233" cy="1320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1" name="正方形/長方形 940">
            <a:extLst>
              <a:ext uri="{FF2B5EF4-FFF2-40B4-BE49-F238E27FC236}">
                <a16:creationId xmlns:a16="http://schemas.microsoft.com/office/drawing/2014/main" id="{AA1EA4E0-5534-4043-9573-D1C4C08E2DC7}"/>
              </a:ext>
            </a:extLst>
          </p:cNvPr>
          <p:cNvSpPr/>
          <p:nvPr/>
        </p:nvSpPr>
        <p:spPr>
          <a:xfrm>
            <a:off x="6097928" y="3580777"/>
            <a:ext cx="175491" cy="505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2" name="正方形/長方形 941">
            <a:extLst>
              <a:ext uri="{FF2B5EF4-FFF2-40B4-BE49-F238E27FC236}">
                <a16:creationId xmlns:a16="http://schemas.microsoft.com/office/drawing/2014/main" id="{17BF888F-5C27-4677-86E1-54D9F6EECD67}"/>
              </a:ext>
            </a:extLst>
          </p:cNvPr>
          <p:cNvSpPr/>
          <p:nvPr/>
        </p:nvSpPr>
        <p:spPr>
          <a:xfrm>
            <a:off x="6084535" y="3367467"/>
            <a:ext cx="45719" cy="1488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3" name="図 2">
            <a:extLst>
              <a:ext uri="{FF2B5EF4-FFF2-40B4-BE49-F238E27FC236}">
                <a16:creationId xmlns:a16="http://schemas.microsoft.com/office/drawing/2014/main" id="{50EB972E-E654-4CD0-9E67-E5E881EDEABC}"/>
              </a:ext>
            </a:extLst>
          </p:cNvPr>
          <p:cNvPicPr>
            <a:picLocks noChangeAspect="1"/>
          </p:cNvPicPr>
          <p:nvPr/>
        </p:nvPicPr>
        <p:blipFill rotWithShape="1">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1397598" y="910082"/>
            <a:ext cx="8445907" cy="5897097"/>
          </a:xfrm>
          <a:prstGeom prst="rect">
            <a:avLst/>
          </a:prstGeom>
        </p:spPr>
      </p:pic>
      <p:sp>
        <p:nvSpPr>
          <p:cNvPr id="36" name="正方形/長方形 35">
            <a:extLst>
              <a:ext uri="{FF2B5EF4-FFF2-40B4-BE49-F238E27FC236}">
                <a16:creationId xmlns:a16="http://schemas.microsoft.com/office/drawing/2014/main" id="{5A650B5E-12E3-4669-9D54-42434240A03A}"/>
              </a:ext>
            </a:extLst>
          </p:cNvPr>
          <p:cNvSpPr/>
          <p:nvPr/>
        </p:nvSpPr>
        <p:spPr>
          <a:xfrm>
            <a:off x="73874" y="3355705"/>
            <a:ext cx="1845810" cy="2551175"/>
          </a:xfrm>
          <a:prstGeom prst="rect">
            <a:avLst/>
          </a:prstGeom>
          <a:solidFill>
            <a:schemeClr val="bg1"/>
          </a:solidFill>
          <a:ln w="1905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正方形/長方形 36">
            <a:extLst>
              <a:ext uri="{FF2B5EF4-FFF2-40B4-BE49-F238E27FC236}">
                <a16:creationId xmlns:a16="http://schemas.microsoft.com/office/drawing/2014/main" id="{AB34E559-CD5C-4BB7-A004-A1C4A624CBB0}"/>
              </a:ext>
            </a:extLst>
          </p:cNvPr>
          <p:cNvSpPr/>
          <p:nvPr/>
        </p:nvSpPr>
        <p:spPr>
          <a:xfrm>
            <a:off x="137941" y="3479281"/>
            <a:ext cx="344963" cy="150921"/>
          </a:xfrm>
          <a:prstGeom prst="rect">
            <a:avLst/>
          </a:prstGeom>
          <a:noFill/>
          <a:ln w="31750">
            <a:solidFill>
              <a:schemeClr val="bg1">
                <a:lumMod val="75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テキスト ボックス 37">
            <a:extLst>
              <a:ext uri="{FF2B5EF4-FFF2-40B4-BE49-F238E27FC236}">
                <a16:creationId xmlns:a16="http://schemas.microsoft.com/office/drawing/2014/main" id="{9A59DEBD-34DF-4450-95A6-18040A4A751F}"/>
              </a:ext>
            </a:extLst>
          </p:cNvPr>
          <p:cNvSpPr txBox="1"/>
          <p:nvPr/>
        </p:nvSpPr>
        <p:spPr>
          <a:xfrm>
            <a:off x="509005" y="3456259"/>
            <a:ext cx="786395" cy="230832"/>
          </a:xfrm>
          <a:prstGeom prst="rect">
            <a:avLst/>
          </a:prstGeom>
          <a:noFill/>
        </p:spPr>
        <p:txBody>
          <a:bodyPr wrap="square" rtlCol="0">
            <a:spAutoFit/>
          </a:bodyPr>
          <a:lstStyle/>
          <a:p>
            <a:r>
              <a:rPr kumimoji="1" lang="ja-JP" altLang="en-US" sz="900" b="1" dirty="0"/>
              <a:t>林小班</a:t>
            </a:r>
          </a:p>
        </p:txBody>
      </p:sp>
      <p:sp>
        <p:nvSpPr>
          <p:cNvPr id="39" name="テキスト ボックス 38">
            <a:extLst>
              <a:ext uri="{FF2B5EF4-FFF2-40B4-BE49-F238E27FC236}">
                <a16:creationId xmlns:a16="http://schemas.microsoft.com/office/drawing/2014/main" id="{40786AAC-FD5A-4180-9854-0EEFFA519DD6}"/>
              </a:ext>
            </a:extLst>
          </p:cNvPr>
          <p:cNvSpPr txBox="1"/>
          <p:nvPr/>
        </p:nvSpPr>
        <p:spPr>
          <a:xfrm>
            <a:off x="73874" y="3709326"/>
            <a:ext cx="1845810" cy="1938992"/>
          </a:xfrm>
          <a:prstGeom prst="rect">
            <a:avLst/>
          </a:prstGeom>
          <a:noFill/>
        </p:spPr>
        <p:txBody>
          <a:bodyPr wrap="square">
            <a:spAutoFit/>
          </a:bodyPr>
          <a:lstStyle/>
          <a:p>
            <a:pPr>
              <a:lnSpc>
                <a:spcPts val="1600"/>
              </a:lnSpc>
            </a:pPr>
            <a:r>
              <a:rPr kumimoji="1" lang="ja-JP" altLang="en-US" sz="1400" dirty="0">
                <a:latin typeface="+mn-ea"/>
              </a:rPr>
              <a:t>林班内を更に所有者、林相、樹種等の内容が異なる毎に区切ったもの</a:t>
            </a:r>
            <a:endParaRPr kumimoji="1" lang="en-US" altLang="ja-JP" sz="1400" dirty="0">
              <a:latin typeface="+mn-ea"/>
            </a:endParaRPr>
          </a:p>
          <a:p>
            <a:pPr>
              <a:lnSpc>
                <a:spcPts val="1600"/>
              </a:lnSpc>
            </a:pPr>
            <a:endParaRPr kumimoji="1" lang="en-US" altLang="ja-JP" sz="1400" dirty="0">
              <a:latin typeface="+mn-ea"/>
            </a:endParaRPr>
          </a:p>
          <a:p>
            <a:pPr>
              <a:lnSpc>
                <a:spcPts val="1600"/>
              </a:lnSpc>
            </a:pPr>
            <a:r>
              <a:rPr kumimoji="1" lang="ja-JP" altLang="en-US" sz="1400" dirty="0">
                <a:latin typeface="+mn-ea"/>
              </a:rPr>
              <a:t>林小班で区切った場合</a:t>
            </a:r>
            <a:endParaRPr kumimoji="1" lang="en-US" altLang="ja-JP" sz="1400" dirty="0">
              <a:latin typeface="+mn-ea"/>
            </a:endParaRPr>
          </a:p>
          <a:p>
            <a:pPr>
              <a:lnSpc>
                <a:spcPts val="1600"/>
              </a:lnSpc>
            </a:pPr>
            <a:r>
              <a:rPr kumimoji="1" lang="en-US" altLang="ja-JP" sz="1400" dirty="0">
                <a:latin typeface="+mn-ea"/>
              </a:rPr>
              <a:t>0</a:t>
            </a:r>
            <a:r>
              <a:rPr kumimoji="1" lang="ja-JP" altLang="en-US" sz="1400" dirty="0">
                <a:latin typeface="+mn-ea"/>
              </a:rPr>
              <a:t>～</a:t>
            </a:r>
            <a:r>
              <a:rPr kumimoji="1" lang="en-US" altLang="ja-JP" sz="1400" dirty="0">
                <a:latin typeface="+mn-ea"/>
              </a:rPr>
              <a:t>5ha</a:t>
            </a:r>
            <a:r>
              <a:rPr kumimoji="1" lang="ja-JP" altLang="en-US" sz="1400" dirty="0">
                <a:latin typeface="+mn-ea"/>
              </a:rPr>
              <a:t>程度の区切りとなる</a:t>
            </a:r>
            <a:endParaRPr kumimoji="1" lang="en-US" altLang="ja-JP" sz="1400" dirty="0">
              <a:latin typeface="+mn-ea"/>
            </a:endParaRPr>
          </a:p>
        </p:txBody>
      </p:sp>
      <p:sp>
        <p:nvSpPr>
          <p:cNvPr id="16" name="正方形/長方形 15">
            <a:extLst>
              <a:ext uri="{FF2B5EF4-FFF2-40B4-BE49-F238E27FC236}">
                <a16:creationId xmlns:a16="http://schemas.microsoft.com/office/drawing/2014/main" id="{8096F855-539E-4C2D-AF43-06F70E58A8C3}"/>
              </a:ext>
            </a:extLst>
          </p:cNvPr>
          <p:cNvSpPr/>
          <p:nvPr/>
        </p:nvSpPr>
        <p:spPr>
          <a:xfrm>
            <a:off x="79943" y="824952"/>
            <a:ext cx="1845810" cy="2338116"/>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テキスト ボックス 16">
            <a:extLst>
              <a:ext uri="{FF2B5EF4-FFF2-40B4-BE49-F238E27FC236}">
                <a16:creationId xmlns:a16="http://schemas.microsoft.com/office/drawing/2014/main" id="{1C035543-72D5-40E5-B8EC-BF9D69024CF4}"/>
              </a:ext>
            </a:extLst>
          </p:cNvPr>
          <p:cNvSpPr txBox="1"/>
          <p:nvPr/>
        </p:nvSpPr>
        <p:spPr>
          <a:xfrm>
            <a:off x="81813" y="85270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18" name="テキスト ボックス 17">
            <a:extLst>
              <a:ext uri="{FF2B5EF4-FFF2-40B4-BE49-F238E27FC236}">
                <a16:creationId xmlns:a16="http://schemas.microsoft.com/office/drawing/2014/main" id="{0656FAF1-93F6-45A3-9247-F6C6158C9F07}"/>
              </a:ext>
            </a:extLst>
          </p:cNvPr>
          <p:cNvSpPr txBox="1"/>
          <p:nvPr/>
        </p:nvSpPr>
        <p:spPr>
          <a:xfrm>
            <a:off x="460024" y="2032271"/>
            <a:ext cx="1720790" cy="230832"/>
          </a:xfrm>
          <a:prstGeom prst="rect">
            <a:avLst/>
          </a:prstGeom>
          <a:noFill/>
        </p:spPr>
        <p:txBody>
          <a:bodyPr wrap="square" rtlCol="0">
            <a:spAutoFit/>
          </a:bodyPr>
          <a:lstStyle/>
          <a:p>
            <a:r>
              <a:rPr kumimoji="1" lang="ja-JP" altLang="en-US" sz="900" b="1" dirty="0"/>
              <a:t>山地災害危険地区（山腹）</a:t>
            </a:r>
          </a:p>
        </p:txBody>
      </p:sp>
      <p:sp>
        <p:nvSpPr>
          <p:cNvPr id="19" name="正方形/長方形 18">
            <a:extLst>
              <a:ext uri="{FF2B5EF4-FFF2-40B4-BE49-F238E27FC236}">
                <a16:creationId xmlns:a16="http://schemas.microsoft.com/office/drawing/2014/main" id="{76C03A8D-8BB0-4532-8AA7-46B0FED31042}"/>
              </a:ext>
            </a:extLst>
          </p:cNvPr>
          <p:cNvSpPr/>
          <p:nvPr/>
        </p:nvSpPr>
        <p:spPr>
          <a:xfrm>
            <a:off x="158622" y="2073501"/>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テキスト ボックス 19">
            <a:extLst>
              <a:ext uri="{FF2B5EF4-FFF2-40B4-BE49-F238E27FC236}">
                <a16:creationId xmlns:a16="http://schemas.microsoft.com/office/drawing/2014/main" id="{7A70542A-5CC3-494C-AB45-CB79D4E1EDC6}"/>
              </a:ext>
            </a:extLst>
          </p:cNvPr>
          <p:cNvSpPr txBox="1"/>
          <p:nvPr/>
        </p:nvSpPr>
        <p:spPr>
          <a:xfrm>
            <a:off x="448989" y="2268389"/>
            <a:ext cx="1720789" cy="230832"/>
          </a:xfrm>
          <a:prstGeom prst="rect">
            <a:avLst/>
          </a:prstGeom>
          <a:noFill/>
        </p:spPr>
        <p:txBody>
          <a:bodyPr wrap="square" rtlCol="0">
            <a:spAutoFit/>
          </a:bodyPr>
          <a:lstStyle/>
          <a:p>
            <a:r>
              <a:rPr kumimoji="1" lang="ja-JP" altLang="en-US" sz="900" b="1" dirty="0"/>
              <a:t>山地災害危険地区（渓流）</a:t>
            </a:r>
          </a:p>
        </p:txBody>
      </p:sp>
      <p:sp>
        <p:nvSpPr>
          <p:cNvPr id="21" name="正方形/長方形 20">
            <a:extLst>
              <a:ext uri="{FF2B5EF4-FFF2-40B4-BE49-F238E27FC236}">
                <a16:creationId xmlns:a16="http://schemas.microsoft.com/office/drawing/2014/main" id="{8677E424-1329-4C29-BC31-30F86E412EAC}"/>
              </a:ext>
            </a:extLst>
          </p:cNvPr>
          <p:cNvSpPr/>
          <p:nvPr/>
        </p:nvSpPr>
        <p:spPr>
          <a:xfrm>
            <a:off x="155901" y="2301306"/>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テキスト ボックス 21">
            <a:extLst>
              <a:ext uri="{FF2B5EF4-FFF2-40B4-BE49-F238E27FC236}">
                <a16:creationId xmlns:a16="http://schemas.microsoft.com/office/drawing/2014/main" id="{8D5945D5-CF37-441D-8B9E-556852510A35}"/>
              </a:ext>
            </a:extLst>
          </p:cNvPr>
          <p:cNvSpPr txBox="1"/>
          <p:nvPr/>
        </p:nvSpPr>
        <p:spPr>
          <a:xfrm>
            <a:off x="440490" y="1089315"/>
            <a:ext cx="1015662" cy="246221"/>
          </a:xfrm>
          <a:prstGeom prst="rect">
            <a:avLst/>
          </a:prstGeom>
          <a:noFill/>
        </p:spPr>
        <p:txBody>
          <a:bodyPr wrap="square" rtlCol="0">
            <a:spAutoFit/>
          </a:bodyPr>
          <a:lstStyle/>
          <a:p>
            <a:r>
              <a:rPr kumimoji="1" lang="ja-JP" altLang="en-US" sz="1000" b="1" dirty="0"/>
              <a:t>①資源循環林</a:t>
            </a:r>
          </a:p>
        </p:txBody>
      </p:sp>
      <p:sp>
        <p:nvSpPr>
          <p:cNvPr id="23" name="テキスト ボックス 22">
            <a:extLst>
              <a:ext uri="{FF2B5EF4-FFF2-40B4-BE49-F238E27FC236}">
                <a16:creationId xmlns:a16="http://schemas.microsoft.com/office/drawing/2014/main" id="{AEA896A6-FCD2-4BC0-A26E-562AF6242489}"/>
              </a:ext>
            </a:extLst>
          </p:cNvPr>
          <p:cNvSpPr txBox="1"/>
          <p:nvPr/>
        </p:nvSpPr>
        <p:spPr>
          <a:xfrm>
            <a:off x="432176" y="1322563"/>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24" name="テキスト ボックス 23">
            <a:extLst>
              <a:ext uri="{FF2B5EF4-FFF2-40B4-BE49-F238E27FC236}">
                <a16:creationId xmlns:a16="http://schemas.microsoft.com/office/drawing/2014/main" id="{13A86A10-5516-4E0F-B4B5-3D38CBE40472}"/>
              </a:ext>
            </a:extLst>
          </p:cNvPr>
          <p:cNvSpPr txBox="1"/>
          <p:nvPr/>
        </p:nvSpPr>
        <p:spPr>
          <a:xfrm>
            <a:off x="440489" y="1547846"/>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25" name="テキスト ボックス 24">
            <a:extLst>
              <a:ext uri="{FF2B5EF4-FFF2-40B4-BE49-F238E27FC236}">
                <a16:creationId xmlns:a16="http://schemas.microsoft.com/office/drawing/2014/main" id="{597E3AF4-02A9-4348-B298-BBB70042A339}"/>
              </a:ext>
            </a:extLst>
          </p:cNvPr>
          <p:cNvSpPr txBox="1"/>
          <p:nvPr/>
        </p:nvSpPr>
        <p:spPr>
          <a:xfrm>
            <a:off x="437768" y="1770208"/>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26" name="正方形/長方形 25">
            <a:extLst>
              <a:ext uri="{FF2B5EF4-FFF2-40B4-BE49-F238E27FC236}">
                <a16:creationId xmlns:a16="http://schemas.microsoft.com/office/drawing/2014/main" id="{791CBA11-8DF2-46B2-AAB4-102B12F415CE}"/>
              </a:ext>
            </a:extLst>
          </p:cNvPr>
          <p:cNvSpPr/>
          <p:nvPr/>
        </p:nvSpPr>
        <p:spPr>
          <a:xfrm>
            <a:off x="138367" y="1361495"/>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正方形/長方形 26">
            <a:extLst>
              <a:ext uri="{FF2B5EF4-FFF2-40B4-BE49-F238E27FC236}">
                <a16:creationId xmlns:a16="http://schemas.microsoft.com/office/drawing/2014/main" id="{5A036B4F-392C-4D43-BFCA-975504280F53}"/>
              </a:ext>
            </a:extLst>
          </p:cNvPr>
          <p:cNvSpPr/>
          <p:nvPr/>
        </p:nvSpPr>
        <p:spPr>
          <a:xfrm>
            <a:off x="136553" y="1586467"/>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正方形/長方形 27">
            <a:extLst>
              <a:ext uri="{FF2B5EF4-FFF2-40B4-BE49-F238E27FC236}">
                <a16:creationId xmlns:a16="http://schemas.microsoft.com/office/drawing/2014/main" id="{B836D78E-9DD5-41A2-8A8D-497601909462}"/>
              </a:ext>
            </a:extLst>
          </p:cNvPr>
          <p:cNvSpPr/>
          <p:nvPr/>
        </p:nvSpPr>
        <p:spPr>
          <a:xfrm>
            <a:off x="141996" y="1811438"/>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正方形/長方形 28">
            <a:extLst>
              <a:ext uri="{FF2B5EF4-FFF2-40B4-BE49-F238E27FC236}">
                <a16:creationId xmlns:a16="http://schemas.microsoft.com/office/drawing/2014/main" id="{243280F9-A559-4241-AF45-25AEBF876B72}"/>
              </a:ext>
            </a:extLst>
          </p:cNvPr>
          <p:cNvSpPr/>
          <p:nvPr/>
        </p:nvSpPr>
        <p:spPr>
          <a:xfrm>
            <a:off x="141089" y="1122010"/>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13568451-97AA-46C0-9466-2AF9AF7B06FD}"/>
              </a:ext>
            </a:extLst>
          </p:cNvPr>
          <p:cNvSpPr txBox="1"/>
          <p:nvPr/>
        </p:nvSpPr>
        <p:spPr>
          <a:xfrm>
            <a:off x="460025" y="2499221"/>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cxnSp>
        <p:nvCxnSpPr>
          <p:cNvPr id="32" name="直線コネクタ 31">
            <a:extLst>
              <a:ext uri="{FF2B5EF4-FFF2-40B4-BE49-F238E27FC236}">
                <a16:creationId xmlns:a16="http://schemas.microsoft.com/office/drawing/2014/main" id="{A95831F9-943A-46DF-B806-7C5BA9489666}"/>
              </a:ext>
            </a:extLst>
          </p:cNvPr>
          <p:cNvCxnSpPr/>
          <p:nvPr/>
        </p:nvCxnSpPr>
        <p:spPr>
          <a:xfrm>
            <a:off x="155900" y="2894397"/>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33" name="テキスト ボックス 32">
            <a:extLst>
              <a:ext uri="{FF2B5EF4-FFF2-40B4-BE49-F238E27FC236}">
                <a16:creationId xmlns:a16="http://schemas.microsoft.com/office/drawing/2014/main" id="{58C9B451-085E-4E12-80BE-DA17AA178DBC}"/>
              </a:ext>
            </a:extLst>
          </p:cNvPr>
          <p:cNvSpPr txBox="1"/>
          <p:nvPr/>
        </p:nvSpPr>
        <p:spPr>
          <a:xfrm>
            <a:off x="460715" y="2779748"/>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512" name="正方形/長方形 511">
            <a:extLst>
              <a:ext uri="{FF2B5EF4-FFF2-40B4-BE49-F238E27FC236}">
                <a16:creationId xmlns:a16="http://schemas.microsoft.com/office/drawing/2014/main" id="{B848252E-1D03-4F16-9D72-0A20650D6A43}"/>
              </a:ext>
            </a:extLst>
          </p:cNvPr>
          <p:cNvSpPr/>
          <p:nvPr/>
        </p:nvSpPr>
        <p:spPr>
          <a:xfrm>
            <a:off x="1850397" y="2955482"/>
            <a:ext cx="30946"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0" name="正方形/長方形 929">
            <a:extLst>
              <a:ext uri="{FF2B5EF4-FFF2-40B4-BE49-F238E27FC236}">
                <a16:creationId xmlns:a16="http://schemas.microsoft.com/office/drawing/2014/main" id="{8E1946AC-BFE2-44E2-8543-26646CA4DA20}"/>
              </a:ext>
            </a:extLst>
          </p:cNvPr>
          <p:cNvSpPr/>
          <p:nvPr/>
        </p:nvSpPr>
        <p:spPr>
          <a:xfrm>
            <a:off x="155900" y="2548355"/>
            <a:ext cx="344963" cy="150921"/>
          </a:xfrm>
          <a:prstGeom prst="rect">
            <a:avLst/>
          </a:prstGeom>
          <a:noFill/>
          <a:ln w="34925">
            <a:solidFill>
              <a:srgbClr val="FF33CC"/>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931" name="直線コネクタ 930">
            <a:extLst>
              <a:ext uri="{FF2B5EF4-FFF2-40B4-BE49-F238E27FC236}">
                <a16:creationId xmlns:a16="http://schemas.microsoft.com/office/drawing/2014/main" id="{2B0905E6-786B-4D9C-B022-1B06FCBDF20F}"/>
              </a:ext>
            </a:extLst>
          </p:cNvPr>
          <p:cNvCxnSpPr>
            <a:cxnSpLocks/>
          </p:cNvCxnSpPr>
          <p:nvPr/>
        </p:nvCxnSpPr>
        <p:spPr>
          <a:xfrm>
            <a:off x="155900" y="2604766"/>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32" name="直線コネクタ 931">
            <a:extLst>
              <a:ext uri="{FF2B5EF4-FFF2-40B4-BE49-F238E27FC236}">
                <a16:creationId xmlns:a16="http://schemas.microsoft.com/office/drawing/2014/main" id="{67A947C2-C6A2-48D3-A454-1BCA2DC86F51}"/>
              </a:ext>
            </a:extLst>
          </p:cNvPr>
          <p:cNvCxnSpPr>
            <a:cxnSpLocks/>
            <a:endCxn id="930" idx="0"/>
          </p:cNvCxnSpPr>
          <p:nvPr/>
        </p:nvCxnSpPr>
        <p:spPr>
          <a:xfrm flipV="1">
            <a:off x="328382" y="2548355"/>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33" name="直線コネクタ 932">
            <a:extLst>
              <a:ext uri="{FF2B5EF4-FFF2-40B4-BE49-F238E27FC236}">
                <a16:creationId xmlns:a16="http://schemas.microsoft.com/office/drawing/2014/main" id="{375873AE-2705-4716-B507-DE851E22FDA7}"/>
              </a:ext>
            </a:extLst>
          </p:cNvPr>
          <p:cNvCxnSpPr>
            <a:cxnSpLocks/>
          </p:cNvCxnSpPr>
          <p:nvPr/>
        </p:nvCxnSpPr>
        <p:spPr>
          <a:xfrm flipV="1">
            <a:off x="408392" y="2552473"/>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34" name="直線コネクタ 933">
            <a:extLst>
              <a:ext uri="{FF2B5EF4-FFF2-40B4-BE49-F238E27FC236}">
                <a16:creationId xmlns:a16="http://schemas.microsoft.com/office/drawing/2014/main" id="{69A09BA9-7944-4452-BCC8-AE97936109E0}"/>
              </a:ext>
            </a:extLst>
          </p:cNvPr>
          <p:cNvCxnSpPr>
            <a:cxnSpLocks/>
          </p:cNvCxnSpPr>
          <p:nvPr/>
        </p:nvCxnSpPr>
        <p:spPr>
          <a:xfrm flipV="1">
            <a:off x="252182" y="2545860"/>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935" name="直線コネクタ 934">
            <a:extLst>
              <a:ext uri="{FF2B5EF4-FFF2-40B4-BE49-F238E27FC236}">
                <a16:creationId xmlns:a16="http://schemas.microsoft.com/office/drawing/2014/main" id="{212F2CE2-AA58-4259-8609-15084BCAE602}"/>
              </a:ext>
            </a:extLst>
          </p:cNvPr>
          <p:cNvCxnSpPr>
            <a:cxnSpLocks/>
          </p:cNvCxnSpPr>
          <p:nvPr/>
        </p:nvCxnSpPr>
        <p:spPr>
          <a:xfrm>
            <a:off x="151383" y="2645119"/>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197362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a:extLst>
              <a:ext uri="{FF2B5EF4-FFF2-40B4-BE49-F238E27FC236}">
                <a16:creationId xmlns:a16="http://schemas.microsoft.com/office/drawing/2014/main" id="{A297D8A6-C1CA-4819-94E5-5BC74D301A48}"/>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FBAD5998-C96B-4DF4-8CDF-C2B3EA26F253}"/>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9E0B57F9-26AD-4A9B-B68B-F76632A555AF}"/>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　 （林小班でゾーニングを検討）</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3ACF8613-9672-414B-AF0A-F98479652737}"/>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6DEA3E52-9F92-4F9C-B73E-3077F84C226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4C5740BD-A830-4F85-B025-84BA00BC755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6" name="正方形/長方形 15">
            <a:extLst>
              <a:ext uri="{FF2B5EF4-FFF2-40B4-BE49-F238E27FC236}">
                <a16:creationId xmlns:a16="http://schemas.microsoft.com/office/drawing/2014/main" id="{8096F855-539E-4C2D-AF43-06F70E58A8C3}"/>
              </a:ext>
            </a:extLst>
          </p:cNvPr>
          <p:cNvSpPr/>
          <p:nvPr/>
        </p:nvSpPr>
        <p:spPr>
          <a:xfrm>
            <a:off x="79943" y="936712"/>
            <a:ext cx="1845810" cy="2338116"/>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テキスト ボックス 16">
            <a:extLst>
              <a:ext uri="{FF2B5EF4-FFF2-40B4-BE49-F238E27FC236}">
                <a16:creationId xmlns:a16="http://schemas.microsoft.com/office/drawing/2014/main" id="{1C035543-72D5-40E5-B8EC-BF9D69024CF4}"/>
              </a:ext>
            </a:extLst>
          </p:cNvPr>
          <p:cNvSpPr txBox="1"/>
          <p:nvPr/>
        </p:nvSpPr>
        <p:spPr>
          <a:xfrm>
            <a:off x="81813" y="96446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18" name="テキスト ボックス 17">
            <a:extLst>
              <a:ext uri="{FF2B5EF4-FFF2-40B4-BE49-F238E27FC236}">
                <a16:creationId xmlns:a16="http://schemas.microsoft.com/office/drawing/2014/main" id="{0656FAF1-93F6-45A3-9247-F6C6158C9F07}"/>
              </a:ext>
            </a:extLst>
          </p:cNvPr>
          <p:cNvSpPr txBox="1"/>
          <p:nvPr/>
        </p:nvSpPr>
        <p:spPr>
          <a:xfrm>
            <a:off x="460024" y="2144031"/>
            <a:ext cx="1720790" cy="230832"/>
          </a:xfrm>
          <a:prstGeom prst="rect">
            <a:avLst/>
          </a:prstGeom>
          <a:noFill/>
        </p:spPr>
        <p:txBody>
          <a:bodyPr wrap="square" rtlCol="0">
            <a:spAutoFit/>
          </a:bodyPr>
          <a:lstStyle/>
          <a:p>
            <a:r>
              <a:rPr kumimoji="1" lang="ja-JP" altLang="en-US" sz="900" b="1" dirty="0"/>
              <a:t>山地災害危険地区（山腹）</a:t>
            </a:r>
          </a:p>
        </p:txBody>
      </p:sp>
      <p:sp>
        <p:nvSpPr>
          <p:cNvPr id="19" name="正方形/長方形 18">
            <a:extLst>
              <a:ext uri="{FF2B5EF4-FFF2-40B4-BE49-F238E27FC236}">
                <a16:creationId xmlns:a16="http://schemas.microsoft.com/office/drawing/2014/main" id="{76C03A8D-8BB0-4532-8AA7-46B0FED31042}"/>
              </a:ext>
            </a:extLst>
          </p:cNvPr>
          <p:cNvSpPr/>
          <p:nvPr/>
        </p:nvSpPr>
        <p:spPr>
          <a:xfrm>
            <a:off x="158622" y="2185261"/>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テキスト ボックス 19">
            <a:extLst>
              <a:ext uri="{FF2B5EF4-FFF2-40B4-BE49-F238E27FC236}">
                <a16:creationId xmlns:a16="http://schemas.microsoft.com/office/drawing/2014/main" id="{7A70542A-5CC3-494C-AB45-CB79D4E1EDC6}"/>
              </a:ext>
            </a:extLst>
          </p:cNvPr>
          <p:cNvSpPr txBox="1"/>
          <p:nvPr/>
        </p:nvSpPr>
        <p:spPr>
          <a:xfrm>
            <a:off x="448989" y="2380149"/>
            <a:ext cx="1720789" cy="230832"/>
          </a:xfrm>
          <a:prstGeom prst="rect">
            <a:avLst/>
          </a:prstGeom>
          <a:noFill/>
        </p:spPr>
        <p:txBody>
          <a:bodyPr wrap="square" rtlCol="0">
            <a:spAutoFit/>
          </a:bodyPr>
          <a:lstStyle/>
          <a:p>
            <a:r>
              <a:rPr kumimoji="1" lang="ja-JP" altLang="en-US" sz="900" b="1" dirty="0"/>
              <a:t>山地災害危険地区（渓流）</a:t>
            </a:r>
          </a:p>
        </p:txBody>
      </p:sp>
      <p:sp>
        <p:nvSpPr>
          <p:cNvPr id="21" name="正方形/長方形 20">
            <a:extLst>
              <a:ext uri="{FF2B5EF4-FFF2-40B4-BE49-F238E27FC236}">
                <a16:creationId xmlns:a16="http://schemas.microsoft.com/office/drawing/2014/main" id="{8677E424-1329-4C29-BC31-30F86E412EAC}"/>
              </a:ext>
            </a:extLst>
          </p:cNvPr>
          <p:cNvSpPr/>
          <p:nvPr/>
        </p:nvSpPr>
        <p:spPr>
          <a:xfrm>
            <a:off x="155901" y="2413066"/>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テキスト ボックス 21">
            <a:extLst>
              <a:ext uri="{FF2B5EF4-FFF2-40B4-BE49-F238E27FC236}">
                <a16:creationId xmlns:a16="http://schemas.microsoft.com/office/drawing/2014/main" id="{8D5945D5-CF37-441D-8B9E-556852510A35}"/>
              </a:ext>
            </a:extLst>
          </p:cNvPr>
          <p:cNvSpPr txBox="1"/>
          <p:nvPr/>
        </p:nvSpPr>
        <p:spPr>
          <a:xfrm>
            <a:off x="440490" y="1201075"/>
            <a:ext cx="1015662" cy="246221"/>
          </a:xfrm>
          <a:prstGeom prst="rect">
            <a:avLst/>
          </a:prstGeom>
          <a:noFill/>
        </p:spPr>
        <p:txBody>
          <a:bodyPr wrap="square" rtlCol="0">
            <a:spAutoFit/>
          </a:bodyPr>
          <a:lstStyle/>
          <a:p>
            <a:r>
              <a:rPr kumimoji="1" lang="ja-JP" altLang="en-US" sz="1000" b="1" dirty="0"/>
              <a:t>①資源循環林</a:t>
            </a:r>
          </a:p>
        </p:txBody>
      </p:sp>
      <p:sp>
        <p:nvSpPr>
          <p:cNvPr id="23" name="テキスト ボックス 22">
            <a:extLst>
              <a:ext uri="{FF2B5EF4-FFF2-40B4-BE49-F238E27FC236}">
                <a16:creationId xmlns:a16="http://schemas.microsoft.com/office/drawing/2014/main" id="{AEA896A6-FCD2-4BC0-A26E-562AF6242489}"/>
              </a:ext>
            </a:extLst>
          </p:cNvPr>
          <p:cNvSpPr txBox="1"/>
          <p:nvPr/>
        </p:nvSpPr>
        <p:spPr>
          <a:xfrm>
            <a:off x="432176" y="1434323"/>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24" name="テキスト ボックス 23">
            <a:extLst>
              <a:ext uri="{FF2B5EF4-FFF2-40B4-BE49-F238E27FC236}">
                <a16:creationId xmlns:a16="http://schemas.microsoft.com/office/drawing/2014/main" id="{13A86A10-5516-4E0F-B4B5-3D38CBE40472}"/>
              </a:ext>
            </a:extLst>
          </p:cNvPr>
          <p:cNvSpPr txBox="1"/>
          <p:nvPr/>
        </p:nvSpPr>
        <p:spPr>
          <a:xfrm>
            <a:off x="440489" y="1659606"/>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25" name="テキスト ボックス 24">
            <a:extLst>
              <a:ext uri="{FF2B5EF4-FFF2-40B4-BE49-F238E27FC236}">
                <a16:creationId xmlns:a16="http://schemas.microsoft.com/office/drawing/2014/main" id="{597E3AF4-02A9-4348-B298-BBB70042A339}"/>
              </a:ext>
            </a:extLst>
          </p:cNvPr>
          <p:cNvSpPr txBox="1"/>
          <p:nvPr/>
        </p:nvSpPr>
        <p:spPr>
          <a:xfrm>
            <a:off x="437768" y="1881968"/>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26" name="正方形/長方形 25">
            <a:extLst>
              <a:ext uri="{FF2B5EF4-FFF2-40B4-BE49-F238E27FC236}">
                <a16:creationId xmlns:a16="http://schemas.microsoft.com/office/drawing/2014/main" id="{791CBA11-8DF2-46B2-AAB4-102B12F415CE}"/>
              </a:ext>
            </a:extLst>
          </p:cNvPr>
          <p:cNvSpPr/>
          <p:nvPr/>
        </p:nvSpPr>
        <p:spPr>
          <a:xfrm>
            <a:off x="138367" y="1473255"/>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正方形/長方形 26">
            <a:extLst>
              <a:ext uri="{FF2B5EF4-FFF2-40B4-BE49-F238E27FC236}">
                <a16:creationId xmlns:a16="http://schemas.microsoft.com/office/drawing/2014/main" id="{5A036B4F-392C-4D43-BFCA-975504280F53}"/>
              </a:ext>
            </a:extLst>
          </p:cNvPr>
          <p:cNvSpPr/>
          <p:nvPr/>
        </p:nvSpPr>
        <p:spPr>
          <a:xfrm>
            <a:off x="136553" y="1698227"/>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正方形/長方形 27">
            <a:extLst>
              <a:ext uri="{FF2B5EF4-FFF2-40B4-BE49-F238E27FC236}">
                <a16:creationId xmlns:a16="http://schemas.microsoft.com/office/drawing/2014/main" id="{B836D78E-9DD5-41A2-8A8D-497601909462}"/>
              </a:ext>
            </a:extLst>
          </p:cNvPr>
          <p:cNvSpPr/>
          <p:nvPr/>
        </p:nvSpPr>
        <p:spPr>
          <a:xfrm>
            <a:off x="141996" y="1923198"/>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正方形/長方形 28">
            <a:extLst>
              <a:ext uri="{FF2B5EF4-FFF2-40B4-BE49-F238E27FC236}">
                <a16:creationId xmlns:a16="http://schemas.microsoft.com/office/drawing/2014/main" id="{243280F9-A559-4241-AF45-25AEBF876B72}"/>
              </a:ext>
            </a:extLst>
          </p:cNvPr>
          <p:cNvSpPr/>
          <p:nvPr/>
        </p:nvSpPr>
        <p:spPr>
          <a:xfrm>
            <a:off x="141089" y="1233770"/>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13568451-97AA-46C0-9466-2AF9AF7B06FD}"/>
              </a:ext>
            </a:extLst>
          </p:cNvPr>
          <p:cNvSpPr txBox="1"/>
          <p:nvPr/>
        </p:nvSpPr>
        <p:spPr>
          <a:xfrm>
            <a:off x="460025" y="2610981"/>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cxnSp>
        <p:nvCxnSpPr>
          <p:cNvPr id="32" name="直線コネクタ 31">
            <a:extLst>
              <a:ext uri="{FF2B5EF4-FFF2-40B4-BE49-F238E27FC236}">
                <a16:creationId xmlns:a16="http://schemas.microsoft.com/office/drawing/2014/main" id="{A95831F9-943A-46DF-B806-7C5BA9489666}"/>
              </a:ext>
            </a:extLst>
          </p:cNvPr>
          <p:cNvCxnSpPr/>
          <p:nvPr/>
        </p:nvCxnSpPr>
        <p:spPr>
          <a:xfrm>
            <a:off x="155900" y="3006157"/>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33" name="テキスト ボックス 32">
            <a:extLst>
              <a:ext uri="{FF2B5EF4-FFF2-40B4-BE49-F238E27FC236}">
                <a16:creationId xmlns:a16="http://schemas.microsoft.com/office/drawing/2014/main" id="{58C9B451-085E-4E12-80BE-DA17AA178DBC}"/>
              </a:ext>
            </a:extLst>
          </p:cNvPr>
          <p:cNvSpPr txBox="1"/>
          <p:nvPr/>
        </p:nvSpPr>
        <p:spPr>
          <a:xfrm>
            <a:off x="460715" y="2891508"/>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34" name="テキスト ボックス 33">
            <a:extLst>
              <a:ext uri="{FF2B5EF4-FFF2-40B4-BE49-F238E27FC236}">
                <a16:creationId xmlns:a16="http://schemas.microsoft.com/office/drawing/2014/main" id="{29BD750B-8F8D-44ED-841F-1E83E2128561}"/>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36" name="スライド番号プレースホルダー 10">
            <a:extLst>
              <a:ext uri="{FF2B5EF4-FFF2-40B4-BE49-F238E27FC236}">
                <a16:creationId xmlns:a16="http://schemas.microsoft.com/office/drawing/2014/main" id="{A47DA332-AB92-4322-ACCE-5961BE01F15C}"/>
              </a:ext>
            </a:extLst>
          </p:cNvPr>
          <p:cNvSpPr>
            <a:spLocks noGrp="1"/>
          </p:cNvSpPr>
          <p:nvPr>
            <p:ph type="sldNum" sz="quarter" idx="12"/>
          </p:nvPr>
        </p:nvSpPr>
        <p:spPr>
          <a:xfrm>
            <a:off x="6996113" y="6356352"/>
            <a:ext cx="2228850" cy="365125"/>
          </a:xfrm>
        </p:spPr>
        <p:txBody>
          <a:bodyPr/>
          <a:lstStyle/>
          <a:p>
            <a:r>
              <a:rPr kumimoji="1" lang="en-US" altLang="ja-JP" sz="2000" b="1" dirty="0"/>
              <a:t>45</a:t>
            </a:r>
            <a:endParaRPr kumimoji="1" lang="ja-JP" altLang="en-US" sz="2000" b="1" dirty="0"/>
          </a:p>
        </p:txBody>
      </p:sp>
      <p:sp>
        <p:nvSpPr>
          <p:cNvPr id="38" name="正方形/長方形 37">
            <a:extLst>
              <a:ext uri="{FF2B5EF4-FFF2-40B4-BE49-F238E27FC236}">
                <a16:creationId xmlns:a16="http://schemas.microsoft.com/office/drawing/2014/main" id="{DDBEF60D-E8DB-4D46-9EEF-A0451808FC3D}"/>
              </a:ext>
            </a:extLst>
          </p:cNvPr>
          <p:cNvSpPr/>
          <p:nvPr/>
        </p:nvSpPr>
        <p:spPr>
          <a:xfrm>
            <a:off x="5379784" y="3840154"/>
            <a:ext cx="123762" cy="1355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 name="正方形/長方形 38">
            <a:extLst>
              <a:ext uri="{FF2B5EF4-FFF2-40B4-BE49-F238E27FC236}">
                <a16:creationId xmlns:a16="http://schemas.microsoft.com/office/drawing/2014/main" id="{5A4274C7-154C-47BA-B970-E96298FA18BF}"/>
              </a:ext>
            </a:extLst>
          </p:cNvPr>
          <p:cNvSpPr/>
          <p:nvPr/>
        </p:nvSpPr>
        <p:spPr>
          <a:xfrm>
            <a:off x="5515188" y="4292053"/>
            <a:ext cx="664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正方形/長方形 39">
            <a:extLst>
              <a:ext uri="{FF2B5EF4-FFF2-40B4-BE49-F238E27FC236}">
                <a16:creationId xmlns:a16="http://schemas.microsoft.com/office/drawing/2014/main" id="{3D713C52-E9FE-437E-9542-DD14C6CB0309}"/>
              </a:ext>
            </a:extLst>
          </p:cNvPr>
          <p:cNvSpPr/>
          <p:nvPr/>
        </p:nvSpPr>
        <p:spPr>
          <a:xfrm>
            <a:off x="5328562" y="4165968"/>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 name="正方形/長方形 41">
            <a:extLst>
              <a:ext uri="{FF2B5EF4-FFF2-40B4-BE49-F238E27FC236}">
                <a16:creationId xmlns:a16="http://schemas.microsoft.com/office/drawing/2014/main" id="{A34ED499-8BF7-4C52-AF25-EB34CBCC47ED}"/>
              </a:ext>
            </a:extLst>
          </p:cNvPr>
          <p:cNvSpPr/>
          <p:nvPr/>
        </p:nvSpPr>
        <p:spPr>
          <a:xfrm>
            <a:off x="5301944" y="4182539"/>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正方形/長方形 42">
            <a:extLst>
              <a:ext uri="{FF2B5EF4-FFF2-40B4-BE49-F238E27FC236}">
                <a16:creationId xmlns:a16="http://schemas.microsoft.com/office/drawing/2014/main" id="{C3325FB0-8618-4B1E-9E9A-4DF3754FD695}"/>
              </a:ext>
            </a:extLst>
          </p:cNvPr>
          <p:cNvSpPr/>
          <p:nvPr/>
        </p:nvSpPr>
        <p:spPr>
          <a:xfrm>
            <a:off x="5279084" y="4209951"/>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正方形/長方形 49">
            <a:extLst>
              <a:ext uri="{FF2B5EF4-FFF2-40B4-BE49-F238E27FC236}">
                <a16:creationId xmlns:a16="http://schemas.microsoft.com/office/drawing/2014/main" id="{B6EC4187-DDF0-4F77-A42C-7915DBAF8F85}"/>
              </a:ext>
            </a:extLst>
          </p:cNvPr>
          <p:cNvSpPr/>
          <p:nvPr/>
        </p:nvSpPr>
        <p:spPr>
          <a:xfrm>
            <a:off x="5351421" y="4394226"/>
            <a:ext cx="63542" cy="539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正方形/長方形 57">
            <a:extLst>
              <a:ext uri="{FF2B5EF4-FFF2-40B4-BE49-F238E27FC236}">
                <a16:creationId xmlns:a16="http://schemas.microsoft.com/office/drawing/2014/main" id="{A5B53D5A-B233-4CE7-99BF-03F453D76DFD}"/>
              </a:ext>
            </a:extLst>
          </p:cNvPr>
          <p:cNvSpPr/>
          <p:nvPr/>
        </p:nvSpPr>
        <p:spPr>
          <a:xfrm>
            <a:off x="5197426" y="4296293"/>
            <a:ext cx="63542" cy="117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 name="正方形/長方形 58">
            <a:extLst>
              <a:ext uri="{FF2B5EF4-FFF2-40B4-BE49-F238E27FC236}">
                <a16:creationId xmlns:a16="http://schemas.microsoft.com/office/drawing/2014/main" id="{D9844025-4C6E-4EE0-A01C-5ACA06F0C764}"/>
              </a:ext>
            </a:extLst>
          </p:cNvPr>
          <p:cNvSpPr/>
          <p:nvPr/>
        </p:nvSpPr>
        <p:spPr>
          <a:xfrm>
            <a:off x="5245286" y="4353871"/>
            <a:ext cx="63542" cy="1673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a:extLst>
              <a:ext uri="{FF2B5EF4-FFF2-40B4-BE49-F238E27FC236}">
                <a16:creationId xmlns:a16="http://schemas.microsoft.com/office/drawing/2014/main" id="{B1023CA0-2B45-443B-9BD1-F49EDBDF0440}"/>
              </a:ext>
            </a:extLst>
          </p:cNvPr>
          <p:cNvSpPr/>
          <p:nvPr/>
        </p:nvSpPr>
        <p:spPr>
          <a:xfrm>
            <a:off x="5302735" y="4413375"/>
            <a:ext cx="63541" cy="13339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正方形/長方形 60">
            <a:extLst>
              <a:ext uri="{FF2B5EF4-FFF2-40B4-BE49-F238E27FC236}">
                <a16:creationId xmlns:a16="http://schemas.microsoft.com/office/drawing/2014/main" id="{07D250F5-CA54-46A8-99B1-72AF2EB062F2}"/>
              </a:ext>
            </a:extLst>
          </p:cNvPr>
          <p:cNvSpPr/>
          <p:nvPr/>
        </p:nvSpPr>
        <p:spPr>
          <a:xfrm>
            <a:off x="5239050" y="432515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 name="正方形/長方形 61">
            <a:extLst>
              <a:ext uri="{FF2B5EF4-FFF2-40B4-BE49-F238E27FC236}">
                <a16:creationId xmlns:a16="http://schemas.microsoft.com/office/drawing/2014/main" id="{01EDC4B9-A2C3-42C1-80F2-8FC7AB62DBBB}"/>
              </a:ext>
            </a:extLst>
          </p:cNvPr>
          <p:cNvSpPr/>
          <p:nvPr/>
        </p:nvSpPr>
        <p:spPr>
          <a:xfrm>
            <a:off x="5195237" y="4599684"/>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正方形/長方形 62">
            <a:extLst>
              <a:ext uri="{FF2B5EF4-FFF2-40B4-BE49-F238E27FC236}">
                <a16:creationId xmlns:a16="http://schemas.microsoft.com/office/drawing/2014/main" id="{DA9EE67E-4599-4B63-84BF-E7A33C1D1EFC}"/>
              </a:ext>
            </a:extLst>
          </p:cNvPr>
          <p:cNvSpPr/>
          <p:nvPr/>
        </p:nvSpPr>
        <p:spPr>
          <a:xfrm>
            <a:off x="5304220" y="4602025"/>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a:extLst>
              <a:ext uri="{FF2B5EF4-FFF2-40B4-BE49-F238E27FC236}">
                <a16:creationId xmlns:a16="http://schemas.microsoft.com/office/drawing/2014/main" id="{AB9446C1-FBBC-4DA7-B875-C7BF110AECB3}"/>
              </a:ext>
            </a:extLst>
          </p:cNvPr>
          <p:cNvSpPr/>
          <p:nvPr/>
        </p:nvSpPr>
        <p:spPr>
          <a:xfrm>
            <a:off x="5249544" y="4654189"/>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a:extLst>
              <a:ext uri="{FF2B5EF4-FFF2-40B4-BE49-F238E27FC236}">
                <a16:creationId xmlns:a16="http://schemas.microsoft.com/office/drawing/2014/main" id="{F7256E12-B910-4D05-8825-BE8A7754C323}"/>
              </a:ext>
            </a:extLst>
          </p:cNvPr>
          <p:cNvSpPr/>
          <p:nvPr/>
        </p:nvSpPr>
        <p:spPr>
          <a:xfrm>
            <a:off x="5207577" y="4849191"/>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 name="正方形/長方形 70">
            <a:extLst>
              <a:ext uri="{FF2B5EF4-FFF2-40B4-BE49-F238E27FC236}">
                <a16:creationId xmlns:a16="http://schemas.microsoft.com/office/drawing/2014/main" id="{5F24D636-BD51-4AD9-806A-8B6AD838F8E6}"/>
              </a:ext>
            </a:extLst>
          </p:cNvPr>
          <p:cNvSpPr/>
          <p:nvPr/>
        </p:nvSpPr>
        <p:spPr>
          <a:xfrm>
            <a:off x="5308424" y="4845735"/>
            <a:ext cx="49957" cy="1090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正方形/長方形 72">
            <a:extLst>
              <a:ext uri="{FF2B5EF4-FFF2-40B4-BE49-F238E27FC236}">
                <a16:creationId xmlns:a16="http://schemas.microsoft.com/office/drawing/2014/main" id="{C90E85DA-F794-41C3-9D23-1F97A220B658}"/>
              </a:ext>
            </a:extLst>
          </p:cNvPr>
          <p:cNvSpPr/>
          <p:nvPr/>
        </p:nvSpPr>
        <p:spPr>
          <a:xfrm>
            <a:off x="5292623" y="4817862"/>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スライド番号プレースホルダー 10">
            <a:extLst>
              <a:ext uri="{FF2B5EF4-FFF2-40B4-BE49-F238E27FC236}">
                <a16:creationId xmlns:a16="http://schemas.microsoft.com/office/drawing/2014/main" id="{963AB882-B6B2-4CCE-842A-61A00C51560E}"/>
              </a:ext>
            </a:extLst>
          </p:cNvPr>
          <p:cNvSpPr txBox="1">
            <a:spLocks/>
          </p:cNvSpPr>
          <p:nvPr/>
        </p:nvSpPr>
        <p:spPr>
          <a:xfrm>
            <a:off x="4954653" y="5462170"/>
            <a:ext cx="3594398" cy="59620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D2D8002D-B5B0-4BAC-B1F6-782DDCCE6D9C}" type="slidenum">
              <a:rPr kumimoji="1" lang="ja-JP" altLang="en-US" sz="2000" b="1" smtClean="0"/>
              <a:pPr/>
              <a:t>17</a:t>
            </a:fld>
            <a:endParaRPr kumimoji="1" lang="ja-JP" altLang="en-US" sz="2000" b="1" dirty="0"/>
          </a:p>
        </p:txBody>
      </p:sp>
      <p:pic>
        <p:nvPicPr>
          <p:cNvPr id="145" name="図 144">
            <a:extLst>
              <a:ext uri="{FF2B5EF4-FFF2-40B4-BE49-F238E27FC236}">
                <a16:creationId xmlns:a16="http://schemas.microsoft.com/office/drawing/2014/main" id="{A42D8C78-B203-4104-9308-826F3BAC3196}"/>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2093360" y="931744"/>
            <a:ext cx="7456919" cy="5439978"/>
          </a:xfrm>
          <a:prstGeom prst="rect">
            <a:avLst/>
          </a:prstGeom>
        </p:spPr>
      </p:pic>
      <p:sp>
        <p:nvSpPr>
          <p:cNvPr id="146" name="正方形/長方形 145">
            <a:extLst>
              <a:ext uri="{FF2B5EF4-FFF2-40B4-BE49-F238E27FC236}">
                <a16:creationId xmlns:a16="http://schemas.microsoft.com/office/drawing/2014/main" id="{700755A1-31E0-4162-AF10-819184D48BA2}"/>
              </a:ext>
            </a:extLst>
          </p:cNvPr>
          <p:cNvSpPr/>
          <p:nvPr/>
        </p:nvSpPr>
        <p:spPr>
          <a:xfrm>
            <a:off x="2916394" y="1620021"/>
            <a:ext cx="199587" cy="1726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1B54580C-2610-45D5-840D-32FE5D447A67}"/>
              </a:ext>
            </a:extLst>
          </p:cNvPr>
          <p:cNvSpPr/>
          <p:nvPr/>
        </p:nvSpPr>
        <p:spPr>
          <a:xfrm>
            <a:off x="2348049" y="1353520"/>
            <a:ext cx="199587" cy="2213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 name="正方形/長方形 147">
            <a:extLst>
              <a:ext uri="{FF2B5EF4-FFF2-40B4-BE49-F238E27FC236}">
                <a16:creationId xmlns:a16="http://schemas.microsoft.com/office/drawing/2014/main" id="{C405EE93-74DC-4E7E-87E9-95B643B7EEC6}"/>
              </a:ext>
            </a:extLst>
          </p:cNvPr>
          <p:cNvSpPr/>
          <p:nvPr/>
        </p:nvSpPr>
        <p:spPr>
          <a:xfrm>
            <a:off x="2566410" y="2091417"/>
            <a:ext cx="107181"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 name="正方形/長方形 148">
            <a:extLst>
              <a:ext uri="{FF2B5EF4-FFF2-40B4-BE49-F238E27FC236}">
                <a16:creationId xmlns:a16="http://schemas.microsoft.com/office/drawing/2014/main" id="{9DDD1664-65E3-4230-ABAF-16E6F162098A}"/>
              </a:ext>
            </a:extLst>
          </p:cNvPr>
          <p:cNvSpPr/>
          <p:nvPr/>
        </p:nvSpPr>
        <p:spPr>
          <a:xfrm>
            <a:off x="2265444" y="1885536"/>
            <a:ext cx="73730" cy="10306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 name="正方形/長方形 149">
            <a:extLst>
              <a:ext uri="{FF2B5EF4-FFF2-40B4-BE49-F238E27FC236}">
                <a16:creationId xmlns:a16="http://schemas.microsoft.com/office/drawing/2014/main" id="{C1C8F5A1-D1EB-46CB-926C-AD4B25A13527}"/>
              </a:ext>
            </a:extLst>
          </p:cNvPr>
          <p:cNvSpPr/>
          <p:nvPr/>
        </p:nvSpPr>
        <p:spPr>
          <a:xfrm>
            <a:off x="2222518" y="1912594"/>
            <a:ext cx="73730" cy="10306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 name="正方形/長方形 150">
            <a:extLst>
              <a:ext uri="{FF2B5EF4-FFF2-40B4-BE49-F238E27FC236}">
                <a16:creationId xmlns:a16="http://schemas.microsoft.com/office/drawing/2014/main" id="{FDF3206F-E997-4F99-A8B2-BCCC95DFF13A}"/>
              </a:ext>
            </a:extLst>
          </p:cNvPr>
          <p:cNvSpPr/>
          <p:nvPr/>
        </p:nvSpPr>
        <p:spPr>
          <a:xfrm>
            <a:off x="2185653" y="1957354"/>
            <a:ext cx="73730" cy="10306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 name="正方形/長方形 151">
            <a:extLst>
              <a:ext uri="{FF2B5EF4-FFF2-40B4-BE49-F238E27FC236}">
                <a16:creationId xmlns:a16="http://schemas.microsoft.com/office/drawing/2014/main" id="{42F094D4-F40E-43E1-8A50-893D980D7501}"/>
              </a:ext>
            </a:extLst>
          </p:cNvPr>
          <p:cNvSpPr/>
          <p:nvPr/>
        </p:nvSpPr>
        <p:spPr>
          <a:xfrm>
            <a:off x="3136992" y="1751442"/>
            <a:ext cx="73730" cy="819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 name="正方形/長方形 152">
            <a:extLst>
              <a:ext uri="{FF2B5EF4-FFF2-40B4-BE49-F238E27FC236}">
                <a16:creationId xmlns:a16="http://schemas.microsoft.com/office/drawing/2014/main" id="{7B39A022-DF22-4865-A51D-3AA3EF0535A8}"/>
              </a:ext>
            </a:extLst>
          </p:cNvPr>
          <p:cNvSpPr/>
          <p:nvPr/>
        </p:nvSpPr>
        <p:spPr>
          <a:xfrm>
            <a:off x="3176377" y="1751440"/>
            <a:ext cx="73730" cy="819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 name="正方形/長方形 153">
            <a:extLst>
              <a:ext uri="{FF2B5EF4-FFF2-40B4-BE49-F238E27FC236}">
                <a16:creationId xmlns:a16="http://schemas.microsoft.com/office/drawing/2014/main" id="{A71DB239-7A5C-4BDD-94DE-73396D65C3E5}"/>
              </a:ext>
            </a:extLst>
          </p:cNvPr>
          <p:cNvSpPr/>
          <p:nvPr/>
        </p:nvSpPr>
        <p:spPr>
          <a:xfrm>
            <a:off x="2912555" y="2518985"/>
            <a:ext cx="199587"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 name="正方形/長方形 154">
            <a:extLst>
              <a:ext uri="{FF2B5EF4-FFF2-40B4-BE49-F238E27FC236}">
                <a16:creationId xmlns:a16="http://schemas.microsoft.com/office/drawing/2014/main" id="{12082AF0-5E02-4EA3-9647-F751F570E4DD}"/>
              </a:ext>
            </a:extLst>
          </p:cNvPr>
          <p:cNvSpPr/>
          <p:nvPr/>
        </p:nvSpPr>
        <p:spPr>
          <a:xfrm>
            <a:off x="3176377" y="1878150"/>
            <a:ext cx="73730" cy="819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 name="正方形/長方形 155">
            <a:extLst>
              <a:ext uri="{FF2B5EF4-FFF2-40B4-BE49-F238E27FC236}">
                <a16:creationId xmlns:a16="http://schemas.microsoft.com/office/drawing/2014/main" id="{AF28D0B1-9683-4C2F-B36F-762FA9920DC8}"/>
              </a:ext>
            </a:extLst>
          </p:cNvPr>
          <p:cNvSpPr/>
          <p:nvPr/>
        </p:nvSpPr>
        <p:spPr>
          <a:xfrm>
            <a:off x="2872661" y="2478010"/>
            <a:ext cx="73730" cy="819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 name="正方形/長方形 156">
            <a:extLst>
              <a:ext uri="{FF2B5EF4-FFF2-40B4-BE49-F238E27FC236}">
                <a16:creationId xmlns:a16="http://schemas.microsoft.com/office/drawing/2014/main" id="{14219512-B64E-471A-8A46-8217B46DA998}"/>
              </a:ext>
            </a:extLst>
          </p:cNvPr>
          <p:cNvSpPr/>
          <p:nvPr/>
        </p:nvSpPr>
        <p:spPr>
          <a:xfrm>
            <a:off x="2302308" y="2258253"/>
            <a:ext cx="102472" cy="880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 name="正方形/長方形 157">
            <a:extLst>
              <a:ext uri="{FF2B5EF4-FFF2-40B4-BE49-F238E27FC236}">
                <a16:creationId xmlns:a16="http://schemas.microsoft.com/office/drawing/2014/main" id="{9C33FA30-8331-46AA-A45C-548A36351BE4}"/>
              </a:ext>
            </a:extLst>
          </p:cNvPr>
          <p:cNvSpPr/>
          <p:nvPr/>
        </p:nvSpPr>
        <p:spPr>
          <a:xfrm>
            <a:off x="3533789" y="2083641"/>
            <a:ext cx="227340" cy="1236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 name="正方形/長方形 158">
            <a:extLst>
              <a:ext uri="{FF2B5EF4-FFF2-40B4-BE49-F238E27FC236}">
                <a16:creationId xmlns:a16="http://schemas.microsoft.com/office/drawing/2014/main" id="{5743BA13-80BD-4D54-9A4C-FA15F73EC141}"/>
              </a:ext>
            </a:extLst>
          </p:cNvPr>
          <p:cNvSpPr/>
          <p:nvPr/>
        </p:nvSpPr>
        <p:spPr>
          <a:xfrm>
            <a:off x="4495864" y="2083641"/>
            <a:ext cx="174617" cy="4763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 name="正方形/長方形 159">
            <a:extLst>
              <a:ext uri="{FF2B5EF4-FFF2-40B4-BE49-F238E27FC236}">
                <a16:creationId xmlns:a16="http://schemas.microsoft.com/office/drawing/2014/main" id="{B32516A4-8BE4-469F-9964-AB6566496C39}"/>
              </a:ext>
            </a:extLst>
          </p:cNvPr>
          <p:cNvSpPr/>
          <p:nvPr/>
        </p:nvSpPr>
        <p:spPr>
          <a:xfrm>
            <a:off x="4666715" y="2373564"/>
            <a:ext cx="261183" cy="2885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 name="正方形/長方形 160">
            <a:extLst>
              <a:ext uri="{FF2B5EF4-FFF2-40B4-BE49-F238E27FC236}">
                <a16:creationId xmlns:a16="http://schemas.microsoft.com/office/drawing/2014/main" id="{FE57E29B-91D6-4297-92F2-02F34C75DF58}"/>
              </a:ext>
            </a:extLst>
          </p:cNvPr>
          <p:cNvSpPr/>
          <p:nvPr/>
        </p:nvSpPr>
        <p:spPr>
          <a:xfrm>
            <a:off x="5092450" y="2579959"/>
            <a:ext cx="73730" cy="819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 name="正方形/長方形 161">
            <a:extLst>
              <a:ext uri="{FF2B5EF4-FFF2-40B4-BE49-F238E27FC236}">
                <a16:creationId xmlns:a16="http://schemas.microsoft.com/office/drawing/2014/main" id="{78F7A2E8-5552-4A52-A187-1EF4CD5E3B74}"/>
              </a:ext>
            </a:extLst>
          </p:cNvPr>
          <p:cNvSpPr/>
          <p:nvPr/>
        </p:nvSpPr>
        <p:spPr>
          <a:xfrm>
            <a:off x="5055585" y="2403975"/>
            <a:ext cx="73730" cy="819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 name="正方形/長方形 162">
            <a:extLst>
              <a:ext uri="{FF2B5EF4-FFF2-40B4-BE49-F238E27FC236}">
                <a16:creationId xmlns:a16="http://schemas.microsoft.com/office/drawing/2014/main" id="{83303B97-5C39-4BE8-8B91-151B2EE11AA9}"/>
              </a:ext>
            </a:extLst>
          </p:cNvPr>
          <p:cNvSpPr/>
          <p:nvPr/>
        </p:nvSpPr>
        <p:spPr>
          <a:xfrm>
            <a:off x="4881689" y="1634926"/>
            <a:ext cx="225604" cy="7854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 name="正方形/長方形 163">
            <a:extLst>
              <a:ext uri="{FF2B5EF4-FFF2-40B4-BE49-F238E27FC236}">
                <a16:creationId xmlns:a16="http://schemas.microsoft.com/office/drawing/2014/main" id="{AC8FA2E2-D627-4070-B66C-43F8BDACDD8E}"/>
              </a:ext>
            </a:extLst>
          </p:cNvPr>
          <p:cNvSpPr/>
          <p:nvPr/>
        </p:nvSpPr>
        <p:spPr>
          <a:xfrm>
            <a:off x="5097725" y="2072837"/>
            <a:ext cx="193051" cy="4051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 name="正方形/長方形 164">
            <a:extLst>
              <a:ext uri="{FF2B5EF4-FFF2-40B4-BE49-F238E27FC236}">
                <a16:creationId xmlns:a16="http://schemas.microsoft.com/office/drawing/2014/main" id="{BAFEFFC3-0544-44FD-8BD9-65C8D0DFACE1}"/>
              </a:ext>
            </a:extLst>
          </p:cNvPr>
          <p:cNvSpPr/>
          <p:nvPr/>
        </p:nvSpPr>
        <p:spPr>
          <a:xfrm>
            <a:off x="5258775" y="2476842"/>
            <a:ext cx="73730" cy="819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 name="正方形/長方形 165">
            <a:extLst>
              <a:ext uri="{FF2B5EF4-FFF2-40B4-BE49-F238E27FC236}">
                <a16:creationId xmlns:a16="http://schemas.microsoft.com/office/drawing/2014/main" id="{F97B3C91-0721-407A-940A-918E335CC9C9}"/>
              </a:ext>
            </a:extLst>
          </p:cNvPr>
          <p:cNvSpPr/>
          <p:nvPr/>
        </p:nvSpPr>
        <p:spPr>
          <a:xfrm>
            <a:off x="5252716" y="2552663"/>
            <a:ext cx="115632" cy="1902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 name="正方形/長方形 166">
            <a:extLst>
              <a:ext uri="{FF2B5EF4-FFF2-40B4-BE49-F238E27FC236}">
                <a16:creationId xmlns:a16="http://schemas.microsoft.com/office/drawing/2014/main" id="{55AAA93D-F98D-4209-A6BC-C479655F501F}"/>
              </a:ext>
            </a:extLst>
          </p:cNvPr>
          <p:cNvSpPr/>
          <p:nvPr/>
        </p:nvSpPr>
        <p:spPr>
          <a:xfrm>
            <a:off x="5870952" y="2521492"/>
            <a:ext cx="115632" cy="22145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 name="正方形/長方形 168">
            <a:extLst>
              <a:ext uri="{FF2B5EF4-FFF2-40B4-BE49-F238E27FC236}">
                <a16:creationId xmlns:a16="http://schemas.microsoft.com/office/drawing/2014/main" id="{345947B1-E3FA-4A17-ADAA-B140313B46AA}"/>
              </a:ext>
            </a:extLst>
          </p:cNvPr>
          <p:cNvSpPr/>
          <p:nvPr/>
        </p:nvSpPr>
        <p:spPr>
          <a:xfrm>
            <a:off x="6490470" y="1141084"/>
            <a:ext cx="257540" cy="2995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 name="正方形/長方形 169">
            <a:extLst>
              <a:ext uri="{FF2B5EF4-FFF2-40B4-BE49-F238E27FC236}">
                <a16:creationId xmlns:a16="http://schemas.microsoft.com/office/drawing/2014/main" id="{28EADF8C-50A2-4D77-B470-A3ED55BBDC05}"/>
              </a:ext>
            </a:extLst>
          </p:cNvPr>
          <p:cNvSpPr/>
          <p:nvPr/>
        </p:nvSpPr>
        <p:spPr>
          <a:xfrm>
            <a:off x="6875901" y="1516949"/>
            <a:ext cx="73730" cy="1030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 name="正方形/長方形 170">
            <a:extLst>
              <a:ext uri="{FF2B5EF4-FFF2-40B4-BE49-F238E27FC236}">
                <a16:creationId xmlns:a16="http://schemas.microsoft.com/office/drawing/2014/main" id="{286CE72A-4FF5-4E73-B67B-A2C89631D939}"/>
              </a:ext>
            </a:extLst>
          </p:cNvPr>
          <p:cNvSpPr/>
          <p:nvPr/>
        </p:nvSpPr>
        <p:spPr>
          <a:xfrm>
            <a:off x="6836136" y="2008883"/>
            <a:ext cx="113495" cy="15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 name="正方形/長方形 171">
            <a:extLst>
              <a:ext uri="{FF2B5EF4-FFF2-40B4-BE49-F238E27FC236}">
                <a16:creationId xmlns:a16="http://schemas.microsoft.com/office/drawing/2014/main" id="{37D52C90-A309-4B94-9809-05B1B782E3E3}"/>
              </a:ext>
            </a:extLst>
          </p:cNvPr>
          <p:cNvSpPr/>
          <p:nvPr/>
        </p:nvSpPr>
        <p:spPr>
          <a:xfrm>
            <a:off x="6404976" y="2191198"/>
            <a:ext cx="80316" cy="985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正方形/長方形 172">
            <a:extLst>
              <a:ext uri="{FF2B5EF4-FFF2-40B4-BE49-F238E27FC236}">
                <a16:creationId xmlns:a16="http://schemas.microsoft.com/office/drawing/2014/main" id="{764AB50C-D421-4F5D-986A-823EE9CCF042}"/>
              </a:ext>
            </a:extLst>
          </p:cNvPr>
          <p:cNvSpPr/>
          <p:nvPr/>
        </p:nvSpPr>
        <p:spPr>
          <a:xfrm>
            <a:off x="6493544" y="2370583"/>
            <a:ext cx="73730" cy="2371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正方形/長方形 173">
            <a:extLst>
              <a:ext uri="{FF2B5EF4-FFF2-40B4-BE49-F238E27FC236}">
                <a16:creationId xmlns:a16="http://schemas.microsoft.com/office/drawing/2014/main" id="{20E26ED4-1AFE-432E-A971-525FD92409E8}"/>
              </a:ext>
            </a:extLst>
          </p:cNvPr>
          <p:cNvSpPr/>
          <p:nvPr/>
        </p:nvSpPr>
        <p:spPr>
          <a:xfrm>
            <a:off x="6799275" y="3356147"/>
            <a:ext cx="61933" cy="1855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 name="正方形/長方形 174">
            <a:extLst>
              <a:ext uri="{FF2B5EF4-FFF2-40B4-BE49-F238E27FC236}">
                <a16:creationId xmlns:a16="http://schemas.microsoft.com/office/drawing/2014/main" id="{3FF8FDEE-37F6-4B31-8319-7D73A504CB74}"/>
              </a:ext>
            </a:extLst>
          </p:cNvPr>
          <p:cNvSpPr/>
          <p:nvPr/>
        </p:nvSpPr>
        <p:spPr>
          <a:xfrm>
            <a:off x="6759373" y="3438927"/>
            <a:ext cx="73730"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 name="正方形/長方形 175">
            <a:extLst>
              <a:ext uri="{FF2B5EF4-FFF2-40B4-BE49-F238E27FC236}">
                <a16:creationId xmlns:a16="http://schemas.microsoft.com/office/drawing/2014/main" id="{30B6B9DF-76BD-4BFF-BA14-59B8649467AF}"/>
              </a:ext>
            </a:extLst>
          </p:cNvPr>
          <p:cNvSpPr/>
          <p:nvPr/>
        </p:nvSpPr>
        <p:spPr>
          <a:xfrm>
            <a:off x="6839035" y="4113256"/>
            <a:ext cx="186889" cy="1527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正方形/長方形 176">
            <a:extLst>
              <a:ext uri="{FF2B5EF4-FFF2-40B4-BE49-F238E27FC236}">
                <a16:creationId xmlns:a16="http://schemas.microsoft.com/office/drawing/2014/main" id="{0DEC759B-FB74-45CB-84F7-216E0C1F318F}"/>
              </a:ext>
            </a:extLst>
          </p:cNvPr>
          <p:cNvSpPr/>
          <p:nvPr/>
        </p:nvSpPr>
        <p:spPr>
          <a:xfrm>
            <a:off x="6806906" y="4140719"/>
            <a:ext cx="73730"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a:extLst>
              <a:ext uri="{FF2B5EF4-FFF2-40B4-BE49-F238E27FC236}">
                <a16:creationId xmlns:a16="http://schemas.microsoft.com/office/drawing/2014/main" id="{C51D351D-149A-42A3-82D7-C84DCBCE2E29}"/>
              </a:ext>
            </a:extLst>
          </p:cNvPr>
          <p:cNvSpPr/>
          <p:nvPr/>
        </p:nvSpPr>
        <p:spPr>
          <a:xfrm>
            <a:off x="6952195" y="4404031"/>
            <a:ext cx="73730"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30F63D1C-8CF3-4DC3-AA35-4915E26AA5B1}"/>
              </a:ext>
            </a:extLst>
          </p:cNvPr>
          <p:cNvSpPr/>
          <p:nvPr/>
        </p:nvSpPr>
        <p:spPr>
          <a:xfrm>
            <a:off x="7891120" y="2643749"/>
            <a:ext cx="85744" cy="6360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 name="正方形/長方形 179">
            <a:extLst>
              <a:ext uri="{FF2B5EF4-FFF2-40B4-BE49-F238E27FC236}">
                <a16:creationId xmlns:a16="http://schemas.microsoft.com/office/drawing/2014/main" id="{DF0926CA-6B48-4C58-BCB3-0E489B57B215}"/>
              </a:ext>
            </a:extLst>
          </p:cNvPr>
          <p:cNvSpPr/>
          <p:nvPr/>
        </p:nvSpPr>
        <p:spPr>
          <a:xfrm>
            <a:off x="7976864" y="2643747"/>
            <a:ext cx="85744" cy="4919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 name="正方形/長方形 180">
            <a:extLst>
              <a:ext uri="{FF2B5EF4-FFF2-40B4-BE49-F238E27FC236}">
                <a16:creationId xmlns:a16="http://schemas.microsoft.com/office/drawing/2014/main" id="{40F5F4C6-34E1-42A0-ACDF-F41B33BE0A31}"/>
              </a:ext>
            </a:extLst>
          </p:cNvPr>
          <p:cNvSpPr/>
          <p:nvPr/>
        </p:nvSpPr>
        <p:spPr>
          <a:xfrm>
            <a:off x="8062608" y="2643745"/>
            <a:ext cx="85744" cy="4397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 name="正方形/長方形 181">
            <a:extLst>
              <a:ext uri="{FF2B5EF4-FFF2-40B4-BE49-F238E27FC236}">
                <a16:creationId xmlns:a16="http://schemas.microsoft.com/office/drawing/2014/main" id="{A72CD852-C5E7-49FB-918A-279F80103AA8}"/>
              </a:ext>
            </a:extLst>
          </p:cNvPr>
          <p:cNvSpPr/>
          <p:nvPr/>
        </p:nvSpPr>
        <p:spPr>
          <a:xfrm>
            <a:off x="8147013" y="2642152"/>
            <a:ext cx="85744" cy="22145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 name="正方形/長方形 182">
            <a:extLst>
              <a:ext uri="{FF2B5EF4-FFF2-40B4-BE49-F238E27FC236}">
                <a16:creationId xmlns:a16="http://schemas.microsoft.com/office/drawing/2014/main" id="{21D2755F-8297-4B25-8AFD-D2A55A7FF58A}"/>
              </a:ext>
            </a:extLst>
          </p:cNvPr>
          <p:cNvSpPr/>
          <p:nvPr/>
        </p:nvSpPr>
        <p:spPr>
          <a:xfrm>
            <a:off x="7332606" y="2103700"/>
            <a:ext cx="85744" cy="22145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4" name="正方形/長方形 183">
            <a:extLst>
              <a:ext uri="{FF2B5EF4-FFF2-40B4-BE49-F238E27FC236}">
                <a16:creationId xmlns:a16="http://schemas.microsoft.com/office/drawing/2014/main" id="{AF88FB02-7BDF-4E59-B68B-15EBED74DFCF}"/>
              </a:ext>
            </a:extLst>
          </p:cNvPr>
          <p:cNvSpPr/>
          <p:nvPr/>
        </p:nvSpPr>
        <p:spPr>
          <a:xfrm>
            <a:off x="7237041" y="2142383"/>
            <a:ext cx="182670" cy="10710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5" name="正方形/長方形 184">
            <a:extLst>
              <a:ext uri="{FF2B5EF4-FFF2-40B4-BE49-F238E27FC236}">
                <a16:creationId xmlns:a16="http://schemas.microsoft.com/office/drawing/2014/main" id="{01573C11-9E01-4F15-BE7C-ED416B65309C}"/>
              </a:ext>
            </a:extLst>
          </p:cNvPr>
          <p:cNvSpPr/>
          <p:nvPr/>
        </p:nvSpPr>
        <p:spPr>
          <a:xfrm>
            <a:off x="7151355" y="2552663"/>
            <a:ext cx="85686" cy="1902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6" name="正方形/長方形 185">
            <a:extLst>
              <a:ext uri="{FF2B5EF4-FFF2-40B4-BE49-F238E27FC236}">
                <a16:creationId xmlns:a16="http://schemas.microsoft.com/office/drawing/2014/main" id="{89DEE73A-2CD7-4DE8-A3AA-273DCC4CAEFB}"/>
              </a:ext>
            </a:extLst>
          </p:cNvPr>
          <p:cNvSpPr/>
          <p:nvPr/>
        </p:nvSpPr>
        <p:spPr>
          <a:xfrm>
            <a:off x="7100193" y="2548601"/>
            <a:ext cx="85686" cy="1902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7" name="正方形/長方形 186">
            <a:extLst>
              <a:ext uri="{FF2B5EF4-FFF2-40B4-BE49-F238E27FC236}">
                <a16:creationId xmlns:a16="http://schemas.microsoft.com/office/drawing/2014/main" id="{3A224303-DEDD-4EC4-8DEA-B4CC9A70E8DA}"/>
              </a:ext>
            </a:extLst>
          </p:cNvPr>
          <p:cNvSpPr/>
          <p:nvPr/>
        </p:nvSpPr>
        <p:spPr>
          <a:xfrm>
            <a:off x="7019796" y="2544538"/>
            <a:ext cx="85686" cy="1039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8" name="正方形/長方形 187">
            <a:extLst>
              <a:ext uri="{FF2B5EF4-FFF2-40B4-BE49-F238E27FC236}">
                <a16:creationId xmlns:a16="http://schemas.microsoft.com/office/drawing/2014/main" id="{9DB1D46C-4B44-4273-91D7-D41A31C1C9AF}"/>
              </a:ext>
            </a:extLst>
          </p:cNvPr>
          <p:cNvSpPr/>
          <p:nvPr/>
        </p:nvSpPr>
        <p:spPr>
          <a:xfrm>
            <a:off x="7100193" y="2716144"/>
            <a:ext cx="85686" cy="1039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9" name="正方形/長方形 188">
            <a:extLst>
              <a:ext uri="{FF2B5EF4-FFF2-40B4-BE49-F238E27FC236}">
                <a16:creationId xmlns:a16="http://schemas.microsoft.com/office/drawing/2014/main" id="{96A7201F-9076-4CCB-80A8-2187A80EFB6B}"/>
              </a:ext>
            </a:extLst>
          </p:cNvPr>
          <p:cNvSpPr/>
          <p:nvPr/>
        </p:nvSpPr>
        <p:spPr>
          <a:xfrm>
            <a:off x="7194197" y="2798438"/>
            <a:ext cx="76087" cy="2039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0" name="正方形/長方形 189">
            <a:extLst>
              <a:ext uri="{FF2B5EF4-FFF2-40B4-BE49-F238E27FC236}">
                <a16:creationId xmlns:a16="http://schemas.microsoft.com/office/drawing/2014/main" id="{BD8DF495-D099-42CC-99CB-DFF55CDC1014}"/>
              </a:ext>
            </a:extLst>
          </p:cNvPr>
          <p:cNvSpPr/>
          <p:nvPr/>
        </p:nvSpPr>
        <p:spPr>
          <a:xfrm>
            <a:off x="7151297" y="3092828"/>
            <a:ext cx="76087" cy="1851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1" name="正方形/長方形 190">
            <a:extLst>
              <a:ext uri="{FF2B5EF4-FFF2-40B4-BE49-F238E27FC236}">
                <a16:creationId xmlns:a16="http://schemas.microsoft.com/office/drawing/2014/main" id="{A3EF84F6-C575-4438-A098-341C6386FB16}"/>
              </a:ext>
            </a:extLst>
          </p:cNvPr>
          <p:cNvSpPr/>
          <p:nvPr/>
        </p:nvSpPr>
        <p:spPr>
          <a:xfrm>
            <a:off x="7023436" y="2765864"/>
            <a:ext cx="85686" cy="1039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a:extLst>
              <a:ext uri="{FF2B5EF4-FFF2-40B4-BE49-F238E27FC236}">
                <a16:creationId xmlns:a16="http://schemas.microsoft.com/office/drawing/2014/main" id="{CC8D01DE-AC0D-4E66-888F-8836B0E8A2E5}"/>
              </a:ext>
            </a:extLst>
          </p:cNvPr>
          <p:cNvSpPr/>
          <p:nvPr/>
        </p:nvSpPr>
        <p:spPr>
          <a:xfrm>
            <a:off x="5405431" y="4829150"/>
            <a:ext cx="73730"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3" name="正方形/長方形 192">
            <a:extLst>
              <a:ext uri="{FF2B5EF4-FFF2-40B4-BE49-F238E27FC236}">
                <a16:creationId xmlns:a16="http://schemas.microsoft.com/office/drawing/2014/main" id="{54B28EDE-A21F-4D93-9700-E85D6A3D096E}"/>
              </a:ext>
            </a:extLst>
          </p:cNvPr>
          <p:cNvSpPr/>
          <p:nvPr/>
        </p:nvSpPr>
        <p:spPr>
          <a:xfrm>
            <a:off x="5370452" y="4876334"/>
            <a:ext cx="73730"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4" name="正方形/長方形 193">
            <a:extLst>
              <a:ext uri="{FF2B5EF4-FFF2-40B4-BE49-F238E27FC236}">
                <a16:creationId xmlns:a16="http://schemas.microsoft.com/office/drawing/2014/main" id="{EFD16999-8BD1-46BB-9FA6-7681F17B00A9}"/>
              </a:ext>
            </a:extLst>
          </p:cNvPr>
          <p:cNvSpPr/>
          <p:nvPr/>
        </p:nvSpPr>
        <p:spPr>
          <a:xfrm>
            <a:off x="5370262" y="4941964"/>
            <a:ext cx="73730"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5" name="正方形/長方形 194">
            <a:extLst>
              <a:ext uri="{FF2B5EF4-FFF2-40B4-BE49-F238E27FC236}">
                <a16:creationId xmlns:a16="http://schemas.microsoft.com/office/drawing/2014/main" id="{53F915C5-F20C-4BC0-AD12-CE3C8DB1EBE0}"/>
              </a:ext>
            </a:extLst>
          </p:cNvPr>
          <p:cNvSpPr/>
          <p:nvPr/>
        </p:nvSpPr>
        <p:spPr>
          <a:xfrm>
            <a:off x="5018461" y="4829150"/>
            <a:ext cx="193051" cy="1218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9B337832-6109-4A5E-AAC6-88280B24459D}"/>
              </a:ext>
            </a:extLst>
          </p:cNvPr>
          <p:cNvSpPr/>
          <p:nvPr/>
        </p:nvSpPr>
        <p:spPr>
          <a:xfrm>
            <a:off x="5018927" y="4950987"/>
            <a:ext cx="188742" cy="14876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7" name="正方形/長方形 196">
            <a:extLst>
              <a:ext uri="{FF2B5EF4-FFF2-40B4-BE49-F238E27FC236}">
                <a16:creationId xmlns:a16="http://schemas.microsoft.com/office/drawing/2014/main" id="{E00FFFF5-E5ED-4AF9-9452-C7C55776673E}"/>
              </a:ext>
            </a:extLst>
          </p:cNvPr>
          <p:cNvSpPr/>
          <p:nvPr/>
        </p:nvSpPr>
        <p:spPr>
          <a:xfrm>
            <a:off x="5153545" y="5101567"/>
            <a:ext cx="73730"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8" name="正方形/長方形 197">
            <a:extLst>
              <a:ext uri="{FF2B5EF4-FFF2-40B4-BE49-F238E27FC236}">
                <a16:creationId xmlns:a16="http://schemas.microsoft.com/office/drawing/2014/main" id="{63051E43-FF5F-4296-869F-8C22D9034CF1}"/>
              </a:ext>
            </a:extLst>
          </p:cNvPr>
          <p:cNvSpPr/>
          <p:nvPr/>
        </p:nvSpPr>
        <p:spPr>
          <a:xfrm>
            <a:off x="4797306" y="4868110"/>
            <a:ext cx="107783" cy="10962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9" name="正方形/長方形 198">
            <a:extLst>
              <a:ext uri="{FF2B5EF4-FFF2-40B4-BE49-F238E27FC236}">
                <a16:creationId xmlns:a16="http://schemas.microsoft.com/office/drawing/2014/main" id="{B529D483-464D-4FE0-9DE3-8E80C8C389FA}"/>
              </a:ext>
            </a:extLst>
          </p:cNvPr>
          <p:cNvSpPr/>
          <p:nvPr/>
        </p:nvSpPr>
        <p:spPr>
          <a:xfrm>
            <a:off x="4228961" y="4693992"/>
            <a:ext cx="173968" cy="1351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0" name="正方形/長方形 199">
            <a:extLst>
              <a:ext uri="{FF2B5EF4-FFF2-40B4-BE49-F238E27FC236}">
                <a16:creationId xmlns:a16="http://schemas.microsoft.com/office/drawing/2014/main" id="{22F5D154-DA84-4469-9F1D-A2C5C1B8CF94}"/>
              </a:ext>
            </a:extLst>
          </p:cNvPr>
          <p:cNvSpPr/>
          <p:nvPr/>
        </p:nvSpPr>
        <p:spPr>
          <a:xfrm>
            <a:off x="4016318" y="4693992"/>
            <a:ext cx="107783" cy="10962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1" name="正方形/長方形 200">
            <a:extLst>
              <a:ext uri="{FF2B5EF4-FFF2-40B4-BE49-F238E27FC236}">
                <a16:creationId xmlns:a16="http://schemas.microsoft.com/office/drawing/2014/main" id="{E0F2F2AF-9356-4E24-BECC-C1F3B0E5A327}"/>
              </a:ext>
            </a:extLst>
          </p:cNvPr>
          <p:cNvSpPr/>
          <p:nvPr/>
        </p:nvSpPr>
        <p:spPr>
          <a:xfrm>
            <a:off x="3707237" y="3707041"/>
            <a:ext cx="107783" cy="5955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2" name="正方形/長方形 201">
            <a:extLst>
              <a:ext uri="{FF2B5EF4-FFF2-40B4-BE49-F238E27FC236}">
                <a16:creationId xmlns:a16="http://schemas.microsoft.com/office/drawing/2014/main" id="{02C69188-EAD9-43C2-A772-30726D2531F7}"/>
              </a:ext>
            </a:extLst>
          </p:cNvPr>
          <p:cNvSpPr/>
          <p:nvPr/>
        </p:nvSpPr>
        <p:spPr>
          <a:xfrm>
            <a:off x="3267662" y="4153240"/>
            <a:ext cx="73730" cy="11272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3" name="正方形/長方形 202">
            <a:extLst>
              <a:ext uri="{FF2B5EF4-FFF2-40B4-BE49-F238E27FC236}">
                <a16:creationId xmlns:a16="http://schemas.microsoft.com/office/drawing/2014/main" id="{E0C3570E-5FE5-49E0-9E1B-4D62096A51AE}"/>
              </a:ext>
            </a:extLst>
          </p:cNvPr>
          <p:cNvSpPr/>
          <p:nvPr/>
        </p:nvSpPr>
        <p:spPr>
          <a:xfrm>
            <a:off x="3264851" y="4266479"/>
            <a:ext cx="107783" cy="167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正方形/長方形 203">
            <a:extLst>
              <a:ext uri="{FF2B5EF4-FFF2-40B4-BE49-F238E27FC236}">
                <a16:creationId xmlns:a16="http://schemas.microsoft.com/office/drawing/2014/main" id="{DD9AF6D2-5252-4D4B-839F-9B28B2A48764}"/>
              </a:ext>
            </a:extLst>
          </p:cNvPr>
          <p:cNvSpPr/>
          <p:nvPr/>
        </p:nvSpPr>
        <p:spPr>
          <a:xfrm>
            <a:off x="3264851" y="4593764"/>
            <a:ext cx="536214" cy="10752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5" name="正方形/長方形 204">
            <a:extLst>
              <a:ext uri="{FF2B5EF4-FFF2-40B4-BE49-F238E27FC236}">
                <a16:creationId xmlns:a16="http://schemas.microsoft.com/office/drawing/2014/main" id="{F99D4E1C-6338-4AC6-88AF-8DEFDBBA7441}"/>
              </a:ext>
            </a:extLst>
          </p:cNvPr>
          <p:cNvSpPr/>
          <p:nvPr/>
        </p:nvSpPr>
        <p:spPr>
          <a:xfrm>
            <a:off x="3479065" y="4489362"/>
            <a:ext cx="227340" cy="10962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6" name="正方形/長方形 205">
            <a:extLst>
              <a:ext uri="{FF2B5EF4-FFF2-40B4-BE49-F238E27FC236}">
                <a16:creationId xmlns:a16="http://schemas.microsoft.com/office/drawing/2014/main" id="{72600937-98C9-4510-A663-28611EA5FE0B}"/>
              </a:ext>
            </a:extLst>
          </p:cNvPr>
          <p:cNvSpPr/>
          <p:nvPr/>
        </p:nvSpPr>
        <p:spPr>
          <a:xfrm>
            <a:off x="3598622" y="4339096"/>
            <a:ext cx="107783" cy="1642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7" name="正方形/長方形 206">
            <a:extLst>
              <a:ext uri="{FF2B5EF4-FFF2-40B4-BE49-F238E27FC236}">
                <a16:creationId xmlns:a16="http://schemas.microsoft.com/office/drawing/2014/main" id="{2B8CD747-926B-4515-9CDD-0013DE4DE444}"/>
              </a:ext>
            </a:extLst>
          </p:cNvPr>
          <p:cNvSpPr/>
          <p:nvPr/>
        </p:nvSpPr>
        <p:spPr>
          <a:xfrm flipH="1">
            <a:off x="3583323" y="4425419"/>
            <a:ext cx="73730" cy="11272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8" name="正方形/長方形 207">
            <a:extLst>
              <a:ext uri="{FF2B5EF4-FFF2-40B4-BE49-F238E27FC236}">
                <a16:creationId xmlns:a16="http://schemas.microsoft.com/office/drawing/2014/main" id="{70CC0835-CAE7-4DDB-AD12-55E78FD456A5}"/>
              </a:ext>
            </a:extLst>
          </p:cNvPr>
          <p:cNvSpPr/>
          <p:nvPr/>
        </p:nvSpPr>
        <p:spPr>
          <a:xfrm>
            <a:off x="3695553" y="4527446"/>
            <a:ext cx="107783" cy="10962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9" name="正方形/長方形 208">
            <a:extLst>
              <a:ext uri="{FF2B5EF4-FFF2-40B4-BE49-F238E27FC236}">
                <a16:creationId xmlns:a16="http://schemas.microsoft.com/office/drawing/2014/main" id="{0CC6274C-831B-4E7A-A095-0A419D94A26E}"/>
              </a:ext>
            </a:extLst>
          </p:cNvPr>
          <p:cNvSpPr/>
          <p:nvPr/>
        </p:nvSpPr>
        <p:spPr>
          <a:xfrm>
            <a:off x="6841454" y="3229004"/>
            <a:ext cx="73730"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0" name="正方形/長方形 209">
            <a:extLst>
              <a:ext uri="{FF2B5EF4-FFF2-40B4-BE49-F238E27FC236}">
                <a16:creationId xmlns:a16="http://schemas.microsoft.com/office/drawing/2014/main" id="{82956110-75A4-4C2B-A2EB-2B65CCBF2180}"/>
              </a:ext>
            </a:extLst>
          </p:cNvPr>
          <p:cNvSpPr/>
          <p:nvPr/>
        </p:nvSpPr>
        <p:spPr>
          <a:xfrm>
            <a:off x="7023436" y="1610459"/>
            <a:ext cx="362043" cy="2352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1" name="正方形/長方形 210">
            <a:extLst>
              <a:ext uri="{FF2B5EF4-FFF2-40B4-BE49-F238E27FC236}">
                <a16:creationId xmlns:a16="http://schemas.microsoft.com/office/drawing/2014/main" id="{77FC2691-A748-41D7-84D0-EDCDFD084AB9}"/>
              </a:ext>
            </a:extLst>
          </p:cNvPr>
          <p:cNvSpPr/>
          <p:nvPr/>
        </p:nvSpPr>
        <p:spPr>
          <a:xfrm>
            <a:off x="6965777" y="926408"/>
            <a:ext cx="392204" cy="5247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3" name="正方形/長方形 212">
            <a:extLst>
              <a:ext uri="{FF2B5EF4-FFF2-40B4-BE49-F238E27FC236}">
                <a16:creationId xmlns:a16="http://schemas.microsoft.com/office/drawing/2014/main" id="{4629D313-02EC-4F1A-B541-CA5E80AFCB55}"/>
              </a:ext>
            </a:extLst>
          </p:cNvPr>
          <p:cNvSpPr/>
          <p:nvPr/>
        </p:nvSpPr>
        <p:spPr>
          <a:xfrm>
            <a:off x="8095576" y="927368"/>
            <a:ext cx="240515" cy="4261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4" name="正方形/長方形 213">
            <a:extLst>
              <a:ext uri="{FF2B5EF4-FFF2-40B4-BE49-F238E27FC236}">
                <a16:creationId xmlns:a16="http://schemas.microsoft.com/office/drawing/2014/main" id="{CE077FC9-FD6A-42CA-8E33-D964BB7E60A3}"/>
              </a:ext>
            </a:extLst>
          </p:cNvPr>
          <p:cNvSpPr/>
          <p:nvPr/>
        </p:nvSpPr>
        <p:spPr>
          <a:xfrm rot="5400000">
            <a:off x="7352151" y="956219"/>
            <a:ext cx="259872" cy="2208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5" name="正方形/長方形 214">
            <a:extLst>
              <a:ext uri="{FF2B5EF4-FFF2-40B4-BE49-F238E27FC236}">
                <a16:creationId xmlns:a16="http://schemas.microsoft.com/office/drawing/2014/main" id="{A6A84ADE-75BC-4B6D-B582-C45E611E6869}"/>
              </a:ext>
            </a:extLst>
          </p:cNvPr>
          <p:cNvSpPr/>
          <p:nvPr/>
        </p:nvSpPr>
        <p:spPr>
          <a:xfrm>
            <a:off x="7592516" y="930558"/>
            <a:ext cx="99751" cy="5519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6" name="正方形/長方形 215">
            <a:extLst>
              <a:ext uri="{FF2B5EF4-FFF2-40B4-BE49-F238E27FC236}">
                <a16:creationId xmlns:a16="http://schemas.microsoft.com/office/drawing/2014/main" id="{6F302BA4-DF6F-4F1B-A562-6C5546EBF497}"/>
              </a:ext>
            </a:extLst>
          </p:cNvPr>
          <p:cNvSpPr/>
          <p:nvPr/>
        </p:nvSpPr>
        <p:spPr>
          <a:xfrm>
            <a:off x="7542788" y="1168068"/>
            <a:ext cx="73730" cy="1798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7" name="正方形/長方形 216">
            <a:extLst>
              <a:ext uri="{FF2B5EF4-FFF2-40B4-BE49-F238E27FC236}">
                <a16:creationId xmlns:a16="http://schemas.microsoft.com/office/drawing/2014/main" id="{18851F8C-7833-43CA-AE61-3AE1B888D150}"/>
              </a:ext>
            </a:extLst>
          </p:cNvPr>
          <p:cNvSpPr/>
          <p:nvPr/>
        </p:nvSpPr>
        <p:spPr>
          <a:xfrm>
            <a:off x="7800509" y="1078951"/>
            <a:ext cx="73730"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8" name="正方形/長方形 217">
            <a:extLst>
              <a:ext uri="{FF2B5EF4-FFF2-40B4-BE49-F238E27FC236}">
                <a16:creationId xmlns:a16="http://schemas.microsoft.com/office/drawing/2014/main" id="{89FE14F3-359E-4C93-A69C-A20A84B1A5A5}"/>
              </a:ext>
            </a:extLst>
          </p:cNvPr>
          <p:cNvSpPr/>
          <p:nvPr/>
        </p:nvSpPr>
        <p:spPr>
          <a:xfrm>
            <a:off x="9113955" y="1208890"/>
            <a:ext cx="73730"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9" name="正方形/長方形 218">
            <a:extLst>
              <a:ext uri="{FF2B5EF4-FFF2-40B4-BE49-F238E27FC236}">
                <a16:creationId xmlns:a16="http://schemas.microsoft.com/office/drawing/2014/main" id="{4501E3E3-E08C-4836-B714-5B3F16A13EAE}"/>
              </a:ext>
            </a:extLst>
          </p:cNvPr>
          <p:cNvSpPr/>
          <p:nvPr/>
        </p:nvSpPr>
        <p:spPr>
          <a:xfrm>
            <a:off x="2086380" y="2098341"/>
            <a:ext cx="70058" cy="1914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 name="正方形/長方形 219">
            <a:extLst>
              <a:ext uri="{FF2B5EF4-FFF2-40B4-BE49-F238E27FC236}">
                <a16:creationId xmlns:a16="http://schemas.microsoft.com/office/drawing/2014/main" id="{576D38D7-E687-4DC6-9F75-8B1A26F196AB}"/>
              </a:ext>
            </a:extLst>
          </p:cNvPr>
          <p:cNvSpPr/>
          <p:nvPr/>
        </p:nvSpPr>
        <p:spPr>
          <a:xfrm>
            <a:off x="2131148" y="2192359"/>
            <a:ext cx="102472" cy="2732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1" name="正方形/長方形 220">
            <a:extLst>
              <a:ext uri="{FF2B5EF4-FFF2-40B4-BE49-F238E27FC236}">
                <a16:creationId xmlns:a16="http://schemas.microsoft.com/office/drawing/2014/main" id="{D7F09620-AFA1-4E03-8572-39CF1F4FA941}"/>
              </a:ext>
            </a:extLst>
          </p:cNvPr>
          <p:cNvSpPr/>
          <p:nvPr/>
        </p:nvSpPr>
        <p:spPr>
          <a:xfrm>
            <a:off x="2223794" y="2289522"/>
            <a:ext cx="102471" cy="2178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2" name="正方形/長方形 221">
            <a:extLst>
              <a:ext uri="{FF2B5EF4-FFF2-40B4-BE49-F238E27FC236}">
                <a16:creationId xmlns:a16="http://schemas.microsoft.com/office/drawing/2014/main" id="{C6FB6F73-1AA5-4580-9CDC-83D110FEE8A0}"/>
              </a:ext>
            </a:extLst>
          </p:cNvPr>
          <p:cNvSpPr/>
          <p:nvPr/>
        </p:nvSpPr>
        <p:spPr>
          <a:xfrm>
            <a:off x="2121091" y="2145470"/>
            <a:ext cx="70058" cy="524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3" name="正方形/長方形 222">
            <a:extLst>
              <a:ext uri="{FF2B5EF4-FFF2-40B4-BE49-F238E27FC236}">
                <a16:creationId xmlns:a16="http://schemas.microsoft.com/office/drawing/2014/main" id="{004C93BD-D41B-491A-8527-1C2B108AF5A0}"/>
              </a:ext>
            </a:extLst>
          </p:cNvPr>
          <p:cNvSpPr/>
          <p:nvPr/>
        </p:nvSpPr>
        <p:spPr>
          <a:xfrm>
            <a:off x="2074773" y="2593741"/>
            <a:ext cx="45719" cy="611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4" name="正方形/長方形 223">
            <a:extLst>
              <a:ext uri="{FF2B5EF4-FFF2-40B4-BE49-F238E27FC236}">
                <a16:creationId xmlns:a16="http://schemas.microsoft.com/office/drawing/2014/main" id="{8C8098F7-4457-440D-A780-E8A058B43570}"/>
              </a:ext>
            </a:extLst>
          </p:cNvPr>
          <p:cNvSpPr/>
          <p:nvPr/>
        </p:nvSpPr>
        <p:spPr>
          <a:xfrm>
            <a:off x="2226189" y="2597564"/>
            <a:ext cx="92030" cy="3597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5" name="正方形/長方形 224">
            <a:extLst>
              <a:ext uri="{FF2B5EF4-FFF2-40B4-BE49-F238E27FC236}">
                <a16:creationId xmlns:a16="http://schemas.microsoft.com/office/drawing/2014/main" id="{E1BFBE92-F8F1-43D1-AEC0-A4D48F2B1B0A}"/>
              </a:ext>
            </a:extLst>
          </p:cNvPr>
          <p:cNvSpPr/>
          <p:nvPr/>
        </p:nvSpPr>
        <p:spPr>
          <a:xfrm>
            <a:off x="2138015" y="2682742"/>
            <a:ext cx="92030" cy="3597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6" name="正方形/長方形 225">
            <a:extLst>
              <a:ext uri="{FF2B5EF4-FFF2-40B4-BE49-F238E27FC236}">
                <a16:creationId xmlns:a16="http://schemas.microsoft.com/office/drawing/2014/main" id="{7A44D19D-A91C-4ACD-9374-955821831ABA}"/>
              </a:ext>
            </a:extLst>
          </p:cNvPr>
          <p:cNvSpPr/>
          <p:nvPr/>
        </p:nvSpPr>
        <p:spPr>
          <a:xfrm>
            <a:off x="2089590" y="3001157"/>
            <a:ext cx="50803"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7" name="正方形/長方形 226">
            <a:extLst>
              <a:ext uri="{FF2B5EF4-FFF2-40B4-BE49-F238E27FC236}">
                <a16:creationId xmlns:a16="http://schemas.microsoft.com/office/drawing/2014/main" id="{A68793DC-C7CE-4C09-BDE5-DA6D4820100A}"/>
              </a:ext>
            </a:extLst>
          </p:cNvPr>
          <p:cNvSpPr/>
          <p:nvPr/>
        </p:nvSpPr>
        <p:spPr>
          <a:xfrm>
            <a:off x="2096701" y="3135904"/>
            <a:ext cx="168742" cy="709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8" name="正方形/長方形 227">
            <a:extLst>
              <a:ext uri="{FF2B5EF4-FFF2-40B4-BE49-F238E27FC236}">
                <a16:creationId xmlns:a16="http://schemas.microsoft.com/office/drawing/2014/main" id="{37E0D6AE-1217-4687-A0A8-B1050E2EAFE1}"/>
              </a:ext>
            </a:extLst>
          </p:cNvPr>
          <p:cNvSpPr/>
          <p:nvPr/>
        </p:nvSpPr>
        <p:spPr>
          <a:xfrm>
            <a:off x="2084769" y="3210045"/>
            <a:ext cx="104723" cy="11122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9" name="正方形/長方形 228">
            <a:extLst>
              <a:ext uri="{FF2B5EF4-FFF2-40B4-BE49-F238E27FC236}">
                <a16:creationId xmlns:a16="http://schemas.microsoft.com/office/drawing/2014/main" id="{D3D0BAC7-226A-403D-ACBF-743E6F74946B}"/>
              </a:ext>
            </a:extLst>
          </p:cNvPr>
          <p:cNvSpPr/>
          <p:nvPr/>
        </p:nvSpPr>
        <p:spPr>
          <a:xfrm>
            <a:off x="2191104" y="3269630"/>
            <a:ext cx="130228" cy="1473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1" name="正方形/長方形 230">
            <a:extLst>
              <a:ext uri="{FF2B5EF4-FFF2-40B4-BE49-F238E27FC236}">
                <a16:creationId xmlns:a16="http://schemas.microsoft.com/office/drawing/2014/main" id="{B665C499-4EA5-4D02-A6E6-5A4E5CD99992}"/>
              </a:ext>
            </a:extLst>
          </p:cNvPr>
          <p:cNvSpPr/>
          <p:nvPr/>
        </p:nvSpPr>
        <p:spPr>
          <a:xfrm>
            <a:off x="2120491" y="3039709"/>
            <a:ext cx="73730" cy="10995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2" name="正方形/長方形 231">
            <a:extLst>
              <a:ext uri="{FF2B5EF4-FFF2-40B4-BE49-F238E27FC236}">
                <a16:creationId xmlns:a16="http://schemas.microsoft.com/office/drawing/2014/main" id="{7873F631-2CE6-47A0-AE73-B3BF8D9B035D}"/>
              </a:ext>
            </a:extLst>
          </p:cNvPr>
          <p:cNvSpPr/>
          <p:nvPr/>
        </p:nvSpPr>
        <p:spPr>
          <a:xfrm>
            <a:off x="2232969" y="2995514"/>
            <a:ext cx="80564" cy="1780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3" name="正方形/長方形 232">
            <a:extLst>
              <a:ext uri="{FF2B5EF4-FFF2-40B4-BE49-F238E27FC236}">
                <a16:creationId xmlns:a16="http://schemas.microsoft.com/office/drawing/2014/main" id="{8C5C1611-E301-4708-B0CF-F72EF29E6564}"/>
              </a:ext>
            </a:extLst>
          </p:cNvPr>
          <p:cNvSpPr/>
          <p:nvPr/>
        </p:nvSpPr>
        <p:spPr>
          <a:xfrm>
            <a:off x="2210449" y="3209994"/>
            <a:ext cx="70058" cy="524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4" name="正方形/長方形 233">
            <a:extLst>
              <a:ext uri="{FF2B5EF4-FFF2-40B4-BE49-F238E27FC236}">
                <a16:creationId xmlns:a16="http://schemas.microsoft.com/office/drawing/2014/main" id="{B8C52C7B-77DC-46E4-8311-296818469FC0}"/>
              </a:ext>
            </a:extLst>
          </p:cNvPr>
          <p:cNvSpPr/>
          <p:nvPr/>
        </p:nvSpPr>
        <p:spPr>
          <a:xfrm>
            <a:off x="2207487" y="2950000"/>
            <a:ext cx="70058" cy="524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5" name="正方形/長方形 234">
            <a:extLst>
              <a:ext uri="{FF2B5EF4-FFF2-40B4-BE49-F238E27FC236}">
                <a16:creationId xmlns:a16="http://schemas.microsoft.com/office/drawing/2014/main" id="{E0444468-8A9A-4C92-B5C0-B6515D306A97}"/>
              </a:ext>
            </a:extLst>
          </p:cNvPr>
          <p:cNvSpPr/>
          <p:nvPr/>
        </p:nvSpPr>
        <p:spPr>
          <a:xfrm>
            <a:off x="2481694" y="3942767"/>
            <a:ext cx="181430" cy="3232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6" name="正方形/長方形 235">
            <a:extLst>
              <a:ext uri="{FF2B5EF4-FFF2-40B4-BE49-F238E27FC236}">
                <a16:creationId xmlns:a16="http://schemas.microsoft.com/office/drawing/2014/main" id="{DF93FE0A-16C3-483B-9662-6B4BE021757D}"/>
              </a:ext>
            </a:extLst>
          </p:cNvPr>
          <p:cNvSpPr/>
          <p:nvPr/>
        </p:nvSpPr>
        <p:spPr>
          <a:xfrm>
            <a:off x="2397053" y="4238702"/>
            <a:ext cx="190632" cy="3232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7" name="正方形/長方形 236">
            <a:extLst>
              <a:ext uri="{FF2B5EF4-FFF2-40B4-BE49-F238E27FC236}">
                <a16:creationId xmlns:a16="http://schemas.microsoft.com/office/drawing/2014/main" id="{A4872D40-295A-443E-A73B-E352D6A7AC00}"/>
              </a:ext>
            </a:extLst>
          </p:cNvPr>
          <p:cNvSpPr/>
          <p:nvPr/>
        </p:nvSpPr>
        <p:spPr>
          <a:xfrm>
            <a:off x="2193413" y="4651249"/>
            <a:ext cx="165873" cy="1390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8" name="正方形/長方形 237">
            <a:extLst>
              <a:ext uri="{FF2B5EF4-FFF2-40B4-BE49-F238E27FC236}">
                <a16:creationId xmlns:a16="http://schemas.microsoft.com/office/drawing/2014/main" id="{01810908-0AB9-404B-AB12-6C99F411E3F5}"/>
              </a:ext>
            </a:extLst>
          </p:cNvPr>
          <p:cNvSpPr/>
          <p:nvPr/>
        </p:nvSpPr>
        <p:spPr>
          <a:xfrm>
            <a:off x="2265112" y="4513333"/>
            <a:ext cx="234553" cy="1390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a:extLst>
              <a:ext uri="{FF2B5EF4-FFF2-40B4-BE49-F238E27FC236}">
                <a16:creationId xmlns:a16="http://schemas.microsoft.com/office/drawing/2014/main" id="{76E5F10F-38A4-460A-8245-5781F8A9581C}"/>
              </a:ext>
            </a:extLst>
          </p:cNvPr>
          <p:cNvSpPr/>
          <p:nvPr/>
        </p:nvSpPr>
        <p:spPr>
          <a:xfrm>
            <a:off x="2491131" y="3625652"/>
            <a:ext cx="165873" cy="3232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正方形/長方形 239">
            <a:extLst>
              <a:ext uri="{FF2B5EF4-FFF2-40B4-BE49-F238E27FC236}">
                <a16:creationId xmlns:a16="http://schemas.microsoft.com/office/drawing/2014/main" id="{E7E63802-D710-4E36-A4D9-1EB6E50BA640}"/>
              </a:ext>
            </a:extLst>
          </p:cNvPr>
          <p:cNvSpPr/>
          <p:nvPr/>
        </p:nvSpPr>
        <p:spPr>
          <a:xfrm>
            <a:off x="2551192" y="3570687"/>
            <a:ext cx="70058" cy="524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正方形/長方形 240">
            <a:extLst>
              <a:ext uri="{FF2B5EF4-FFF2-40B4-BE49-F238E27FC236}">
                <a16:creationId xmlns:a16="http://schemas.microsoft.com/office/drawing/2014/main" id="{CF5DE462-8E2C-4B73-A3AE-CB9052C17528}"/>
              </a:ext>
            </a:extLst>
          </p:cNvPr>
          <p:cNvSpPr/>
          <p:nvPr/>
        </p:nvSpPr>
        <p:spPr>
          <a:xfrm>
            <a:off x="2593068" y="4249322"/>
            <a:ext cx="70058" cy="524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正方形/長方形 241">
            <a:extLst>
              <a:ext uri="{FF2B5EF4-FFF2-40B4-BE49-F238E27FC236}">
                <a16:creationId xmlns:a16="http://schemas.microsoft.com/office/drawing/2014/main" id="{39D8BB89-230E-4E40-A428-9109944C07A0}"/>
              </a:ext>
            </a:extLst>
          </p:cNvPr>
          <p:cNvSpPr/>
          <p:nvPr/>
        </p:nvSpPr>
        <p:spPr>
          <a:xfrm>
            <a:off x="2576919" y="4289700"/>
            <a:ext cx="181430" cy="2313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3" name="正方形/長方形 242">
            <a:extLst>
              <a:ext uri="{FF2B5EF4-FFF2-40B4-BE49-F238E27FC236}">
                <a16:creationId xmlns:a16="http://schemas.microsoft.com/office/drawing/2014/main" id="{E89AE169-D5C3-4846-AC85-F05F3E3699C7}"/>
              </a:ext>
            </a:extLst>
          </p:cNvPr>
          <p:cNvSpPr/>
          <p:nvPr/>
        </p:nvSpPr>
        <p:spPr>
          <a:xfrm>
            <a:off x="2620001" y="4558182"/>
            <a:ext cx="253905" cy="2313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4" name="正方形/長方形 243">
            <a:extLst>
              <a:ext uri="{FF2B5EF4-FFF2-40B4-BE49-F238E27FC236}">
                <a16:creationId xmlns:a16="http://schemas.microsoft.com/office/drawing/2014/main" id="{940C2B5B-BE11-49F5-A460-7505BC3F08DC}"/>
              </a:ext>
            </a:extLst>
          </p:cNvPr>
          <p:cNvSpPr/>
          <p:nvPr/>
        </p:nvSpPr>
        <p:spPr>
          <a:xfrm>
            <a:off x="2667633" y="4423128"/>
            <a:ext cx="181430" cy="1335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5" name="正方形/長方形 244">
            <a:extLst>
              <a:ext uri="{FF2B5EF4-FFF2-40B4-BE49-F238E27FC236}">
                <a16:creationId xmlns:a16="http://schemas.microsoft.com/office/drawing/2014/main" id="{C0A0079E-5331-4A71-BFE4-AB51F8801EBF}"/>
              </a:ext>
            </a:extLst>
          </p:cNvPr>
          <p:cNvSpPr/>
          <p:nvPr/>
        </p:nvSpPr>
        <p:spPr>
          <a:xfrm>
            <a:off x="2837063" y="4521037"/>
            <a:ext cx="181430" cy="1335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6" name="正方形/長方形 245">
            <a:extLst>
              <a:ext uri="{FF2B5EF4-FFF2-40B4-BE49-F238E27FC236}">
                <a16:creationId xmlns:a16="http://schemas.microsoft.com/office/drawing/2014/main" id="{8EC2F3C6-C1AB-45E5-A142-CC5D4B5A2FA5}"/>
              </a:ext>
            </a:extLst>
          </p:cNvPr>
          <p:cNvSpPr/>
          <p:nvPr/>
        </p:nvSpPr>
        <p:spPr>
          <a:xfrm>
            <a:off x="2867991" y="4647528"/>
            <a:ext cx="145826" cy="1335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7" name="正方形/長方形 246">
            <a:extLst>
              <a:ext uri="{FF2B5EF4-FFF2-40B4-BE49-F238E27FC236}">
                <a16:creationId xmlns:a16="http://schemas.microsoft.com/office/drawing/2014/main" id="{458A7DF2-FBE5-4986-9F8F-B23763EA8F7B}"/>
              </a:ext>
            </a:extLst>
          </p:cNvPr>
          <p:cNvSpPr/>
          <p:nvPr/>
        </p:nvSpPr>
        <p:spPr>
          <a:xfrm>
            <a:off x="2924676" y="4782412"/>
            <a:ext cx="89140" cy="2704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8" name="正方形/長方形 247">
            <a:extLst>
              <a:ext uri="{FF2B5EF4-FFF2-40B4-BE49-F238E27FC236}">
                <a16:creationId xmlns:a16="http://schemas.microsoft.com/office/drawing/2014/main" id="{B757E57B-42BD-4EA0-91ED-993F605A47F9}"/>
              </a:ext>
            </a:extLst>
          </p:cNvPr>
          <p:cNvSpPr/>
          <p:nvPr/>
        </p:nvSpPr>
        <p:spPr>
          <a:xfrm flipH="1">
            <a:off x="2964233" y="5031263"/>
            <a:ext cx="100352" cy="10362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9" name="正方形/長方形 248">
            <a:extLst>
              <a:ext uri="{FF2B5EF4-FFF2-40B4-BE49-F238E27FC236}">
                <a16:creationId xmlns:a16="http://schemas.microsoft.com/office/drawing/2014/main" id="{70B39A51-91C2-4D49-8037-D03E79916F13}"/>
              </a:ext>
            </a:extLst>
          </p:cNvPr>
          <p:cNvSpPr/>
          <p:nvPr/>
        </p:nvSpPr>
        <p:spPr>
          <a:xfrm flipH="1">
            <a:off x="2993911" y="4972082"/>
            <a:ext cx="76268" cy="555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正方形/長方形 249">
            <a:extLst>
              <a:ext uri="{FF2B5EF4-FFF2-40B4-BE49-F238E27FC236}">
                <a16:creationId xmlns:a16="http://schemas.microsoft.com/office/drawing/2014/main" id="{BC62F7A5-4E7F-445A-A523-D125E3F21364}"/>
              </a:ext>
            </a:extLst>
          </p:cNvPr>
          <p:cNvSpPr/>
          <p:nvPr/>
        </p:nvSpPr>
        <p:spPr>
          <a:xfrm flipH="1">
            <a:off x="3023589" y="5020777"/>
            <a:ext cx="76268" cy="555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1" name="正方形/長方形 250">
            <a:extLst>
              <a:ext uri="{FF2B5EF4-FFF2-40B4-BE49-F238E27FC236}">
                <a16:creationId xmlns:a16="http://schemas.microsoft.com/office/drawing/2014/main" id="{66FC2DCA-840A-4603-BA1E-4070E63C6C1D}"/>
              </a:ext>
            </a:extLst>
          </p:cNvPr>
          <p:cNvSpPr/>
          <p:nvPr/>
        </p:nvSpPr>
        <p:spPr>
          <a:xfrm flipH="1">
            <a:off x="3052382" y="5066303"/>
            <a:ext cx="76268" cy="555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2" name="正方形/長方形 251">
            <a:extLst>
              <a:ext uri="{FF2B5EF4-FFF2-40B4-BE49-F238E27FC236}">
                <a16:creationId xmlns:a16="http://schemas.microsoft.com/office/drawing/2014/main" id="{CD723269-9B4F-4D11-B82E-73AD263FE312}"/>
              </a:ext>
            </a:extLst>
          </p:cNvPr>
          <p:cNvSpPr/>
          <p:nvPr/>
        </p:nvSpPr>
        <p:spPr>
          <a:xfrm flipH="1">
            <a:off x="2708817" y="4817793"/>
            <a:ext cx="102019"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3" name="正方形/長方形 252">
            <a:extLst>
              <a:ext uri="{FF2B5EF4-FFF2-40B4-BE49-F238E27FC236}">
                <a16:creationId xmlns:a16="http://schemas.microsoft.com/office/drawing/2014/main" id="{96E2FA10-A71C-4778-A0B8-835A040D49F5}"/>
              </a:ext>
            </a:extLst>
          </p:cNvPr>
          <p:cNvSpPr/>
          <p:nvPr/>
        </p:nvSpPr>
        <p:spPr>
          <a:xfrm flipH="1">
            <a:off x="3000833" y="4586324"/>
            <a:ext cx="102019" cy="746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4" name="正方形/長方形 253">
            <a:extLst>
              <a:ext uri="{FF2B5EF4-FFF2-40B4-BE49-F238E27FC236}">
                <a16:creationId xmlns:a16="http://schemas.microsoft.com/office/drawing/2014/main" id="{FA8D4FE1-CF48-40CB-8199-7793A9F3CA89}"/>
              </a:ext>
            </a:extLst>
          </p:cNvPr>
          <p:cNvSpPr/>
          <p:nvPr/>
        </p:nvSpPr>
        <p:spPr>
          <a:xfrm>
            <a:off x="7454078" y="1303254"/>
            <a:ext cx="85679" cy="7465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5" name="正方形/長方形 254">
            <a:extLst>
              <a:ext uri="{FF2B5EF4-FFF2-40B4-BE49-F238E27FC236}">
                <a16:creationId xmlns:a16="http://schemas.microsoft.com/office/drawing/2014/main" id="{8EB28189-8A1C-4108-950D-DE715F33E7C7}"/>
              </a:ext>
            </a:extLst>
          </p:cNvPr>
          <p:cNvSpPr/>
          <p:nvPr/>
        </p:nvSpPr>
        <p:spPr>
          <a:xfrm>
            <a:off x="7893610" y="947341"/>
            <a:ext cx="43600" cy="421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6" name="正方形/長方形 255">
            <a:extLst>
              <a:ext uri="{FF2B5EF4-FFF2-40B4-BE49-F238E27FC236}">
                <a16:creationId xmlns:a16="http://schemas.microsoft.com/office/drawing/2014/main" id="{113709E8-1688-4FAC-9FD4-179712E4B604}"/>
              </a:ext>
            </a:extLst>
          </p:cNvPr>
          <p:cNvSpPr/>
          <p:nvPr/>
        </p:nvSpPr>
        <p:spPr>
          <a:xfrm>
            <a:off x="8024183" y="1130093"/>
            <a:ext cx="43600" cy="421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7" name="正方形/長方形 256">
            <a:extLst>
              <a:ext uri="{FF2B5EF4-FFF2-40B4-BE49-F238E27FC236}">
                <a16:creationId xmlns:a16="http://schemas.microsoft.com/office/drawing/2014/main" id="{0A3CD569-3562-49AD-8095-2FB175B3B921}"/>
              </a:ext>
            </a:extLst>
          </p:cNvPr>
          <p:cNvSpPr/>
          <p:nvPr/>
        </p:nvSpPr>
        <p:spPr>
          <a:xfrm>
            <a:off x="7937468" y="1038761"/>
            <a:ext cx="43600" cy="421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8" name="正方形/長方形 257">
            <a:extLst>
              <a:ext uri="{FF2B5EF4-FFF2-40B4-BE49-F238E27FC236}">
                <a16:creationId xmlns:a16="http://schemas.microsoft.com/office/drawing/2014/main" id="{009071BE-34BB-43E5-AE17-B283131ED756}"/>
              </a:ext>
            </a:extLst>
          </p:cNvPr>
          <p:cNvSpPr/>
          <p:nvPr/>
        </p:nvSpPr>
        <p:spPr>
          <a:xfrm>
            <a:off x="7991233" y="992103"/>
            <a:ext cx="73730" cy="7465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正方形/長方形 258">
            <a:extLst>
              <a:ext uri="{FF2B5EF4-FFF2-40B4-BE49-F238E27FC236}">
                <a16:creationId xmlns:a16="http://schemas.microsoft.com/office/drawing/2014/main" id="{DA3C786E-23EF-43EF-804C-D061DC79C5FD}"/>
              </a:ext>
            </a:extLst>
          </p:cNvPr>
          <p:cNvSpPr/>
          <p:nvPr/>
        </p:nvSpPr>
        <p:spPr>
          <a:xfrm>
            <a:off x="7454722" y="1616866"/>
            <a:ext cx="54731" cy="5437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0" name="正方形/長方形 259">
            <a:extLst>
              <a:ext uri="{FF2B5EF4-FFF2-40B4-BE49-F238E27FC236}">
                <a16:creationId xmlns:a16="http://schemas.microsoft.com/office/drawing/2014/main" id="{F86B4B43-E474-478B-BBC8-A9FCAB06FCA0}"/>
              </a:ext>
            </a:extLst>
          </p:cNvPr>
          <p:cNvSpPr/>
          <p:nvPr/>
        </p:nvSpPr>
        <p:spPr>
          <a:xfrm>
            <a:off x="7484432" y="1570976"/>
            <a:ext cx="73730" cy="22167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1" name="正方形/長方形 260">
            <a:extLst>
              <a:ext uri="{FF2B5EF4-FFF2-40B4-BE49-F238E27FC236}">
                <a16:creationId xmlns:a16="http://schemas.microsoft.com/office/drawing/2014/main" id="{38A62A30-1CDC-47A2-BAF9-2B2E843FEA89}"/>
              </a:ext>
            </a:extLst>
          </p:cNvPr>
          <p:cNvSpPr/>
          <p:nvPr/>
        </p:nvSpPr>
        <p:spPr>
          <a:xfrm>
            <a:off x="6830672" y="1748227"/>
            <a:ext cx="58056" cy="929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2" name="正方形/長方形 261">
            <a:extLst>
              <a:ext uri="{FF2B5EF4-FFF2-40B4-BE49-F238E27FC236}">
                <a16:creationId xmlns:a16="http://schemas.microsoft.com/office/drawing/2014/main" id="{DCF343D2-88FA-4FDE-BBC8-EA28255D54D9}"/>
              </a:ext>
            </a:extLst>
          </p:cNvPr>
          <p:cNvSpPr/>
          <p:nvPr/>
        </p:nvSpPr>
        <p:spPr>
          <a:xfrm>
            <a:off x="7014674" y="2243450"/>
            <a:ext cx="46445" cy="9293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a:extLst>
              <a:ext uri="{FF2B5EF4-FFF2-40B4-BE49-F238E27FC236}">
                <a16:creationId xmlns:a16="http://schemas.microsoft.com/office/drawing/2014/main" id="{A1982CF0-AB63-436E-809D-EA9A94B29EC2}"/>
              </a:ext>
            </a:extLst>
          </p:cNvPr>
          <p:cNvSpPr/>
          <p:nvPr/>
        </p:nvSpPr>
        <p:spPr>
          <a:xfrm>
            <a:off x="6930137" y="2379225"/>
            <a:ext cx="46445" cy="15067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4" name="正方形/長方形 263">
            <a:extLst>
              <a:ext uri="{FF2B5EF4-FFF2-40B4-BE49-F238E27FC236}">
                <a16:creationId xmlns:a16="http://schemas.microsoft.com/office/drawing/2014/main" id="{7469DCF6-D949-4D12-8DB6-A2F50A90F1A1}"/>
              </a:ext>
            </a:extLst>
          </p:cNvPr>
          <p:cNvSpPr/>
          <p:nvPr/>
        </p:nvSpPr>
        <p:spPr>
          <a:xfrm>
            <a:off x="5616908" y="1120430"/>
            <a:ext cx="46445" cy="7465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5" name="正方形/長方形 264">
            <a:extLst>
              <a:ext uri="{FF2B5EF4-FFF2-40B4-BE49-F238E27FC236}">
                <a16:creationId xmlns:a16="http://schemas.microsoft.com/office/drawing/2014/main" id="{A44B9771-F00A-4689-989D-D00E51EEF1F8}"/>
              </a:ext>
            </a:extLst>
          </p:cNvPr>
          <p:cNvSpPr/>
          <p:nvPr/>
        </p:nvSpPr>
        <p:spPr>
          <a:xfrm>
            <a:off x="5749013" y="1124226"/>
            <a:ext cx="46445" cy="7465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6" name="正方形/長方形 265">
            <a:extLst>
              <a:ext uri="{FF2B5EF4-FFF2-40B4-BE49-F238E27FC236}">
                <a16:creationId xmlns:a16="http://schemas.microsoft.com/office/drawing/2014/main" id="{9A19DD6D-6147-4BE6-8E5B-8F6A66A4E9EE}"/>
              </a:ext>
            </a:extLst>
          </p:cNvPr>
          <p:cNvSpPr/>
          <p:nvPr/>
        </p:nvSpPr>
        <p:spPr>
          <a:xfrm>
            <a:off x="5552908" y="989460"/>
            <a:ext cx="199944" cy="4702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7" name="正方形/長方形 266">
            <a:extLst>
              <a:ext uri="{FF2B5EF4-FFF2-40B4-BE49-F238E27FC236}">
                <a16:creationId xmlns:a16="http://schemas.microsoft.com/office/drawing/2014/main" id="{1506CCFA-26AA-439F-B35A-902E59AA1EA7}"/>
              </a:ext>
            </a:extLst>
          </p:cNvPr>
          <p:cNvSpPr/>
          <p:nvPr/>
        </p:nvSpPr>
        <p:spPr>
          <a:xfrm>
            <a:off x="5668263" y="1028210"/>
            <a:ext cx="178792" cy="5878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9" name="正方形/長方形 268">
            <a:extLst>
              <a:ext uri="{FF2B5EF4-FFF2-40B4-BE49-F238E27FC236}">
                <a16:creationId xmlns:a16="http://schemas.microsoft.com/office/drawing/2014/main" id="{288CFA44-B787-400D-A9F0-B717E2592B5C}"/>
              </a:ext>
            </a:extLst>
          </p:cNvPr>
          <p:cNvSpPr/>
          <p:nvPr/>
        </p:nvSpPr>
        <p:spPr>
          <a:xfrm>
            <a:off x="4622488" y="941394"/>
            <a:ext cx="43600" cy="421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3" name="正方形/長方形 272">
            <a:extLst>
              <a:ext uri="{FF2B5EF4-FFF2-40B4-BE49-F238E27FC236}">
                <a16:creationId xmlns:a16="http://schemas.microsoft.com/office/drawing/2014/main" id="{A6C768B9-DF77-4F0D-B0AA-EB895DC1A8B9}"/>
              </a:ext>
            </a:extLst>
          </p:cNvPr>
          <p:cNvSpPr/>
          <p:nvPr/>
        </p:nvSpPr>
        <p:spPr>
          <a:xfrm>
            <a:off x="3113933" y="1629954"/>
            <a:ext cx="150918" cy="887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4" name="正方形/長方形 273">
            <a:extLst>
              <a:ext uri="{FF2B5EF4-FFF2-40B4-BE49-F238E27FC236}">
                <a16:creationId xmlns:a16="http://schemas.microsoft.com/office/drawing/2014/main" id="{E964D46E-C73B-4509-8A28-9888CFCDCA8B}"/>
              </a:ext>
            </a:extLst>
          </p:cNvPr>
          <p:cNvSpPr/>
          <p:nvPr/>
        </p:nvSpPr>
        <p:spPr>
          <a:xfrm>
            <a:off x="3261445" y="1652261"/>
            <a:ext cx="117717" cy="1854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5" name="正方形/長方形 274">
            <a:extLst>
              <a:ext uri="{FF2B5EF4-FFF2-40B4-BE49-F238E27FC236}">
                <a16:creationId xmlns:a16="http://schemas.microsoft.com/office/drawing/2014/main" id="{081F9A55-2064-4B2E-9DDA-96F6AF013CD0}"/>
              </a:ext>
            </a:extLst>
          </p:cNvPr>
          <p:cNvSpPr/>
          <p:nvPr/>
        </p:nvSpPr>
        <p:spPr>
          <a:xfrm>
            <a:off x="3355633" y="2101242"/>
            <a:ext cx="131842" cy="1854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6" name="正方形/長方形 275">
            <a:extLst>
              <a:ext uri="{FF2B5EF4-FFF2-40B4-BE49-F238E27FC236}">
                <a16:creationId xmlns:a16="http://schemas.microsoft.com/office/drawing/2014/main" id="{82C566C5-6C07-42E8-90BC-77500C0BEACB}"/>
              </a:ext>
            </a:extLst>
          </p:cNvPr>
          <p:cNvSpPr/>
          <p:nvPr/>
        </p:nvSpPr>
        <p:spPr>
          <a:xfrm>
            <a:off x="3362111" y="2280222"/>
            <a:ext cx="265003" cy="893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7" name="正方形/長方形 276">
            <a:extLst>
              <a:ext uri="{FF2B5EF4-FFF2-40B4-BE49-F238E27FC236}">
                <a16:creationId xmlns:a16="http://schemas.microsoft.com/office/drawing/2014/main" id="{CE52C4E8-B9FC-4EB3-9B50-7E03DA213EE0}"/>
              </a:ext>
            </a:extLst>
          </p:cNvPr>
          <p:cNvSpPr/>
          <p:nvPr/>
        </p:nvSpPr>
        <p:spPr>
          <a:xfrm>
            <a:off x="3478422" y="2185189"/>
            <a:ext cx="109355" cy="893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8" name="正方形/長方形 277">
            <a:extLst>
              <a:ext uri="{FF2B5EF4-FFF2-40B4-BE49-F238E27FC236}">
                <a16:creationId xmlns:a16="http://schemas.microsoft.com/office/drawing/2014/main" id="{873F10AE-23BE-49F7-AC62-A60A2B2B1A13}"/>
              </a:ext>
            </a:extLst>
          </p:cNvPr>
          <p:cNvSpPr/>
          <p:nvPr/>
        </p:nvSpPr>
        <p:spPr>
          <a:xfrm>
            <a:off x="3092968" y="2552178"/>
            <a:ext cx="90243" cy="893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9" name="正方形/長方形 278">
            <a:extLst>
              <a:ext uri="{FF2B5EF4-FFF2-40B4-BE49-F238E27FC236}">
                <a16:creationId xmlns:a16="http://schemas.microsoft.com/office/drawing/2014/main" id="{D853E27E-5DFE-4A23-ADCA-82B7FB7EA1EA}"/>
              </a:ext>
            </a:extLst>
          </p:cNvPr>
          <p:cNvSpPr/>
          <p:nvPr/>
        </p:nvSpPr>
        <p:spPr>
          <a:xfrm>
            <a:off x="3233017" y="2548598"/>
            <a:ext cx="90243" cy="893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0" name="正方形/長方形 279">
            <a:extLst>
              <a:ext uri="{FF2B5EF4-FFF2-40B4-BE49-F238E27FC236}">
                <a16:creationId xmlns:a16="http://schemas.microsoft.com/office/drawing/2014/main" id="{638F6992-83FF-4BD8-AD14-2F2AE3945102}"/>
              </a:ext>
            </a:extLst>
          </p:cNvPr>
          <p:cNvSpPr/>
          <p:nvPr/>
        </p:nvSpPr>
        <p:spPr>
          <a:xfrm>
            <a:off x="3172345" y="2598381"/>
            <a:ext cx="65878" cy="43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1" name="正方形/長方形 280">
            <a:extLst>
              <a:ext uri="{FF2B5EF4-FFF2-40B4-BE49-F238E27FC236}">
                <a16:creationId xmlns:a16="http://schemas.microsoft.com/office/drawing/2014/main" id="{E8E81D58-CA0F-4AD0-9368-0267EF899F03}"/>
              </a:ext>
            </a:extLst>
          </p:cNvPr>
          <p:cNvSpPr/>
          <p:nvPr/>
        </p:nvSpPr>
        <p:spPr>
          <a:xfrm>
            <a:off x="3446818" y="2372485"/>
            <a:ext cx="85652" cy="43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2" name="正方形/長方形 281">
            <a:extLst>
              <a:ext uri="{FF2B5EF4-FFF2-40B4-BE49-F238E27FC236}">
                <a16:creationId xmlns:a16="http://schemas.microsoft.com/office/drawing/2014/main" id="{BADDEC20-232B-4054-B6D1-9CFFE00DF6AC}"/>
              </a:ext>
            </a:extLst>
          </p:cNvPr>
          <p:cNvSpPr/>
          <p:nvPr/>
        </p:nvSpPr>
        <p:spPr>
          <a:xfrm>
            <a:off x="3403205" y="2467762"/>
            <a:ext cx="85652" cy="43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3" name="正方形/長方形 282">
            <a:extLst>
              <a:ext uri="{FF2B5EF4-FFF2-40B4-BE49-F238E27FC236}">
                <a16:creationId xmlns:a16="http://schemas.microsoft.com/office/drawing/2014/main" id="{18B1C519-DF93-4249-A7EA-EC39976D75E7}"/>
              </a:ext>
            </a:extLst>
          </p:cNvPr>
          <p:cNvSpPr/>
          <p:nvPr/>
        </p:nvSpPr>
        <p:spPr>
          <a:xfrm>
            <a:off x="3446831" y="2419992"/>
            <a:ext cx="50535" cy="43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4" name="正方形/長方形 283">
            <a:extLst>
              <a:ext uri="{FF2B5EF4-FFF2-40B4-BE49-F238E27FC236}">
                <a16:creationId xmlns:a16="http://schemas.microsoft.com/office/drawing/2014/main" id="{79701AA6-C9C6-41EE-B048-009742CAA4AB}"/>
              </a:ext>
            </a:extLst>
          </p:cNvPr>
          <p:cNvSpPr/>
          <p:nvPr/>
        </p:nvSpPr>
        <p:spPr>
          <a:xfrm>
            <a:off x="3317132" y="2553550"/>
            <a:ext cx="51391" cy="43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5" name="正方形/長方形 284">
            <a:extLst>
              <a:ext uri="{FF2B5EF4-FFF2-40B4-BE49-F238E27FC236}">
                <a16:creationId xmlns:a16="http://schemas.microsoft.com/office/drawing/2014/main" id="{107F013F-FE99-4587-B25A-0DA8D7030302}"/>
              </a:ext>
            </a:extLst>
          </p:cNvPr>
          <p:cNvSpPr/>
          <p:nvPr/>
        </p:nvSpPr>
        <p:spPr>
          <a:xfrm>
            <a:off x="3364174" y="2497559"/>
            <a:ext cx="51391" cy="43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6" name="正方形/長方形 285">
            <a:extLst>
              <a:ext uri="{FF2B5EF4-FFF2-40B4-BE49-F238E27FC236}">
                <a16:creationId xmlns:a16="http://schemas.microsoft.com/office/drawing/2014/main" id="{99E001CB-864C-4956-987E-496879E700A8}"/>
              </a:ext>
            </a:extLst>
          </p:cNvPr>
          <p:cNvSpPr/>
          <p:nvPr/>
        </p:nvSpPr>
        <p:spPr>
          <a:xfrm>
            <a:off x="3577298" y="2367580"/>
            <a:ext cx="82080" cy="43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7" name="正方形/長方形 286">
            <a:extLst>
              <a:ext uri="{FF2B5EF4-FFF2-40B4-BE49-F238E27FC236}">
                <a16:creationId xmlns:a16="http://schemas.microsoft.com/office/drawing/2014/main" id="{C432647F-23EC-4D51-979E-DA5EB938CD3A}"/>
              </a:ext>
            </a:extLst>
          </p:cNvPr>
          <p:cNvSpPr/>
          <p:nvPr/>
        </p:nvSpPr>
        <p:spPr>
          <a:xfrm>
            <a:off x="4276985" y="2081184"/>
            <a:ext cx="82080" cy="695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8" name="正方形/長方形 287">
            <a:extLst>
              <a:ext uri="{FF2B5EF4-FFF2-40B4-BE49-F238E27FC236}">
                <a16:creationId xmlns:a16="http://schemas.microsoft.com/office/drawing/2014/main" id="{816E1231-2631-4E4E-9EA2-BAE7D871CE92}"/>
              </a:ext>
            </a:extLst>
          </p:cNvPr>
          <p:cNvSpPr/>
          <p:nvPr/>
        </p:nvSpPr>
        <p:spPr>
          <a:xfrm>
            <a:off x="4320351" y="2153060"/>
            <a:ext cx="85363" cy="2610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9" name="正方形/長方形 288">
            <a:extLst>
              <a:ext uri="{FF2B5EF4-FFF2-40B4-BE49-F238E27FC236}">
                <a16:creationId xmlns:a16="http://schemas.microsoft.com/office/drawing/2014/main" id="{2514850F-EA2F-4961-9882-C252B641B482}"/>
              </a:ext>
            </a:extLst>
          </p:cNvPr>
          <p:cNvSpPr/>
          <p:nvPr/>
        </p:nvSpPr>
        <p:spPr>
          <a:xfrm>
            <a:off x="4320359" y="2416302"/>
            <a:ext cx="46950" cy="435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0" name="正方形/長方形 289">
            <a:extLst>
              <a:ext uri="{FF2B5EF4-FFF2-40B4-BE49-F238E27FC236}">
                <a16:creationId xmlns:a16="http://schemas.microsoft.com/office/drawing/2014/main" id="{2CB1AC0F-6F05-48CF-A8A2-46E94DCB1E8F}"/>
              </a:ext>
            </a:extLst>
          </p:cNvPr>
          <p:cNvSpPr/>
          <p:nvPr/>
        </p:nvSpPr>
        <p:spPr>
          <a:xfrm>
            <a:off x="4669349" y="2061857"/>
            <a:ext cx="86944" cy="435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1" name="正方形/長方形 290">
            <a:extLst>
              <a:ext uri="{FF2B5EF4-FFF2-40B4-BE49-F238E27FC236}">
                <a16:creationId xmlns:a16="http://schemas.microsoft.com/office/drawing/2014/main" id="{CEC41844-A97A-4779-92A2-D78FC1CB4279}"/>
              </a:ext>
            </a:extLst>
          </p:cNvPr>
          <p:cNvSpPr/>
          <p:nvPr/>
        </p:nvSpPr>
        <p:spPr>
          <a:xfrm>
            <a:off x="4359255" y="2077267"/>
            <a:ext cx="49248" cy="341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2" name="正方形/長方形 291">
            <a:extLst>
              <a:ext uri="{FF2B5EF4-FFF2-40B4-BE49-F238E27FC236}">
                <a16:creationId xmlns:a16="http://schemas.microsoft.com/office/drawing/2014/main" id="{8796A44B-23EB-499E-A84F-9CB9D4810A24}"/>
              </a:ext>
            </a:extLst>
          </p:cNvPr>
          <p:cNvSpPr/>
          <p:nvPr/>
        </p:nvSpPr>
        <p:spPr>
          <a:xfrm>
            <a:off x="4490947" y="2682776"/>
            <a:ext cx="172852" cy="2284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F52B1757-A2A7-4776-A66E-1AF44840F545}"/>
              </a:ext>
            </a:extLst>
          </p:cNvPr>
          <p:cNvSpPr/>
          <p:nvPr/>
        </p:nvSpPr>
        <p:spPr>
          <a:xfrm>
            <a:off x="4658562" y="2733572"/>
            <a:ext cx="96499" cy="1314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4" name="正方形/長方形 293">
            <a:extLst>
              <a:ext uri="{FF2B5EF4-FFF2-40B4-BE49-F238E27FC236}">
                <a16:creationId xmlns:a16="http://schemas.microsoft.com/office/drawing/2014/main" id="{0EF3415B-6575-4B1D-8B57-8B0C9918F3A4}"/>
              </a:ext>
            </a:extLst>
          </p:cNvPr>
          <p:cNvSpPr/>
          <p:nvPr/>
        </p:nvSpPr>
        <p:spPr>
          <a:xfrm>
            <a:off x="4755067" y="2775947"/>
            <a:ext cx="42957" cy="460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5" name="正方形/長方形 294">
            <a:extLst>
              <a:ext uri="{FF2B5EF4-FFF2-40B4-BE49-F238E27FC236}">
                <a16:creationId xmlns:a16="http://schemas.microsoft.com/office/drawing/2014/main" id="{50679506-DD4C-49AE-8F30-9C37B80E0923}"/>
              </a:ext>
            </a:extLst>
          </p:cNvPr>
          <p:cNvSpPr/>
          <p:nvPr/>
        </p:nvSpPr>
        <p:spPr>
          <a:xfrm>
            <a:off x="4665872" y="2869147"/>
            <a:ext cx="42957" cy="460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6" name="正方形/長方形 295">
            <a:extLst>
              <a:ext uri="{FF2B5EF4-FFF2-40B4-BE49-F238E27FC236}">
                <a16:creationId xmlns:a16="http://schemas.microsoft.com/office/drawing/2014/main" id="{FF225BE4-A34E-47BA-9A04-8AF0A617DA54}"/>
              </a:ext>
            </a:extLst>
          </p:cNvPr>
          <p:cNvSpPr/>
          <p:nvPr/>
        </p:nvSpPr>
        <p:spPr>
          <a:xfrm>
            <a:off x="4366136" y="2777932"/>
            <a:ext cx="124803" cy="1314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7" name="正方形/長方形 296">
            <a:extLst>
              <a:ext uri="{FF2B5EF4-FFF2-40B4-BE49-F238E27FC236}">
                <a16:creationId xmlns:a16="http://schemas.microsoft.com/office/drawing/2014/main" id="{B27FE533-22B8-4850-8F05-EDE487D73E2E}"/>
              </a:ext>
            </a:extLst>
          </p:cNvPr>
          <p:cNvSpPr/>
          <p:nvPr/>
        </p:nvSpPr>
        <p:spPr>
          <a:xfrm>
            <a:off x="4446694" y="2732261"/>
            <a:ext cx="42957" cy="460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8" name="正方形/長方形 297">
            <a:extLst>
              <a:ext uri="{FF2B5EF4-FFF2-40B4-BE49-F238E27FC236}">
                <a16:creationId xmlns:a16="http://schemas.microsoft.com/office/drawing/2014/main" id="{B4EE3D2E-9CAD-4345-B623-43FC4CDD20C8}"/>
              </a:ext>
            </a:extLst>
          </p:cNvPr>
          <p:cNvSpPr/>
          <p:nvPr/>
        </p:nvSpPr>
        <p:spPr>
          <a:xfrm>
            <a:off x="4583914" y="2911717"/>
            <a:ext cx="42957" cy="460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9" name="正方形/長方形 298">
            <a:extLst>
              <a:ext uri="{FF2B5EF4-FFF2-40B4-BE49-F238E27FC236}">
                <a16:creationId xmlns:a16="http://schemas.microsoft.com/office/drawing/2014/main" id="{28883379-8D7D-409F-AD54-73F04012B33A}"/>
              </a:ext>
            </a:extLst>
          </p:cNvPr>
          <p:cNvSpPr/>
          <p:nvPr/>
        </p:nvSpPr>
        <p:spPr>
          <a:xfrm>
            <a:off x="4455827" y="2911717"/>
            <a:ext cx="84422" cy="460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0" name="正方形/長方形 299">
            <a:extLst>
              <a:ext uri="{FF2B5EF4-FFF2-40B4-BE49-F238E27FC236}">
                <a16:creationId xmlns:a16="http://schemas.microsoft.com/office/drawing/2014/main" id="{0A62293E-F5B0-472F-A2C9-B77C6A780BC5}"/>
              </a:ext>
            </a:extLst>
          </p:cNvPr>
          <p:cNvSpPr/>
          <p:nvPr/>
        </p:nvSpPr>
        <p:spPr>
          <a:xfrm>
            <a:off x="4238045" y="2913755"/>
            <a:ext cx="171375" cy="460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1" name="正方形/長方形 300">
            <a:extLst>
              <a:ext uri="{FF2B5EF4-FFF2-40B4-BE49-F238E27FC236}">
                <a16:creationId xmlns:a16="http://schemas.microsoft.com/office/drawing/2014/main" id="{4C044899-62C8-44E8-8B91-5CBBD30C0694}"/>
              </a:ext>
            </a:extLst>
          </p:cNvPr>
          <p:cNvSpPr/>
          <p:nvPr/>
        </p:nvSpPr>
        <p:spPr>
          <a:xfrm>
            <a:off x="4257821" y="2956943"/>
            <a:ext cx="90829" cy="510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2" name="正方形/長方形 301">
            <a:extLst>
              <a:ext uri="{FF2B5EF4-FFF2-40B4-BE49-F238E27FC236}">
                <a16:creationId xmlns:a16="http://schemas.microsoft.com/office/drawing/2014/main" id="{894F9066-3ECE-473D-A477-75855A280B84}"/>
              </a:ext>
            </a:extLst>
          </p:cNvPr>
          <p:cNvSpPr/>
          <p:nvPr/>
        </p:nvSpPr>
        <p:spPr>
          <a:xfrm>
            <a:off x="4235847" y="3005969"/>
            <a:ext cx="90829" cy="84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3" name="正方形/長方形 302">
            <a:extLst>
              <a:ext uri="{FF2B5EF4-FFF2-40B4-BE49-F238E27FC236}">
                <a16:creationId xmlns:a16="http://schemas.microsoft.com/office/drawing/2014/main" id="{EC5B8795-7A0F-4BA4-B2E3-B9E4FC8BB25E}"/>
              </a:ext>
            </a:extLst>
          </p:cNvPr>
          <p:cNvSpPr/>
          <p:nvPr/>
        </p:nvSpPr>
        <p:spPr>
          <a:xfrm>
            <a:off x="4230072" y="3087143"/>
            <a:ext cx="45414" cy="1405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35601CB8-452C-4EC7-8217-B2F5CBB36283}"/>
              </a:ext>
            </a:extLst>
          </p:cNvPr>
          <p:cNvSpPr/>
          <p:nvPr/>
        </p:nvSpPr>
        <p:spPr>
          <a:xfrm>
            <a:off x="4190089" y="3164912"/>
            <a:ext cx="45414" cy="1051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5" name="正方形/長方形 304">
            <a:extLst>
              <a:ext uri="{FF2B5EF4-FFF2-40B4-BE49-F238E27FC236}">
                <a16:creationId xmlns:a16="http://schemas.microsoft.com/office/drawing/2014/main" id="{6861C199-A983-4ABC-BBC0-DE60E513D7E1}"/>
              </a:ext>
            </a:extLst>
          </p:cNvPr>
          <p:cNvSpPr/>
          <p:nvPr/>
        </p:nvSpPr>
        <p:spPr>
          <a:xfrm>
            <a:off x="4320074" y="2821858"/>
            <a:ext cx="45414" cy="915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6" name="正方形/長方形 305">
            <a:extLst>
              <a:ext uri="{FF2B5EF4-FFF2-40B4-BE49-F238E27FC236}">
                <a16:creationId xmlns:a16="http://schemas.microsoft.com/office/drawing/2014/main" id="{BA36285C-F36D-48EE-823A-4E39384C43B7}"/>
              </a:ext>
            </a:extLst>
          </p:cNvPr>
          <p:cNvSpPr/>
          <p:nvPr/>
        </p:nvSpPr>
        <p:spPr>
          <a:xfrm>
            <a:off x="4274011" y="2868077"/>
            <a:ext cx="45414" cy="44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7" name="正方形/長方形 306">
            <a:extLst>
              <a:ext uri="{FF2B5EF4-FFF2-40B4-BE49-F238E27FC236}">
                <a16:creationId xmlns:a16="http://schemas.microsoft.com/office/drawing/2014/main" id="{791E3918-3B20-49A8-83F1-DE841E0EE288}"/>
              </a:ext>
            </a:extLst>
          </p:cNvPr>
          <p:cNvSpPr/>
          <p:nvPr/>
        </p:nvSpPr>
        <p:spPr>
          <a:xfrm>
            <a:off x="4319017" y="2947045"/>
            <a:ext cx="45414" cy="44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8" name="正方形/長方形 307">
            <a:extLst>
              <a:ext uri="{FF2B5EF4-FFF2-40B4-BE49-F238E27FC236}">
                <a16:creationId xmlns:a16="http://schemas.microsoft.com/office/drawing/2014/main" id="{3B06454F-F1BC-4E4A-A26C-22E0C16D6160}"/>
              </a:ext>
            </a:extLst>
          </p:cNvPr>
          <p:cNvSpPr/>
          <p:nvPr/>
        </p:nvSpPr>
        <p:spPr>
          <a:xfrm>
            <a:off x="6151705" y="2235468"/>
            <a:ext cx="88155" cy="2284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9" name="正方形/長方形 308">
            <a:extLst>
              <a:ext uri="{FF2B5EF4-FFF2-40B4-BE49-F238E27FC236}">
                <a16:creationId xmlns:a16="http://schemas.microsoft.com/office/drawing/2014/main" id="{5026B4CD-357E-4A05-969F-6E71D3FBD5BE}"/>
              </a:ext>
            </a:extLst>
          </p:cNvPr>
          <p:cNvSpPr/>
          <p:nvPr/>
        </p:nvSpPr>
        <p:spPr>
          <a:xfrm>
            <a:off x="6064866" y="2237645"/>
            <a:ext cx="88155" cy="852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0" name="正方形/長方形 309">
            <a:extLst>
              <a:ext uri="{FF2B5EF4-FFF2-40B4-BE49-F238E27FC236}">
                <a16:creationId xmlns:a16="http://schemas.microsoft.com/office/drawing/2014/main" id="{36B6C9D9-7851-4DF8-B90F-D0BBD1194933}"/>
              </a:ext>
            </a:extLst>
          </p:cNvPr>
          <p:cNvSpPr/>
          <p:nvPr/>
        </p:nvSpPr>
        <p:spPr>
          <a:xfrm>
            <a:off x="6231372" y="2325040"/>
            <a:ext cx="47604" cy="1389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正方形/長方形 310">
            <a:extLst>
              <a:ext uri="{FF2B5EF4-FFF2-40B4-BE49-F238E27FC236}">
                <a16:creationId xmlns:a16="http://schemas.microsoft.com/office/drawing/2014/main" id="{E6DB22AB-110D-425D-87B5-7A7E7C5D5E78}"/>
              </a:ext>
            </a:extLst>
          </p:cNvPr>
          <p:cNvSpPr/>
          <p:nvPr/>
        </p:nvSpPr>
        <p:spPr>
          <a:xfrm>
            <a:off x="6322646" y="2596284"/>
            <a:ext cx="47604" cy="427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2" name="正方形/長方形 311">
            <a:extLst>
              <a:ext uri="{FF2B5EF4-FFF2-40B4-BE49-F238E27FC236}">
                <a16:creationId xmlns:a16="http://schemas.microsoft.com/office/drawing/2014/main" id="{D820B6FA-4994-4FAC-92DE-960C7EB9DA5D}"/>
              </a:ext>
            </a:extLst>
          </p:cNvPr>
          <p:cNvSpPr/>
          <p:nvPr/>
        </p:nvSpPr>
        <p:spPr>
          <a:xfrm>
            <a:off x="5974227" y="2155490"/>
            <a:ext cx="47604" cy="427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3" name="正方形/長方形 312">
            <a:extLst>
              <a:ext uri="{FF2B5EF4-FFF2-40B4-BE49-F238E27FC236}">
                <a16:creationId xmlns:a16="http://schemas.microsoft.com/office/drawing/2014/main" id="{E2490A9F-45C0-43AF-B9F9-D1AD2249DCA2}"/>
              </a:ext>
            </a:extLst>
          </p:cNvPr>
          <p:cNvSpPr/>
          <p:nvPr/>
        </p:nvSpPr>
        <p:spPr>
          <a:xfrm>
            <a:off x="6016532" y="2240240"/>
            <a:ext cx="47604" cy="427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4" name="正方形/長方形 313">
            <a:extLst>
              <a:ext uri="{FF2B5EF4-FFF2-40B4-BE49-F238E27FC236}">
                <a16:creationId xmlns:a16="http://schemas.microsoft.com/office/drawing/2014/main" id="{B5547C41-C8FD-40F6-9250-D46AD9FC1DF5}"/>
              </a:ext>
            </a:extLst>
          </p:cNvPr>
          <p:cNvSpPr/>
          <p:nvPr/>
        </p:nvSpPr>
        <p:spPr>
          <a:xfrm>
            <a:off x="6104263" y="2324725"/>
            <a:ext cx="47604" cy="498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正方形/長方形 314">
            <a:extLst>
              <a:ext uri="{FF2B5EF4-FFF2-40B4-BE49-F238E27FC236}">
                <a16:creationId xmlns:a16="http://schemas.microsoft.com/office/drawing/2014/main" id="{9AF67075-3F0D-4292-88AC-36589CA1602E}"/>
              </a:ext>
            </a:extLst>
          </p:cNvPr>
          <p:cNvSpPr/>
          <p:nvPr/>
        </p:nvSpPr>
        <p:spPr>
          <a:xfrm>
            <a:off x="6018724" y="2368421"/>
            <a:ext cx="47604" cy="980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6" name="正方形/長方形 315">
            <a:extLst>
              <a:ext uri="{FF2B5EF4-FFF2-40B4-BE49-F238E27FC236}">
                <a16:creationId xmlns:a16="http://schemas.microsoft.com/office/drawing/2014/main" id="{0FC96C49-981A-4CAA-86FB-0659C6AA403B}"/>
              </a:ext>
            </a:extLst>
          </p:cNvPr>
          <p:cNvSpPr/>
          <p:nvPr/>
        </p:nvSpPr>
        <p:spPr>
          <a:xfrm>
            <a:off x="6056578" y="2471343"/>
            <a:ext cx="105927" cy="2176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7" name="正方形/長方形 316">
            <a:extLst>
              <a:ext uri="{FF2B5EF4-FFF2-40B4-BE49-F238E27FC236}">
                <a16:creationId xmlns:a16="http://schemas.microsoft.com/office/drawing/2014/main" id="{B0D8DD20-498F-47E8-AAD1-4B36A04D891C}"/>
              </a:ext>
            </a:extLst>
          </p:cNvPr>
          <p:cNvSpPr/>
          <p:nvPr/>
        </p:nvSpPr>
        <p:spPr>
          <a:xfrm>
            <a:off x="6163909" y="2508628"/>
            <a:ext cx="27872" cy="2176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8" name="正方形/長方形 317">
            <a:extLst>
              <a:ext uri="{FF2B5EF4-FFF2-40B4-BE49-F238E27FC236}">
                <a16:creationId xmlns:a16="http://schemas.microsoft.com/office/drawing/2014/main" id="{FE99F4E8-B0DC-4059-B155-D35FA6AB54CE}"/>
              </a:ext>
            </a:extLst>
          </p:cNvPr>
          <p:cNvSpPr/>
          <p:nvPr/>
        </p:nvSpPr>
        <p:spPr>
          <a:xfrm>
            <a:off x="6191825" y="2595073"/>
            <a:ext cx="39662" cy="13785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9" name="正方形/長方形 318">
            <a:extLst>
              <a:ext uri="{FF2B5EF4-FFF2-40B4-BE49-F238E27FC236}">
                <a16:creationId xmlns:a16="http://schemas.microsoft.com/office/drawing/2014/main" id="{0A909ED4-E043-4777-A52C-38407D097D3D}"/>
              </a:ext>
            </a:extLst>
          </p:cNvPr>
          <p:cNvSpPr/>
          <p:nvPr/>
        </p:nvSpPr>
        <p:spPr>
          <a:xfrm>
            <a:off x="6232086" y="2648605"/>
            <a:ext cx="47604" cy="427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0" name="正方形/長方形 319">
            <a:extLst>
              <a:ext uri="{FF2B5EF4-FFF2-40B4-BE49-F238E27FC236}">
                <a16:creationId xmlns:a16="http://schemas.microsoft.com/office/drawing/2014/main" id="{2F748EB0-485D-4078-A6F9-A88EFEA5E7EC}"/>
              </a:ext>
            </a:extLst>
          </p:cNvPr>
          <p:cNvSpPr/>
          <p:nvPr/>
        </p:nvSpPr>
        <p:spPr>
          <a:xfrm>
            <a:off x="6109503" y="2685738"/>
            <a:ext cx="49517" cy="461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1" name="正方形/長方形 320">
            <a:extLst>
              <a:ext uri="{FF2B5EF4-FFF2-40B4-BE49-F238E27FC236}">
                <a16:creationId xmlns:a16="http://schemas.microsoft.com/office/drawing/2014/main" id="{D5475F06-5441-4251-AF58-C4C7DD37F090}"/>
              </a:ext>
            </a:extLst>
          </p:cNvPr>
          <p:cNvSpPr/>
          <p:nvPr/>
        </p:nvSpPr>
        <p:spPr>
          <a:xfrm>
            <a:off x="6021499" y="2557387"/>
            <a:ext cx="49517" cy="461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2" name="正方形/長方形 321">
            <a:extLst>
              <a:ext uri="{FF2B5EF4-FFF2-40B4-BE49-F238E27FC236}">
                <a16:creationId xmlns:a16="http://schemas.microsoft.com/office/drawing/2014/main" id="{A17CD549-0AF9-46A2-94F2-7FD31469531E}"/>
              </a:ext>
            </a:extLst>
          </p:cNvPr>
          <p:cNvSpPr/>
          <p:nvPr/>
        </p:nvSpPr>
        <p:spPr>
          <a:xfrm>
            <a:off x="6441450" y="1520832"/>
            <a:ext cx="96547" cy="5055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3" name="正方形/長方形 322">
            <a:extLst>
              <a:ext uri="{FF2B5EF4-FFF2-40B4-BE49-F238E27FC236}">
                <a16:creationId xmlns:a16="http://schemas.microsoft.com/office/drawing/2014/main" id="{16817638-8BB7-46EB-B1CD-3D1B3E3EEB5B}"/>
              </a:ext>
            </a:extLst>
          </p:cNvPr>
          <p:cNvSpPr/>
          <p:nvPr/>
        </p:nvSpPr>
        <p:spPr>
          <a:xfrm>
            <a:off x="3012580" y="4689581"/>
            <a:ext cx="87278" cy="28553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A7C691FA-DDBE-44F9-A90F-39ECDC5B7593}"/>
              </a:ext>
            </a:extLst>
          </p:cNvPr>
          <p:cNvSpPr/>
          <p:nvPr/>
        </p:nvSpPr>
        <p:spPr>
          <a:xfrm>
            <a:off x="3098033" y="4652296"/>
            <a:ext cx="87278" cy="942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D84D8E0C-C089-4383-B520-6AE4C5D045AD}"/>
              </a:ext>
            </a:extLst>
          </p:cNvPr>
          <p:cNvSpPr/>
          <p:nvPr/>
        </p:nvSpPr>
        <p:spPr>
          <a:xfrm>
            <a:off x="3101072" y="4735040"/>
            <a:ext cx="42766" cy="518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正方形/長方形 325">
            <a:extLst>
              <a:ext uri="{FF2B5EF4-FFF2-40B4-BE49-F238E27FC236}">
                <a16:creationId xmlns:a16="http://schemas.microsoft.com/office/drawing/2014/main" id="{28E263E9-CF21-4BD1-A540-3FCEA4FF11B8}"/>
              </a:ext>
            </a:extLst>
          </p:cNvPr>
          <p:cNvSpPr/>
          <p:nvPr/>
        </p:nvSpPr>
        <p:spPr>
          <a:xfrm>
            <a:off x="3057641" y="4975182"/>
            <a:ext cx="42766" cy="518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7" name="正方形/長方形 326">
            <a:extLst>
              <a:ext uri="{FF2B5EF4-FFF2-40B4-BE49-F238E27FC236}">
                <a16:creationId xmlns:a16="http://schemas.microsoft.com/office/drawing/2014/main" id="{FFF0EB71-2E0D-4FBA-A243-80B1BA95C767}"/>
              </a:ext>
            </a:extLst>
          </p:cNvPr>
          <p:cNvSpPr/>
          <p:nvPr/>
        </p:nvSpPr>
        <p:spPr>
          <a:xfrm>
            <a:off x="3103858" y="5015800"/>
            <a:ext cx="42766" cy="518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9" name="正方形/長方形 328">
            <a:extLst>
              <a:ext uri="{FF2B5EF4-FFF2-40B4-BE49-F238E27FC236}">
                <a16:creationId xmlns:a16="http://schemas.microsoft.com/office/drawing/2014/main" id="{FEBD10A6-A2F7-49E4-BE61-8B85F3900351}"/>
              </a:ext>
            </a:extLst>
          </p:cNvPr>
          <p:cNvSpPr/>
          <p:nvPr/>
        </p:nvSpPr>
        <p:spPr>
          <a:xfrm>
            <a:off x="2104423" y="4124992"/>
            <a:ext cx="205541" cy="1694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0" name="正方形/長方形 329">
            <a:extLst>
              <a:ext uri="{FF2B5EF4-FFF2-40B4-BE49-F238E27FC236}">
                <a16:creationId xmlns:a16="http://schemas.microsoft.com/office/drawing/2014/main" id="{48829F6E-884E-4D1C-B69D-62FE3A7073DD}"/>
              </a:ext>
            </a:extLst>
          </p:cNvPr>
          <p:cNvSpPr/>
          <p:nvPr/>
        </p:nvSpPr>
        <p:spPr>
          <a:xfrm>
            <a:off x="2093359" y="3984108"/>
            <a:ext cx="63261" cy="475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1" name="正方形/長方形 330">
            <a:extLst>
              <a:ext uri="{FF2B5EF4-FFF2-40B4-BE49-F238E27FC236}">
                <a16:creationId xmlns:a16="http://schemas.microsoft.com/office/drawing/2014/main" id="{70B213A5-9A13-4055-B6B1-0160CBBE3331}"/>
              </a:ext>
            </a:extLst>
          </p:cNvPr>
          <p:cNvSpPr/>
          <p:nvPr/>
        </p:nvSpPr>
        <p:spPr>
          <a:xfrm>
            <a:off x="2101472" y="4031687"/>
            <a:ext cx="128166" cy="481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2" name="正方形/長方形 331">
            <a:extLst>
              <a:ext uri="{FF2B5EF4-FFF2-40B4-BE49-F238E27FC236}">
                <a16:creationId xmlns:a16="http://schemas.microsoft.com/office/drawing/2014/main" id="{C39C6C21-DE37-4EEA-B609-446888805790}"/>
              </a:ext>
            </a:extLst>
          </p:cNvPr>
          <p:cNvSpPr/>
          <p:nvPr/>
        </p:nvSpPr>
        <p:spPr>
          <a:xfrm>
            <a:off x="2084769" y="4075597"/>
            <a:ext cx="205634" cy="632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3" name="正方形/長方形 332">
            <a:extLst>
              <a:ext uri="{FF2B5EF4-FFF2-40B4-BE49-F238E27FC236}">
                <a16:creationId xmlns:a16="http://schemas.microsoft.com/office/drawing/2014/main" id="{58485E45-FE78-44B1-A485-CB3B074A838E}"/>
              </a:ext>
            </a:extLst>
          </p:cNvPr>
          <p:cNvSpPr/>
          <p:nvPr/>
        </p:nvSpPr>
        <p:spPr>
          <a:xfrm>
            <a:off x="2184372" y="4297073"/>
            <a:ext cx="133913" cy="493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4" name="正方形/長方形 333">
            <a:extLst>
              <a:ext uri="{FF2B5EF4-FFF2-40B4-BE49-F238E27FC236}">
                <a16:creationId xmlns:a16="http://schemas.microsoft.com/office/drawing/2014/main" id="{841428EC-816F-417E-8C9F-97BD872C79F3}"/>
              </a:ext>
            </a:extLst>
          </p:cNvPr>
          <p:cNvSpPr/>
          <p:nvPr/>
        </p:nvSpPr>
        <p:spPr>
          <a:xfrm>
            <a:off x="2220754" y="4341333"/>
            <a:ext cx="101774" cy="493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5" name="正方形/長方形 334">
            <a:extLst>
              <a:ext uri="{FF2B5EF4-FFF2-40B4-BE49-F238E27FC236}">
                <a16:creationId xmlns:a16="http://schemas.microsoft.com/office/drawing/2014/main" id="{0A9A4FEB-3500-457B-8EDF-3232A6955C10}"/>
              </a:ext>
            </a:extLst>
          </p:cNvPr>
          <p:cNvSpPr/>
          <p:nvPr/>
        </p:nvSpPr>
        <p:spPr>
          <a:xfrm>
            <a:off x="2226819" y="4382719"/>
            <a:ext cx="88906" cy="493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6" name="正方形/長方形 335">
            <a:extLst>
              <a:ext uri="{FF2B5EF4-FFF2-40B4-BE49-F238E27FC236}">
                <a16:creationId xmlns:a16="http://schemas.microsoft.com/office/drawing/2014/main" id="{3247408E-706A-4C9B-BDC2-C7BEEBF58D9C}"/>
              </a:ext>
            </a:extLst>
          </p:cNvPr>
          <p:cNvSpPr/>
          <p:nvPr/>
        </p:nvSpPr>
        <p:spPr>
          <a:xfrm>
            <a:off x="2232432" y="4429609"/>
            <a:ext cx="36451" cy="493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7" name="正方形/長方形 336">
            <a:extLst>
              <a:ext uri="{FF2B5EF4-FFF2-40B4-BE49-F238E27FC236}">
                <a16:creationId xmlns:a16="http://schemas.microsoft.com/office/drawing/2014/main" id="{ED40CC42-00C6-4F25-A8AD-0CA20C25E380}"/>
              </a:ext>
            </a:extLst>
          </p:cNvPr>
          <p:cNvSpPr/>
          <p:nvPr/>
        </p:nvSpPr>
        <p:spPr>
          <a:xfrm>
            <a:off x="2184343" y="4475971"/>
            <a:ext cx="88906" cy="493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8" name="正方形/長方形 337">
            <a:extLst>
              <a:ext uri="{FF2B5EF4-FFF2-40B4-BE49-F238E27FC236}">
                <a16:creationId xmlns:a16="http://schemas.microsoft.com/office/drawing/2014/main" id="{5265A0BB-5FE1-44B4-97BB-88FF5668E1E8}"/>
              </a:ext>
            </a:extLst>
          </p:cNvPr>
          <p:cNvSpPr/>
          <p:nvPr/>
        </p:nvSpPr>
        <p:spPr>
          <a:xfrm>
            <a:off x="2095445" y="4299787"/>
            <a:ext cx="45719" cy="4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1" name="正方形/長方形 340">
            <a:extLst>
              <a:ext uri="{FF2B5EF4-FFF2-40B4-BE49-F238E27FC236}">
                <a16:creationId xmlns:a16="http://schemas.microsoft.com/office/drawing/2014/main" id="{C07714B2-10FC-4C29-A415-2EA4FEB75C68}"/>
              </a:ext>
            </a:extLst>
          </p:cNvPr>
          <p:cNvSpPr/>
          <p:nvPr/>
        </p:nvSpPr>
        <p:spPr>
          <a:xfrm>
            <a:off x="2715855" y="4247678"/>
            <a:ext cx="43560" cy="493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2" name="正方形/長方形 341">
            <a:extLst>
              <a:ext uri="{FF2B5EF4-FFF2-40B4-BE49-F238E27FC236}">
                <a16:creationId xmlns:a16="http://schemas.microsoft.com/office/drawing/2014/main" id="{F4894D14-A71F-405B-B6E4-5867112D4D80}"/>
              </a:ext>
            </a:extLst>
          </p:cNvPr>
          <p:cNvSpPr/>
          <p:nvPr/>
        </p:nvSpPr>
        <p:spPr>
          <a:xfrm>
            <a:off x="2535765" y="4791894"/>
            <a:ext cx="43560" cy="493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3" name="正方形/長方形 342">
            <a:extLst>
              <a:ext uri="{FF2B5EF4-FFF2-40B4-BE49-F238E27FC236}">
                <a16:creationId xmlns:a16="http://schemas.microsoft.com/office/drawing/2014/main" id="{270F152C-1BB0-42D1-A2E7-D0038BA392D7}"/>
              </a:ext>
            </a:extLst>
          </p:cNvPr>
          <p:cNvSpPr/>
          <p:nvPr/>
        </p:nvSpPr>
        <p:spPr>
          <a:xfrm>
            <a:off x="2318514" y="4827107"/>
            <a:ext cx="43560" cy="493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4" name="正方形/長方形 343">
            <a:extLst>
              <a:ext uri="{FF2B5EF4-FFF2-40B4-BE49-F238E27FC236}">
                <a16:creationId xmlns:a16="http://schemas.microsoft.com/office/drawing/2014/main" id="{239C6299-831A-47EE-8379-84115671EDAC}"/>
              </a:ext>
            </a:extLst>
          </p:cNvPr>
          <p:cNvSpPr/>
          <p:nvPr/>
        </p:nvSpPr>
        <p:spPr>
          <a:xfrm>
            <a:off x="3141611" y="1714942"/>
            <a:ext cx="122244" cy="348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5" name="正方形/長方形 344">
            <a:extLst>
              <a:ext uri="{FF2B5EF4-FFF2-40B4-BE49-F238E27FC236}">
                <a16:creationId xmlns:a16="http://schemas.microsoft.com/office/drawing/2014/main" id="{B87BF467-7780-4D7E-844A-E1D510BA1E2A}"/>
              </a:ext>
            </a:extLst>
          </p:cNvPr>
          <p:cNvSpPr/>
          <p:nvPr/>
        </p:nvSpPr>
        <p:spPr>
          <a:xfrm>
            <a:off x="3143838" y="1839438"/>
            <a:ext cx="122244" cy="348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6" name="正方形/長方形 345">
            <a:extLst>
              <a:ext uri="{FF2B5EF4-FFF2-40B4-BE49-F238E27FC236}">
                <a16:creationId xmlns:a16="http://schemas.microsoft.com/office/drawing/2014/main" id="{EE02C9CB-6620-4E20-86D1-39F4492A7509}"/>
              </a:ext>
            </a:extLst>
          </p:cNvPr>
          <p:cNvSpPr/>
          <p:nvPr/>
        </p:nvSpPr>
        <p:spPr>
          <a:xfrm>
            <a:off x="3317643" y="1932747"/>
            <a:ext cx="47675" cy="766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7" name="正方形/長方形 346">
            <a:extLst>
              <a:ext uri="{FF2B5EF4-FFF2-40B4-BE49-F238E27FC236}">
                <a16:creationId xmlns:a16="http://schemas.microsoft.com/office/drawing/2014/main" id="{89AE780B-2EAA-44FE-AACF-8287BDDA7A2C}"/>
              </a:ext>
            </a:extLst>
          </p:cNvPr>
          <p:cNvSpPr/>
          <p:nvPr/>
        </p:nvSpPr>
        <p:spPr>
          <a:xfrm>
            <a:off x="6148192" y="5307308"/>
            <a:ext cx="94052" cy="753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8" name="正方形/長方形 347">
            <a:extLst>
              <a:ext uri="{FF2B5EF4-FFF2-40B4-BE49-F238E27FC236}">
                <a16:creationId xmlns:a16="http://schemas.microsoft.com/office/drawing/2014/main" id="{7BAF5856-787A-4936-AED2-36FAC590C3BE}"/>
              </a:ext>
            </a:extLst>
          </p:cNvPr>
          <p:cNvSpPr/>
          <p:nvPr/>
        </p:nvSpPr>
        <p:spPr>
          <a:xfrm>
            <a:off x="7934967" y="3325640"/>
            <a:ext cx="88979" cy="2176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9" name="正方形/長方形 348">
            <a:extLst>
              <a:ext uri="{FF2B5EF4-FFF2-40B4-BE49-F238E27FC236}">
                <a16:creationId xmlns:a16="http://schemas.microsoft.com/office/drawing/2014/main" id="{E9C1D19C-7FDA-47FE-BA42-ABB7A79BEE6C}"/>
              </a:ext>
            </a:extLst>
          </p:cNvPr>
          <p:cNvSpPr/>
          <p:nvPr/>
        </p:nvSpPr>
        <p:spPr>
          <a:xfrm>
            <a:off x="7715216" y="3536412"/>
            <a:ext cx="88979" cy="1349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0" name="正方形/長方形 349">
            <a:extLst>
              <a:ext uri="{FF2B5EF4-FFF2-40B4-BE49-F238E27FC236}">
                <a16:creationId xmlns:a16="http://schemas.microsoft.com/office/drawing/2014/main" id="{8B1A72FD-B2FE-4B06-BC0B-EA5E83E1FCF4}"/>
              </a:ext>
            </a:extLst>
          </p:cNvPr>
          <p:cNvSpPr/>
          <p:nvPr/>
        </p:nvSpPr>
        <p:spPr>
          <a:xfrm>
            <a:off x="7798469" y="3445119"/>
            <a:ext cx="88979" cy="1349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1" name="正方形/長方形 350">
            <a:extLst>
              <a:ext uri="{FF2B5EF4-FFF2-40B4-BE49-F238E27FC236}">
                <a16:creationId xmlns:a16="http://schemas.microsoft.com/office/drawing/2014/main" id="{EDA139BD-1A6F-4AE6-A23D-08C31F3BF8E5}"/>
              </a:ext>
            </a:extLst>
          </p:cNvPr>
          <p:cNvSpPr/>
          <p:nvPr/>
        </p:nvSpPr>
        <p:spPr>
          <a:xfrm>
            <a:off x="7888227" y="3407275"/>
            <a:ext cx="49731" cy="1349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2" name="正方形/長方形 351">
            <a:extLst>
              <a:ext uri="{FF2B5EF4-FFF2-40B4-BE49-F238E27FC236}">
                <a16:creationId xmlns:a16="http://schemas.microsoft.com/office/drawing/2014/main" id="{306420CA-1BA4-404A-9FEB-81CBD315CAAA}"/>
              </a:ext>
            </a:extLst>
          </p:cNvPr>
          <p:cNvSpPr/>
          <p:nvPr/>
        </p:nvSpPr>
        <p:spPr>
          <a:xfrm>
            <a:off x="8006503" y="3170629"/>
            <a:ext cx="64050" cy="32921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3" name="正方形/長方形 352">
            <a:extLst>
              <a:ext uri="{FF2B5EF4-FFF2-40B4-BE49-F238E27FC236}">
                <a16:creationId xmlns:a16="http://schemas.microsoft.com/office/drawing/2014/main" id="{96FAC8E0-A595-4AAC-A73E-49B2E86DDFA9}"/>
              </a:ext>
            </a:extLst>
          </p:cNvPr>
          <p:cNvSpPr/>
          <p:nvPr/>
        </p:nvSpPr>
        <p:spPr>
          <a:xfrm>
            <a:off x="8068162" y="3167170"/>
            <a:ext cx="71802" cy="484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4" name="正方形/長方形 353">
            <a:extLst>
              <a:ext uri="{FF2B5EF4-FFF2-40B4-BE49-F238E27FC236}">
                <a16:creationId xmlns:a16="http://schemas.microsoft.com/office/drawing/2014/main" id="{0C6478DB-3264-4A5E-8934-86A97EA54329}"/>
              </a:ext>
            </a:extLst>
          </p:cNvPr>
          <p:cNvSpPr/>
          <p:nvPr/>
        </p:nvSpPr>
        <p:spPr>
          <a:xfrm>
            <a:off x="8064296" y="3277943"/>
            <a:ext cx="51697" cy="484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5" name="正方形/長方形 354">
            <a:extLst>
              <a:ext uri="{FF2B5EF4-FFF2-40B4-BE49-F238E27FC236}">
                <a16:creationId xmlns:a16="http://schemas.microsoft.com/office/drawing/2014/main" id="{701EF701-1099-4D91-B260-F5B22054180F}"/>
              </a:ext>
            </a:extLst>
          </p:cNvPr>
          <p:cNvSpPr/>
          <p:nvPr/>
        </p:nvSpPr>
        <p:spPr>
          <a:xfrm>
            <a:off x="7962895" y="3273546"/>
            <a:ext cx="51697" cy="484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6" name="正方形/長方形 355">
            <a:extLst>
              <a:ext uri="{FF2B5EF4-FFF2-40B4-BE49-F238E27FC236}">
                <a16:creationId xmlns:a16="http://schemas.microsoft.com/office/drawing/2014/main" id="{189CC010-D692-4030-977D-C12DA5F12481}"/>
              </a:ext>
            </a:extLst>
          </p:cNvPr>
          <p:cNvSpPr/>
          <p:nvPr/>
        </p:nvSpPr>
        <p:spPr>
          <a:xfrm>
            <a:off x="7799367" y="3579500"/>
            <a:ext cx="55745" cy="554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7" name="正方形/長方形 356">
            <a:extLst>
              <a:ext uri="{FF2B5EF4-FFF2-40B4-BE49-F238E27FC236}">
                <a16:creationId xmlns:a16="http://schemas.microsoft.com/office/drawing/2014/main" id="{7F773D9E-32E6-4914-AB07-4BBFBA397E25}"/>
              </a:ext>
            </a:extLst>
          </p:cNvPr>
          <p:cNvSpPr/>
          <p:nvPr/>
        </p:nvSpPr>
        <p:spPr>
          <a:xfrm>
            <a:off x="7545675" y="4291689"/>
            <a:ext cx="127817" cy="1893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8" name="正方形/長方形 357">
            <a:extLst>
              <a:ext uri="{FF2B5EF4-FFF2-40B4-BE49-F238E27FC236}">
                <a16:creationId xmlns:a16="http://schemas.microsoft.com/office/drawing/2014/main" id="{743BE2A7-A240-4857-ACEB-BB43DF2260A8}"/>
              </a:ext>
            </a:extLst>
          </p:cNvPr>
          <p:cNvSpPr/>
          <p:nvPr/>
        </p:nvSpPr>
        <p:spPr>
          <a:xfrm>
            <a:off x="7587404" y="4247756"/>
            <a:ext cx="92029" cy="473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9" name="正方形/長方形 358">
            <a:extLst>
              <a:ext uri="{FF2B5EF4-FFF2-40B4-BE49-F238E27FC236}">
                <a16:creationId xmlns:a16="http://schemas.microsoft.com/office/drawing/2014/main" id="{E4398C3E-C2C0-401A-8F9A-D1C28A6C5EF6}"/>
              </a:ext>
            </a:extLst>
          </p:cNvPr>
          <p:cNvSpPr/>
          <p:nvPr/>
        </p:nvSpPr>
        <p:spPr>
          <a:xfrm>
            <a:off x="7586622" y="4482204"/>
            <a:ext cx="76629" cy="492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0" name="正方形/長方形 359">
            <a:extLst>
              <a:ext uri="{FF2B5EF4-FFF2-40B4-BE49-F238E27FC236}">
                <a16:creationId xmlns:a16="http://schemas.microsoft.com/office/drawing/2014/main" id="{17F0FA15-4A59-4315-818F-E449CC59CCFA}"/>
              </a:ext>
            </a:extLst>
          </p:cNvPr>
          <p:cNvSpPr/>
          <p:nvPr/>
        </p:nvSpPr>
        <p:spPr>
          <a:xfrm flipH="1">
            <a:off x="7185887" y="4979625"/>
            <a:ext cx="35058" cy="2537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1" name="正方形/長方形 360">
            <a:extLst>
              <a:ext uri="{FF2B5EF4-FFF2-40B4-BE49-F238E27FC236}">
                <a16:creationId xmlns:a16="http://schemas.microsoft.com/office/drawing/2014/main" id="{F271C2BF-C129-4BED-831D-86E0BD36E2D9}"/>
              </a:ext>
            </a:extLst>
          </p:cNvPr>
          <p:cNvSpPr/>
          <p:nvPr/>
        </p:nvSpPr>
        <p:spPr>
          <a:xfrm flipH="1">
            <a:off x="7237091" y="4925949"/>
            <a:ext cx="66960" cy="443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2" name="正方形/長方形 361">
            <a:extLst>
              <a:ext uri="{FF2B5EF4-FFF2-40B4-BE49-F238E27FC236}">
                <a16:creationId xmlns:a16="http://schemas.microsoft.com/office/drawing/2014/main" id="{CF127181-147B-4D3C-BF5E-8FBEE709170B}"/>
              </a:ext>
            </a:extLst>
          </p:cNvPr>
          <p:cNvSpPr/>
          <p:nvPr/>
        </p:nvSpPr>
        <p:spPr>
          <a:xfrm flipH="1">
            <a:off x="7277107" y="4881425"/>
            <a:ext cx="66960" cy="43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3" name="正方形/長方形 362">
            <a:extLst>
              <a:ext uri="{FF2B5EF4-FFF2-40B4-BE49-F238E27FC236}">
                <a16:creationId xmlns:a16="http://schemas.microsoft.com/office/drawing/2014/main" id="{17D4DCDB-5890-4CB5-B40B-D2D7EBAA6FEC}"/>
              </a:ext>
            </a:extLst>
          </p:cNvPr>
          <p:cNvSpPr/>
          <p:nvPr/>
        </p:nvSpPr>
        <p:spPr>
          <a:xfrm flipH="1">
            <a:off x="7220945" y="4972092"/>
            <a:ext cx="66960" cy="427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4" name="正方形/長方形 363">
            <a:extLst>
              <a:ext uri="{FF2B5EF4-FFF2-40B4-BE49-F238E27FC236}">
                <a16:creationId xmlns:a16="http://schemas.microsoft.com/office/drawing/2014/main" id="{239EF47E-0D7A-4633-8616-3ABE9BDAF4BF}"/>
              </a:ext>
            </a:extLst>
          </p:cNvPr>
          <p:cNvSpPr/>
          <p:nvPr/>
        </p:nvSpPr>
        <p:spPr>
          <a:xfrm>
            <a:off x="7842880" y="1704585"/>
            <a:ext cx="180332" cy="955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5" name="正方形/長方形 364">
            <a:extLst>
              <a:ext uri="{FF2B5EF4-FFF2-40B4-BE49-F238E27FC236}">
                <a16:creationId xmlns:a16="http://schemas.microsoft.com/office/drawing/2014/main" id="{CCEBF90E-B9FC-490F-8AF7-6FB151BA0CC6}"/>
              </a:ext>
            </a:extLst>
          </p:cNvPr>
          <p:cNvSpPr/>
          <p:nvPr/>
        </p:nvSpPr>
        <p:spPr>
          <a:xfrm>
            <a:off x="8150901" y="1478689"/>
            <a:ext cx="133977" cy="2228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6" name="正方形/長方形 365">
            <a:extLst>
              <a:ext uri="{FF2B5EF4-FFF2-40B4-BE49-F238E27FC236}">
                <a16:creationId xmlns:a16="http://schemas.microsoft.com/office/drawing/2014/main" id="{97535928-1F88-448B-B11F-AD267F4AD375}"/>
              </a:ext>
            </a:extLst>
          </p:cNvPr>
          <p:cNvSpPr/>
          <p:nvPr/>
        </p:nvSpPr>
        <p:spPr>
          <a:xfrm>
            <a:off x="7714041" y="1925208"/>
            <a:ext cx="271435" cy="96454"/>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7" name="正方形/長方形 366">
            <a:extLst>
              <a:ext uri="{FF2B5EF4-FFF2-40B4-BE49-F238E27FC236}">
                <a16:creationId xmlns:a16="http://schemas.microsoft.com/office/drawing/2014/main" id="{515B5F48-B31D-492C-B5C1-13B13EB17EAF}"/>
              </a:ext>
            </a:extLst>
          </p:cNvPr>
          <p:cNvSpPr/>
          <p:nvPr/>
        </p:nvSpPr>
        <p:spPr>
          <a:xfrm>
            <a:off x="7800975" y="1790992"/>
            <a:ext cx="221808" cy="955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8" name="正方形/長方形 367">
            <a:extLst>
              <a:ext uri="{FF2B5EF4-FFF2-40B4-BE49-F238E27FC236}">
                <a16:creationId xmlns:a16="http://schemas.microsoft.com/office/drawing/2014/main" id="{AA03A317-D154-4AE7-885A-414090CBF21B}"/>
              </a:ext>
            </a:extLst>
          </p:cNvPr>
          <p:cNvSpPr/>
          <p:nvPr/>
        </p:nvSpPr>
        <p:spPr>
          <a:xfrm>
            <a:off x="7755056" y="1883147"/>
            <a:ext cx="221808" cy="4109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9" name="正方形/長方形 368">
            <a:extLst>
              <a:ext uri="{FF2B5EF4-FFF2-40B4-BE49-F238E27FC236}">
                <a16:creationId xmlns:a16="http://schemas.microsoft.com/office/drawing/2014/main" id="{DA5B93C7-2992-4294-92F4-5DCE7140D037}"/>
              </a:ext>
            </a:extLst>
          </p:cNvPr>
          <p:cNvSpPr/>
          <p:nvPr/>
        </p:nvSpPr>
        <p:spPr>
          <a:xfrm>
            <a:off x="8015379" y="2016217"/>
            <a:ext cx="90122" cy="464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0" name="正方形/長方形 369">
            <a:extLst>
              <a:ext uri="{FF2B5EF4-FFF2-40B4-BE49-F238E27FC236}">
                <a16:creationId xmlns:a16="http://schemas.microsoft.com/office/drawing/2014/main" id="{5975AB84-3A9C-47B3-89B9-9F05B8E61C77}"/>
              </a:ext>
            </a:extLst>
          </p:cNvPr>
          <p:cNvSpPr/>
          <p:nvPr/>
        </p:nvSpPr>
        <p:spPr>
          <a:xfrm>
            <a:off x="7980715" y="1975346"/>
            <a:ext cx="171811" cy="423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1" name="正方形/長方形 370">
            <a:extLst>
              <a:ext uri="{FF2B5EF4-FFF2-40B4-BE49-F238E27FC236}">
                <a16:creationId xmlns:a16="http://schemas.microsoft.com/office/drawing/2014/main" id="{AE8F5394-D5C2-43B6-98C7-C0CE4A10F447}"/>
              </a:ext>
            </a:extLst>
          </p:cNvPr>
          <p:cNvSpPr/>
          <p:nvPr/>
        </p:nvSpPr>
        <p:spPr>
          <a:xfrm>
            <a:off x="8006506" y="1931949"/>
            <a:ext cx="159783"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2" name="正方形/長方形 371">
            <a:extLst>
              <a:ext uri="{FF2B5EF4-FFF2-40B4-BE49-F238E27FC236}">
                <a16:creationId xmlns:a16="http://schemas.microsoft.com/office/drawing/2014/main" id="{6E1B927B-B8AF-4DBD-9DFF-966DEDC40A1D}"/>
              </a:ext>
            </a:extLst>
          </p:cNvPr>
          <p:cNvSpPr/>
          <p:nvPr/>
        </p:nvSpPr>
        <p:spPr>
          <a:xfrm>
            <a:off x="8052005" y="1885181"/>
            <a:ext cx="151794"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3" name="正方形/長方形 372">
            <a:extLst>
              <a:ext uri="{FF2B5EF4-FFF2-40B4-BE49-F238E27FC236}">
                <a16:creationId xmlns:a16="http://schemas.microsoft.com/office/drawing/2014/main" id="{86FECB1A-63D4-4D69-83B9-BAFEB8019535}"/>
              </a:ext>
            </a:extLst>
          </p:cNvPr>
          <p:cNvSpPr/>
          <p:nvPr/>
        </p:nvSpPr>
        <p:spPr>
          <a:xfrm>
            <a:off x="8057463" y="1838527"/>
            <a:ext cx="176110"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4" name="正方形/長方形 373">
            <a:extLst>
              <a:ext uri="{FF2B5EF4-FFF2-40B4-BE49-F238E27FC236}">
                <a16:creationId xmlns:a16="http://schemas.microsoft.com/office/drawing/2014/main" id="{98F59220-86AC-445C-B421-B4DD53DE8B24}"/>
              </a:ext>
            </a:extLst>
          </p:cNvPr>
          <p:cNvSpPr/>
          <p:nvPr/>
        </p:nvSpPr>
        <p:spPr>
          <a:xfrm>
            <a:off x="8101830" y="1791985"/>
            <a:ext cx="184915"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5" name="正方形/長方形 374">
            <a:extLst>
              <a:ext uri="{FF2B5EF4-FFF2-40B4-BE49-F238E27FC236}">
                <a16:creationId xmlns:a16="http://schemas.microsoft.com/office/drawing/2014/main" id="{230C8E23-2195-4353-8A58-7F4C1CE577B2}"/>
              </a:ext>
            </a:extLst>
          </p:cNvPr>
          <p:cNvSpPr/>
          <p:nvPr/>
        </p:nvSpPr>
        <p:spPr>
          <a:xfrm>
            <a:off x="8097427" y="1746220"/>
            <a:ext cx="184915"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6" name="正方形/長方形 375">
            <a:extLst>
              <a:ext uri="{FF2B5EF4-FFF2-40B4-BE49-F238E27FC236}">
                <a16:creationId xmlns:a16="http://schemas.microsoft.com/office/drawing/2014/main" id="{612713F3-BC67-416C-BF2B-D22C980A3154}"/>
              </a:ext>
            </a:extLst>
          </p:cNvPr>
          <p:cNvSpPr/>
          <p:nvPr/>
        </p:nvSpPr>
        <p:spPr>
          <a:xfrm>
            <a:off x="8106984" y="1702563"/>
            <a:ext cx="229294"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7" name="正方形/長方形 376">
            <a:extLst>
              <a:ext uri="{FF2B5EF4-FFF2-40B4-BE49-F238E27FC236}">
                <a16:creationId xmlns:a16="http://schemas.microsoft.com/office/drawing/2014/main" id="{0FD314EC-A635-4B2F-95C0-928C866E7CB4}"/>
              </a:ext>
            </a:extLst>
          </p:cNvPr>
          <p:cNvSpPr/>
          <p:nvPr/>
        </p:nvSpPr>
        <p:spPr>
          <a:xfrm>
            <a:off x="8403671" y="1661934"/>
            <a:ext cx="139870"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8" name="正方形/長方形 377">
            <a:extLst>
              <a:ext uri="{FF2B5EF4-FFF2-40B4-BE49-F238E27FC236}">
                <a16:creationId xmlns:a16="http://schemas.microsoft.com/office/drawing/2014/main" id="{1F754E22-C522-43F8-94D7-6E16E82F2C3A}"/>
              </a:ext>
            </a:extLst>
          </p:cNvPr>
          <p:cNvSpPr/>
          <p:nvPr/>
        </p:nvSpPr>
        <p:spPr>
          <a:xfrm>
            <a:off x="8280262" y="1613859"/>
            <a:ext cx="215399"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9" name="正方形/長方形 378">
            <a:extLst>
              <a:ext uri="{FF2B5EF4-FFF2-40B4-BE49-F238E27FC236}">
                <a16:creationId xmlns:a16="http://schemas.microsoft.com/office/drawing/2014/main" id="{B057C3E2-820D-4ED8-9199-F3965B396216}"/>
              </a:ext>
            </a:extLst>
          </p:cNvPr>
          <p:cNvSpPr/>
          <p:nvPr/>
        </p:nvSpPr>
        <p:spPr>
          <a:xfrm>
            <a:off x="8286450" y="1659318"/>
            <a:ext cx="84896"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0" name="正方形/長方形 379">
            <a:extLst>
              <a:ext uri="{FF2B5EF4-FFF2-40B4-BE49-F238E27FC236}">
                <a16:creationId xmlns:a16="http://schemas.microsoft.com/office/drawing/2014/main" id="{244176C3-F6BD-4BD7-8DBA-7861C4A179F1}"/>
              </a:ext>
            </a:extLst>
          </p:cNvPr>
          <p:cNvSpPr/>
          <p:nvPr/>
        </p:nvSpPr>
        <p:spPr>
          <a:xfrm>
            <a:off x="7930337" y="1658957"/>
            <a:ext cx="139230"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1" name="正方形/長方形 380">
            <a:extLst>
              <a:ext uri="{FF2B5EF4-FFF2-40B4-BE49-F238E27FC236}">
                <a16:creationId xmlns:a16="http://schemas.microsoft.com/office/drawing/2014/main" id="{21A6CAD3-4CF8-42CA-AC4F-E5F80BF37D55}"/>
              </a:ext>
            </a:extLst>
          </p:cNvPr>
          <p:cNvSpPr/>
          <p:nvPr/>
        </p:nvSpPr>
        <p:spPr>
          <a:xfrm>
            <a:off x="7934617" y="1612804"/>
            <a:ext cx="139230"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2" name="正方形/長方形 381">
            <a:extLst>
              <a:ext uri="{FF2B5EF4-FFF2-40B4-BE49-F238E27FC236}">
                <a16:creationId xmlns:a16="http://schemas.microsoft.com/office/drawing/2014/main" id="{AD3E19E8-3DDE-46B4-9B30-7FD286F871CC}"/>
              </a:ext>
            </a:extLst>
          </p:cNvPr>
          <p:cNvSpPr/>
          <p:nvPr/>
        </p:nvSpPr>
        <p:spPr>
          <a:xfrm>
            <a:off x="7968862" y="1568835"/>
            <a:ext cx="100245"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3" name="正方形/長方形 382">
            <a:extLst>
              <a:ext uri="{FF2B5EF4-FFF2-40B4-BE49-F238E27FC236}">
                <a16:creationId xmlns:a16="http://schemas.microsoft.com/office/drawing/2014/main" id="{56B8E18A-123D-4CEB-893F-7579EA6D6FB8}"/>
              </a:ext>
            </a:extLst>
          </p:cNvPr>
          <p:cNvSpPr/>
          <p:nvPr/>
        </p:nvSpPr>
        <p:spPr>
          <a:xfrm>
            <a:off x="7971310" y="1524008"/>
            <a:ext cx="57140"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4" name="正方形/長方形 383">
            <a:extLst>
              <a:ext uri="{FF2B5EF4-FFF2-40B4-BE49-F238E27FC236}">
                <a16:creationId xmlns:a16="http://schemas.microsoft.com/office/drawing/2014/main" id="{2735ECA3-ACE2-4DB6-8F3C-74FC3DF3143B}"/>
              </a:ext>
            </a:extLst>
          </p:cNvPr>
          <p:cNvSpPr/>
          <p:nvPr/>
        </p:nvSpPr>
        <p:spPr>
          <a:xfrm>
            <a:off x="8015787" y="1477598"/>
            <a:ext cx="133010"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5" name="正方形/長方形 384">
            <a:extLst>
              <a:ext uri="{FF2B5EF4-FFF2-40B4-BE49-F238E27FC236}">
                <a16:creationId xmlns:a16="http://schemas.microsoft.com/office/drawing/2014/main" id="{A3CE74D2-402A-4EC3-8350-793C52751709}"/>
              </a:ext>
            </a:extLst>
          </p:cNvPr>
          <p:cNvSpPr/>
          <p:nvPr/>
        </p:nvSpPr>
        <p:spPr>
          <a:xfrm>
            <a:off x="8101839" y="1524008"/>
            <a:ext cx="59403"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6" name="正方形/長方形 385">
            <a:extLst>
              <a:ext uri="{FF2B5EF4-FFF2-40B4-BE49-F238E27FC236}">
                <a16:creationId xmlns:a16="http://schemas.microsoft.com/office/drawing/2014/main" id="{D117BABD-5A43-4506-B666-834AD870E688}"/>
              </a:ext>
            </a:extLst>
          </p:cNvPr>
          <p:cNvSpPr/>
          <p:nvPr/>
        </p:nvSpPr>
        <p:spPr>
          <a:xfrm>
            <a:off x="8286030" y="1567669"/>
            <a:ext cx="81975"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7" name="正方形/長方形 386">
            <a:extLst>
              <a:ext uri="{FF2B5EF4-FFF2-40B4-BE49-F238E27FC236}">
                <a16:creationId xmlns:a16="http://schemas.microsoft.com/office/drawing/2014/main" id="{95643767-6FEA-44EE-B5B8-ACF805285C24}"/>
              </a:ext>
            </a:extLst>
          </p:cNvPr>
          <p:cNvSpPr/>
          <p:nvPr/>
        </p:nvSpPr>
        <p:spPr>
          <a:xfrm>
            <a:off x="8286022" y="1524220"/>
            <a:ext cx="123253"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8" name="正方形/長方形 387">
            <a:extLst>
              <a:ext uri="{FF2B5EF4-FFF2-40B4-BE49-F238E27FC236}">
                <a16:creationId xmlns:a16="http://schemas.microsoft.com/office/drawing/2014/main" id="{1A4BE6B3-C198-468A-975D-AB2B1596E68D}"/>
              </a:ext>
            </a:extLst>
          </p:cNvPr>
          <p:cNvSpPr/>
          <p:nvPr/>
        </p:nvSpPr>
        <p:spPr>
          <a:xfrm>
            <a:off x="7969352" y="1391406"/>
            <a:ext cx="268682"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9" name="正方形/長方形 388">
            <a:extLst>
              <a:ext uri="{FF2B5EF4-FFF2-40B4-BE49-F238E27FC236}">
                <a16:creationId xmlns:a16="http://schemas.microsoft.com/office/drawing/2014/main" id="{BC0E2620-E718-4AA9-9B4C-FBBDB84A9BBB}"/>
              </a:ext>
            </a:extLst>
          </p:cNvPr>
          <p:cNvSpPr/>
          <p:nvPr/>
        </p:nvSpPr>
        <p:spPr>
          <a:xfrm>
            <a:off x="8062668" y="1432493"/>
            <a:ext cx="177331"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0" name="正方形/長方形 389">
            <a:extLst>
              <a:ext uri="{FF2B5EF4-FFF2-40B4-BE49-F238E27FC236}">
                <a16:creationId xmlns:a16="http://schemas.microsoft.com/office/drawing/2014/main" id="{01FCF003-1752-43D6-A51C-4837169159D8}"/>
              </a:ext>
            </a:extLst>
          </p:cNvPr>
          <p:cNvSpPr/>
          <p:nvPr/>
        </p:nvSpPr>
        <p:spPr>
          <a:xfrm>
            <a:off x="8289517" y="1483027"/>
            <a:ext cx="40786"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1" name="正方形/長方形 390">
            <a:extLst>
              <a:ext uri="{FF2B5EF4-FFF2-40B4-BE49-F238E27FC236}">
                <a16:creationId xmlns:a16="http://schemas.microsoft.com/office/drawing/2014/main" id="{C2EE116A-2D0C-4D62-AE12-ED1B707E24B3}"/>
              </a:ext>
            </a:extLst>
          </p:cNvPr>
          <p:cNvSpPr/>
          <p:nvPr/>
        </p:nvSpPr>
        <p:spPr>
          <a:xfrm>
            <a:off x="8418132" y="1572953"/>
            <a:ext cx="40786" cy="46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2" name="正方形/長方形 391">
            <a:extLst>
              <a:ext uri="{FF2B5EF4-FFF2-40B4-BE49-F238E27FC236}">
                <a16:creationId xmlns:a16="http://schemas.microsoft.com/office/drawing/2014/main" id="{63DD5808-0010-4CA8-80C5-BFE1369494B1}"/>
              </a:ext>
            </a:extLst>
          </p:cNvPr>
          <p:cNvSpPr/>
          <p:nvPr/>
        </p:nvSpPr>
        <p:spPr>
          <a:xfrm>
            <a:off x="8447763" y="934813"/>
            <a:ext cx="308059" cy="6833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3" name="正方形/長方形 392">
            <a:extLst>
              <a:ext uri="{FF2B5EF4-FFF2-40B4-BE49-F238E27FC236}">
                <a16:creationId xmlns:a16="http://schemas.microsoft.com/office/drawing/2014/main" id="{CE7D9D94-0D29-4260-B144-528D7F01D0EE}"/>
              </a:ext>
            </a:extLst>
          </p:cNvPr>
          <p:cNvSpPr/>
          <p:nvPr/>
        </p:nvSpPr>
        <p:spPr>
          <a:xfrm>
            <a:off x="8734385" y="1039700"/>
            <a:ext cx="286494" cy="6549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4" name="正方形/長方形 393">
            <a:extLst>
              <a:ext uri="{FF2B5EF4-FFF2-40B4-BE49-F238E27FC236}">
                <a16:creationId xmlns:a16="http://schemas.microsoft.com/office/drawing/2014/main" id="{D16CD2E0-12C7-4559-831C-0BB99280AD79}"/>
              </a:ext>
            </a:extLst>
          </p:cNvPr>
          <p:cNvSpPr/>
          <p:nvPr/>
        </p:nvSpPr>
        <p:spPr>
          <a:xfrm>
            <a:off x="4038973" y="926408"/>
            <a:ext cx="467932" cy="2800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5" name="正方形/長方形 394">
            <a:extLst>
              <a:ext uri="{FF2B5EF4-FFF2-40B4-BE49-F238E27FC236}">
                <a16:creationId xmlns:a16="http://schemas.microsoft.com/office/drawing/2014/main" id="{E744F815-F2D3-4A5C-9173-806FF1713A7C}"/>
              </a:ext>
            </a:extLst>
          </p:cNvPr>
          <p:cNvSpPr/>
          <p:nvPr/>
        </p:nvSpPr>
        <p:spPr>
          <a:xfrm>
            <a:off x="3882263" y="991587"/>
            <a:ext cx="165624" cy="19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6" name="正方形/長方形 395">
            <a:extLst>
              <a:ext uri="{FF2B5EF4-FFF2-40B4-BE49-F238E27FC236}">
                <a16:creationId xmlns:a16="http://schemas.microsoft.com/office/drawing/2014/main" id="{0972EE0B-260A-4935-B816-106E9825E2F2}"/>
              </a:ext>
            </a:extLst>
          </p:cNvPr>
          <p:cNvSpPr/>
          <p:nvPr/>
        </p:nvSpPr>
        <p:spPr>
          <a:xfrm>
            <a:off x="4508267" y="999905"/>
            <a:ext cx="172249" cy="19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9" name="正方形/長方形 398">
            <a:extLst>
              <a:ext uri="{FF2B5EF4-FFF2-40B4-BE49-F238E27FC236}">
                <a16:creationId xmlns:a16="http://schemas.microsoft.com/office/drawing/2014/main" id="{80D8311A-B951-40B8-A82D-567A6882331A}"/>
              </a:ext>
            </a:extLst>
          </p:cNvPr>
          <p:cNvSpPr/>
          <p:nvPr/>
        </p:nvSpPr>
        <p:spPr>
          <a:xfrm>
            <a:off x="4506887" y="939213"/>
            <a:ext cx="112585" cy="625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1" name="正方形/長方形 400">
            <a:extLst>
              <a:ext uri="{FF2B5EF4-FFF2-40B4-BE49-F238E27FC236}">
                <a16:creationId xmlns:a16="http://schemas.microsoft.com/office/drawing/2014/main" id="{4B5B03B9-BEEC-48EA-AE27-2936F1096C9A}"/>
              </a:ext>
            </a:extLst>
          </p:cNvPr>
          <p:cNvSpPr/>
          <p:nvPr/>
        </p:nvSpPr>
        <p:spPr>
          <a:xfrm>
            <a:off x="3967276" y="937404"/>
            <a:ext cx="70688" cy="625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2" name="正方形/長方形 401">
            <a:extLst>
              <a:ext uri="{FF2B5EF4-FFF2-40B4-BE49-F238E27FC236}">
                <a16:creationId xmlns:a16="http://schemas.microsoft.com/office/drawing/2014/main" id="{3ED28FEC-082F-4F4B-B785-BB863206A8CE}"/>
              </a:ext>
            </a:extLst>
          </p:cNvPr>
          <p:cNvSpPr/>
          <p:nvPr/>
        </p:nvSpPr>
        <p:spPr>
          <a:xfrm>
            <a:off x="3841277" y="1035389"/>
            <a:ext cx="45947" cy="893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3" name="正方形/長方形 402">
            <a:extLst>
              <a:ext uri="{FF2B5EF4-FFF2-40B4-BE49-F238E27FC236}">
                <a16:creationId xmlns:a16="http://schemas.microsoft.com/office/drawing/2014/main" id="{CD3B8A89-8424-4325-BFD9-6C8154A19272}"/>
              </a:ext>
            </a:extLst>
          </p:cNvPr>
          <p:cNvSpPr/>
          <p:nvPr/>
        </p:nvSpPr>
        <p:spPr>
          <a:xfrm>
            <a:off x="3794750" y="1120054"/>
            <a:ext cx="45947" cy="893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4" name="正方形/長方形 403">
            <a:extLst>
              <a:ext uri="{FF2B5EF4-FFF2-40B4-BE49-F238E27FC236}">
                <a16:creationId xmlns:a16="http://schemas.microsoft.com/office/drawing/2014/main" id="{7D531D7D-7023-4F8D-9E1A-CD210FBA01A0}"/>
              </a:ext>
            </a:extLst>
          </p:cNvPr>
          <p:cNvSpPr/>
          <p:nvPr/>
        </p:nvSpPr>
        <p:spPr>
          <a:xfrm flipV="1">
            <a:off x="3700388" y="1160065"/>
            <a:ext cx="380063" cy="3305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6" name="正方形/長方形 405">
            <a:extLst>
              <a:ext uri="{FF2B5EF4-FFF2-40B4-BE49-F238E27FC236}">
                <a16:creationId xmlns:a16="http://schemas.microsoft.com/office/drawing/2014/main" id="{FF722C77-38E9-46AE-86E0-65768FD32D39}"/>
              </a:ext>
            </a:extLst>
          </p:cNvPr>
          <p:cNvSpPr/>
          <p:nvPr/>
        </p:nvSpPr>
        <p:spPr>
          <a:xfrm>
            <a:off x="3529864" y="926357"/>
            <a:ext cx="317735" cy="1940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7" name="正方形/長方形 406">
            <a:extLst>
              <a:ext uri="{FF2B5EF4-FFF2-40B4-BE49-F238E27FC236}">
                <a16:creationId xmlns:a16="http://schemas.microsoft.com/office/drawing/2014/main" id="{3DEEBBC4-24EE-473B-B635-9657AE7E49A6}"/>
              </a:ext>
            </a:extLst>
          </p:cNvPr>
          <p:cNvSpPr/>
          <p:nvPr/>
        </p:nvSpPr>
        <p:spPr>
          <a:xfrm>
            <a:off x="3833837" y="930556"/>
            <a:ext cx="45719" cy="10094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8" name="正方形/長方形 407">
            <a:extLst>
              <a:ext uri="{FF2B5EF4-FFF2-40B4-BE49-F238E27FC236}">
                <a16:creationId xmlns:a16="http://schemas.microsoft.com/office/drawing/2014/main" id="{5A6EA0BB-3628-4D22-ABA2-474655AEBBB2}"/>
              </a:ext>
            </a:extLst>
          </p:cNvPr>
          <p:cNvSpPr/>
          <p:nvPr/>
        </p:nvSpPr>
        <p:spPr>
          <a:xfrm>
            <a:off x="3876461" y="930557"/>
            <a:ext cx="98407" cy="564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0" name="正方形/長方形 409">
            <a:extLst>
              <a:ext uri="{FF2B5EF4-FFF2-40B4-BE49-F238E27FC236}">
                <a16:creationId xmlns:a16="http://schemas.microsoft.com/office/drawing/2014/main" id="{7415A4C2-D97F-478A-BF38-BCE8B57A6317}"/>
              </a:ext>
            </a:extLst>
          </p:cNvPr>
          <p:cNvSpPr/>
          <p:nvPr/>
        </p:nvSpPr>
        <p:spPr>
          <a:xfrm>
            <a:off x="7305948" y="3351163"/>
            <a:ext cx="323280" cy="2885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1" name="正方形/長方形 410">
            <a:extLst>
              <a:ext uri="{FF2B5EF4-FFF2-40B4-BE49-F238E27FC236}">
                <a16:creationId xmlns:a16="http://schemas.microsoft.com/office/drawing/2014/main" id="{3453BBA1-7391-4904-8F74-377D833ED39F}"/>
              </a:ext>
            </a:extLst>
          </p:cNvPr>
          <p:cNvSpPr/>
          <p:nvPr/>
        </p:nvSpPr>
        <p:spPr>
          <a:xfrm>
            <a:off x="7213513" y="3616826"/>
            <a:ext cx="323280" cy="2885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2" name="正方形/長方形 411">
            <a:extLst>
              <a:ext uri="{FF2B5EF4-FFF2-40B4-BE49-F238E27FC236}">
                <a16:creationId xmlns:a16="http://schemas.microsoft.com/office/drawing/2014/main" id="{A9742140-37CD-4F6D-9C18-044319BA6360}"/>
              </a:ext>
            </a:extLst>
          </p:cNvPr>
          <p:cNvSpPr/>
          <p:nvPr/>
        </p:nvSpPr>
        <p:spPr>
          <a:xfrm>
            <a:off x="7545675" y="3659103"/>
            <a:ext cx="310647" cy="2188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3" name="正方形/長方形 412">
            <a:extLst>
              <a:ext uri="{FF2B5EF4-FFF2-40B4-BE49-F238E27FC236}">
                <a16:creationId xmlns:a16="http://schemas.microsoft.com/office/drawing/2014/main" id="{B8DCB734-8539-42A2-B891-37394A9BA6D2}"/>
              </a:ext>
            </a:extLst>
          </p:cNvPr>
          <p:cNvSpPr/>
          <p:nvPr/>
        </p:nvSpPr>
        <p:spPr>
          <a:xfrm>
            <a:off x="7219258" y="3825938"/>
            <a:ext cx="494783" cy="2188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4" name="正方形/長方形 413">
            <a:extLst>
              <a:ext uri="{FF2B5EF4-FFF2-40B4-BE49-F238E27FC236}">
                <a16:creationId xmlns:a16="http://schemas.microsoft.com/office/drawing/2014/main" id="{76EBAA2E-C80A-4D8D-B03B-03739082B286}"/>
              </a:ext>
            </a:extLst>
          </p:cNvPr>
          <p:cNvSpPr/>
          <p:nvPr/>
        </p:nvSpPr>
        <p:spPr>
          <a:xfrm>
            <a:off x="7693173" y="3834954"/>
            <a:ext cx="73730" cy="1125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5" name="正方形/長方形 414">
            <a:extLst>
              <a:ext uri="{FF2B5EF4-FFF2-40B4-BE49-F238E27FC236}">
                <a16:creationId xmlns:a16="http://schemas.microsoft.com/office/drawing/2014/main" id="{67AABB85-AD1D-4111-9063-D51D38882986}"/>
              </a:ext>
            </a:extLst>
          </p:cNvPr>
          <p:cNvSpPr/>
          <p:nvPr/>
        </p:nvSpPr>
        <p:spPr>
          <a:xfrm>
            <a:off x="7191065" y="3724653"/>
            <a:ext cx="43831" cy="360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6" name="正方形/長方形 415">
            <a:extLst>
              <a:ext uri="{FF2B5EF4-FFF2-40B4-BE49-F238E27FC236}">
                <a16:creationId xmlns:a16="http://schemas.microsoft.com/office/drawing/2014/main" id="{3482C7B1-3821-4775-90BB-D48D109B5AE1}"/>
              </a:ext>
            </a:extLst>
          </p:cNvPr>
          <p:cNvSpPr/>
          <p:nvPr/>
        </p:nvSpPr>
        <p:spPr>
          <a:xfrm>
            <a:off x="7436836" y="3964172"/>
            <a:ext cx="43831" cy="360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7" name="正方形/長方形 416">
            <a:extLst>
              <a:ext uri="{FF2B5EF4-FFF2-40B4-BE49-F238E27FC236}">
                <a16:creationId xmlns:a16="http://schemas.microsoft.com/office/drawing/2014/main" id="{11CA75F8-4A59-4BCC-A477-29C585B41668}"/>
              </a:ext>
            </a:extLst>
          </p:cNvPr>
          <p:cNvSpPr/>
          <p:nvPr/>
        </p:nvSpPr>
        <p:spPr>
          <a:xfrm>
            <a:off x="7152142" y="3900105"/>
            <a:ext cx="44531" cy="459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8" name="正方形/長方形 417">
            <a:extLst>
              <a:ext uri="{FF2B5EF4-FFF2-40B4-BE49-F238E27FC236}">
                <a16:creationId xmlns:a16="http://schemas.microsoft.com/office/drawing/2014/main" id="{376262C5-4F6F-42C4-AE55-6929574AAA14}"/>
              </a:ext>
            </a:extLst>
          </p:cNvPr>
          <p:cNvSpPr/>
          <p:nvPr/>
        </p:nvSpPr>
        <p:spPr>
          <a:xfrm>
            <a:off x="7184221" y="3849657"/>
            <a:ext cx="44531" cy="459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9" name="正方形/長方形 418">
            <a:extLst>
              <a:ext uri="{FF2B5EF4-FFF2-40B4-BE49-F238E27FC236}">
                <a16:creationId xmlns:a16="http://schemas.microsoft.com/office/drawing/2014/main" id="{239D63F2-0F9C-46C7-9128-CA833EC1A80D}"/>
              </a:ext>
            </a:extLst>
          </p:cNvPr>
          <p:cNvSpPr/>
          <p:nvPr/>
        </p:nvSpPr>
        <p:spPr>
          <a:xfrm>
            <a:off x="5050756" y="2822327"/>
            <a:ext cx="828252" cy="1121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0" name="正方形/長方形 419">
            <a:extLst>
              <a:ext uri="{FF2B5EF4-FFF2-40B4-BE49-F238E27FC236}">
                <a16:creationId xmlns:a16="http://schemas.microsoft.com/office/drawing/2014/main" id="{B6FB1CF6-A474-487F-B653-4C1FFB1F537D}"/>
              </a:ext>
            </a:extLst>
          </p:cNvPr>
          <p:cNvSpPr/>
          <p:nvPr/>
        </p:nvSpPr>
        <p:spPr>
          <a:xfrm>
            <a:off x="5494003" y="2685782"/>
            <a:ext cx="265041" cy="502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1" name="正方形/長方形 420">
            <a:extLst>
              <a:ext uri="{FF2B5EF4-FFF2-40B4-BE49-F238E27FC236}">
                <a16:creationId xmlns:a16="http://schemas.microsoft.com/office/drawing/2014/main" id="{16AF0437-C476-488C-99B3-EF87FD1533DD}"/>
              </a:ext>
            </a:extLst>
          </p:cNvPr>
          <p:cNvSpPr/>
          <p:nvPr/>
        </p:nvSpPr>
        <p:spPr>
          <a:xfrm>
            <a:off x="5446713" y="2728054"/>
            <a:ext cx="357805" cy="605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2" name="正方形/長方形 421">
            <a:extLst>
              <a:ext uri="{FF2B5EF4-FFF2-40B4-BE49-F238E27FC236}">
                <a16:creationId xmlns:a16="http://schemas.microsoft.com/office/drawing/2014/main" id="{C8DF3905-0914-4D4C-9EAF-DE66ABF3047A}"/>
              </a:ext>
            </a:extLst>
          </p:cNvPr>
          <p:cNvSpPr/>
          <p:nvPr/>
        </p:nvSpPr>
        <p:spPr>
          <a:xfrm>
            <a:off x="5142103" y="2774317"/>
            <a:ext cx="704875" cy="599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3" name="正方形/長方形 422">
            <a:extLst>
              <a:ext uri="{FF2B5EF4-FFF2-40B4-BE49-F238E27FC236}">
                <a16:creationId xmlns:a16="http://schemas.microsoft.com/office/drawing/2014/main" id="{92CCFFC1-A62C-4019-95C3-9CEBA864C5E0}"/>
              </a:ext>
            </a:extLst>
          </p:cNvPr>
          <p:cNvSpPr/>
          <p:nvPr/>
        </p:nvSpPr>
        <p:spPr>
          <a:xfrm>
            <a:off x="6709596" y="2513221"/>
            <a:ext cx="133926" cy="509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4" name="正方形/長方形 423">
            <a:extLst>
              <a:ext uri="{FF2B5EF4-FFF2-40B4-BE49-F238E27FC236}">
                <a16:creationId xmlns:a16="http://schemas.microsoft.com/office/drawing/2014/main" id="{0956C15E-AF82-455C-A608-B057153D0F62}"/>
              </a:ext>
            </a:extLst>
          </p:cNvPr>
          <p:cNvSpPr/>
          <p:nvPr/>
        </p:nvSpPr>
        <p:spPr>
          <a:xfrm>
            <a:off x="6660544" y="2555000"/>
            <a:ext cx="175463" cy="599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5" name="正方形/長方形 424">
            <a:extLst>
              <a:ext uri="{FF2B5EF4-FFF2-40B4-BE49-F238E27FC236}">
                <a16:creationId xmlns:a16="http://schemas.microsoft.com/office/drawing/2014/main" id="{D4F620E1-0A93-4CBA-B77D-C72D1531AA84}"/>
              </a:ext>
            </a:extLst>
          </p:cNvPr>
          <p:cNvSpPr/>
          <p:nvPr/>
        </p:nvSpPr>
        <p:spPr>
          <a:xfrm>
            <a:off x="6667967" y="2615376"/>
            <a:ext cx="140370" cy="341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6" name="正方形/長方形 425">
            <a:extLst>
              <a:ext uri="{FF2B5EF4-FFF2-40B4-BE49-F238E27FC236}">
                <a16:creationId xmlns:a16="http://schemas.microsoft.com/office/drawing/2014/main" id="{92CF2271-0A70-4D7F-BC1C-ED6ABEBF2029}"/>
              </a:ext>
            </a:extLst>
          </p:cNvPr>
          <p:cNvSpPr/>
          <p:nvPr/>
        </p:nvSpPr>
        <p:spPr>
          <a:xfrm>
            <a:off x="6327294" y="2686050"/>
            <a:ext cx="258996" cy="1121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7" name="正方形/長方形 426">
            <a:extLst>
              <a:ext uri="{FF2B5EF4-FFF2-40B4-BE49-F238E27FC236}">
                <a16:creationId xmlns:a16="http://schemas.microsoft.com/office/drawing/2014/main" id="{93237AD3-2353-455C-BC93-8B92A6A12E81}"/>
              </a:ext>
            </a:extLst>
          </p:cNvPr>
          <p:cNvSpPr/>
          <p:nvPr/>
        </p:nvSpPr>
        <p:spPr>
          <a:xfrm>
            <a:off x="6671608" y="2692018"/>
            <a:ext cx="168348" cy="1121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8" name="正方形/長方形 427">
            <a:extLst>
              <a:ext uri="{FF2B5EF4-FFF2-40B4-BE49-F238E27FC236}">
                <a16:creationId xmlns:a16="http://schemas.microsoft.com/office/drawing/2014/main" id="{FF51CA0D-66E1-4E86-8852-5D014366F107}"/>
              </a:ext>
            </a:extLst>
          </p:cNvPr>
          <p:cNvSpPr/>
          <p:nvPr/>
        </p:nvSpPr>
        <p:spPr>
          <a:xfrm>
            <a:off x="4971260" y="3003291"/>
            <a:ext cx="609347" cy="3003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9" name="正方形/長方形 428">
            <a:extLst>
              <a:ext uri="{FF2B5EF4-FFF2-40B4-BE49-F238E27FC236}">
                <a16:creationId xmlns:a16="http://schemas.microsoft.com/office/drawing/2014/main" id="{E562B4F4-A785-49AB-82A7-AF9D271E4693}"/>
              </a:ext>
            </a:extLst>
          </p:cNvPr>
          <p:cNvSpPr/>
          <p:nvPr/>
        </p:nvSpPr>
        <p:spPr>
          <a:xfrm>
            <a:off x="5751622" y="2988910"/>
            <a:ext cx="400082" cy="3003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0" name="正方形/長方形 429">
            <a:extLst>
              <a:ext uri="{FF2B5EF4-FFF2-40B4-BE49-F238E27FC236}">
                <a16:creationId xmlns:a16="http://schemas.microsoft.com/office/drawing/2014/main" id="{8D572AD0-44DE-49F0-A9E6-1C283B017444}"/>
              </a:ext>
            </a:extLst>
          </p:cNvPr>
          <p:cNvSpPr/>
          <p:nvPr/>
        </p:nvSpPr>
        <p:spPr>
          <a:xfrm>
            <a:off x="6145159" y="3814984"/>
            <a:ext cx="1006138" cy="1121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1" name="正方形/長方形 430">
            <a:extLst>
              <a:ext uri="{FF2B5EF4-FFF2-40B4-BE49-F238E27FC236}">
                <a16:creationId xmlns:a16="http://schemas.microsoft.com/office/drawing/2014/main" id="{95EDB58D-2522-4E9F-A9D1-0E17A2FBB688}"/>
              </a:ext>
            </a:extLst>
          </p:cNvPr>
          <p:cNvSpPr/>
          <p:nvPr/>
        </p:nvSpPr>
        <p:spPr>
          <a:xfrm>
            <a:off x="5878344" y="2867140"/>
            <a:ext cx="258996" cy="1241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2" name="正方形/長方形 431">
            <a:extLst>
              <a:ext uri="{FF2B5EF4-FFF2-40B4-BE49-F238E27FC236}">
                <a16:creationId xmlns:a16="http://schemas.microsoft.com/office/drawing/2014/main" id="{37A944D9-647B-4692-8521-C4D54DFBFD61}"/>
              </a:ext>
            </a:extLst>
          </p:cNvPr>
          <p:cNvSpPr/>
          <p:nvPr/>
        </p:nvSpPr>
        <p:spPr>
          <a:xfrm>
            <a:off x="6128682" y="2862509"/>
            <a:ext cx="280600" cy="1241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3" name="正方形/長方形 432">
            <a:extLst>
              <a:ext uri="{FF2B5EF4-FFF2-40B4-BE49-F238E27FC236}">
                <a16:creationId xmlns:a16="http://schemas.microsoft.com/office/drawing/2014/main" id="{F6FC5EE2-E7E7-44A6-AAFD-24A38A4F2C5F}"/>
              </a:ext>
            </a:extLst>
          </p:cNvPr>
          <p:cNvSpPr/>
          <p:nvPr/>
        </p:nvSpPr>
        <p:spPr>
          <a:xfrm>
            <a:off x="6841454" y="2863151"/>
            <a:ext cx="346682" cy="2322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4" name="正方形/長方形 433">
            <a:extLst>
              <a:ext uri="{FF2B5EF4-FFF2-40B4-BE49-F238E27FC236}">
                <a16:creationId xmlns:a16="http://schemas.microsoft.com/office/drawing/2014/main" id="{DCBB67F7-AB6E-4560-AC29-DFB6B41A8467}"/>
              </a:ext>
            </a:extLst>
          </p:cNvPr>
          <p:cNvSpPr/>
          <p:nvPr/>
        </p:nvSpPr>
        <p:spPr>
          <a:xfrm>
            <a:off x="6933422" y="3087833"/>
            <a:ext cx="219213" cy="185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5" name="正方形/長方形 434">
            <a:extLst>
              <a:ext uri="{FF2B5EF4-FFF2-40B4-BE49-F238E27FC236}">
                <a16:creationId xmlns:a16="http://schemas.microsoft.com/office/drawing/2014/main" id="{61A79018-7E1F-4232-90A7-29C6D5B2918B}"/>
              </a:ext>
            </a:extLst>
          </p:cNvPr>
          <p:cNvSpPr/>
          <p:nvPr/>
        </p:nvSpPr>
        <p:spPr>
          <a:xfrm>
            <a:off x="6932151" y="3274806"/>
            <a:ext cx="87645" cy="5461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6" name="正方形/長方形 435">
            <a:extLst>
              <a:ext uri="{FF2B5EF4-FFF2-40B4-BE49-F238E27FC236}">
                <a16:creationId xmlns:a16="http://schemas.microsoft.com/office/drawing/2014/main" id="{F126806B-CEA3-47AA-9098-DAF8C8E94B58}"/>
              </a:ext>
            </a:extLst>
          </p:cNvPr>
          <p:cNvSpPr/>
          <p:nvPr/>
        </p:nvSpPr>
        <p:spPr>
          <a:xfrm>
            <a:off x="7016687" y="3441719"/>
            <a:ext cx="49209" cy="3774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7" name="正方形/長方形 436">
            <a:extLst>
              <a:ext uri="{FF2B5EF4-FFF2-40B4-BE49-F238E27FC236}">
                <a16:creationId xmlns:a16="http://schemas.microsoft.com/office/drawing/2014/main" id="{386F81D6-9ACE-4A4E-861A-878110A580BC}"/>
              </a:ext>
            </a:extLst>
          </p:cNvPr>
          <p:cNvSpPr/>
          <p:nvPr/>
        </p:nvSpPr>
        <p:spPr>
          <a:xfrm>
            <a:off x="7065028" y="3531845"/>
            <a:ext cx="124006" cy="2960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8" name="正方形/長方形 437">
            <a:extLst>
              <a:ext uri="{FF2B5EF4-FFF2-40B4-BE49-F238E27FC236}">
                <a16:creationId xmlns:a16="http://schemas.microsoft.com/office/drawing/2014/main" id="{BB6BE9F0-75D2-4D34-B062-5DCF30CDA42D}"/>
              </a:ext>
            </a:extLst>
          </p:cNvPr>
          <p:cNvSpPr/>
          <p:nvPr/>
        </p:nvSpPr>
        <p:spPr>
          <a:xfrm>
            <a:off x="6881955" y="3436478"/>
            <a:ext cx="49209" cy="3774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9" name="正方形/長方形 438">
            <a:extLst>
              <a:ext uri="{FF2B5EF4-FFF2-40B4-BE49-F238E27FC236}">
                <a16:creationId xmlns:a16="http://schemas.microsoft.com/office/drawing/2014/main" id="{8464852D-2F1B-4764-B70F-B4130731C832}"/>
              </a:ext>
            </a:extLst>
          </p:cNvPr>
          <p:cNvSpPr/>
          <p:nvPr/>
        </p:nvSpPr>
        <p:spPr>
          <a:xfrm>
            <a:off x="6842182" y="3583956"/>
            <a:ext cx="47240" cy="2453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0" name="正方形/長方形 439">
            <a:extLst>
              <a:ext uri="{FF2B5EF4-FFF2-40B4-BE49-F238E27FC236}">
                <a16:creationId xmlns:a16="http://schemas.microsoft.com/office/drawing/2014/main" id="{E97C61C7-1599-4E00-BFF8-900C7CE82CD3}"/>
              </a:ext>
            </a:extLst>
          </p:cNvPr>
          <p:cNvSpPr/>
          <p:nvPr/>
        </p:nvSpPr>
        <p:spPr>
          <a:xfrm>
            <a:off x="6801799" y="3666090"/>
            <a:ext cx="44877" cy="1619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1" name="正方形/長方形 440">
            <a:extLst>
              <a:ext uri="{FF2B5EF4-FFF2-40B4-BE49-F238E27FC236}">
                <a16:creationId xmlns:a16="http://schemas.microsoft.com/office/drawing/2014/main" id="{DDC7444D-17F6-41CF-99A4-4D7620724039}"/>
              </a:ext>
            </a:extLst>
          </p:cNvPr>
          <p:cNvSpPr/>
          <p:nvPr/>
        </p:nvSpPr>
        <p:spPr>
          <a:xfrm>
            <a:off x="6764875" y="3716357"/>
            <a:ext cx="44877" cy="997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2" name="正方形/長方形 441">
            <a:extLst>
              <a:ext uri="{FF2B5EF4-FFF2-40B4-BE49-F238E27FC236}">
                <a16:creationId xmlns:a16="http://schemas.microsoft.com/office/drawing/2014/main" id="{EBB3143E-97BA-4703-8F52-7FA908DCE42B}"/>
              </a:ext>
            </a:extLst>
          </p:cNvPr>
          <p:cNvSpPr/>
          <p:nvPr/>
        </p:nvSpPr>
        <p:spPr>
          <a:xfrm>
            <a:off x="6713594" y="3762660"/>
            <a:ext cx="44877" cy="648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3" name="正方形/長方形 442">
            <a:extLst>
              <a:ext uri="{FF2B5EF4-FFF2-40B4-BE49-F238E27FC236}">
                <a16:creationId xmlns:a16="http://schemas.microsoft.com/office/drawing/2014/main" id="{305D5C0B-DB87-4545-BDCD-C0D682B93358}"/>
              </a:ext>
            </a:extLst>
          </p:cNvPr>
          <p:cNvSpPr/>
          <p:nvPr/>
        </p:nvSpPr>
        <p:spPr>
          <a:xfrm>
            <a:off x="6237415" y="3675646"/>
            <a:ext cx="49209" cy="14344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4" name="正方形/長方形 443">
            <a:extLst>
              <a:ext uri="{FF2B5EF4-FFF2-40B4-BE49-F238E27FC236}">
                <a16:creationId xmlns:a16="http://schemas.microsoft.com/office/drawing/2014/main" id="{44FDB9B4-7980-499E-9B23-A4D94AEC883B}"/>
              </a:ext>
            </a:extLst>
          </p:cNvPr>
          <p:cNvSpPr/>
          <p:nvPr/>
        </p:nvSpPr>
        <p:spPr>
          <a:xfrm>
            <a:off x="6281415" y="3623805"/>
            <a:ext cx="49209" cy="1922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5" name="正方形/長方形 444">
            <a:extLst>
              <a:ext uri="{FF2B5EF4-FFF2-40B4-BE49-F238E27FC236}">
                <a16:creationId xmlns:a16="http://schemas.microsoft.com/office/drawing/2014/main" id="{0F2B48D0-307C-4521-A40E-72D5998B37AF}"/>
              </a:ext>
            </a:extLst>
          </p:cNvPr>
          <p:cNvSpPr/>
          <p:nvPr/>
        </p:nvSpPr>
        <p:spPr>
          <a:xfrm>
            <a:off x="6317440" y="3489561"/>
            <a:ext cx="49209" cy="3325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6" name="正方形/長方形 445">
            <a:extLst>
              <a:ext uri="{FF2B5EF4-FFF2-40B4-BE49-F238E27FC236}">
                <a16:creationId xmlns:a16="http://schemas.microsoft.com/office/drawing/2014/main" id="{00628A3F-6CE4-4BC2-B514-64B43771C81B}"/>
              </a:ext>
            </a:extLst>
          </p:cNvPr>
          <p:cNvSpPr/>
          <p:nvPr/>
        </p:nvSpPr>
        <p:spPr>
          <a:xfrm>
            <a:off x="6359262" y="2987882"/>
            <a:ext cx="49209" cy="8313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7" name="正方形/長方形 446">
            <a:extLst>
              <a:ext uri="{FF2B5EF4-FFF2-40B4-BE49-F238E27FC236}">
                <a16:creationId xmlns:a16="http://schemas.microsoft.com/office/drawing/2014/main" id="{C759953A-C891-465F-828A-82FD9A5462FB}"/>
              </a:ext>
            </a:extLst>
          </p:cNvPr>
          <p:cNvSpPr/>
          <p:nvPr/>
        </p:nvSpPr>
        <p:spPr>
          <a:xfrm>
            <a:off x="6405316" y="3181061"/>
            <a:ext cx="140362" cy="6318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8" name="正方形/長方形 447">
            <a:extLst>
              <a:ext uri="{FF2B5EF4-FFF2-40B4-BE49-F238E27FC236}">
                <a16:creationId xmlns:a16="http://schemas.microsoft.com/office/drawing/2014/main" id="{C35081D4-A977-4100-A6B5-61828D21D3EA}"/>
              </a:ext>
            </a:extLst>
          </p:cNvPr>
          <p:cNvSpPr/>
          <p:nvPr/>
        </p:nvSpPr>
        <p:spPr>
          <a:xfrm>
            <a:off x="6530871" y="3493111"/>
            <a:ext cx="64566" cy="30326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9" name="正方形/長方形 448">
            <a:extLst>
              <a:ext uri="{FF2B5EF4-FFF2-40B4-BE49-F238E27FC236}">
                <a16:creationId xmlns:a16="http://schemas.microsoft.com/office/drawing/2014/main" id="{52AF2005-FA25-400B-A4B5-8D11E00B86BC}"/>
              </a:ext>
            </a:extLst>
          </p:cNvPr>
          <p:cNvSpPr/>
          <p:nvPr/>
        </p:nvSpPr>
        <p:spPr>
          <a:xfrm>
            <a:off x="6588315" y="3403033"/>
            <a:ext cx="81354" cy="3214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0" name="正方形/長方形 449">
            <a:extLst>
              <a:ext uri="{FF2B5EF4-FFF2-40B4-BE49-F238E27FC236}">
                <a16:creationId xmlns:a16="http://schemas.microsoft.com/office/drawing/2014/main" id="{F9F8CB63-5CAF-4DDF-9654-3321EDB3398B}"/>
              </a:ext>
            </a:extLst>
          </p:cNvPr>
          <p:cNvSpPr/>
          <p:nvPr/>
        </p:nvSpPr>
        <p:spPr>
          <a:xfrm>
            <a:off x="6659426" y="3090725"/>
            <a:ext cx="103117" cy="5818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1" name="正方形/長方形 450">
            <a:extLst>
              <a:ext uri="{FF2B5EF4-FFF2-40B4-BE49-F238E27FC236}">
                <a16:creationId xmlns:a16="http://schemas.microsoft.com/office/drawing/2014/main" id="{66CF6BA1-FA7B-44B3-AA7E-699F42CFBF7D}"/>
              </a:ext>
            </a:extLst>
          </p:cNvPr>
          <p:cNvSpPr/>
          <p:nvPr/>
        </p:nvSpPr>
        <p:spPr>
          <a:xfrm>
            <a:off x="6757110" y="2961728"/>
            <a:ext cx="92806" cy="29696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2" name="正方形/長方形 451">
            <a:extLst>
              <a:ext uri="{FF2B5EF4-FFF2-40B4-BE49-F238E27FC236}">
                <a16:creationId xmlns:a16="http://schemas.microsoft.com/office/drawing/2014/main" id="{977ED854-8B48-4C23-94D5-8DB76C5E738A}"/>
              </a:ext>
            </a:extLst>
          </p:cNvPr>
          <p:cNvSpPr/>
          <p:nvPr/>
        </p:nvSpPr>
        <p:spPr>
          <a:xfrm>
            <a:off x="5009757" y="2930236"/>
            <a:ext cx="566811" cy="758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3" name="正方形/長方形 452">
            <a:extLst>
              <a:ext uri="{FF2B5EF4-FFF2-40B4-BE49-F238E27FC236}">
                <a16:creationId xmlns:a16="http://schemas.microsoft.com/office/drawing/2014/main" id="{CF32CCC3-59C3-4337-8E82-38F823FB5A09}"/>
              </a:ext>
            </a:extLst>
          </p:cNvPr>
          <p:cNvSpPr/>
          <p:nvPr/>
        </p:nvSpPr>
        <p:spPr>
          <a:xfrm>
            <a:off x="5667625" y="2933035"/>
            <a:ext cx="204053" cy="621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4" name="正方形/長方形 453">
            <a:extLst>
              <a:ext uri="{FF2B5EF4-FFF2-40B4-BE49-F238E27FC236}">
                <a16:creationId xmlns:a16="http://schemas.microsoft.com/office/drawing/2014/main" id="{30AFC13E-9CD0-4D41-BBAB-3C7C7FC5295B}"/>
              </a:ext>
            </a:extLst>
          </p:cNvPr>
          <p:cNvSpPr/>
          <p:nvPr/>
        </p:nvSpPr>
        <p:spPr>
          <a:xfrm>
            <a:off x="6272627" y="2795337"/>
            <a:ext cx="224480" cy="746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5" name="正方形/長方形 454">
            <a:extLst>
              <a:ext uri="{FF2B5EF4-FFF2-40B4-BE49-F238E27FC236}">
                <a16:creationId xmlns:a16="http://schemas.microsoft.com/office/drawing/2014/main" id="{8B78C47B-F716-4A96-AC9C-56FDE0B75507}"/>
              </a:ext>
            </a:extLst>
          </p:cNvPr>
          <p:cNvSpPr/>
          <p:nvPr/>
        </p:nvSpPr>
        <p:spPr>
          <a:xfrm>
            <a:off x="6541440" y="2816511"/>
            <a:ext cx="224480" cy="746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6" name="正方形/長方形 455">
            <a:extLst>
              <a:ext uri="{FF2B5EF4-FFF2-40B4-BE49-F238E27FC236}">
                <a16:creationId xmlns:a16="http://schemas.microsoft.com/office/drawing/2014/main" id="{09ED6AF0-534A-44DE-957A-972DBF750901}"/>
              </a:ext>
            </a:extLst>
          </p:cNvPr>
          <p:cNvSpPr/>
          <p:nvPr/>
        </p:nvSpPr>
        <p:spPr>
          <a:xfrm>
            <a:off x="6826128" y="2732862"/>
            <a:ext cx="157137" cy="746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7" name="正方形/長方形 456">
            <a:extLst>
              <a:ext uri="{FF2B5EF4-FFF2-40B4-BE49-F238E27FC236}">
                <a16:creationId xmlns:a16="http://schemas.microsoft.com/office/drawing/2014/main" id="{162774AB-50D0-455F-B958-847D9A6D9C8D}"/>
              </a:ext>
            </a:extLst>
          </p:cNvPr>
          <p:cNvSpPr/>
          <p:nvPr/>
        </p:nvSpPr>
        <p:spPr>
          <a:xfrm>
            <a:off x="6810632" y="2809840"/>
            <a:ext cx="223564" cy="524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8" name="正方形/長方形 457">
            <a:extLst>
              <a:ext uri="{FF2B5EF4-FFF2-40B4-BE49-F238E27FC236}">
                <a16:creationId xmlns:a16="http://schemas.microsoft.com/office/drawing/2014/main" id="{AAFAF9D8-FB48-47F4-8C1C-B59C2FA95534}"/>
              </a:ext>
            </a:extLst>
          </p:cNvPr>
          <p:cNvSpPr/>
          <p:nvPr/>
        </p:nvSpPr>
        <p:spPr>
          <a:xfrm>
            <a:off x="5484527" y="3292840"/>
            <a:ext cx="672677" cy="3003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9" name="正方形/長方形 458">
            <a:extLst>
              <a:ext uri="{FF2B5EF4-FFF2-40B4-BE49-F238E27FC236}">
                <a16:creationId xmlns:a16="http://schemas.microsoft.com/office/drawing/2014/main" id="{2DCC5A3E-EB79-4B13-9209-8907E0A69445}"/>
              </a:ext>
            </a:extLst>
          </p:cNvPr>
          <p:cNvSpPr/>
          <p:nvPr/>
        </p:nvSpPr>
        <p:spPr>
          <a:xfrm>
            <a:off x="4933428" y="3268097"/>
            <a:ext cx="41855" cy="2185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0" name="正方形/長方形 459">
            <a:extLst>
              <a:ext uri="{FF2B5EF4-FFF2-40B4-BE49-F238E27FC236}">
                <a16:creationId xmlns:a16="http://schemas.microsoft.com/office/drawing/2014/main" id="{042CE14A-2443-42EA-8093-9170096C1722}"/>
              </a:ext>
            </a:extLst>
          </p:cNvPr>
          <p:cNvSpPr/>
          <p:nvPr/>
        </p:nvSpPr>
        <p:spPr>
          <a:xfrm>
            <a:off x="4972397" y="3296697"/>
            <a:ext cx="225603" cy="2070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1" name="正方形/長方形 460">
            <a:extLst>
              <a:ext uri="{FF2B5EF4-FFF2-40B4-BE49-F238E27FC236}">
                <a16:creationId xmlns:a16="http://schemas.microsoft.com/office/drawing/2014/main" id="{518BB2C6-69BA-459D-95BE-8F2C00B8A7A9}"/>
              </a:ext>
            </a:extLst>
          </p:cNvPr>
          <p:cNvSpPr/>
          <p:nvPr/>
        </p:nvSpPr>
        <p:spPr>
          <a:xfrm>
            <a:off x="5230795" y="3299804"/>
            <a:ext cx="225603" cy="2070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2" name="正方形/長方形 461">
            <a:extLst>
              <a:ext uri="{FF2B5EF4-FFF2-40B4-BE49-F238E27FC236}">
                <a16:creationId xmlns:a16="http://schemas.microsoft.com/office/drawing/2014/main" id="{D5EAE43E-6665-466F-B158-F740BD2855A5}"/>
              </a:ext>
            </a:extLst>
          </p:cNvPr>
          <p:cNvSpPr/>
          <p:nvPr/>
        </p:nvSpPr>
        <p:spPr>
          <a:xfrm>
            <a:off x="5457120" y="3292675"/>
            <a:ext cx="41855" cy="1551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3" name="正方形/長方形 462">
            <a:extLst>
              <a:ext uri="{FF2B5EF4-FFF2-40B4-BE49-F238E27FC236}">
                <a16:creationId xmlns:a16="http://schemas.microsoft.com/office/drawing/2014/main" id="{5118B5D2-5B54-4639-9EA7-D7AC68B1D566}"/>
              </a:ext>
            </a:extLst>
          </p:cNvPr>
          <p:cNvSpPr/>
          <p:nvPr/>
        </p:nvSpPr>
        <p:spPr>
          <a:xfrm>
            <a:off x="5675185" y="3171759"/>
            <a:ext cx="73826" cy="1201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4" name="正方形/長方形 463">
            <a:extLst>
              <a:ext uri="{FF2B5EF4-FFF2-40B4-BE49-F238E27FC236}">
                <a16:creationId xmlns:a16="http://schemas.microsoft.com/office/drawing/2014/main" id="{F651CD22-DEB7-484C-918D-58DA8652D4C4}"/>
              </a:ext>
            </a:extLst>
          </p:cNvPr>
          <p:cNvSpPr/>
          <p:nvPr/>
        </p:nvSpPr>
        <p:spPr>
          <a:xfrm>
            <a:off x="6146615" y="2986294"/>
            <a:ext cx="182312" cy="1201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5" name="正方形/長方形 464">
            <a:extLst>
              <a:ext uri="{FF2B5EF4-FFF2-40B4-BE49-F238E27FC236}">
                <a16:creationId xmlns:a16="http://schemas.microsoft.com/office/drawing/2014/main" id="{806CCD50-453B-456A-AA62-7363CD3AFE8F}"/>
              </a:ext>
            </a:extLst>
          </p:cNvPr>
          <p:cNvSpPr/>
          <p:nvPr/>
        </p:nvSpPr>
        <p:spPr>
          <a:xfrm>
            <a:off x="6316221" y="3077742"/>
            <a:ext cx="47733" cy="3824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6" name="正方形/長方形 465">
            <a:extLst>
              <a:ext uri="{FF2B5EF4-FFF2-40B4-BE49-F238E27FC236}">
                <a16:creationId xmlns:a16="http://schemas.microsoft.com/office/drawing/2014/main" id="{0B134051-146C-4099-A10B-3684E6EE11E8}"/>
              </a:ext>
            </a:extLst>
          </p:cNvPr>
          <p:cNvSpPr/>
          <p:nvPr/>
        </p:nvSpPr>
        <p:spPr>
          <a:xfrm>
            <a:off x="6411275" y="2868089"/>
            <a:ext cx="47733" cy="956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7" name="正方形/長方形 466">
            <a:extLst>
              <a:ext uri="{FF2B5EF4-FFF2-40B4-BE49-F238E27FC236}">
                <a16:creationId xmlns:a16="http://schemas.microsoft.com/office/drawing/2014/main" id="{1BFB746A-B5AF-4E47-8DC7-7C33DE96139E}"/>
              </a:ext>
            </a:extLst>
          </p:cNvPr>
          <p:cNvSpPr/>
          <p:nvPr/>
        </p:nvSpPr>
        <p:spPr>
          <a:xfrm>
            <a:off x="6403621" y="3002409"/>
            <a:ext cx="47733" cy="956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8" name="正方形/長方形 467">
            <a:extLst>
              <a:ext uri="{FF2B5EF4-FFF2-40B4-BE49-F238E27FC236}">
                <a16:creationId xmlns:a16="http://schemas.microsoft.com/office/drawing/2014/main" id="{C3CB0E8C-268D-4FC9-95A9-C7F3F9196D49}"/>
              </a:ext>
            </a:extLst>
          </p:cNvPr>
          <p:cNvSpPr/>
          <p:nvPr/>
        </p:nvSpPr>
        <p:spPr>
          <a:xfrm>
            <a:off x="6322517" y="2979066"/>
            <a:ext cx="45824" cy="812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9" name="正方形/長方形 468">
            <a:extLst>
              <a:ext uri="{FF2B5EF4-FFF2-40B4-BE49-F238E27FC236}">
                <a16:creationId xmlns:a16="http://schemas.microsoft.com/office/drawing/2014/main" id="{A38C0F2E-4E11-43A4-A794-3FBFD700E5A2}"/>
              </a:ext>
            </a:extLst>
          </p:cNvPr>
          <p:cNvSpPr/>
          <p:nvPr/>
        </p:nvSpPr>
        <p:spPr>
          <a:xfrm>
            <a:off x="6454228" y="2912999"/>
            <a:ext cx="84775" cy="812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0" name="正方形/長方形 469">
            <a:extLst>
              <a:ext uri="{FF2B5EF4-FFF2-40B4-BE49-F238E27FC236}">
                <a16:creationId xmlns:a16="http://schemas.microsoft.com/office/drawing/2014/main" id="{02B86878-841F-4405-B7A1-AEF90377230D}"/>
              </a:ext>
            </a:extLst>
          </p:cNvPr>
          <p:cNvSpPr/>
          <p:nvPr/>
        </p:nvSpPr>
        <p:spPr>
          <a:xfrm>
            <a:off x="6584493" y="2885126"/>
            <a:ext cx="84775" cy="1649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1" name="正方形/長方形 470">
            <a:extLst>
              <a:ext uri="{FF2B5EF4-FFF2-40B4-BE49-F238E27FC236}">
                <a16:creationId xmlns:a16="http://schemas.microsoft.com/office/drawing/2014/main" id="{B62EF467-4EA8-4A42-A515-241F84887004}"/>
              </a:ext>
            </a:extLst>
          </p:cNvPr>
          <p:cNvSpPr/>
          <p:nvPr/>
        </p:nvSpPr>
        <p:spPr>
          <a:xfrm>
            <a:off x="6445759" y="3038404"/>
            <a:ext cx="54623" cy="1022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2" name="正方形/長方形 471">
            <a:extLst>
              <a:ext uri="{FF2B5EF4-FFF2-40B4-BE49-F238E27FC236}">
                <a16:creationId xmlns:a16="http://schemas.microsoft.com/office/drawing/2014/main" id="{683CA9B9-4E4B-4E3C-85AD-4D8BD4432022}"/>
              </a:ext>
            </a:extLst>
          </p:cNvPr>
          <p:cNvSpPr/>
          <p:nvPr/>
        </p:nvSpPr>
        <p:spPr>
          <a:xfrm>
            <a:off x="6499778" y="2987790"/>
            <a:ext cx="78616" cy="1943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3" name="正方形/長方形 472">
            <a:extLst>
              <a:ext uri="{FF2B5EF4-FFF2-40B4-BE49-F238E27FC236}">
                <a16:creationId xmlns:a16="http://schemas.microsoft.com/office/drawing/2014/main" id="{31513A26-4B1E-4D6F-A49D-57A4209185B6}"/>
              </a:ext>
            </a:extLst>
          </p:cNvPr>
          <p:cNvSpPr/>
          <p:nvPr/>
        </p:nvSpPr>
        <p:spPr>
          <a:xfrm>
            <a:off x="6708925" y="2648469"/>
            <a:ext cx="88486" cy="524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4" name="正方形/長方形 473">
            <a:extLst>
              <a:ext uri="{FF2B5EF4-FFF2-40B4-BE49-F238E27FC236}">
                <a16:creationId xmlns:a16="http://schemas.microsoft.com/office/drawing/2014/main" id="{B6137E93-A62F-4206-996A-F834A329FE34}"/>
              </a:ext>
            </a:extLst>
          </p:cNvPr>
          <p:cNvSpPr/>
          <p:nvPr/>
        </p:nvSpPr>
        <p:spPr>
          <a:xfrm>
            <a:off x="6582855" y="2737948"/>
            <a:ext cx="88486" cy="555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5" name="正方形/長方形 474">
            <a:extLst>
              <a:ext uri="{FF2B5EF4-FFF2-40B4-BE49-F238E27FC236}">
                <a16:creationId xmlns:a16="http://schemas.microsoft.com/office/drawing/2014/main" id="{81233CD1-70C5-4E30-9E4D-DE197B0CCD0B}"/>
              </a:ext>
            </a:extLst>
          </p:cNvPr>
          <p:cNvSpPr/>
          <p:nvPr/>
        </p:nvSpPr>
        <p:spPr>
          <a:xfrm>
            <a:off x="6451527" y="2642260"/>
            <a:ext cx="53976" cy="524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6" name="正方形/長方形 475">
            <a:extLst>
              <a:ext uri="{FF2B5EF4-FFF2-40B4-BE49-F238E27FC236}">
                <a16:creationId xmlns:a16="http://schemas.microsoft.com/office/drawing/2014/main" id="{521C4F9D-E43D-40B2-A392-19A09C5C49F3}"/>
              </a:ext>
            </a:extLst>
          </p:cNvPr>
          <p:cNvSpPr/>
          <p:nvPr/>
        </p:nvSpPr>
        <p:spPr>
          <a:xfrm>
            <a:off x="6925773" y="2682745"/>
            <a:ext cx="53976" cy="524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7" name="正方形/長方形 476">
            <a:extLst>
              <a:ext uri="{FF2B5EF4-FFF2-40B4-BE49-F238E27FC236}">
                <a16:creationId xmlns:a16="http://schemas.microsoft.com/office/drawing/2014/main" id="{270F97A8-4AEC-4325-BB5D-67A28C9F7C5F}"/>
              </a:ext>
            </a:extLst>
          </p:cNvPr>
          <p:cNvSpPr/>
          <p:nvPr/>
        </p:nvSpPr>
        <p:spPr>
          <a:xfrm>
            <a:off x="7102705" y="2817611"/>
            <a:ext cx="85612" cy="524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8" name="正方形/長方形 477">
            <a:extLst>
              <a:ext uri="{FF2B5EF4-FFF2-40B4-BE49-F238E27FC236}">
                <a16:creationId xmlns:a16="http://schemas.microsoft.com/office/drawing/2014/main" id="{8A8467E4-FD66-40A7-BC99-28D02C513FB6}"/>
              </a:ext>
            </a:extLst>
          </p:cNvPr>
          <p:cNvSpPr/>
          <p:nvPr/>
        </p:nvSpPr>
        <p:spPr>
          <a:xfrm>
            <a:off x="6277364" y="2733335"/>
            <a:ext cx="60980" cy="601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9" name="正方形/長方形 478">
            <a:extLst>
              <a:ext uri="{FF2B5EF4-FFF2-40B4-BE49-F238E27FC236}">
                <a16:creationId xmlns:a16="http://schemas.microsoft.com/office/drawing/2014/main" id="{2DBEC22D-CF3F-49C9-88EB-1D7E352CCAF3}"/>
              </a:ext>
            </a:extLst>
          </p:cNvPr>
          <p:cNvSpPr/>
          <p:nvPr/>
        </p:nvSpPr>
        <p:spPr>
          <a:xfrm>
            <a:off x="6498025" y="2797929"/>
            <a:ext cx="309168" cy="2826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0" name="正方形/長方形 479">
            <a:extLst>
              <a:ext uri="{FF2B5EF4-FFF2-40B4-BE49-F238E27FC236}">
                <a16:creationId xmlns:a16="http://schemas.microsoft.com/office/drawing/2014/main" id="{280F88DD-301C-4828-8B5C-C1B1D94D668D}"/>
              </a:ext>
            </a:extLst>
          </p:cNvPr>
          <p:cNvSpPr/>
          <p:nvPr/>
        </p:nvSpPr>
        <p:spPr>
          <a:xfrm>
            <a:off x="6628556" y="2880716"/>
            <a:ext cx="176016" cy="2826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1" name="正方形/長方形 480">
            <a:extLst>
              <a:ext uri="{FF2B5EF4-FFF2-40B4-BE49-F238E27FC236}">
                <a16:creationId xmlns:a16="http://schemas.microsoft.com/office/drawing/2014/main" id="{F3071544-548B-4692-85CF-03E88CE7610F}"/>
              </a:ext>
            </a:extLst>
          </p:cNvPr>
          <p:cNvSpPr/>
          <p:nvPr/>
        </p:nvSpPr>
        <p:spPr>
          <a:xfrm>
            <a:off x="6713607" y="3000184"/>
            <a:ext cx="54565" cy="893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2" name="正方形/長方形 481">
            <a:extLst>
              <a:ext uri="{FF2B5EF4-FFF2-40B4-BE49-F238E27FC236}">
                <a16:creationId xmlns:a16="http://schemas.microsoft.com/office/drawing/2014/main" id="{6DF3810C-05D5-4983-B281-7B5E01328D2D}"/>
              </a:ext>
            </a:extLst>
          </p:cNvPr>
          <p:cNvSpPr/>
          <p:nvPr/>
        </p:nvSpPr>
        <p:spPr>
          <a:xfrm>
            <a:off x="6838473" y="3086210"/>
            <a:ext cx="54565" cy="1514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3" name="正方形/長方形 482">
            <a:extLst>
              <a:ext uri="{FF2B5EF4-FFF2-40B4-BE49-F238E27FC236}">
                <a16:creationId xmlns:a16="http://schemas.microsoft.com/office/drawing/2014/main" id="{2237EFBE-5D48-43A7-B19B-69B7554B5A6B}"/>
              </a:ext>
            </a:extLst>
          </p:cNvPr>
          <p:cNvSpPr/>
          <p:nvPr/>
        </p:nvSpPr>
        <p:spPr>
          <a:xfrm>
            <a:off x="6612272" y="3074653"/>
            <a:ext cx="54565" cy="2399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4" name="正方形/長方形 483">
            <a:extLst>
              <a:ext uri="{FF2B5EF4-FFF2-40B4-BE49-F238E27FC236}">
                <a16:creationId xmlns:a16="http://schemas.microsoft.com/office/drawing/2014/main" id="{A106EC2F-CB69-413B-9F0E-0A0449A6BA7D}"/>
              </a:ext>
            </a:extLst>
          </p:cNvPr>
          <p:cNvSpPr/>
          <p:nvPr/>
        </p:nvSpPr>
        <p:spPr>
          <a:xfrm>
            <a:off x="6762027" y="3249900"/>
            <a:ext cx="52383" cy="1686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5" name="正方形/長方形 484">
            <a:extLst>
              <a:ext uri="{FF2B5EF4-FFF2-40B4-BE49-F238E27FC236}">
                <a16:creationId xmlns:a16="http://schemas.microsoft.com/office/drawing/2014/main" id="{E0FC09CC-DA39-422E-B80A-D1EE349F3D76}"/>
              </a:ext>
            </a:extLst>
          </p:cNvPr>
          <p:cNvSpPr/>
          <p:nvPr/>
        </p:nvSpPr>
        <p:spPr>
          <a:xfrm>
            <a:off x="6150135" y="3226542"/>
            <a:ext cx="52383" cy="1686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6" name="正方形/長方形 485">
            <a:extLst>
              <a:ext uri="{FF2B5EF4-FFF2-40B4-BE49-F238E27FC236}">
                <a16:creationId xmlns:a16="http://schemas.microsoft.com/office/drawing/2014/main" id="{C11228C0-27B5-423C-AE36-EC15E6E3F8EB}"/>
              </a:ext>
            </a:extLst>
          </p:cNvPr>
          <p:cNvSpPr/>
          <p:nvPr/>
        </p:nvSpPr>
        <p:spPr>
          <a:xfrm>
            <a:off x="6147873" y="3093764"/>
            <a:ext cx="52383" cy="838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7" name="正方形/長方形 486">
            <a:extLst>
              <a:ext uri="{FF2B5EF4-FFF2-40B4-BE49-F238E27FC236}">
                <a16:creationId xmlns:a16="http://schemas.microsoft.com/office/drawing/2014/main" id="{FB24430E-91FA-4A4E-BD8C-D8ADD86277B0}"/>
              </a:ext>
            </a:extLst>
          </p:cNvPr>
          <p:cNvSpPr/>
          <p:nvPr/>
        </p:nvSpPr>
        <p:spPr>
          <a:xfrm>
            <a:off x="6267746" y="3095374"/>
            <a:ext cx="52383" cy="946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8" name="正方形/長方形 487">
            <a:extLst>
              <a:ext uri="{FF2B5EF4-FFF2-40B4-BE49-F238E27FC236}">
                <a16:creationId xmlns:a16="http://schemas.microsoft.com/office/drawing/2014/main" id="{11F9277E-4BFA-41CD-B274-85CCCDECFD45}"/>
              </a:ext>
            </a:extLst>
          </p:cNvPr>
          <p:cNvSpPr/>
          <p:nvPr/>
        </p:nvSpPr>
        <p:spPr>
          <a:xfrm>
            <a:off x="6267746" y="3400984"/>
            <a:ext cx="52383" cy="9546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9" name="正方形/長方形 488">
            <a:extLst>
              <a:ext uri="{FF2B5EF4-FFF2-40B4-BE49-F238E27FC236}">
                <a16:creationId xmlns:a16="http://schemas.microsoft.com/office/drawing/2014/main" id="{9D2E168F-0829-4546-937D-93D0E615CEE3}"/>
              </a:ext>
            </a:extLst>
          </p:cNvPr>
          <p:cNvSpPr/>
          <p:nvPr/>
        </p:nvSpPr>
        <p:spPr>
          <a:xfrm>
            <a:off x="6237147" y="3446002"/>
            <a:ext cx="52383" cy="525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0" name="正方形/長方形 489">
            <a:extLst>
              <a:ext uri="{FF2B5EF4-FFF2-40B4-BE49-F238E27FC236}">
                <a16:creationId xmlns:a16="http://schemas.microsoft.com/office/drawing/2014/main" id="{AD5F6109-93CC-4092-9592-25004CC73693}"/>
              </a:ext>
            </a:extLst>
          </p:cNvPr>
          <p:cNvSpPr/>
          <p:nvPr/>
        </p:nvSpPr>
        <p:spPr>
          <a:xfrm>
            <a:off x="6622736" y="3356147"/>
            <a:ext cx="52383" cy="525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1" name="正方形/長方形 490">
            <a:extLst>
              <a:ext uri="{FF2B5EF4-FFF2-40B4-BE49-F238E27FC236}">
                <a16:creationId xmlns:a16="http://schemas.microsoft.com/office/drawing/2014/main" id="{0E3289EB-EEDA-47D6-A5AA-8B3C14167D1E}"/>
              </a:ext>
            </a:extLst>
          </p:cNvPr>
          <p:cNvSpPr/>
          <p:nvPr/>
        </p:nvSpPr>
        <p:spPr>
          <a:xfrm>
            <a:off x="6535463" y="3317369"/>
            <a:ext cx="52383" cy="840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2" name="正方形/長方形 491">
            <a:extLst>
              <a:ext uri="{FF2B5EF4-FFF2-40B4-BE49-F238E27FC236}">
                <a16:creationId xmlns:a16="http://schemas.microsoft.com/office/drawing/2014/main" id="{2A76574D-BBD6-44B2-A845-9F05A45B9BD2}"/>
              </a:ext>
            </a:extLst>
          </p:cNvPr>
          <p:cNvSpPr/>
          <p:nvPr/>
        </p:nvSpPr>
        <p:spPr>
          <a:xfrm>
            <a:off x="6536489" y="3181801"/>
            <a:ext cx="73860" cy="386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3" name="正方形/長方形 492">
            <a:extLst>
              <a:ext uri="{FF2B5EF4-FFF2-40B4-BE49-F238E27FC236}">
                <a16:creationId xmlns:a16="http://schemas.microsoft.com/office/drawing/2014/main" id="{6A8558C3-8E18-4E37-9000-BF23CFA8F080}"/>
              </a:ext>
            </a:extLst>
          </p:cNvPr>
          <p:cNvSpPr/>
          <p:nvPr/>
        </p:nvSpPr>
        <p:spPr>
          <a:xfrm>
            <a:off x="6802047" y="2914884"/>
            <a:ext cx="49917" cy="405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4" name="正方形/長方形 493">
            <a:extLst>
              <a:ext uri="{FF2B5EF4-FFF2-40B4-BE49-F238E27FC236}">
                <a16:creationId xmlns:a16="http://schemas.microsoft.com/office/drawing/2014/main" id="{C6DCAFC1-EF57-444D-A916-367D706EF211}"/>
              </a:ext>
            </a:extLst>
          </p:cNvPr>
          <p:cNvSpPr/>
          <p:nvPr/>
        </p:nvSpPr>
        <p:spPr>
          <a:xfrm>
            <a:off x="6577498" y="3053806"/>
            <a:ext cx="49917" cy="386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5" name="正方形/長方形 494">
            <a:extLst>
              <a:ext uri="{FF2B5EF4-FFF2-40B4-BE49-F238E27FC236}">
                <a16:creationId xmlns:a16="http://schemas.microsoft.com/office/drawing/2014/main" id="{AA466B2A-833C-4DBC-B860-AA0272BAFF3C}"/>
              </a:ext>
            </a:extLst>
          </p:cNvPr>
          <p:cNvSpPr/>
          <p:nvPr/>
        </p:nvSpPr>
        <p:spPr>
          <a:xfrm>
            <a:off x="6528477" y="2961751"/>
            <a:ext cx="49917" cy="386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6" name="正方形/長方形 495">
            <a:extLst>
              <a:ext uri="{FF2B5EF4-FFF2-40B4-BE49-F238E27FC236}">
                <a16:creationId xmlns:a16="http://schemas.microsoft.com/office/drawing/2014/main" id="{5590B248-28D6-45B2-93B7-0A2484168213}"/>
              </a:ext>
            </a:extLst>
          </p:cNvPr>
          <p:cNvSpPr/>
          <p:nvPr/>
        </p:nvSpPr>
        <p:spPr>
          <a:xfrm>
            <a:off x="6663542" y="2948993"/>
            <a:ext cx="49917" cy="4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7" name="正方形/長方形 496">
            <a:extLst>
              <a:ext uri="{FF2B5EF4-FFF2-40B4-BE49-F238E27FC236}">
                <a16:creationId xmlns:a16="http://schemas.microsoft.com/office/drawing/2014/main" id="{85CF290A-A1EB-4D67-BDD3-7E1A84867392}"/>
              </a:ext>
            </a:extLst>
          </p:cNvPr>
          <p:cNvSpPr/>
          <p:nvPr/>
        </p:nvSpPr>
        <p:spPr>
          <a:xfrm>
            <a:off x="6541440" y="2878047"/>
            <a:ext cx="49917" cy="4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8" name="正方形/長方形 497">
            <a:extLst>
              <a:ext uri="{FF2B5EF4-FFF2-40B4-BE49-F238E27FC236}">
                <a16:creationId xmlns:a16="http://schemas.microsoft.com/office/drawing/2014/main" id="{B238788B-153E-4ED3-B582-A502D2D92E13}"/>
              </a:ext>
            </a:extLst>
          </p:cNvPr>
          <p:cNvSpPr/>
          <p:nvPr/>
        </p:nvSpPr>
        <p:spPr>
          <a:xfrm>
            <a:off x="6228300" y="2820835"/>
            <a:ext cx="49917" cy="4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9" name="正方形/長方形 498">
            <a:extLst>
              <a:ext uri="{FF2B5EF4-FFF2-40B4-BE49-F238E27FC236}">
                <a16:creationId xmlns:a16="http://schemas.microsoft.com/office/drawing/2014/main" id="{43BE2DBD-40B6-43DC-BF7B-A74EC45E86F4}"/>
              </a:ext>
            </a:extLst>
          </p:cNvPr>
          <p:cNvSpPr/>
          <p:nvPr/>
        </p:nvSpPr>
        <p:spPr>
          <a:xfrm>
            <a:off x="6151705" y="2817828"/>
            <a:ext cx="49917" cy="4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0" name="正方形/長方形 499">
            <a:extLst>
              <a:ext uri="{FF2B5EF4-FFF2-40B4-BE49-F238E27FC236}">
                <a16:creationId xmlns:a16="http://schemas.microsoft.com/office/drawing/2014/main" id="{0B2E770A-9D80-4A1F-B3A2-271E51648038}"/>
              </a:ext>
            </a:extLst>
          </p:cNvPr>
          <p:cNvSpPr/>
          <p:nvPr/>
        </p:nvSpPr>
        <p:spPr>
          <a:xfrm>
            <a:off x="5018121" y="2864514"/>
            <a:ext cx="37936" cy="676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1" name="正方形/長方形 500">
            <a:extLst>
              <a:ext uri="{FF2B5EF4-FFF2-40B4-BE49-F238E27FC236}">
                <a16:creationId xmlns:a16="http://schemas.microsoft.com/office/drawing/2014/main" id="{57D076C7-3ED7-4EB3-BD52-7FA68CF83982}"/>
              </a:ext>
            </a:extLst>
          </p:cNvPr>
          <p:cNvSpPr/>
          <p:nvPr/>
        </p:nvSpPr>
        <p:spPr>
          <a:xfrm>
            <a:off x="5663229" y="3087995"/>
            <a:ext cx="49917" cy="576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2" name="正方形/長方形 501">
            <a:extLst>
              <a:ext uri="{FF2B5EF4-FFF2-40B4-BE49-F238E27FC236}">
                <a16:creationId xmlns:a16="http://schemas.microsoft.com/office/drawing/2014/main" id="{95DB2491-8A88-46CC-A995-5D6B8903BB6F}"/>
              </a:ext>
            </a:extLst>
          </p:cNvPr>
          <p:cNvSpPr/>
          <p:nvPr/>
        </p:nvSpPr>
        <p:spPr>
          <a:xfrm>
            <a:off x="5576635" y="2920308"/>
            <a:ext cx="99334" cy="488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3" name="正方形/長方形 502">
            <a:extLst>
              <a:ext uri="{FF2B5EF4-FFF2-40B4-BE49-F238E27FC236}">
                <a16:creationId xmlns:a16="http://schemas.microsoft.com/office/drawing/2014/main" id="{0655130F-0214-43B1-A0D3-B76E18526012}"/>
              </a:ext>
            </a:extLst>
          </p:cNvPr>
          <p:cNvSpPr/>
          <p:nvPr/>
        </p:nvSpPr>
        <p:spPr>
          <a:xfrm>
            <a:off x="5580592" y="3265558"/>
            <a:ext cx="89461" cy="3117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4" name="正方形/長方形 503">
            <a:extLst>
              <a:ext uri="{FF2B5EF4-FFF2-40B4-BE49-F238E27FC236}">
                <a16:creationId xmlns:a16="http://schemas.microsoft.com/office/drawing/2014/main" id="{2B24B2F0-E263-4901-9020-CA3E31EEA945}"/>
              </a:ext>
            </a:extLst>
          </p:cNvPr>
          <p:cNvSpPr/>
          <p:nvPr/>
        </p:nvSpPr>
        <p:spPr>
          <a:xfrm>
            <a:off x="6758602" y="3412342"/>
            <a:ext cx="51146" cy="3117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5" name="正方形/長方形 504">
            <a:extLst>
              <a:ext uri="{FF2B5EF4-FFF2-40B4-BE49-F238E27FC236}">
                <a16:creationId xmlns:a16="http://schemas.microsoft.com/office/drawing/2014/main" id="{F3A76FA4-AD68-4033-B2A4-7DB1B4B7ADE5}"/>
              </a:ext>
            </a:extLst>
          </p:cNvPr>
          <p:cNvSpPr/>
          <p:nvPr/>
        </p:nvSpPr>
        <p:spPr>
          <a:xfrm flipH="1" flipV="1">
            <a:off x="6812341" y="3303630"/>
            <a:ext cx="45926" cy="580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6" name="正方形/長方形 505">
            <a:extLst>
              <a:ext uri="{FF2B5EF4-FFF2-40B4-BE49-F238E27FC236}">
                <a16:creationId xmlns:a16="http://schemas.microsoft.com/office/drawing/2014/main" id="{F6458A80-32F3-405F-88CF-F8CBF721E5B7}"/>
              </a:ext>
            </a:extLst>
          </p:cNvPr>
          <p:cNvSpPr/>
          <p:nvPr/>
        </p:nvSpPr>
        <p:spPr>
          <a:xfrm flipH="1" flipV="1">
            <a:off x="6756267" y="3493367"/>
            <a:ext cx="45926" cy="580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7" name="正方形/長方形 506">
            <a:extLst>
              <a:ext uri="{FF2B5EF4-FFF2-40B4-BE49-F238E27FC236}">
                <a16:creationId xmlns:a16="http://schemas.microsoft.com/office/drawing/2014/main" id="{D89FD70B-2F7D-43D6-AE55-91FDDD833417}"/>
              </a:ext>
            </a:extLst>
          </p:cNvPr>
          <p:cNvSpPr/>
          <p:nvPr/>
        </p:nvSpPr>
        <p:spPr>
          <a:xfrm flipH="1" flipV="1">
            <a:off x="7176877" y="3609119"/>
            <a:ext cx="45926" cy="580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8" name="正方形/長方形 507">
            <a:extLst>
              <a:ext uri="{FF2B5EF4-FFF2-40B4-BE49-F238E27FC236}">
                <a16:creationId xmlns:a16="http://schemas.microsoft.com/office/drawing/2014/main" id="{03792FB3-71FE-4D10-BA48-3FACFCF5BCEA}"/>
              </a:ext>
            </a:extLst>
          </p:cNvPr>
          <p:cNvSpPr/>
          <p:nvPr/>
        </p:nvSpPr>
        <p:spPr>
          <a:xfrm flipH="1" flipV="1">
            <a:off x="7177490" y="3765400"/>
            <a:ext cx="37409" cy="779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9" name="正方形/長方形 508">
            <a:extLst>
              <a:ext uri="{FF2B5EF4-FFF2-40B4-BE49-F238E27FC236}">
                <a16:creationId xmlns:a16="http://schemas.microsoft.com/office/drawing/2014/main" id="{E1C09FE0-CB60-4CBF-8712-99ED61421164}"/>
              </a:ext>
            </a:extLst>
          </p:cNvPr>
          <p:cNvSpPr/>
          <p:nvPr/>
        </p:nvSpPr>
        <p:spPr>
          <a:xfrm flipH="1" flipV="1">
            <a:off x="7139631" y="3832154"/>
            <a:ext cx="45926" cy="638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0" name="正方形/長方形 509">
            <a:extLst>
              <a:ext uri="{FF2B5EF4-FFF2-40B4-BE49-F238E27FC236}">
                <a16:creationId xmlns:a16="http://schemas.microsoft.com/office/drawing/2014/main" id="{19C7050F-6755-45A3-9119-78D08E0B56CE}"/>
              </a:ext>
            </a:extLst>
          </p:cNvPr>
          <p:cNvSpPr/>
          <p:nvPr/>
        </p:nvSpPr>
        <p:spPr>
          <a:xfrm flipH="1" flipV="1">
            <a:off x="7796954" y="3890825"/>
            <a:ext cx="45926" cy="580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1" name="正方形/長方形 510">
            <a:extLst>
              <a:ext uri="{FF2B5EF4-FFF2-40B4-BE49-F238E27FC236}">
                <a16:creationId xmlns:a16="http://schemas.microsoft.com/office/drawing/2014/main" id="{478C6DBA-7CAF-493B-B7CC-87D2E72C1A4C}"/>
              </a:ext>
            </a:extLst>
          </p:cNvPr>
          <p:cNvSpPr/>
          <p:nvPr/>
        </p:nvSpPr>
        <p:spPr>
          <a:xfrm flipH="1" flipV="1">
            <a:off x="7714041" y="3981445"/>
            <a:ext cx="45926" cy="1469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2" name="正方形/長方形 511">
            <a:extLst>
              <a:ext uri="{FF2B5EF4-FFF2-40B4-BE49-F238E27FC236}">
                <a16:creationId xmlns:a16="http://schemas.microsoft.com/office/drawing/2014/main" id="{645FB728-A1B2-400A-8BD3-98576FBA3267}"/>
              </a:ext>
            </a:extLst>
          </p:cNvPr>
          <p:cNvSpPr/>
          <p:nvPr/>
        </p:nvSpPr>
        <p:spPr>
          <a:xfrm flipH="1" flipV="1">
            <a:off x="7747491" y="4008515"/>
            <a:ext cx="45926" cy="973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3" name="正方形/長方形 512">
            <a:extLst>
              <a:ext uri="{FF2B5EF4-FFF2-40B4-BE49-F238E27FC236}">
                <a16:creationId xmlns:a16="http://schemas.microsoft.com/office/drawing/2014/main" id="{463CE26A-F93F-4BB5-9029-F12A93B38F53}"/>
              </a:ext>
            </a:extLst>
          </p:cNvPr>
          <p:cNvSpPr/>
          <p:nvPr/>
        </p:nvSpPr>
        <p:spPr>
          <a:xfrm>
            <a:off x="6145222" y="3536737"/>
            <a:ext cx="52383" cy="525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514" name="図 513">
            <a:extLst>
              <a:ext uri="{FF2B5EF4-FFF2-40B4-BE49-F238E27FC236}">
                <a16:creationId xmlns:a16="http://schemas.microsoft.com/office/drawing/2014/main" id="{0630FC4C-D3FF-4640-859D-AEC8D775648F}"/>
              </a:ext>
            </a:extLst>
          </p:cNvPr>
          <p:cNvPicPr>
            <a:picLocks noChangeAspect="1"/>
          </p:cNvPicPr>
          <p:nvPr/>
        </p:nvPicPr>
        <p:blipFill rotWithShape="1">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2031036" y="936712"/>
            <a:ext cx="7515518" cy="5302900"/>
          </a:xfrm>
          <a:prstGeom prst="rect">
            <a:avLst/>
          </a:prstGeom>
        </p:spPr>
      </p:pic>
      <p:sp>
        <p:nvSpPr>
          <p:cNvPr id="515" name="フリーフォーム: 図形 514">
            <a:extLst>
              <a:ext uri="{FF2B5EF4-FFF2-40B4-BE49-F238E27FC236}">
                <a16:creationId xmlns:a16="http://schemas.microsoft.com/office/drawing/2014/main" id="{1D54DCFD-8005-4CCA-885B-ACB1DBC6F11B}"/>
              </a:ext>
            </a:extLst>
          </p:cNvPr>
          <p:cNvSpPr/>
          <p:nvPr/>
        </p:nvSpPr>
        <p:spPr>
          <a:xfrm>
            <a:off x="2552349" y="1434659"/>
            <a:ext cx="6266034" cy="4118044"/>
          </a:xfrm>
          <a:custGeom>
            <a:avLst/>
            <a:gdLst>
              <a:gd name="connsiteX0" fmla="*/ 0 w 5798820"/>
              <a:gd name="connsiteY0" fmla="*/ 3185160 h 3848100"/>
              <a:gd name="connsiteX1" fmla="*/ 434340 w 5798820"/>
              <a:gd name="connsiteY1" fmla="*/ 2964180 h 3848100"/>
              <a:gd name="connsiteX2" fmla="*/ 365760 w 5798820"/>
              <a:gd name="connsiteY2" fmla="*/ 2910840 h 3848100"/>
              <a:gd name="connsiteX3" fmla="*/ 441960 w 5798820"/>
              <a:gd name="connsiteY3" fmla="*/ 2674620 h 3848100"/>
              <a:gd name="connsiteX4" fmla="*/ 441960 w 5798820"/>
              <a:gd name="connsiteY4" fmla="*/ 2423160 h 3848100"/>
              <a:gd name="connsiteX5" fmla="*/ 525780 w 5798820"/>
              <a:gd name="connsiteY5" fmla="*/ 2286000 h 3848100"/>
              <a:gd name="connsiteX6" fmla="*/ 579120 w 5798820"/>
              <a:gd name="connsiteY6" fmla="*/ 2148840 h 3848100"/>
              <a:gd name="connsiteX7" fmla="*/ 830580 w 5798820"/>
              <a:gd name="connsiteY7" fmla="*/ 2125980 h 3848100"/>
              <a:gd name="connsiteX8" fmla="*/ 944880 w 5798820"/>
              <a:gd name="connsiteY8" fmla="*/ 1996440 h 3848100"/>
              <a:gd name="connsiteX9" fmla="*/ 1234440 w 5798820"/>
              <a:gd name="connsiteY9" fmla="*/ 1851660 h 3848100"/>
              <a:gd name="connsiteX10" fmla="*/ 1478280 w 5798820"/>
              <a:gd name="connsiteY10" fmla="*/ 1478280 h 3848100"/>
              <a:gd name="connsiteX11" fmla="*/ 1783080 w 5798820"/>
              <a:gd name="connsiteY11" fmla="*/ 1188720 h 3848100"/>
              <a:gd name="connsiteX12" fmla="*/ 2263140 w 5798820"/>
              <a:gd name="connsiteY12" fmla="*/ 1379220 h 3848100"/>
              <a:gd name="connsiteX13" fmla="*/ 2438400 w 5798820"/>
              <a:gd name="connsiteY13" fmla="*/ 1280160 h 3848100"/>
              <a:gd name="connsiteX14" fmla="*/ 2529840 w 5798820"/>
              <a:gd name="connsiteY14" fmla="*/ 1318260 h 3848100"/>
              <a:gd name="connsiteX15" fmla="*/ 2766060 w 5798820"/>
              <a:gd name="connsiteY15" fmla="*/ 1181100 h 3848100"/>
              <a:gd name="connsiteX16" fmla="*/ 2834640 w 5798820"/>
              <a:gd name="connsiteY16" fmla="*/ 1181100 h 3848100"/>
              <a:gd name="connsiteX17" fmla="*/ 3032760 w 5798820"/>
              <a:gd name="connsiteY17" fmla="*/ 1348740 h 3848100"/>
              <a:gd name="connsiteX18" fmla="*/ 3223260 w 5798820"/>
              <a:gd name="connsiteY18" fmla="*/ 1363980 h 3848100"/>
              <a:gd name="connsiteX19" fmla="*/ 3421380 w 5798820"/>
              <a:gd name="connsiteY19" fmla="*/ 1394460 h 3848100"/>
              <a:gd name="connsiteX20" fmla="*/ 3680460 w 5798820"/>
              <a:gd name="connsiteY20" fmla="*/ 1310640 h 3848100"/>
              <a:gd name="connsiteX21" fmla="*/ 3901440 w 5798820"/>
              <a:gd name="connsiteY21" fmla="*/ 1348740 h 3848100"/>
              <a:gd name="connsiteX22" fmla="*/ 4053840 w 5798820"/>
              <a:gd name="connsiteY22" fmla="*/ 1333500 h 3848100"/>
              <a:gd name="connsiteX23" fmla="*/ 4160520 w 5798820"/>
              <a:gd name="connsiteY23" fmla="*/ 1280160 h 3848100"/>
              <a:gd name="connsiteX24" fmla="*/ 4114800 w 5798820"/>
              <a:gd name="connsiteY24" fmla="*/ 1112520 h 3848100"/>
              <a:gd name="connsiteX25" fmla="*/ 4160520 w 5798820"/>
              <a:gd name="connsiteY25" fmla="*/ 922020 h 3848100"/>
              <a:gd name="connsiteX26" fmla="*/ 4320540 w 5798820"/>
              <a:gd name="connsiteY26" fmla="*/ 853440 h 3848100"/>
              <a:gd name="connsiteX27" fmla="*/ 4404360 w 5798820"/>
              <a:gd name="connsiteY27" fmla="*/ 518160 h 3848100"/>
              <a:gd name="connsiteX28" fmla="*/ 4617720 w 5798820"/>
              <a:gd name="connsiteY28" fmla="*/ 434340 h 3848100"/>
              <a:gd name="connsiteX29" fmla="*/ 4701540 w 5798820"/>
              <a:gd name="connsiteY29" fmla="*/ 152400 h 3848100"/>
              <a:gd name="connsiteX30" fmla="*/ 5044440 w 5798820"/>
              <a:gd name="connsiteY30" fmla="*/ 152400 h 3848100"/>
              <a:gd name="connsiteX31" fmla="*/ 5212080 w 5798820"/>
              <a:gd name="connsiteY31" fmla="*/ 0 h 3848100"/>
              <a:gd name="connsiteX32" fmla="*/ 5356860 w 5798820"/>
              <a:gd name="connsiteY32" fmla="*/ 45720 h 3848100"/>
              <a:gd name="connsiteX33" fmla="*/ 5463540 w 5798820"/>
              <a:gd name="connsiteY33" fmla="*/ 91440 h 3848100"/>
              <a:gd name="connsiteX34" fmla="*/ 5631180 w 5798820"/>
              <a:gd name="connsiteY34" fmla="*/ 251460 h 3848100"/>
              <a:gd name="connsiteX35" fmla="*/ 5798820 w 5798820"/>
              <a:gd name="connsiteY35" fmla="*/ 320040 h 3848100"/>
              <a:gd name="connsiteX36" fmla="*/ 5646420 w 5798820"/>
              <a:gd name="connsiteY36" fmla="*/ 556260 h 3848100"/>
              <a:gd name="connsiteX37" fmla="*/ 5394960 w 5798820"/>
              <a:gd name="connsiteY37" fmla="*/ 777240 h 3848100"/>
              <a:gd name="connsiteX38" fmla="*/ 5402580 w 5798820"/>
              <a:gd name="connsiteY38" fmla="*/ 1066800 h 3848100"/>
              <a:gd name="connsiteX39" fmla="*/ 5356860 w 5798820"/>
              <a:gd name="connsiteY39" fmla="*/ 1249680 h 3848100"/>
              <a:gd name="connsiteX40" fmla="*/ 5356860 w 5798820"/>
              <a:gd name="connsiteY40" fmla="*/ 1478280 h 3848100"/>
              <a:gd name="connsiteX41" fmla="*/ 4815840 w 5798820"/>
              <a:gd name="connsiteY41" fmla="*/ 2636520 h 3848100"/>
              <a:gd name="connsiteX42" fmla="*/ 4754880 w 5798820"/>
              <a:gd name="connsiteY42" fmla="*/ 2743200 h 3848100"/>
              <a:gd name="connsiteX43" fmla="*/ 4724400 w 5798820"/>
              <a:gd name="connsiteY43" fmla="*/ 2994660 h 3848100"/>
              <a:gd name="connsiteX44" fmla="*/ 4640580 w 5798820"/>
              <a:gd name="connsiteY44" fmla="*/ 3116580 h 3848100"/>
              <a:gd name="connsiteX45" fmla="*/ 4419600 w 5798820"/>
              <a:gd name="connsiteY45" fmla="*/ 3192780 h 3848100"/>
              <a:gd name="connsiteX46" fmla="*/ 4305300 w 5798820"/>
              <a:gd name="connsiteY46" fmla="*/ 3604260 h 3848100"/>
              <a:gd name="connsiteX47" fmla="*/ 4290060 w 5798820"/>
              <a:gd name="connsiteY47" fmla="*/ 3787140 h 3848100"/>
              <a:gd name="connsiteX48" fmla="*/ 3901440 w 5798820"/>
              <a:gd name="connsiteY48" fmla="*/ 3848100 h 3848100"/>
              <a:gd name="connsiteX49" fmla="*/ 3314700 w 5798820"/>
              <a:gd name="connsiteY49" fmla="*/ 3680460 h 3848100"/>
              <a:gd name="connsiteX50" fmla="*/ 3101340 w 5798820"/>
              <a:gd name="connsiteY50" fmla="*/ 3695700 h 3848100"/>
              <a:gd name="connsiteX51" fmla="*/ 2948940 w 5798820"/>
              <a:gd name="connsiteY51" fmla="*/ 3649980 h 3848100"/>
              <a:gd name="connsiteX52" fmla="*/ 2567940 w 5798820"/>
              <a:gd name="connsiteY52" fmla="*/ 3604260 h 3848100"/>
              <a:gd name="connsiteX53" fmla="*/ 2171700 w 5798820"/>
              <a:gd name="connsiteY53" fmla="*/ 3482340 h 3848100"/>
              <a:gd name="connsiteX54" fmla="*/ 2049780 w 5798820"/>
              <a:gd name="connsiteY54" fmla="*/ 3467100 h 3848100"/>
              <a:gd name="connsiteX55" fmla="*/ 1653540 w 5798820"/>
              <a:gd name="connsiteY55" fmla="*/ 3314700 h 3848100"/>
              <a:gd name="connsiteX56" fmla="*/ 1554480 w 5798820"/>
              <a:gd name="connsiteY56" fmla="*/ 3307080 h 3848100"/>
              <a:gd name="connsiteX57" fmla="*/ 1379220 w 5798820"/>
              <a:gd name="connsiteY57" fmla="*/ 3329940 h 3848100"/>
              <a:gd name="connsiteX58" fmla="*/ 1097280 w 5798820"/>
              <a:gd name="connsiteY58" fmla="*/ 3543300 h 3848100"/>
              <a:gd name="connsiteX59" fmla="*/ 701040 w 5798820"/>
              <a:gd name="connsiteY59" fmla="*/ 3345180 h 3848100"/>
              <a:gd name="connsiteX60" fmla="*/ 632460 w 5798820"/>
              <a:gd name="connsiteY60" fmla="*/ 3352800 h 3848100"/>
              <a:gd name="connsiteX61" fmla="*/ 381000 w 5798820"/>
              <a:gd name="connsiteY61" fmla="*/ 3489960 h 3848100"/>
              <a:gd name="connsiteX62" fmla="*/ 0 w 5798820"/>
              <a:gd name="connsiteY62" fmla="*/ 318516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798820" h="3848100">
                <a:moveTo>
                  <a:pt x="0" y="3185160"/>
                </a:moveTo>
                <a:lnTo>
                  <a:pt x="434340" y="2964180"/>
                </a:lnTo>
                <a:lnTo>
                  <a:pt x="365760" y="2910840"/>
                </a:lnTo>
                <a:lnTo>
                  <a:pt x="441960" y="2674620"/>
                </a:lnTo>
                <a:lnTo>
                  <a:pt x="441960" y="2423160"/>
                </a:lnTo>
                <a:lnTo>
                  <a:pt x="525780" y="2286000"/>
                </a:lnTo>
                <a:lnTo>
                  <a:pt x="579120" y="2148840"/>
                </a:lnTo>
                <a:lnTo>
                  <a:pt x="830580" y="2125980"/>
                </a:lnTo>
                <a:lnTo>
                  <a:pt x="944880" y="1996440"/>
                </a:lnTo>
                <a:lnTo>
                  <a:pt x="1234440" y="1851660"/>
                </a:lnTo>
                <a:lnTo>
                  <a:pt x="1478280" y="1478280"/>
                </a:lnTo>
                <a:lnTo>
                  <a:pt x="1783080" y="1188720"/>
                </a:lnTo>
                <a:lnTo>
                  <a:pt x="2263140" y="1379220"/>
                </a:lnTo>
                <a:lnTo>
                  <a:pt x="2438400" y="1280160"/>
                </a:lnTo>
                <a:lnTo>
                  <a:pt x="2529840" y="1318260"/>
                </a:lnTo>
                <a:lnTo>
                  <a:pt x="2766060" y="1181100"/>
                </a:lnTo>
                <a:lnTo>
                  <a:pt x="2834640" y="1181100"/>
                </a:lnTo>
                <a:lnTo>
                  <a:pt x="3032760" y="1348740"/>
                </a:lnTo>
                <a:lnTo>
                  <a:pt x="3223260" y="1363980"/>
                </a:lnTo>
                <a:lnTo>
                  <a:pt x="3421380" y="1394460"/>
                </a:lnTo>
                <a:lnTo>
                  <a:pt x="3680460" y="1310640"/>
                </a:lnTo>
                <a:lnTo>
                  <a:pt x="3901440" y="1348740"/>
                </a:lnTo>
                <a:lnTo>
                  <a:pt x="4053840" y="1333500"/>
                </a:lnTo>
                <a:lnTo>
                  <a:pt x="4160520" y="1280160"/>
                </a:lnTo>
                <a:lnTo>
                  <a:pt x="4114800" y="1112520"/>
                </a:lnTo>
                <a:lnTo>
                  <a:pt x="4160520" y="922020"/>
                </a:lnTo>
                <a:lnTo>
                  <a:pt x="4320540" y="853440"/>
                </a:lnTo>
                <a:lnTo>
                  <a:pt x="4404360" y="518160"/>
                </a:lnTo>
                <a:lnTo>
                  <a:pt x="4617720" y="434340"/>
                </a:lnTo>
                <a:lnTo>
                  <a:pt x="4701540" y="152400"/>
                </a:lnTo>
                <a:lnTo>
                  <a:pt x="5044440" y="152400"/>
                </a:lnTo>
                <a:lnTo>
                  <a:pt x="5212080" y="0"/>
                </a:lnTo>
                <a:lnTo>
                  <a:pt x="5356860" y="45720"/>
                </a:lnTo>
                <a:lnTo>
                  <a:pt x="5463540" y="91440"/>
                </a:lnTo>
                <a:lnTo>
                  <a:pt x="5631180" y="251460"/>
                </a:lnTo>
                <a:lnTo>
                  <a:pt x="5798820" y="320040"/>
                </a:lnTo>
                <a:lnTo>
                  <a:pt x="5646420" y="556260"/>
                </a:lnTo>
                <a:lnTo>
                  <a:pt x="5394960" y="777240"/>
                </a:lnTo>
                <a:lnTo>
                  <a:pt x="5402580" y="1066800"/>
                </a:lnTo>
                <a:lnTo>
                  <a:pt x="5356860" y="1249680"/>
                </a:lnTo>
                <a:lnTo>
                  <a:pt x="5356860" y="1478280"/>
                </a:lnTo>
                <a:lnTo>
                  <a:pt x="4815840" y="2636520"/>
                </a:lnTo>
                <a:lnTo>
                  <a:pt x="4754880" y="2743200"/>
                </a:lnTo>
                <a:lnTo>
                  <a:pt x="4724400" y="2994660"/>
                </a:lnTo>
                <a:lnTo>
                  <a:pt x="4640580" y="3116580"/>
                </a:lnTo>
                <a:lnTo>
                  <a:pt x="4419600" y="3192780"/>
                </a:lnTo>
                <a:lnTo>
                  <a:pt x="4305300" y="3604260"/>
                </a:lnTo>
                <a:lnTo>
                  <a:pt x="4290060" y="3787140"/>
                </a:lnTo>
                <a:lnTo>
                  <a:pt x="3901440" y="3848100"/>
                </a:lnTo>
                <a:lnTo>
                  <a:pt x="3314700" y="3680460"/>
                </a:lnTo>
                <a:lnTo>
                  <a:pt x="3101340" y="3695700"/>
                </a:lnTo>
                <a:lnTo>
                  <a:pt x="2948940" y="3649980"/>
                </a:lnTo>
                <a:lnTo>
                  <a:pt x="2567940" y="3604260"/>
                </a:lnTo>
                <a:lnTo>
                  <a:pt x="2171700" y="3482340"/>
                </a:lnTo>
                <a:lnTo>
                  <a:pt x="2049780" y="3467100"/>
                </a:lnTo>
                <a:lnTo>
                  <a:pt x="1653540" y="3314700"/>
                </a:lnTo>
                <a:lnTo>
                  <a:pt x="1554480" y="3307080"/>
                </a:lnTo>
                <a:lnTo>
                  <a:pt x="1379220" y="3329940"/>
                </a:lnTo>
                <a:lnTo>
                  <a:pt x="1097280" y="3543300"/>
                </a:lnTo>
                <a:lnTo>
                  <a:pt x="701040" y="3345180"/>
                </a:lnTo>
                <a:lnTo>
                  <a:pt x="632460" y="3352800"/>
                </a:lnTo>
                <a:lnTo>
                  <a:pt x="381000" y="3489960"/>
                </a:lnTo>
                <a:lnTo>
                  <a:pt x="0" y="3185160"/>
                </a:lnTo>
                <a:close/>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テキスト ボックス 43">
            <a:extLst>
              <a:ext uri="{FF2B5EF4-FFF2-40B4-BE49-F238E27FC236}">
                <a16:creationId xmlns:a16="http://schemas.microsoft.com/office/drawing/2014/main" id="{814D6A18-A041-4A98-B848-DE67672AE46F}"/>
              </a:ext>
            </a:extLst>
          </p:cNvPr>
          <p:cNvSpPr txBox="1"/>
          <p:nvPr/>
        </p:nvSpPr>
        <p:spPr>
          <a:xfrm>
            <a:off x="1850156" y="6229373"/>
            <a:ext cx="7533504" cy="509242"/>
          </a:xfrm>
          <a:prstGeom prst="rect">
            <a:avLst/>
          </a:prstGeom>
          <a:noFill/>
        </p:spPr>
        <p:txBody>
          <a:bodyPr wrap="square">
            <a:spAutoFit/>
          </a:bodyPr>
          <a:lstStyle/>
          <a:p>
            <a:pPr>
              <a:lnSpc>
                <a:spcPts val="1600"/>
              </a:lnSpc>
            </a:pPr>
            <a:r>
              <a:rPr kumimoji="1" lang="en-US" altLang="ja-JP" sz="1600" dirty="0">
                <a:latin typeface="+mn-ea"/>
              </a:rPr>
              <a:t>《</a:t>
            </a:r>
            <a:r>
              <a:rPr kumimoji="1" lang="ja-JP" altLang="en-US" sz="1600" dirty="0">
                <a:latin typeface="+mn-ea"/>
              </a:rPr>
              <a:t>デメリット</a:t>
            </a:r>
            <a:r>
              <a:rPr kumimoji="1" lang="en-US" altLang="ja-JP" sz="1600" dirty="0">
                <a:latin typeface="+mn-ea"/>
              </a:rPr>
              <a:t>》</a:t>
            </a:r>
            <a:r>
              <a:rPr kumimoji="1" lang="ja-JP" altLang="en-US" sz="1600" dirty="0">
                <a:latin typeface="+mn-ea"/>
              </a:rPr>
              <a:t>林小班一つずつを１単位としてゾーニングした場合、林班　</a:t>
            </a:r>
            <a:endParaRPr kumimoji="1" lang="en-US" altLang="ja-JP" sz="1600" dirty="0">
              <a:latin typeface="+mn-ea"/>
            </a:endParaRPr>
          </a:p>
          <a:p>
            <a:pPr>
              <a:lnSpc>
                <a:spcPts val="1600"/>
              </a:lnSpc>
            </a:pPr>
            <a:r>
              <a:rPr kumimoji="1" lang="ja-JP" altLang="en-US" sz="1600" dirty="0">
                <a:latin typeface="+mn-ea"/>
              </a:rPr>
              <a:t>　　　　　　　と比べて細かくなり過ぎて、全体の傾向が読み取りにくい。</a:t>
            </a:r>
            <a:endParaRPr kumimoji="1" lang="en-US" altLang="ja-JP" sz="1600" dirty="0">
              <a:latin typeface="+mn-ea"/>
            </a:endParaRPr>
          </a:p>
        </p:txBody>
      </p:sp>
      <p:sp>
        <p:nvSpPr>
          <p:cNvPr id="405" name="正方形/長方形 404">
            <a:extLst>
              <a:ext uri="{FF2B5EF4-FFF2-40B4-BE49-F238E27FC236}">
                <a16:creationId xmlns:a16="http://schemas.microsoft.com/office/drawing/2014/main" id="{2D176637-5F16-4259-81BA-8CCC7940FCD7}"/>
              </a:ext>
            </a:extLst>
          </p:cNvPr>
          <p:cNvSpPr/>
          <p:nvPr/>
        </p:nvSpPr>
        <p:spPr>
          <a:xfrm>
            <a:off x="155900" y="2660115"/>
            <a:ext cx="344963" cy="150921"/>
          </a:xfrm>
          <a:prstGeom prst="rect">
            <a:avLst/>
          </a:prstGeom>
          <a:noFill/>
          <a:ln w="34925">
            <a:solidFill>
              <a:srgbClr val="FF33CC"/>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09" name="直線コネクタ 408">
            <a:extLst>
              <a:ext uri="{FF2B5EF4-FFF2-40B4-BE49-F238E27FC236}">
                <a16:creationId xmlns:a16="http://schemas.microsoft.com/office/drawing/2014/main" id="{76C0502A-9A0E-471B-8003-6DA988733BE6}"/>
              </a:ext>
            </a:extLst>
          </p:cNvPr>
          <p:cNvCxnSpPr>
            <a:cxnSpLocks/>
          </p:cNvCxnSpPr>
          <p:nvPr/>
        </p:nvCxnSpPr>
        <p:spPr>
          <a:xfrm>
            <a:off x="155900" y="2716526"/>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516" name="直線コネクタ 515">
            <a:extLst>
              <a:ext uri="{FF2B5EF4-FFF2-40B4-BE49-F238E27FC236}">
                <a16:creationId xmlns:a16="http://schemas.microsoft.com/office/drawing/2014/main" id="{647656A0-51E2-4DC9-B3E2-C72E28D63363}"/>
              </a:ext>
            </a:extLst>
          </p:cNvPr>
          <p:cNvCxnSpPr>
            <a:cxnSpLocks/>
            <a:endCxn id="405" idx="0"/>
          </p:cNvCxnSpPr>
          <p:nvPr/>
        </p:nvCxnSpPr>
        <p:spPr>
          <a:xfrm flipV="1">
            <a:off x="328382" y="2660115"/>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517" name="直線コネクタ 516">
            <a:extLst>
              <a:ext uri="{FF2B5EF4-FFF2-40B4-BE49-F238E27FC236}">
                <a16:creationId xmlns:a16="http://schemas.microsoft.com/office/drawing/2014/main" id="{7A9F4209-B9B2-4981-A274-4A8D6B19C6F0}"/>
              </a:ext>
            </a:extLst>
          </p:cNvPr>
          <p:cNvCxnSpPr>
            <a:cxnSpLocks/>
          </p:cNvCxnSpPr>
          <p:nvPr/>
        </p:nvCxnSpPr>
        <p:spPr>
          <a:xfrm flipV="1">
            <a:off x="408392" y="2664233"/>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518" name="直線コネクタ 517">
            <a:extLst>
              <a:ext uri="{FF2B5EF4-FFF2-40B4-BE49-F238E27FC236}">
                <a16:creationId xmlns:a16="http://schemas.microsoft.com/office/drawing/2014/main" id="{6FC83115-09FF-49BE-987F-A9AC5F32FE78}"/>
              </a:ext>
            </a:extLst>
          </p:cNvPr>
          <p:cNvCxnSpPr>
            <a:cxnSpLocks/>
          </p:cNvCxnSpPr>
          <p:nvPr/>
        </p:nvCxnSpPr>
        <p:spPr>
          <a:xfrm flipV="1">
            <a:off x="252182" y="2657620"/>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519" name="直線コネクタ 518">
            <a:extLst>
              <a:ext uri="{FF2B5EF4-FFF2-40B4-BE49-F238E27FC236}">
                <a16:creationId xmlns:a16="http://schemas.microsoft.com/office/drawing/2014/main" id="{BFE8081D-0A7D-41BC-9CB6-12048B387222}"/>
              </a:ext>
            </a:extLst>
          </p:cNvPr>
          <p:cNvCxnSpPr>
            <a:cxnSpLocks/>
          </p:cNvCxnSpPr>
          <p:nvPr/>
        </p:nvCxnSpPr>
        <p:spPr>
          <a:xfrm>
            <a:off x="151383" y="2756879"/>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sp>
        <p:nvSpPr>
          <p:cNvPr id="520" name="テキスト ボックス 519">
            <a:extLst>
              <a:ext uri="{FF2B5EF4-FFF2-40B4-BE49-F238E27FC236}">
                <a16:creationId xmlns:a16="http://schemas.microsoft.com/office/drawing/2014/main" id="{AF211F82-A48E-4A24-A3CC-6B59AA68673F}"/>
              </a:ext>
            </a:extLst>
          </p:cNvPr>
          <p:cNvSpPr txBox="1"/>
          <p:nvPr/>
        </p:nvSpPr>
        <p:spPr>
          <a:xfrm>
            <a:off x="8159234" y="4490188"/>
            <a:ext cx="1163761" cy="304058"/>
          </a:xfrm>
          <a:prstGeom prst="rect">
            <a:avLst/>
          </a:prstGeom>
          <a:noFill/>
        </p:spPr>
        <p:txBody>
          <a:bodyPr wrap="square">
            <a:spAutoFit/>
          </a:bodyPr>
          <a:lstStyle/>
          <a:p>
            <a:pPr>
              <a:lnSpc>
                <a:spcPts val="1600"/>
              </a:lnSpc>
            </a:pPr>
            <a:r>
              <a:rPr kumimoji="1" lang="ja-JP" altLang="en-US" sz="1600" dirty="0">
                <a:latin typeface="+mn-ea"/>
              </a:rPr>
              <a:t>約</a:t>
            </a:r>
            <a:r>
              <a:rPr kumimoji="1" lang="en-US" altLang="ja-JP" sz="1600" dirty="0">
                <a:latin typeface="+mn-ea"/>
              </a:rPr>
              <a:t>62.2ha</a:t>
            </a:r>
          </a:p>
        </p:txBody>
      </p:sp>
      <p:cxnSp>
        <p:nvCxnSpPr>
          <p:cNvPr id="521" name="直線コネクタ 520">
            <a:extLst>
              <a:ext uri="{FF2B5EF4-FFF2-40B4-BE49-F238E27FC236}">
                <a16:creationId xmlns:a16="http://schemas.microsoft.com/office/drawing/2014/main" id="{19400E60-AC3A-4CA4-8076-BFBFB2664A6D}"/>
              </a:ext>
            </a:extLst>
          </p:cNvPr>
          <p:cNvCxnSpPr>
            <a:cxnSpLocks/>
          </p:cNvCxnSpPr>
          <p:nvPr/>
        </p:nvCxnSpPr>
        <p:spPr>
          <a:xfrm>
            <a:off x="6788206" y="4508025"/>
            <a:ext cx="1422028" cy="10899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822028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a:extLst>
              <a:ext uri="{FF2B5EF4-FFF2-40B4-BE49-F238E27FC236}">
                <a16:creationId xmlns:a16="http://schemas.microsoft.com/office/drawing/2014/main" id="{A297D8A6-C1CA-4819-94E5-5BC74D301A48}"/>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FBAD5998-C96B-4DF4-8CDF-C2B3EA26F253}"/>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9E0B57F9-26AD-4A9B-B68B-F76632A555AF}"/>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　 （林小班でゾーニングを検討）</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3ACF8613-9672-414B-AF0A-F98479652737}"/>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6DEA3E52-9F92-4F9C-B73E-3077F84C226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4C5740BD-A830-4F85-B025-84BA00BC755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6" name="正方形/長方形 15">
            <a:extLst>
              <a:ext uri="{FF2B5EF4-FFF2-40B4-BE49-F238E27FC236}">
                <a16:creationId xmlns:a16="http://schemas.microsoft.com/office/drawing/2014/main" id="{8096F855-539E-4C2D-AF43-06F70E58A8C3}"/>
              </a:ext>
            </a:extLst>
          </p:cNvPr>
          <p:cNvSpPr/>
          <p:nvPr/>
        </p:nvSpPr>
        <p:spPr>
          <a:xfrm>
            <a:off x="79943" y="936712"/>
            <a:ext cx="1845810" cy="2338116"/>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テキスト ボックス 16">
            <a:extLst>
              <a:ext uri="{FF2B5EF4-FFF2-40B4-BE49-F238E27FC236}">
                <a16:creationId xmlns:a16="http://schemas.microsoft.com/office/drawing/2014/main" id="{1C035543-72D5-40E5-B8EC-BF9D69024CF4}"/>
              </a:ext>
            </a:extLst>
          </p:cNvPr>
          <p:cNvSpPr txBox="1"/>
          <p:nvPr/>
        </p:nvSpPr>
        <p:spPr>
          <a:xfrm>
            <a:off x="81813" y="96446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18" name="テキスト ボックス 17">
            <a:extLst>
              <a:ext uri="{FF2B5EF4-FFF2-40B4-BE49-F238E27FC236}">
                <a16:creationId xmlns:a16="http://schemas.microsoft.com/office/drawing/2014/main" id="{0656FAF1-93F6-45A3-9247-F6C6158C9F07}"/>
              </a:ext>
            </a:extLst>
          </p:cNvPr>
          <p:cNvSpPr txBox="1"/>
          <p:nvPr/>
        </p:nvSpPr>
        <p:spPr>
          <a:xfrm>
            <a:off x="460024" y="2144031"/>
            <a:ext cx="1720790" cy="230832"/>
          </a:xfrm>
          <a:prstGeom prst="rect">
            <a:avLst/>
          </a:prstGeom>
          <a:noFill/>
        </p:spPr>
        <p:txBody>
          <a:bodyPr wrap="square" rtlCol="0">
            <a:spAutoFit/>
          </a:bodyPr>
          <a:lstStyle/>
          <a:p>
            <a:r>
              <a:rPr kumimoji="1" lang="ja-JP" altLang="en-US" sz="900" b="1" dirty="0"/>
              <a:t>山地災害危険地区（山腹）</a:t>
            </a:r>
          </a:p>
        </p:txBody>
      </p:sp>
      <p:sp>
        <p:nvSpPr>
          <p:cNvPr id="19" name="正方形/長方形 18">
            <a:extLst>
              <a:ext uri="{FF2B5EF4-FFF2-40B4-BE49-F238E27FC236}">
                <a16:creationId xmlns:a16="http://schemas.microsoft.com/office/drawing/2014/main" id="{76C03A8D-8BB0-4532-8AA7-46B0FED31042}"/>
              </a:ext>
            </a:extLst>
          </p:cNvPr>
          <p:cNvSpPr/>
          <p:nvPr/>
        </p:nvSpPr>
        <p:spPr>
          <a:xfrm>
            <a:off x="158622" y="2185261"/>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テキスト ボックス 19">
            <a:extLst>
              <a:ext uri="{FF2B5EF4-FFF2-40B4-BE49-F238E27FC236}">
                <a16:creationId xmlns:a16="http://schemas.microsoft.com/office/drawing/2014/main" id="{7A70542A-5CC3-494C-AB45-CB79D4E1EDC6}"/>
              </a:ext>
            </a:extLst>
          </p:cNvPr>
          <p:cNvSpPr txBox="1"/>
          <p:nvPr/>
        </p:nvSpPr>
        <p:spPr>
          <a:xfrm>
            <a:off x="448989" y="2380149"/>
            <a:ext cx="1720789" cy="230832"/>
          </a:xfrm>
          <a:prstGeom prst="rect">
            <a:avLst/>
          </a:prstGeom>
          <a:noFill/>
        </p:spPr>
        <p:txBody>
          <a:bodyPr wrap="square" rtlCol="0">
            <a:spAutoFit/>
          </a:bodyPr>
          <a:lstStyle/>
          <a:p>
            <a:r>
              <a:rPr kumimoji="1" lang="ja-JP" altLang="en-US" sz="900" b="1" dirty="0"/>
              <a:t>山地災害危険地区（渓流）</a:t>
            </a:r>
          </a:p>
        </p:txBody>
      </p:sp>
      <p:sp>
        <p:nvSpPr>
          <p:cNvPr id="21" name="正方形/長方形 20">
            <a:extLst>
              <a:ext uri="{FF2B5EF4-FFF2-40B4-BE49-F238E27FC236}">
                <a16:creationId xmlns:a16="http://schemas.microsoft.com/office/drawing/2014/main" id="{8677E424-1329-4C29-BC31-30F86E412EAC}"/>
              </a:ext>
            </a:extLst>
          </p:cNvPr>
          <p:cNvSpPr/>
          <p:nvPr/>
        </p:nvSpPr>
        <p:spPr>
          <a:xfrm>
            <a:off x="155901" y="2413066"/>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テキスト ボックス 21">
            <a:extLst>
              <a:ext uri="{FF2B5EF4-FFF2-40B4-BE49-F238E27FC236}">
                <a16:creationId xmlns:a16="http://schemas.microsoft.com/office/drawing/2014/main" id="{8D5945D5-CF37-441D-8B9E-556852510A35}"/>
              </a:ext>
            </a:extLst>
          </p:cNvPr>
          <p:cNvSpPr txBox="1"/>
          <p:nvPr/>
        </p:nvSpPr>
        <p:spPr>
          <a:xfrm>
            <a:off x="440490" y="1201075"/>
            <a:ext cx="1015662" cy="246221"/>
          </a:xfrm>
          <a:prstGeom prst="rect">
            <a:avLst/>
          </a:prstGeom>
          <a:noFill/>
        </p:spPr>
        <p:txBody>
          <a:bodyPr wrap="square" rtlCol="0">
            <a:spAutoFit/>
          </a:bodyPr>
          <a:lstStyle/>
          <a:p>
            <a:r>
              <a:rPr kumimoji="1" lang="ja-JP" altLang="en-US" sz="1000" b="1" dirty="0"/>
              <a:t>①資源循環林</a:t>
            </a:r>
          </a:p>
        </p:txBody>
      </p:sp>
      <p:sp>
        <p:nvSpPr>
          <p:cNvPr id="23" name="テキスト ボックス 22">
            <a:extLst>
              <a:ext uri="{FF2B5EF4-FFF2-40B4-BE49-F238E27FC236}">
                <a16:creationId xmlns:a16="http://schemas.microsoft.com/office/drawing/2014/main" id="{AEA896A6-FCD2-4BC0-A26E-562AF6242489}"/>
              </a:ext>
            </a:extLst>
          </p:cNvPr>
          <p:cNvSpPr txBox="1"/>
          <p:nvPr/>
        </p:nvSpPr>
        <p:spPr>
          <a:xfrm>
            <a:off x="432176" y="1434323"/>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24" name="テキスト ボックス 23">
            <a:extLst>
              <a:ext uri="{FF2B5EF4-FFF2-40B4-BE49-F238E27FC236}">
                <a16:creationId xmlns:a16="http://schemas.microsoft.com/office/drawing/2014/main" id="{13A86A10-5516-4E0F-B4B5-3D38CBE40472}"/>
              </a:ext>
            </a:extLst>
          </p:cNvPr>
          <p:cNvSpPr txBox="1"/>
          <p:nvPr/>
        </p:nvSpPr>
        <p:spPr>
          <a:xfrm>
            <a:off x="440489" y="1659606"/>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25" name="テキスト ボックス 24">
            <a:extLst>
              <a:ext uri="{FF2B5EF4-FFF2-40B4-BE49-F238E27FC236}">
                <a16:creationId xmlns:a16="http://schemas.microsoft.com/office/drawing/2014/main" id="{597E3AF4-02A9-4348-B298-BBB70042A339}"/>
              </a:ext>
            </a:extLst>
          </p:cNvPr>
          <p:cNvSpPr txBox="1"/>
          <p:nvPr/>
        </p:nvSpPr>
        <p:spPr>
          <a:xfrm>
            <a:off x="437768" y="1881968"/>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26" name="正方形/長方形 25">
            <a:extLst>
              <a:ext uri="{FF2B5EF4-FFF2-40B4-BE49-F238E27FC236}">
                <a16:creationId xmlns:a16="http://schemas.microsoft.com/office/drawing/2014/main" id="{791CBA11-8DF2-46B2-AAB4-102B12F415CE}"/>
              </a:ext>
            </a:extLst>
          </p:cNvPr>
          <p:cNvSpPr/>
          <p:nvPr/>
        </p:nvSpPr>
        <p:spPr>
          <a:xfrm>
            <a:off x="138367" y="1473255"/>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正方形/長方形 26">
            <a:extLst>
              <a:ext uri="{FF2B5EF4-FFF2-40B4-BE49-F238E27FC236}">
                <a16:creationId xmlns:a16="http://schemas.microsoft.com/office/drawing/2014/main" id="{5A036B4F-392C-4D43-BFCA-975504280F53}"/>
              </a:ext>
            </a:extLst>
          </p:cNvPr>
          <p:cNvSpPr/>
          <p:nvPr/>
        </p:nvSpPr>
        <p:spPr>
          <a:xfrm>
            <a:off x="136553" y="1698227"/>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正方形/長方形 27">
            <a:extLst>
              <a:ext uri="{FF2B5EF4-FFF2-40B4-BE49-F238E27FC236}">
                <a16:creationId xmlns:a16="http://schemas.microsoft.com/office/drawing/2014/main" id="{B836D78E-9DD5-41A2-8A8D-497601909462}"/>
              </a:ext>
            </a:extLst>
          </p:cNvPr>
          <p:cNvSpPr/>
          <p:nvPr/>
        </p:nvSpPr>
        <p:spPr>
          <a:xfrm>
            <a:off x="141996" y="1923198"/>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正方形/長方形 28">
            <a:extLst>
              <a:ext uri="{FF2B5EF4-FFF2-40B4-BE49-F238E27FC236}">
                <a16:creationId xmlns:a16="http://schemas.microsoft.com/office/drawing/2014/main" id="{243280F9-A559-4241-AF45-25AEBF876B72}"/>
              </a:ext>
            </a:extLst>
          </p:cNvPr>
          <p:cNvSpPr/>
          <p:nvPr/>
        </p:nvSpPr>
        <p:spPr>
          <a:xfrm>
            <a:off x="141089" y="1233770"/>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13568451-97AA-46C0-9466-2AF9AF7B06FD}"/>
              </a:ext>
            </a:extLst>
          </p:cNvPr>
          <p:cNvSpPr txBox="1"/>
          <p:nvPr/>
        </p:nvSpPr>
        <p:spPr>
          <a:xfrm>
            <a:off x="460025" y="2610981"/>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cxnSp>
        <p:nvCxnSpPr>
          <p:cNvPr id="32" name="直線コネクタ 31">
            <a:extLst>
              <a:ext uri="{FF2B5EF4-FFF2-40B4-BE49-F238E27FC236}">
                <a16:creationId xmlns:a16="http://schemas.microsoft.com/office/drawing/2014/main" id="{A95831F9-943A-46DF-B806-7C5BA9489666}"/>
              </a:ext>
            </a:extLst>
          </p:cNvPr>
          <p:cNvCxnSpPr/>
          <p:nvPr/>
        </p:nvCxnSpPr>
        <p:spPr>
          <a:xfrm>
            <a:off x="155900" y="3006157"/>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33" name="テキスト ボックス 32">
            <a:extLst>
              <a:ext uri="{FF2B5EF4-FFF2-40B4-BE49-F238E27FC236}">
                <a16:creationId xmlns:a16="http://schemas.microsoft.com/office/drawing/2014/main" id="{58C9B451-085E-4E12-80BE-DA17AA178DBC}"/>
              </a:ext>
            </a:extLst>
          </p:cNvPr>
          <p:cNvSpPr txBox="1"/>
          <p:nvPr/>
        </p:nvSpPr>
        <p:spPr>
          <a:xfrm>
            <a:off x="460715" y="2891508"/>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34" name="テキスト ボックス 33">
            <a:extLst>
              <a:ext uri="{FF2B5EF4-FFF2-40B4-BE49-F238E27FC236}">
                <a16:creationId xmlns:a16="http://schemas.microsoft.com/office/drawing/2014/main" id="{29BD750B-8F8D-44ED-841F-1E83E2128561}"/>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35" name="テキスト ボックス 34">
            <a:extLst>
              <a:ext uri="{FF2B5EF4-FFF2-40B4-BE49-F238E27FC236}">
                <a16:creationId xmlns:a16="http://schemas.microsoft.com/office/drawing/2014/main" id="{37F7259E-F3DC-4E43-9D76-3B5DB8FE8290}"/>
              </a:ext>
            </a:extLst>
          </p:cNvPr>
          <p:cNvSpPr txBox="1"/>
          <p:nvPr/>
        </p:nvSpPr>
        <p:spPr>
          <a:xfrm>
            <a:off x="1693623" y="6294899"/>
            <a:ext cx="7533504" cy="509242"/>
          </a:xfrm>
          <a:prstGeom prst="rect">
            <a:avLst/>
          </a:prstGeom>
          <a:noFill/>
        </p:spPr>
        <p:txBody>
          <a:bodyPr wrap="square">
            <a:spAutoFit/>
          </a:bodyPr>
          <a:lstStyle/>
          <a:p>
            <a:pPr>
              <a:lnSpc>
                <a:spcPts val="1600"/>
              </a:lnSpc>
            </a:pPr>
            <a:r>
              <a:rPr kumimoji="1" lang="en-US" altLang="ja-JP" sz="1600" dirty="0">
                <a:latin typeface="+mn-ea"/>
              </a:rPr>
              <a:t>《</a:t>
            </a:r>
            <a:r>
              <a:rPr kumimoji="1" lang="ja-JP" altLang="en-US" sz="1600" dirty="0">
                <a:latin typeface="+mn-ea"/>
              </a:rPr>
              <a:t>デメリット</a:t>
            </a:r>
            <a:r>
              <a:rPr kumimoji="1" lang="en-US" altLang="ja-JP" sz="1600" dirty="0">
                <a:latin typeface="+mn-ea"/>
              </a:rPr>
              <a:t>》</a:t>
            </a:r>
            <a:r>
              <a:rPr kumimoji="1" lang="ja-JP" altLang="en-US" sz="1600" dirty="0">
                <a:latin typeface="+mn-ea"/>
              </a:rPr>
              <a:t>林小班一つずつを１単位としてゾーニングした場合、林班　</a:t>
            </a:r>
            <a:endParaRPr kumimoji="1" lang="en-US" altLang="ja-JP" sz="1600" dirty="0">
              <a:latin typeface="+mn-ea"/>
            </a:endParaRPr>
          </a:p>
          <a:p>
            <a:pPr>
              <a:lnSpc>
                <a:spcPts val="1600"/>
              </a:lnSpc>
            </a:pPr>
            <a:r>
              <a:rPr kumimoji="1" lang="ja-JP" altLang="en-US" sz="1600" dirty="0">
                <a:latin typeface="+mn-ea"/>
              </a:rPr>
              <a:t>　　　　　　　と比べて細かくなり過ぎて、全体の傾向が読み取りにくい。</a:t>
            </a:r>
            <a:endParaRPr kumimoji="1" lang="en-US" altLang="ja-JP" sz="1600" dirty="0">
              <a:latin typeface="+mn-ea"/>
            </a:endParaRPr>
          </a:p>
        </p:txBody>
      </p:sp>
      <p:sp>
        <p:nvSpPr>
          <p:cNvPr id="36" name="スライド番号プレースホルダー 10">
            <a:extLst>
              <a:ext uri="{FF2B5EF4-FFF2-40B4-BE49-F238E27FC236}">
                <a16:creationId xmlns:a16="http://schemas.microsoft.com/office/drawing/2014/main" id="{E853AE4E-157B-4E7A-8431-D3D369346361}"/>
              </a:ext>
            </a:extLst>
          </p:cNvPr>
          <p:cNvSpPr>
            <a:spLocks noGrp="1"/>
          </p:cNvSpPr>
          <p:nvPr>
            <p:ph type="sldNum" sz="quarter" idx="12"/>
          </p:nvPr>
        </p:nvSpPr>
        <p:spPr>
          <a:xfrm>
            <a:off x="6996113" y="6356352"/>
            <a:ext cx="2228850" cy="365125"/>
          </a:xfrm>
        </p:spPr>
        <p:txBody>
          <a:bodyPr/>
          <a:lstStyle/>
          <a:p>
            <a:r>
              <a:rPr kumimoji="1" lang="en-US" altLang="ja-JP" sz="2000" b="1" dirty="0"/>
              <a:t>46</a:t>
            </a:r>
            <a:endParaRPr kumimoji="1" lang="ja-JP" altLang="en-US" sz="2000" b="1" dirty="0"/>
          </a:p>
        </p:txBody>
      </p:sp>
      <p:pic>
        <p:nvPicPr>
          <p:cNvPr id="42" name="図 41">
            <a:extLst>
              <a:ext uri="{FF2B5EF4-FFF2-40B4-BE49-F238E27FC236}">
                <a16:creationId xmlns:a16="http://schemas.microsoft.com/office/drawing/2014/main" id="{1D6912D4-6526-4EF2-9FF9-6B187A470AA1}"/>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2132285" y="939024"/>
            <a:ext cx="6603113" cy="4905072"/>
          </a:xfrm>
          <a:prstGeom prst="rect">
            <a:avLst/>
          </a:prstGeom>
        </p:spPr>
      </p:pic>
      <p:sp>
        <p:nvSpPr>
          <p:cNvPr id="43" name="正方形/長方形 42">
            <a:extLst>
              <a:ext uri="{FF2B5EF4-FFF2-40B4-BE49-F238E27FC236}">
                <a16:creationId xmlns:a16="http://schemas.microsoft.com/office/drawing/2014/main" id="{4014B61A-FE6D-4DE7-BE0D-F1F901655F42}"/>
              </a:ext>
            </a:extLst>
          </p:cNvPr>
          <p:cNvSpPr/>
          <p:nvPr/>
        </p:nvSpPr>
        <p:spPr>
          <a:xfrm>
            <a:off x="3349394" y="4451462"/>
            <a:ext cx="192020" cy="1652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 name="正方形/長方形 43">
            <a:extLst>
              <a:ext uri="{FF2B5EF4-FFF2-40B4-BE49-F238E27FC236}">
                <a16:creationId xmlns:a16="http://schemas.microsoft.com/office/drawing/2014/main" id="{C83A5617-FEDD-4356-8A18-D5F3DD84C50E}"/>
              </a:ext>
            </a:extLst>
          </p:cNvPr>
          <p:cNvSpPr/>
          <p:nvPr/>
        </p:nvSpPr>
        <p:spPr>
          <a:xfrm>
            <a:off x="2802599" y="4196371"/>
            <a:ext cx="192020" cy="2119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正方形/長方形 44">
            <a:extLst>
              <a:ext uri="{FF2B5EF4-FFF2-40B4-BE49-F238E27FC236}">
                <a16:creationId xmlns:a16="http://schemas.microsoft.com/office/drawing/2014/main" id="{DC19E35A-A0AB-4467-8B7D-302FD58AB682}"/>
              </a:ext>
            </a:extLst>
          </p:cNvPr>
          <p:cNvSpPr/>
          <p:nvPr/>
        </p:nvSpPr>
        <p:spPr>
          <a:xfrm>
            <a:off x="3012681" y="4902675"/>
            <a:ext cx="103117" cy="714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45">
            <a:extLst>
              <a:ext uri="{FF2B5EF4-FFF2-40B4-BE49-F238E27FC236}">
                <a16:creationId xmlns:a16="http://schemas.microsoft.com/office/drawing/2014/main" id="{4AA44677-F2F9-42C9-AE0C-531AE233CD76}"/>
              </a:ext>
            </a:extLst>
          </p:cNvPr>
          <p:cNvSpPr/>
          <p:nvPr/>
        </p:nvSpPr>
        <p:spPr>
          <a:xfrm>
            <a:off x="2723127" y="4705608"/>
            <a:ext cx="70934" cy="986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正方形/長方形 46">
            <a:extLst>
              <a:ext uri="{FF2B5EF4-FFF2-40B4-BE49-F238E27FC236}">
                <a16:creationId xmlns:a16="http://schemas.microsoft.com/office/drawing/2014/main" id="{A19FC980-EE6F-4D59-A6BF-B82EE91CC6E7}"/>
              </a:ext>
            </a:extLst>
          </p:cNvPr>
          <p:cNvSpPr/>
          <p:nvPr/>
        </p:nvSpPr>
        <p:spPr>
          <a:xfrm>
            <a:off x="2681829" y="4731508"/>
            <a:ext cx="70934" cy="986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正方形/長方形 47">
            <a:extLst>
              <a:ext uri="{FF2B5EF4-FFF2-40B4-BE49-F238E27FC236}">
                <a16:creationId xmlns:a16="http://schemas.microsoft.com/office/drawing/2014/main" id="{CBB8251C-6F1C-4F1C-B640-054C923F5988}"/>
              </a:ext>
            </a:extLst>
          </p:cNvPr>
          <p:cNvSpPr/>
          <p:nvPr/>
        </p:nvSpPr>
        <p:spPr>
          <a:xfrm>
            <a:off x="2646361" y="4774352"/>
            <a:ext cx="70934" cy="986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a:extLst>
              <a:ext uri="{FF2B5EF4-FFF2-40B4-BE49-F238E27FC236}">
                <a16:creationId xmlns:a16="http://schemas.microsoft.com/office/drawing/2014/main" id="{1387F5AE-5070-43A7-B54C-45FCF6EEC80B}"/>
              </a:ext>
            </a:extLst>
          </p:cNvPr>
          <p:cNvSpPr/>
          <p:nvPr/>
        </p:nvSpPr>
        <p:spPr>
          <a:xfrm>
            <a:off x="4357172" y="2204963"/>
            <a:ext cx="91627" cy="1155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正方形/長方形 49">
            <a:extLst>
              <a:ext uri="{FF2B5EF4-FFF2-40B4-BE49-F238E27FC236}">
                <a16:creationId xmlns:a16="http://schemas.microsoft.com/office/drawing/2014/main" id="{D9896984-431E-4FDD-B8CB-E721E1610E7D}"/>
              </a:ext>
            </a:extLst>
          </p:cNvPr>
          <p:cNvSpPr/>
          <p:nvPr/>
        </p:nvSpPr>
        <p:spPr>
          <a:xfrm>
            <a:off x="4280325" y="1918488"/>
            <a:ext cx="76847" cy="1763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正方形/長方形 50">
            <a:extLst>
              <a:ext uri="{FF2B5EF4-FFF2-40B4-BE49-F238E27FC236}">
                <a16:creationId xmlns:a16="http://schemas.microsoft.com/office/drawing/2014/main" id="{CBA1AB3C-69BC-4937-A269-C51058500C1D}"/>
              </a:ext>
            </a:extLst>
          </p:cNvPr>
          <p:cNvSpPr/>
          <p:nvPr/>
        </p:nvSpPr>
        <p:spPr>
          <a:xfrm>
            <a:off x="4200523" y="1826828"/>
            <a:ext cx="79803"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 name="正方形/長方形 51">
            <a:extLst>
              <a:ext uri="{FF2B5EF4-FFF2-40B4-BE49-F238E27FC236}">
                <a16:creationId xmlns:a16="http://schemas.microsoft.com/office/drawing/2014/main" id="{55E090BE-08A1-4583-8588-4AC9AF1530BE}"/>
              </a:ext>
            </a:extLst>
          </p:cNvPr>
          <p:cNvSpPr/>
          <p:nvPr/>
        </p:nvSpPr>
        <p:spPr>
          <a:xfrm>
            <a:off x="4779566" y="1811300"/>
            <a:ext cx="79803"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正方形/長方形 52">
            <a:extLst>
              <a:ext uri="{FF2B5EF4-FFF2-40B4-BE49-F238E27FC236}">
                <a16:creationId xmlns:a16="http://schemas.microsoft.com/office/drawing/2014/main" id="{BA70CCB9-24EA-4E41-B6CA-46F47EEE1EA8}"/>
              </a:ext>
            </a:extLst>
          </p:cNvPr>
          <p:cNvSpPr/>
          <p:nvPr/>
        </p:nvSpPr>
        <p:spPr>
          <a:xfrm>
            <a:off x="5149023" y="1343835"/>
            <a:ext cx="103712"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正方形/長方形 53">
            <a:extLst>
              <a:ext uri="{FF2B5EF4-FFF2-40B4-BE49-F238E27FC236}">
                <a16:creationId xmlns:a16="http://schemas.microsoft.com/office/drawing/2014/main" id="{D60753A6-91F6-4B7E-A2EB-CC28256763E4}"/>
              </a:ext>
            </a:extLst>
          </p:cNvPr>
          <p:cNvSpPr/>
          <p:nvPr/>
        </p:nvSpPr>
        <p:spPr>
          <a:xfrm>
            <a:off x="5277244" y="1442080"/>
            <a:ext cx="103712" cy="1346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正方形/長方形 54">
            <a:extLst>
              <a:ext uri="{FF2B5EF4-FFF2-40B4-BE49-F238E27FC236}">
                <a16:creationId xmlns:a16="http://schemas.microsoft.com/office/drawing/2014/main" id="{4F12EFB9-12BD-4C26-A6AB-14CE71218BB9}"/>
              </a:ext>
            </a:extLst>
          </p:cNvPr>
          <p:cNvSpPr/>
          <p:nvPr/>
        </p:nvSpPr>
        <p:spPr>
          <a:xfrm>
            <a:off x="5343970" y="1363522"/>
            <a:ext cx="79803"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正方形/長方形 55">
            <a:extLst>
              <a:ext uri="{FF2B5EF4-FFF2-40B4-BE49-F238E27FC236}">
                <a16:creationId xmlns:a16="http://schemas.microsoft.com/office/drawing/2014/main" id="{F072DDD2-EEB4-4801-BEFD-34913C0BE434}"/>
              </a:ext>
            </a:extLst>
          </p:cNvPr>
          <p:cNvSpPr/>
          <p:nvPr/>
        </p:nvSpPr>
        <p:spPr>
          <a:xfrm>
            <a:off x="6121432" y="1044833"/>
            <a:ext cx="248538"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 name="正方形/長方形 56">
            <a:extLst>
              <a:ext uri="{FF2B5EF4-FFF2-40B4-BE49-F238E27FC236}">
                <a16:creationId xmlns:a16="http://schemas.microsoft.com/office/drawing/2014/main" id="{662A1B98-A921-491D-8401-414E1735C119}"/>
              </a:ext>
            </a:extLst>
          </p:cNvPr>
          <p:cNvSpPr/>
          <p:nvPr/>
        </p:nvSpPr>
        <p:spPr>
          <a:xfrm>
            <a:off x="5864989" y="979329"/>
            <a:ext cx="103712"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正方形/長方形 57">
            <a:extLst>
              <a:ext uri="{FF2B5EF4-FFF2-40B4-BE49-F238E27FC236}">
                <a16:creationId xmlns:a16="http://schemas.microsoft.com/office/drawing/2014/main" id="{D74FFA1A-D6D8-49E4-8E43-BA2AE47625DC}"/>
              </a:ext>
            </a:extLst>
          </p:cNvPr>
          <p:cNvSpPr/>
          <p:nvPr/>
        </p:nvSpPr>
        <p:spPr>
          <a:xfrm rot="5400000">
            <a:off x="6492872" y="994284"/>
            <a:ext cx="155195" cy="605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 name="正方形/長方形 58">
            <a:extLst>
              <a:ext uri="{FF2B5EF4-FFF2-40B4-BE49-F238E27FC236}">
                <a16:creationId xmlns:a16="http://schemas.microsoft.com/office/drawing/2014/main" id="{87C0D53E-15C0-4491-B556-C6AC0FBA4B02}"/>
              </a:ext>
            </a:extLst>
          </p:cNvPr>
          <p:cNvSpPr/>
          <p:nvPr/>
        </p:nvSpPr>
        <p:spPr>
          <a:xfrm rot="5400000">
            <a:off x="6469265" y="970913"/>
            <a:ext cx="101666" cy="534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a:extLst>
              <a:ext uri="{FF2B5EF4-FFF2-40B4-BE49-F238E27FC236}">
                <a16:creationId xmlns:a16="http://schemas.microsoft.com/office/drawing/2014/main" id="{56360419-3E95-4001-9E6D-EF3157F03E4D}"/>
              </a:ext>
            </a:extLst>
          </p:cNvPr>
          <p:cNvSpPr/>
          <p:nvPr/>
        </p:nvSpPr>
        <p:spPr>
          <a:xfrm>
            <a:off x="3561629" y="4577256"/>
            <a:ext cx="70934" cy="784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正方形/長方形 60">
            <a:extLst>
              <a:ext uri="{FF2B5EF4-FFF2-40B4-BE49-F238E27FC236}">
                <a16:creationId xmlns:a16="http://schemas.microsoft.com/office/drawing/2014/main" id="{6B5A930C-DCC0-400F-A40B-68408EBC8BA5}"/>
              </a:ext>
            </a:extLst>
          </p:cNvPr>
          <p:cNvSpPr/>
          <p:nvPr/>
        </p:nvSpPr>
        <p:spPr>
          <a:xfrm>
            <a:off x="3599520" y="4577254"/>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 name="正方形/長方形 61">
            <a:extLst>
              <a:ext uri="{FF2B5EF4-FFF2-40B4-BE49-F238E27FC236}">
                <a16:creationId xmlns:a16="http://schemas.microsoft.com/office/drawing/2014/main" id="{419E7258-22ED-44ED-9354-BB91594BEDA4}"/>
              </a:ext>
            </a:extLst>
          </p:cNvPr>
          <p:cNvSpPr/>
          <p:nvPr/>
        </p:nvSpPr>
        <p:spPr>
          <a:xfrm>
            <a:off x="3345702" y="5311937"/>
            <a:ext cx="192020" cy="714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正方形/長方形 62">
            <a:extLst>
              <a:ext uri="{FF2B5EF4-FFF2-40B4-BE49-F238E27FC236}">
                <a16:creationId xmlns:a16="http://schemas.microsoft.com/office/drawing/2014/main" id="{FC7DB938-D685-4006-88B1-10D326EC57ED}"/>
              </a:ext>
            </a:extLst>
          </p:cNvPr>
          <p:cNvSpPr/>
          <p:nvPr/>
        </p:nvSpPr>
        <p:spPr>
          <a:xfrm>
            <a:off x="3599520" y="4698539"/>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a:extLst>
              <a:ext uri="{FF2B5EF4-FFF2-40B4-BE49-F238E27FC236}">
                <a16:creationId xmlns:a16="http://schemas.microsoft.com/office/drawing/2014/main" id="{8C355FDB-5856-4D51-80E3-D477FA4BD9ED}"/>
              </a:ext>
            </a:extLst>
          </p:cNvPr>
          <p:cNvSpPr/>
          <p:nvPr/>
        </p:nvSpPr>
        <p:spPr>
          <a:xfrm>
            <a:off x="3307320" y="5272716"/>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a:extLst>
              <a:ext uri="{FF2B5EF4-FFF2-40B4-BE49-F238E27FC236}">
                <a16:creationId xmlns:a16="http://schemas.microsoft.com/office/drawing/2014/main" id="{E6CE3AFE-1604-450E-A3E4-7B7C805D24C5}"/>
              </a:ext>
            </a:extLst>
          </p:cNvPr>
          <p:cNvSpPr/>
          <p:nvPr/>
        </p:nvSpPr>
        <p:spPr>
          <a:xfrm>
            <a:off x="2758593" y="5062368"/>
            <a:ext cx="98587" cy="84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正方形/長方形 65">
            <a:extLst>
              <a:ext uri="{FF2B5EF4-FFF2-40B4-BE49-F238E27FC236}">
                <a16:creationId xmlns:a16="http://schemas.microsoft.com/office/drawing/2014/main" id="{4DE3188F-A2E2-475D-9981-928D94360342}"/>
              </a:ext>
            </a:extLst>
          </p:cNvPr>
          <p:cNvSpPr/>
          <p:nvPr/>
        </p:nvSpPr>
        <p:spPr>
          <a:xfrm>
            <a:off x="3943381" y="4895232"/>
            <a:ext cx="218720" cy="1183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正方形/長方形 66">
            <a:extLst>
              <a:ext uri="{FF2B5EF4-FFF2-40B4-BE49-F238E27FC236}">
                <a16:creationId xmlns:a16="http://schemas.microsoft.com/office/drawing/2014/main" id="{1507DDA5-A9AB-4E42-87F8-B51B26A4D4F2}"/>
              </a:ext>
            </a:extLst>
          </p:cNvPr>
          <p:cNvSpPr/>
          <p:nvPr/>
        </p:nvSpPr>
        <p:spPr>
          <a:xfrm>
            <a:off x="4868978" y="4895232"/>
            <a:ext cx="167996" cy="4559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正方形/長方形 67">
            <a:extLst>
              <a:ext uri="{FF2B5EF4-FFF2-40B4-BE49-F238E27FC236}">
                <a16:creationId xmlns:a16="http://schemas.microsoft.com/office/drawing/2014/main" id="{F736A5CB-21A2-4857-961A-ABDA427D6022}"/>
              </a:ext>
            </a:extLst>
          </p:cNvPr>
          <p:cNvSpPr/>
          <p:nvPr/>
        </p:nvSpPr>
        <p:spPr>
          <a:xfrm>
            <a:off x="5033351" y="5172742"/>
            <a:ext cx="251280" cy="27615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正方形/長方形 68">
            <a:extLst>
              <a:ext uri="{FF2B5EF4-FFF2-40B4-BE49-F238E27FC236}">
                <a16:creationId xmlns:a16="http://schemas.microsoft.com/office/drawing/2014/main" id="{6ED03A32-D20C-45DC-BD82-E2CF521BAE3F}"/>
              </a:ext>
            </a:extLst>
          </p:cNvPr>
          <p:cNvSpPr/>
          <p:nvPr/>
        </p:nvSpPr>
        <p:spPr>
          <a:xfrm>
            <a:off x="5442943" y="5370300"/>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正方形/長方形 69">
            <a:extLst>
              <a:ext uri="{FF2B5EF4-FFF2-40B4-BE49-F238E27FC236}">
                <a16:creationId xmlns:a16="http://schemas.microsoft.com/office/drawing/2014/main" id="{09F1F94D-608D-4E04-A40B-AFFFE7BD56B9}"/>
              </a:ext>
            </a:extLst>
          </p:cNvPr>
          <p:cNvSpPr/>
          <p:nvPr/>
        </p:nvSpPr>
        <p:spPr>
          <a:xfrm>
            <a:off x="5407475" y="5201851"/>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 name="正方形/長方形 70">
            <a:extLst>
              <a:ext uri="{FF2B5EF4-FFF2-40B4-BE49-F238E27FC236}">
                <a16:creationId xmlns:a16="http://schemas.microsoft.com/office/drawing/2014/main" id="{80C8C4A1-A107-4957-87FC-C231AE4BB97B}"/>
              </a:ext>
            </a:extLst>
          </p:cNvPr>
          <p:cNvSpPr/>
          <p:nvPr/>
        </p:nvSpPr>
        <p:spPr>
          <a:xfrm>
            <a:off x="5240173" y="4465729"/>
            <a:ext cx="217050" cy="7517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正方形/長方形 71">
            <a:extLst>
              <a:ext uri="{FF2B5EF4-FFF2-40B4-BE49-F238E27FC236}">
                <a16:creationId xmlns:a16="http://schemas.microsoft.com/office/drawing/2014/main" id="{ABC5C1FC-058E-4233-9DCE-2EFB323B7A3B}"/>
              </a:ext>
            </a:extLst>
          </p:cNvPr>
          <p:cNvSpPr/>
          <p:nvPr/>
        </p:nvSpPr>
        <p:spPr>
          <a:xfrm>
            <a:off x="5448018" y="4884890"/>
            <a:ext cx="185731" cy="3878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正方形/長方形 72">
            <a:extLst>
              <a:ext uri="{FF2B5EF4-FFF2-40B4-BE49-F238E27FC236}">
                <a16:creationId xmlns:a16="http://schemas.microsoft.com/office/drawing/2014/main" id="{0E19FE89-DAF1-4BCC-9113-C7FBE51E894C}"/>
              </a:ext>
            </a:extLst>
          </p:cNvPr>
          <p:cNvSpPr/>
          <p:nvPr/>
        </p:nvSpPr>
        <p:spPr>
          <a:xfrm>
            <a:off x="5602961" y="5271598"/>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 name="正方形/長方形 73">
            <a:extLst>
              <a:ext uri="{FF2B5EF4-FFF2-40B4-BE49-F238E27FC236}">
                <a16:creationId xmlns:a16="http://schemas.microsoft.com/office/drawing/2014/main" id="{6F03E4E0-5B48-4D8A-898D-EE5EE7976E52}"/>
              </a:ext>
            </a:extLst>
          </p:cNvPr>
          <p:cNvSpPr/>
          <p:nvPr/>
        </p:nvSpPr>
        <p:spPr>
          <a:xfrm>
            <a:off x="5597132" y="5344173"/>
            <a:ext cx="111247" cy="182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正方形/長方形 74">
            <a:extLst>
              <a:ext uri="{FF2B5EF4-FFF2-40B4-BE49-F238E27FC236}">
                <a16:creationId xmlns:a16="http://schemas.microsoft.com/office/drawing/2014/main" id="{308BCE50-352F-410B-A2AD-69C7DE7E7C27}"/>
              </a:ext>
            </a:extLst>
          </p:cNvPr>
          <p:cNvSpPr/>
          <p:nvPr/>
        </p:nvSpPr>
        <p:spPr>
          <a:xfrm>
            <a:off x="6191927" y="5314336"/>
            <a:ext cx="111247" cy="21197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 name="正方形/長方形 75">
            <a:extLst>
              <a:ext uri="{FF2B5EF4-FFF2-40B4-BE49-F238E27FC236}">
                <a16:creationId xmlns:a16="http://schemas.microsoft.com/office/drawing/2014/main" id="{96DA404E-5E0F-4F44-95BB-F4894CBB4FCA}"/>
              </a:ext>
            </a:extLst>
          </p:cNvPr>
          <p:cNvSpPr/>
          <p:nvPr/>
        </p:nvSpPr>
        <p:spPr>
          <a:xfrm>
            <a:off x="6121432" y="3710530"/>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正方形/長方形 76">
            <a:extLst>
              <a:ext uri="{FF2B5EF4-FFF2-40B4-BE49-F238E27FC236}">
                <a16:creationId xmlns:a16="http://schemas.microsoft.com/office/drawing/2014/main" id="{A198E13E-C996-48A2-843D-BF7BD09DCF56}"/>
              </a:ext>
            </a:extLst>
          </p:cNvPr>
          <p:cNvSpPr/>
          <p:nvPr/>
        </p:nvSpPr>
        <p:spPr>
          <a:xfrm>
            <a:off x="5782232" y="3368725"/>
            <a:ext cx="103712"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96D150E2-770D-4FC3-A080-F366BF1C2CDC}"/>
              </a:ext>
            </a:extLst>
          </p:cNvPr>
          <p:cNvSpPr/>
          <p:nvPr/>
        </p:nvSpPr>
        <p:spPr>
          <a:xfrm>
            <a:off x="5811315" y="3464943"/>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0E9123C3-17DD-43C3-9642-36D88E34CAC1}"/>
              </a:ext>
            </a:extLst>
          </p:cNvPr>
          <p:cNvSpPr/>
          <p:nvPr/>
        </p:nvSpPr>
        <p:spPr>
          <a:xfrm>
            <a:off x="5603478" y="3551284"/>
            <a:ext cx="104902"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正方形/長方形 79">
            <a:extLst>
              <a:ext uri="{FF2B5EF4-FFF2-40B4-BE49-F238E27FC236}">
                <a16:creationId xmlns:a16="http://schemas.microsoft.com/office/drawing/2014/main" id="{E2AF76F1-1E8B-4345-B4C5-E07214AE3043}"/>
              </a:ext>
            </a:extLst>
          </p:cNvPr>
          <p:cNvSpPr/>
          <p:nvPr/>
        </p:nvSpPr>
        <p:spPr>
          <a:xfrm>
            <a:off x="4900525" y="3283716"/>
            <a:ext cx="132826" cy="714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正方形/長方形 80">
            <a:extLst>
              <a:ext uri="{FF2B5EF4-FFF2-40B4-BE49-F238E27FC236}">
                <a16:creationId xmlns:a16="http://schemas.microsoft.com/office/drawing/2014/main" id="{ACFD4974-4C6D-47D9-B4F0-FADF0C89D279}"/>
              </a:ext>
            </a:extLst>
          </p:cNvPr>
          <p:cNvSpPr/>
          <p:nvPr/>
        </p:nvSpPr>
        <p:spPr>
          <a:xfrm>
            <a:off x="4790649" y="3373017"/>
            <a:ext cx="79644" cy="8552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正方形/長方形 81">
            <a:extLst>
              <a:ext uri="{FF2B5EF4-FFF2-40B4-BE49-F238E27FC236}">
                <a16:creationId xmlns:a16="http://schemas.microsoft.com/office/drawing/2014/main" id="{009EC0BD-C110-4290-9BC0-8F659F6D6C2A}"/>
              </a:ext>
            </a:extLst>
          </p:cNvPr>
          <p:cNvSpPr/>
          <p:nvPr/>
        </p:nvSpPr>
        <p:spPr>
          <a:xfrm>
            <a:off x="4865041" y="3317638"/>
            <a:ext cx="87934" cy="785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正方形/長方形 82">
            <a:extLst>
              <a:ext uri="{FF2B5EF4-FFF2-40B4-BE49-F238E27FC236}">
                <a16:creationId xmlns:a16="http://schemas.microsoft.com/office/drawing/2014/main" id="{09B687B0-67EF-45F7-89AD-6F8B9F75B1F6}"/>
              </a:ext>
            </a:extLst>
          </p:cNvPr>
          <p:cNvSpPr/>
          <p:nvPr/>
        </p:nvSpPr>
        <p:spPr>
          <a:xfrm>
            <a:off x="5262686" y="2711778"/>
            <a:ext cx="215724" cy="811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BAE9529D-2148-41CA-BD50-E0EF275E1A27}"/>
              </a:ext>
            </a:extLst>
          </p:cNvPr>
          <p:cNvSpPr/>
          <p:nvPr/>
        </p:nvSpPr>
        <p:spPr>
          <a:xfrm rot="5400000">
            <a:off x="6120424" y="2083257"/>
            <a:ext cx="262902" cy="1025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正方形/長方形 84">
            <a:extLst>
              <a:ext uri="{FF2B5EF4-FFF2-40B4-BE49-F238E27FC236}">
                <a16:creationId xmlns:a16="http://schemas.microsoft.com/office/drawing/2014/main" id="{5066B278-BCE4-43FE-AB8B-CF920A9C045B}"/>
              </a:ext>
            </a:extLst>
          </p:cNvPr>
          <p:cNvSpPr/>
          <p:nvPr/>
        </p:nvSpPr>
        <p:spPr>
          <a:xfrm>
            <a:off x="5750365" y="1103397"/>
            <a:ext cx="131884" cy="1180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正方形/長方形 85">
            <a:extLst>
              <a:ext uri="{FF2B5EF4-FFF2-40B4-BE49-F238E27FC236}">
                <a16:creationId xmlns:a16="http://schemas.microsoft.com/office/drawing/2014/main" id="{B26F44C5-A47B-47F3-BBED-770D9EE51BFA}"/>
              </a:ext>
            </a:extLst>
          </p:cNvPr>
          <p:cNvSpPr/>
          <p:nvPr/>
        </p:nvSpPr>
        <p:spPr>
          <a:xfrm>
            <a:off x="5702581" y="1128412"/>
            <a:ext cx="70934" cy="733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 name="正方形/長方形 86">
            <a:extLst>
              <a:ext uri="{FF2B5EF4-FFF2-40B4-BE49-F238E27FC236}">
                <a16:creationId xmlns:a16="http://schemas.microsoft.com/office/drawing/2014/main" id="{EC89A5AF-0F3B-41C6-9684-5D08A04D45C3}"/>
              </a:ext>
            </a:extLst>
          </p:cNvPr>
          <p:cNvSpPr/>
          <p:nvPr/>
        </p:nvSpPr>
        <p:spPr>
          <a:xfrm>
            <a:off x="7257992" y="2262724"/>
            <a:ext cx="91627" cy="888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正方形/長方形 87">
            <a:extLst>
              <a:ext uri="{FF2B5EF4-FFF2-40B4-BE49-F238E27FC236}">
                <a16:creationId xmlns:a16="http://schemas.microsoft.com/office/drawing/2014/main" id="{28A0214E-0C31-45E5-9238-655F4DF1E505}"/>
              </a:ext>
            </a:extLst>
          </p:cNvPr>
          <p:cNvSpPr/>
          <p:nvPr/>
        </p:nvSpPr>
        <p:spPr>
          <a:xfrm>
            <a:off x="7125632" y="2490741"/>
            <a:ext cx="179803" cy="2867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正方形/長方形 88">
            <a:extLst>
              <a:ext uri="{FF2B5EF4-FFF2-40B4-BE49-F238E27FC236}">
                <a16:creationId xmlns:a16="http://schemas.microsoft.com/office/drawing/2014/main" id="{E7F2B00C-C8B0-4860-AB6B-A383D4964F37}"/>
              </a:ext>
            </a:extLst>
          </p:cNvPr>
          <p:cNvSpPr/>
          <p:nvPr/>
        </p:nvSpPr>
        <p:spPr>
          <a:xfrm>
            <a:off x="7035730" y="2722140"/>
            <a:ext cx="125369" cy="1530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正方形/長方形 89">
            <a:extLst>
              <a:ext uri="{FF2B5EF4-FFF2-40B4-BE49-F238E27FC236}">
                <a16:creationId xmlns:a16="http://schemas.microsoft.com/office/drawing/2014/main" id="{5EF32FAE-D9EE-4C7F-B665-FC3498148853}"/>
              </a:ext>
            </a:extLst>
          </p:cNvPr>
          <p:cNvSpPr/>
          <p:nvPr/>
        </p:nvSpPr>
        <p:spPr>
          <a:xfrm>
            <a:off x="6787955" y="3993031"/>
            <a:ext cx="247775" cy="2867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正方形/長方形 90">
            <a:extLst>
              <a:ext uri="{FF2B5EF4-FFF2-40B4-BE49-F238E27FC236}">
                <a16:creationId xmlns:a16="http://schemas.microsoft.com/office/drawing/2014/main" id="{5A96A038-1C18-4263-B3FF-4D6063E5FE1F}"/>
              </a:ext>
            </a:extLst>
          </p:cNvPr>
          <p:cNvSpPr/>
          <p:nvPr/>
        </p:nvSpPr>
        <p:spPr>
          <a:xfrm>
            <a:off x="7158772" y="4352803"/>
            <a:ext cx="70934" cy="9866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56F6577B-5037-4392-A235-254456ABB01C}"/>
              </a:ext>
            </a:extLst>
          </p:cNvPr>
          <p:cNvSpPr/>
          <p:nvPr/>
        </p:nvSpPr>
        <p:spPr>
          <a:xfrm>
            <a:off x="7120515" y="4823675"/>
            <a:ext cx="109192" cy="15045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正方形/長方形 92">
            <a:extLst>
              <a:ext uri="{FF2B5EF4-FFF2-40B4-BE49-F238E27FC236}">
                <a16:creationId xmlns:a16="http://schemas.microsoft.com/office/drawing/2014/main" id="{FF89953D-97F8-43D6-B874-B279E07CFA40}"/>
              </a:ext>
            </a:extLst>
          </p:cNvPr>
          <p:cNvSpPr/>
          <p:nvPr/>
        </p:nvSpPr>
        <p:spPr>
          <a:xfrm>
            <a:off x="6705703" y="4998184"/>
            <a:ext cx="77270" cy="943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正方形/長方形 93">
            <a:extLst>
              <a:ext uri="{FF2B5EF4-FFF2-40B4-BE49-F238E27FC236}">
                <a16:creationId xmlns:a16="http://schemas.microsoft.com/office/drawing/2014/main" id="{C3F6166C-5793-4627-A3E7-7D99F0B7E6A6}"/>
              </a:ext>
            </a:extLst>
          </p:cNvPr>
          <p:cNvSpPr/>
          <p:nvPr/>
        </p:nvSpPr>
        <p:spPr>
          <a:xfrm>
            <a:off x="6790912" y="5169888"/>
            <a:ext cx="70934" cy="2270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4F05EAC0-9E91-4153-9AD5-BDFB1521A9B3}"/>
              </a:ext>
            </a:extLst>
          </p:cNvPr>
          <p:cNvSpPr/>
          <p:nvPr/>
        </p:nvSpPr>
        <p:spPr>
          <a:xfrm>
            <a:off x="8135499" y="5431360"/>
            <a:ext cx="71524" cy="4094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C45CB1BA-84FA-45EE-8AEB-AC81F31AD6F2}"/>
              </a:ext>
            </a:extLst>
          </p:cNvPr>
          <p:cNvSpPr/>
          <p:nvPr/>
        </p:nvSpPr>
        <p:spPr>
          <a:xfrm>
            <a:off x="8217991" y="5431357"/>
            <a:ext cx="88745" cy="4314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A1B04D58-1607-4FE9-A041-E80C33F62206}"/>
              </a:ext>
            </a:extLst>
          </p:cNvPr>
          <p:cNvSpPr/>
          <p:nvPr/>
        </p:nvSpPr>
        <p:spPr>
          <a:xfrm>
            <a:off x="8300484" y="5431356"/>
            <a:ext cx="82493" cy="42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3DC85BDC-C18E-48C2-9A07-E60DD354B873}"/>
              </a:ext>
            </a:extLst>
          </p:cNvPr>
          <p:cNvSpPr/>
          <p:nvPr/>
        </p:nvSpPr>
        <p:spPr>
          <a:xfrm>
            <a:off x="8381689" y="5429830"/>
            <a:ext cx="82493" cy="21197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正方形/長方形 98">
            <a:extLst>
              <a:ext uri="{FF2B5EF4-FFF2-40B4-BE49-F238E27FC236}">
                <a16:creationId xmlns:a16="http://schemas.microsoft.com/office/drawing/2014/main" id="{1E412A86-07FF-41B1-8B36-528B4A5350BE}"/>
              </a:ext>
            </a:extLst>
          </p:cNvPr>
          <p:cNvSpPr/>
          <p:nvPr/>
        </p:nvSpPr>
        <p:spPr>
          <a:xfrm>
            <a:off x="7598160" y="4914432"/>
            <a:ext cx="82493" cy="21197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 name="正方形/長方形 99">
            <a:extLst>
              <a:ext uri="{FF2B5EF4-FFF2-40B4-BE49-F238E27FC236}">
                <a16:creationId xmlns:a16="http://schemas.microsoft.com/office/drawing/2014/main" id="{B5020D48-5B7F-4EFB-98D2-B30870CFEA30}"/>
              </a:ext>
            </a:extLst>
          </p:cNvPr>
          <p:cNvSpPr/>
          <p:nvPr/>
        </p:nvSpPr>
        <p:spPr>
          <a:xfrm>
            <a:off x="7506219" y="4951459"/>
            <a:ext cx="175744" cy="8893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 name="正方形/長方形 100">
            <a:extLst>
              <a:ext uri="{FF2B5EF4-FFF2-40B4-BE49-F238E27FC236}">
                <a16:creationId xmlns:a16="http://schemas.microsoft.com/office/drawing/2014/main" id="{31F52E4E-4377-4B67-9F65-3D1073E40A0B}"/>
              </a:ext>
            </a:extLst>
          </p:cNvPr>
          <p:cNvSpPr/>
          <p:nvPr/>
        </p:nvSpPr>
        <p:spPr>
          <a:xfrm>
            <a:off x="7423782" y="5344173"/>
            <a:ext cx="82437" cy="1821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 name="正方形/長方形 101">
            <a:extLst>
              <a:ext uri="{FF2B5EF4-FFF2-40B4-BE49-F238E27FC236}">
                <a16:creationId xmlns:a16="http://schemas.microsoft.com/office/drawing/2014/main" id="{BF0907CE-BB98-41DA-A0D0-FA5929E84FAF}"/>
              </a:ext>
            </a:extLst>
          </p:cNvPr>
          <p:cNvSpPr/>
          <p:nvPr/>
        </p:nvSpPr>
        <p:spPr>
          <a:xfrm>
            <a:off x="7374560" y="5340285"/>
            <a:ext cx="82437" cy="1821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 name="正方形/長方形 102">
            <a:extLst>
              <a:ext uri="{FF2B5EF4-FFF2-40B4-BE49-F238E27FC236}">
                <a16:creationId xmlns:a16="http://schemas.microsoft.com/office/drawing/2014/main" id="{FC108812-F610-48BA-A93E-7C6833941D8D}"/>
              </a:ext>
            </a:extLst>
          </p:cNvPr>
          <p:cNvSpPr/>
          <p:nvPr/>
        </p:nvSpPr>
        <p:spPr>
          <a:xfrm>
            <a:off x="7297212" y="5336396"/>
            <a:ext cx="82437" cy="994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正方形/長方形 103">
            <a:extLst>
              <a:ext uri="{FF2B5EF4-FFF2-40B4-BE49-F238E27FC236}">
                <a16:creationId xmlns:a16="http://schemas.microsoft.com/office/drawing/2014/main" id="{0C755345-A6D2-478B-9142-804F474303C2}"/>
              </a:ext>
            </a:extLst>
          </p:cNvPr>
          <p:cNvSpPr/>
          <p:nvPr/>
        </p:nvSpPr>
        <p:spPr>
          <a:xfrm>
            <a:off x="7374560" y="5500655"/>
            <a:ext cx="82437" cy="994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36A1DDCB-DBC3-43FA-ADC2-3DF1D071B74D}"/>
              </a:ext>
            </a:extLst>
          </p:cNvPr>
          <p:cNvSpPr/>
          <p:nvPr/>
        </p:nvSpPr>
        <p:spPr>
          <a:xfrm>
            <a:off x="7464999" y="5579425"/>
            <a:ext cx="73202" cy="19523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B173E56A-B350-4126-9EEA-230180F3A3B6}"/>
              </a:ext>
            </a:extLst>
          </p:cNvPr>
          <p:cNvSpPr/>
          <p:nvPr/>
        </p:nvSpPr>
        <p:spPr>
          <a:xfrm>
            <a:off x="7300713" y="5548245"/>
            <a:ext cx="82437" cy="994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正方形/長方形 106">
            <a:extLst>
              <a:ext uri="{FF2B5EF4-FFF2-40B4-BE49-F238E27FC236}">
                <a16:creationId xmlns:a16="http://schemas.microsoft.com/office/drawing/2014/main" id="{C248C4A8-9E5B-4166-8FB0-9E8B3F75E2D4}"/>
              </a:ext>
            </a:extLst>
          </p:cNvPr>
          <p:cNvSpPr/>
          <p:nvPr/>
        </p:nvSpPr>
        <p:spPr>
          <a:xfrm>
            <a:off x="7300713" y="4442309"/>
            <a:ext cx="348315" cy="2251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正方形/長方形 107">
            <a:extLst>
              <a:ext uri="{FF2B5EF4-FFF2-40B4-BE49-F238E27FC236}">
                <a16:creationId xmlns:a16="http://schemas.microsoft.com/office/drawing/2014/main" id="{F24A1098-4146-424A-A0D4-CBAFDF64223D}"/>
              </a:ext>
            </a:extLst>
          </p:cNvPr>
          <p:cNvSpPr/>
          <p:nvPr/>
        </p:nvSpPr>
        <p:spPr>
          <a:xfrm>
            <a:off x="7245240" y="3707973"/>
            <a:ext cx="377333" cy="58186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 name="正方形/長方形 109">
            <a:extLst>
              <a:ext uri="{FF2B5EF4-FFF2-40B4-BE49-F238E27FC236}">
                <a16:creationId xmlns:a16="http://schemas.microsoft.com/office/drawing/2014/main" id="{FEAE3EE6-E64C-4095-A5F1-AE5DDFDA56D1}"/>
              </a:ext>
            </a:extLst>
          </p:cNvPr>
          <p:cNvSpPr/>
          <p:nvPr/>
        </p:nvSpPr>
        <p:spPr>
          <a:xfrm>
            <a:off x="8385383" y="3603937"/>
            <a:ext cx="363175" cy="629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正方形/長方形 110">
            <a:extLst>
              <a:ext uri="{FF2B5EF4-FFF2-40B4-BE49-F238E27FC236}">
                <a16:creationId xmlns:a16="http://schemas.microsoft.com/office/drawing/2014/main" id="{27211FCA-FED8-41A6-896E-1E8282532496}"/>
              </a:ext>
            </a:extLst>
          </p:cNvPr>
          <p:cNvSpPr/>
          <p:nvPr/>
        </p:nvSpPr>
        <p:spPr>
          <a:xfrm>
            <a:off x="8332201" y="3670747"/>
            <a:ext cx="231396" cy="52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正方形/長方形 111">
            <a:extLst>
              <a:ext uri="{FF2B5EF4-FFF2-40B4-BE49-F238E27FC236}">
                <a16:creationId xmlns:a16="http://schemas.microsoft.com/office/drawing/2014/main" id="{9EA2DB70-888F-4969-86EA-106197340D46}"/>
              </a:ext>
            </a:extLst>
          </p:cNvPr>
          <p:cNvSpPr/>
          <p:nvPr/>
        </p:nvSpPr>
        <p:spPr>
          <a:xfrm>
            <a:off x="6710055" y="2946734"/>
            <a:ext cx="80858" cy="6734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 name="正方形/長方形 112">
            <a:extLst>
              <a:ext uri="{FF2B5EF4-FFF2-40B4-BE49-F238E27FC236}">
                <a16:creationId xmlns:a16="http://schemas.microsoft.com/office/drawing/2014/main" id="{39F138F4-408A-418E-8D3A-E43DB219A17A}"/>
              </a:ext>
            </a:extLst>
          </p:cNvPr>
          <p:cNvSpPr/>
          <p:nvPr/>
        </p:nvSpPr>
        <p:spPr>
          <a:xfrm>
            <a:off x="6790812" y="3164120"/>
            <a:ext cx="423620" cy="46466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9A03BFF9-FDE7-4F39-BF7C-32F1B998DC0A}"/>
              </a:ext>
            </a:extLst>
          </p:cNvPr>
          <p:cNvSpPr/>
          <p:nvPr/>
        </p:nvSpPr>
        <p:spPr>
          <a:xfrm rot="5400000">
            <a:off x="6630402" y="3552321"/>
            <a:ext cx="71460" cy="916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 name="正方形/長方形 114">
            <a:extLst>
              <a:ext uri="{FF2B5EF4-FFF2-40B4-BE49-F238E27FC236}">
                <a16:creationId xmlns:a16="http://schemas.microsoft.com/office/drawing/2014/main" id="{F4B2B344-4C0D-4B7F-9B57-A5EBC6D1180F}"/>
              </a:ext>
            </a:extLst>
          </p:cNvPr>
          <p:cNvSpPr/>
          <p:nvPr/>
        </p:nvSpPr>
        <p:spPr>
          <a:xfrm rot="5400000">
            <a:off x="7521782" y="3719720"/>
            <a:ext cx="440387" cy="21248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正方形/長方形 115">
            <a:extLst>
              <a:ext uri="{FF2B5EF4-FFF2-40B4-BE49-F238E27FC236}">
                <a16:creationId xmlns:a16="http://schemas.microsoft.com/office/drawing/2014/main" id="{E0C1E83F-A214-418E-AD62-DB0031500F02}"/>
              </a:ext>
            </a:extLst>
          </p:cNvPr>
          <p:cNvSpPr/>
          <p:nvPr/>
        </p:nvSpPr>
        <p:spPr>
          <a:xfrm>
            <a:off x="7848216" y="3759053"/>
            <a:ext cx="77905" cy="5608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 name="正方形/長方形 116">
            <a:extLst>
              <a:ext uri="{FF2B5EF4-FFF2-40B4-BE49-F238E27FC236}">
                <a16:creationId xmlns:a16="http://schemas.microsoft.com/office/drawing/2014/main" id="{A27FC37B-3BDD-4A53-9479-9703F5160631}"/>
              </a:ext>
            </a:extLst>
          </p:cNvPr>
          <p:cNvSpPr/>
          <p:nvPr/>
        </p:nvSpPr>
        <p:spPr>
          <a:xfrm>
            <a:off x="7800374" y="4018859"/>
            <a:ext cx="70934" cy="1721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 name="正方形/長方形 117">
            <a:extLst>
              <a:ext uri="{FF2B5EF4-FFF2-40B4-BE49-F238E27FC236}">
                <a16:creationId xmlns:a16="http://schemas.microsoft.com/office/drawing/2014/main" id="{FE051BAF-7A57-46C8-8573-7D93BC3662DC}"/>
              </a:ext>
            </a:extLst>
          </p:cNvPr>
          <p:cNvSpPr/>
          <p:nvPr/>
        </p:nvSpPr>
        <p:spPr>
          <a:xfrm>
            <a:off x="8048322" y="3933558"/>
            <a:ext cx="70934" cy="714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正方形/長方形 118">
            <a:extLst>
              <a:ext uri="{FF2B5EF4-FFF2-40B4-BE49-F238E27FC236}">
                <a16:creationId xmlns:a16="http://schemas.microsoft.com/office/drawing/2014/main" id="{8C43AE2F-1E34-4567-A305-290CB7F5BEED}"/>
              </a:ext>
            </a:extLst>
          </p:cNvPr>
          <p:cNvSpPr/>
          <p:nvPr/>
        </p:nvSpPr>
        <p:spPr>
          <a:xfrm>
            <a:off x="3758278" y="2003103"/>
            <a:ext cx="70934" cy="1763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正方形/長方形 119">
            <a:extLst>
              <a:ext uri="{FF2B5EF4-FFF2-40B4-BE49-F238E27FC236}">
                <a16:creationId xmlns:a16="http://schemas.microsoft.com/office/drawing/2014/main" id="{56F205C5-B586-4113-9D4C-5E21D987DCF1}"/>
              </a:ext>
            </a:extLst>
          </p:cNvPr>
          <p:cNvSpPr/>
          <p:nvPr/>
        </p:nvSpPr>
        <p:spPr>
          <a:xfrm>
            <a:off x="3793744" y="2054246"/>
            <a:ext cx="70934" cy="1251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 name="正方形/長方形 120">
            <a:extLst>
              <a:ext uri="{FF2B5EF4-FFF2-40B4-BE49-F238E27FC236}">
                <a16:creationId xmlns:a16="http://schemas.microsoft.com/office/drawing/2014/main" id="{E6882D68-9A37-46B9-9929-9FC6ABC2F9A3}"/>
              </a:ext>
            </a:extLst>
          </p:cNvPr>
          <p:cNvSpPr/>
          <p:nvPr/>
        </p:nvSpPr>
        <p:spPr>
          <a:xfrm>
            <a:off x="3868736" y="2182000"/>
            <a:ext cx="70934" cy="877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a:extLst>
              <a:ext uri="{FF2B5EF4-FFF2-40B4-BE49-F238E27FC236}">
                <a16:creationId xmlns:a16="http://schemas.microsoft.com/office/drawing/2014/main" id="{0D2605B8-F9CC-4206-AB04-3AA71574E79D}"/>
              </a:ext>
            </a:extLst>
          </p:cNvPr>
          <p:cNvSpPr/>
          <p:nvPr/>
        </p:nvSpPr>
        <p:spPr>
          <a:xfrm>
            <a:off x="3271852" y="2343656"/>
            <a:ext cx="106402" cy="14665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 name="正方形/長方形 122">
            <a:extLst>
              <a:ext uri="{FF2B5EF4-FFF2-40B4-BE49-F238E27FC236}">
                <a16:creationId xmlns:a16="http://schemas.microsoft.com/office/drawing/2014/main" id="{E9D96881-0FE6-475A-94A1-19BAB94D6D63}"/>
              </a:ext>
            </a:extLst>
          </p:cNvPr>
          <p:cNvSpPr/>
          <p:nvPr/>
        </p:nvSpPr>
        <p:spPr>
          <a:xfrm>
            <a:off x="3684640" y="2900222"/>
            <a:ext cx="103696" cy="1079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B6307184-F222-467B-A52C-351464B0FD40}"/>
              </a:ext>
            </a:extLst>
          </p:cNvPr>
          <p:cNvSpPr/>
          <p:nvPr/>
        </p:nvSpPr>
        <p:spPr>
          <a:xfrm>
            <a:off x="3446239" y="2317397"/>
            <a:ext cx="103696" cy="1079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 name="正方形/長方形 124">
            <a:extLst>
              <a:ext uri="{FF2B5EF4-FFF2-40B4-BE49-F238E27FC236}">
                <a16:creationId xmlns:a16="http://schemas.microsoft.com/office/drawing/2014/main" id="{41B5EFCB-1835-4521-BAC4-AE4EE4CFBDB5}"/>
              </a:ext>
            </a:extLst>
          </p:cNvPr>
          <p:cNvSpPr/>
          <p:nvPr/>
        </p:nvSpPr>
        <p:spPr>
          <a:xfrm>
            <a:off x="3514224" y="2379058"/>
            <a:ext cx="103696" cy="2305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CA73D9E3-E54F-481F-88A7-0810E4F947CC}"/>
              </a:ext>
            </a:extLst>
          </p:cNvPr>
          <p:cNvSpPr/>
          <p:nvPr/>
        </p:nvSpPr>
        <p:spPr>
          <a:xfrm>
            <a:off x="3684640" y="3023471"/>
            <a:ext cx="103696" cy="1896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a:extLst>
              <a:ext uri="{FF2B5EF4-FFF2-40B4-BE49-F238E27FC236}">
                <a16:creationId xmlns:a16="http://schemas.microsoft.com/office/drawing/2014/main" id="{85CB4878-6B76-424D-83ED-174E8EE01C83}"/>
              </a:ext>
            </a:extLst>
          </p:cNvPr>
          <p:cNvSpPr/>
          <p:nvPr/>
        </p:nvSpPr>
        <p:spPr>
          <a:xfrm>
            <a:off x="3771696" y="3152990"/>
            <a:ext cx="103696" cy="269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 name="正方形/長方形 127">
            <a:extLst>
              <a:ext uri="{FF2B5EF4-FFF2-40B4-BE49-F238E27FC236}">
                <a16:creationId xmlns:a16="http://schemas.microsoft.com/office/drawing/2014/main" id="{9686BF33-D666-4C49-A4E7-EA88DB8B887D}"/>
              </a:ext>
            </a:extLst>
          </p:cNvPr>
          <p:cNvSpPr/>
          <p:nvPr/>
        </p:nvSpPr>
        <p:spPr>
          <a:xfrm>
            <a:off x="2428673" y="2255933"/>
            <a:ext cx="70934" cy="877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 name="正方形/長方形 128">
            <a:extLst>
              <a:ext uri="{FF2B5EF4-FFF2-40B4-BE49-F238E27FC236}">
                <a16:creationId xmlns:a16="http://schemas.microsoft.com/office/drawing/2014/main" id="{ADBCAE4B-525D-413C-82C7-6D18BF28AB57}"/>
              </a:ext>
            </a:extLst>
          </p:cNvPr>
          <p:cNvSpPr/>
          <p:nvPr/>
        </p:nvSpPr>
        <p:spPr>
          <a:xfrm>
            <a:off x="2554799" y="2290803"/>
            <a:ext cx="103696" cy="600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 name="正方形/長方形 129">
            <a:extLst>
              <a:ext uri="{FF2B5EF4-FFF2-40B4-BE49-F238E27FC236}">
                <a16:creationId xmlns:a16="http://schemas.microsoft.com/office/drawing/2014/main" id="{B2ABD1D0-7FA7-4E51-BFE1-65CC5FE6DA67}"/>
              </a:ext>
            </a:extLst>
          </p:cNvPr>
          <p:cNvSpPr/>
          <p:nvPr/>
        </p:nvSpPr>
        <p:spPr>
          <a:xfrm>
            <a:off x="4026502" y="2743728"/>
            <a:ext cx="174020" cy="1183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a:extLst>
              <a:ext uri="{FF2B5EF4-FFF2-40B4-BE49-F238E27FC236}">
                <a16:creationId xmlns:a16="http://schemas.microsoft.com/office/drawing/2014/main" id="{3A00E03D-06DF-427D-A188-DE9F6AEE6A90}"/>
              </a:ext>
            </a:extLst>
          </p:cNvPr>
          <p:cNvSpPr/>
          <p:nvPr/>
        </p:nvSpPr>
        <p:spPr>
          <a:xfrm>
            <a:off x="4143344" y="2860257"/>
            <a:ext cx="59836" cy="582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a:extLst>
              <a:ext uri="{FF2B5EF4-FFF2-40B4-BE49-F238E27FC236}">
                <a16:creationId xmlns:a16="http://schemas.microsoft.com/office/drawing/2014/main" id="{C74A664B-F698-4F24-A4B7-CCF9D8B5D1F7}"/>
              </a:ext>
            </a:extLst>
          </p:cNvPr>
          <p:cNvSpPr/>
          <p:nvPr/>
        </p:nvSpPr>
        <p:spPr>
          <a:xfrm>
            <a:off x="2105837" y="3035703"/>
            <a:ext cx="89762" cy="2080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正方形/長方形 132">
            <a:extLst>
              <a:ext uri="{FF2B5EF4-FFF2-40B4-BE49-F238E27FC236}">
                <a16:creationId xmlns:a16="http://schemas.microsoft.com/office/drawing/2014/main" id="{1B95567E-A94A-40C9-B1DA-33F52BCF7C5C}"/>
              </a:ext>
            </a:extLst>
          </p:cNvPr>
          <p:cNvSpPr/>
          <p:nvPr/>
        </p:nvSpPr>
        <p:spPr>
          <a:xfrm>
            <a:off x="2131762" y="3240166"/>
            <a:ext cx="59836" cy="582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 name="正方形/長方形 133">
            <a:extLst>
              <a:ext uri="{FF2B5EF4-FFF2-40B4-BE49-F238E27FC236}">
                <a16:creationId xmlns:a16="http://schemas.microsoft.com/office/drawing/2014/main" id="{703BA9BC-C19D-43DC-B507-9E13AF43DD2A}"/>
              </a:ext>
            </a:extLst>
          </p:cNvPr>
          <p:cNvSpPr/>
          <p:nvPr/>
        </p:nvSpPr>
        <p:spPr>
          <a:xfrm>
            <a:off x="2606708" y="1805007"/>
            <a:ext cx="103696" cy="20925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 name="正方形/長方形 134">
            <a:extLst>
              <a:ext uri="{FF2B5EF4-FFF2-40B4-BE49-F238E27FC236}">
                <a16:creationId xmlns:a16="http://schemas.microsoft.com/office/drawing/2014/main" id="{9A09D73A-6DDC-492F-ADE1-8D909D67B476}"/>
              </a:ext>
            </a:extLst>
          </p:cNvPr>
          <p:cNvSpPr/>
          <p:nvPr/>
        </p:nvSpPr>
        <p:spPr>
          <a:xfrm>
            <a:off x="2681829" y="1840149"/>
            <a:ext cx="216935" cy="2995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 name="正方形/長方形 135">
            <a:extLst>
              <a:ext uri="{FF2B5EF4-FFF2-40B4-BE49-F238E27FC236}">
                <a16:creationId xmlns:a16="http://schemas.microsoft.com/office/drawing/2014/main" id="{C30F7349-6E7B-4115-B3F3-EBF546A287B3}"/>
              </a:ext>
            </a:extLst>
          </p:cNvPr>
          <p:cNvSpPr/>
          <p:nvPr/>
        </p:nvSpPr>
        <p:spPr>
          <a:xfrm>
            <a:off x="2692509" y="2219808"/>
            <a:ext cx="320172" cy="2171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 name="正方形/長方形 136">
            <a:extLst>
              <a:ext uri="{FF2B5EF4-FFF2-40B4-BE49-F238E27FC236}">
                <a16:creationId xmlns:a16="http://schemas.microsoft.com/office/drawing/2014/main" id="{29C3C675-4477-4274-A3B2-AE54BE24341D}"/>
              </a:ext>
            </a:extLst>
          </p:cNvPr>
          <p:cNvSpPr/>
          <p:nvPr/>
        </p:nvSpPr>
        <p:spPr>
          <a:xfrm>
            <a:off x="2942999" y="2318691"/>
            <a:ext cx="159583" cy="20925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 name="正方形/長方形 137">
            <a:extLst>
              <a:ext uri="{FF2B5EF4-FFF2-40B4-BE49-F238E27FC236}">
                <a16:creationId xmlns:a16="http://schemas.microsoft.com/office/drawing/2014/main" id="{C540CFC8-CE3E-4A41-86CE-352FFFB749D5}"/>
              </a:ext>
            </a:extLst>
          </p:cNvPr>
          <p:cNvSpPr/>
          <p:nvPr/>
        </p:nvSpPr>
        <p:spPr>
          <a:xfrm>
            <a:off x="3012681" y="2427904"/>
            <a:ext cx="193597" cy="20925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 name="正方形/長方形 138">
            <a:extLst>
              <a:ext uri="{FF2B5EF4-FFF2-40B4-BE49-F238E27FC236}">
                <a16:creationId xmlns:a16="http://schemas.microsoft.com/office/drawing/2014/main" id="{3B7F6E33-7D4B-4261-ABCC-EB8AD95325B5}"/>
              </a:ext>
            </a:extLst>
          </p:cNvPr>
          <p:cNvSpPr/>
          <p:nvPr/>
        </p:nvSpPr>
        <p:spPr>
          <a:xfrm>
            <a:off x="2877533" y="1922602"/>
            <a:ext cx="70934" cy="2568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 name="正方形/長方形 139">
            <a:extLst>
              <a:ext uri="{FF2B5EF4-FFF2-40B4-BE49-F238E27FC236}">
                <a16:creationId xmlns:a16="http://schemas.microsoft.com/office/drawing/2014/main" id="{E50565B6-D922-4FB4-857C-5869DCC7FA70}"/>
              </a:ext>
            </a:extLst>
          </p:cNvPr>
          <p:cNvSpPr/>
          <p:nvPr/>
        </p:nvSpPr>
        <p:spPr>
          <a:xfrm>
            <a:off x="2874677" y="1828854"/>
            <a:ext cx="59836" cy="582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 name="正方形/長方形 140">
            <a:extLst>
              <a:ext uri="{FF2B5EF4-FFF2-40B4-BE49-F238E27FC236}">
                <a16:creationId xmlns:a16="http://schemas.microsoft.com/office/drawing/2014/main" id="{0EFD092B-0C4B-42D8-B91F-5B1945460BCC}"/>
              </a:ext>
            </a:extLst>
          </p:cNvPr>
          <p:cNvSpPr/>
          <p:nvPr/>
        </p:nvSpPr>
        <p:spPr>
          <a:xfrm>
            <a:off x="2519666" y="4909302"/>
            <a:ext cx="98587" cy="18322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正方形/長方形 141">
            <a:extLst>
              <a:ext uri="{FF2B5EF4-FFF2-40B4-BE49-F238E27FC236}">
                <a16:creationId xmlns:a16="http://schemas.microsoft.com/office/drawing/2014/main" id="{DA409902-28A3-4635-9983-3784243A4587}"/>
              </a:ext>
            </a:extLst>
          </p:cNvPr>
          <p:cNvSpPr/>
          <p:nvPr/>
        </p:nvSpPr>
        <p:spPr>
          <a:xfrm>
            <a:off x="2593922" y="4999295"/>
            <a:ext cx="98587" cy="2615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4A158C8E-8976-4A98-9875-81F2FBA2E628}"/>
              </a:ext>
            </a:extLst>
          </p:cNvPr>
          <p:cNvSpPr/>
          <p:nvPr/>
        </p:nvSpPr>
        <p:spPr>
          <a:xfrm>
            <a:off x="2683056" y="5092298"/>
            <a:ext cx="98585" cy="2084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45C37B39-1972-48E3-887E-D745798C7F56}"/>
              </a:ext>
            </a:extLst>
          </p:cNvPr>
          <p:cNvSpPr/>
          <p:nvPr/>
        </p:nvSpPr>
        <p:spPr>
          <a:xfrm>
            <a:off x="2584247" y="4954414"/>
            <a:ext cx="67401" cy="502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CCBE857B-DB8F-4FB5-BC3A-F9986C1A1C3C}"/>
              </a:ext>
            </a:extLst>
          </p:cNvPr>
          <p:cNvSpPr/>
          <p:nvPr/>
        </p:nvSpPr>
        <p:spPr>
          <a:xfrm>
            <a:off x="2516270" y="5383493"/>
            <a:ext cx="67401" cy="502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3403C0B8-8B55-4D2D-96DF-E7BD0AFD0FF1}"/>
              </a:ext>
            </a:extLst>
          </p:cNvPr>
          <p:cNvSpPr/>
          <p:nvPr/>
        </p:nvSpPr>
        <p:spPr>
          <a:xfrm>
            <a:off x="2685360" y="5387152"/>
            <a:ext cx="88541" cy="3443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1CA8ABC5-CDA5-415C-9C71-C9ABA747DE9B}"/>
              </a:ext>
            </a:extLst>
          </p:cNvPr>
          <p:cNvSpPr/>
          <p:nvPr/>
        </p:nvSpPr>
        <p:spPr>
          <a:xfrm>
            <a:off x="2600529" y="5468682"/>
            <a:ext cx="88541" cy="3443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 name="正方形/長方形 147">
            <a:extLst>
              <a:ext uri="{FF2B5EF4-FFF2-40B4-BE49-F238E27FC236}">
                <a16:creationId xmlns:a16="http://schemas.microsoft.com/office/drawing/2014/main" id="{98FB629A-1D71-435E-AABE-5F17FFF32CD6}"/>
              </a:ext>
            </a:extLst>
          </p:cNvPr>
          <p:cNvSpPr/>
          <p:nvPr/>
        </p:nvSpPr>
        <p:spPr>
          <a:xfrm>
            <a:off x="2535416" y="5773464"/>
            <a:ext cx="67401" cy="502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 name="正方形/長方形 148">
            <a:extLst>
              <a:ext uri="{FF2B5EF4-FFF2-40B4-BE49-F238E27FC236}">
                <a16:creationId xmlns:a16="http://schemas.microsoft.com/office/drawing/2014/main" id="{AED5B0B9-2453-4B22-9FE4-9D80759DE127}"/>
              </a:ext>
            </a:extLst>
          </p:cNvPr>
          <p:cNvSpPr/>
          <p:nvPr/>
        </p:nvSpPr>
        <p:spPr>
          <a:xfrm>
            <a:off x="2667367" y="5724498"/>
            <a:ext cx="67401" cy="502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 name="正方形/長方形 149">
            <a:extLst>
              <a:ext uri="{FF2B5EF4-FFF2-40B4-BE49-F238E27FC236}">
                <a16:creationId xmlns:a16="http://schemas.microsoft.com/office/drawing/2014/main" id="{8CD0D77C-1FA1-416E-9FC6-F27DE599D119}"/>
              </a:ext>
            </a:extLst>
          </p:cNvPr>
          <p:cNvSpPr/>
          <p:nvPr/>
        </p:nvSpPr>
        <p:spPr>
          <a:xfrm>
            <a:off x="3262849" y="2510069"/>
            <a:ext cx="193597" cy="2034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 name="正方形/長方形 150">
            <a:extLst>
              <a:ext uri="{FF2B5EF4-FFF2-40B4-BE49-F238E27FC236}">
                <a16:creationId xmlns:a16="http://schemas.microsoft.com/office/drawing/2014/main" id="{777CB661-B94E-440F-89A8-FE1957C54B13}"/>
              </a:ext>
            </a:extLst>
          </p:cNvPr>
          <p:cNvSpPr/>
          <p:nvPr/>
        </p:nvSpPr>
        <p:spPr>
          <a:xfrm>
            <a:off x="3352709" y="2686440"/>
            <a:ext cx="246812" cy="2034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 name="正方形/長方形 151">
            <a:extLst>
              <a:ext uri="{FF2B5EF4-FFF2-40B4-BE49-F238E27FC236}">
                <a16:creationId xmlns:a16="http://schemas.microsoft.com/office/drawing/2014/main" id="{A7038B2D-A9CD-49B9-B347-E7D88A5C3076}"/>
              </a:ext>
            </a:extLst>
          </p:cNvPr>
          <p:cNvSpPr/>
          <p:nvPr/>
        </p:nvSpPr>
        <p:spPr>
          <a:xfrm>
            <a:off x="3366094" y="2889003"/>
            <a:ext cx="298730" cy="3104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 name="正方形/長方形 152">
            <a:extLst>
              <a:ext uri="{FF2B5EF4-FFF2-40B4-BE49-F238E27FC236}">
                <a16:creationId xmlns:a16="http://schemas.microsoft.com/office/drawing/2014/main" id="{C7686BE7-03FD-4312-865C-A4FB6F70460B}"/>
              </a:ext>
            </a:extLst>
          </p:cNvPr>
          <p:cNvSpPr/>
          <p:nvPr/>
        </p:nvSpPr>
        <p:spPr>
          <a:xfrm>
            <a:off x="3838883" y="2947164"/>
            <a:ext cx="103696" cy="1079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 name="正方形/長方形 153">
            <a:extLst>
              <a:ext uri="{FF2B5EF4-FFF2-40B4-BE49-F238E27FC236}">
                <a16:creationId xmlns:a16="http://schemas.microsoft.com/office/drawing/2014/main" id="{13E69FCF-3978-4E44-8716-259615491211}"/>
              </a:ext>
            </a:extLst>
          </p:cNvPr>
          <p:cNvSpPr/>
          <p:nvPr/>
        </p:nvSpPr>
        <p:spPr>
          <a:xfrm>
            <a:off x="5356497" y="1070082"/>
            <a:ext cx="60651" cy="394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 name="正方形/長方形 154">
            <a:extLst>
              <a:ext uri="{FF2B5EF4-FFF2-40B4-BE49-F238E27FC236}">
                <a16:creationId xmlns:a16="http://schemas.microsoft.com/office/drawing/2014/main" id="{3B417F66-B7AF-4962-A280-2DA1467AF3FE}"/>
              </a:ext>
            </a:extLst>
          </p:cNvPr>
          <p:cNvSpPr/>
          <p:nvPr/>
        </p:nvSpPr>
        <p:spPr>
          <a:xfrm>
            <a:off x="5320305" y="1113067"/>
            <a:ext cx="60651" cy="394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 name="正方形/長方形 155">
            <a:extLst>
              <a:ext uri="{FF2B5EF4-FFF2-40B4-BE49-F238E27FC236}">
                <a16:creationId xmlns:a16="http://schemas.microsoft.com/office/drawing/2014/main" id="{DEBA6FB6-C3D0-48DE-9552-48225E61267F}"/>
              </a:ext>
            </a:extLst>
          </p:cNvPr>
          <p:cNvSpPr/>
          <p:nvPr/>
        </p:nvSpPr>
        <p:spPr>
          <a:xfrm>
            <a:off x="6869368" y="2809973"/>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 name="正方形/長方形 156">
            <a:extLst>
              <a:ext uri="{FF2B5EF4-FFF2-40B4-BE49-F238E27FC236}">
                <a16:creationId xmlns:a16="http://schemas.microsoft.com/office/drawing/2014/main" id="{20B4A78D-DDB4-4F92-86DC-D3FAE49FCF82}"/>
              </a:ext>
            </a:extLst>
          </p:cNvPr>
          <p:cNvSpPr/>
          <p:nvPr/>
        </p:nvSpPr>
        <p:spPr>
          <a:xfrm>
            <a:off x="6800051" y="2989403"/>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 name="正方形/長方形 157">
            <a:extLst>
              <a:ext uri="{FF2B5EF4-FFF2-40B4-BE49-F238E27FC236}">
                <a16:creationId xmlns:a16="http://schemas.microsoft.com/office/drawing/2014/main" id="{9FDD92A5-99BD-4E40-B326-CAC340E54F2A}"/>
              </a:ext>
            </a:extLst>
          </p:cNvPr>
          <p:cNvSpPr/>
          <p:nvPr/>
        </p:nvSpPr>
        <p:spPr>
          <a:xfrm>
            <a:off x="7002619" y="3108301"/>
            <a:ext cx="82431"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 name="正方形/長方形 158">
            <a:extLst>
              <a:ext uri="{FF2B5EF4-FFF2-40B4-BE49-F238E27FC236}">
                <a16:creationId xmlns:a16="http://schemas.microsoft.com/office/drawing/2014/main" id="{198C06F3-46FE-4A86-9846-65F79DD60655}"/>
              </a:ext>
            </a:extLst>
          </p:cNvPr>
          <p:cNvSpPr/>
          <p:nvPr/>
        </p:nvSpPr>
        <p:spPr>
          <a:xfrm>
            <a:off x="7845954" y="3629631"/>
            <a:ext cx="82431"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 name="正方形/長方形 159">
            <a:extLst>
              <a:ext uri="{FF2B5EF4-FFF2-40B4-BE49-F238E27FC236}">
                <a16:creationId xmlns:a16="http://schemas.microsoft.com/office/drawing/2014/main" id="{272F2ADB-A0F6-42F8-905A-89B8C7CF18AF}"/>
              </a:ext>
            </a:extLst>
          </p:cNvPr>
          <p:cNvSpPr/>
          <p:nvPr/>
        </p:nvSpPr>
        <p:spPr>
          <a:xfrm>
            <a:off x="7715027" y="4148257"/>
            <a:ext cx="82431"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 name="正方形/長方形 160">
            <a:extLst>
              <a:ext uri="{FF2B5EF4-FFF2-40B4-BE49-F238E27FC236}">
                <a16:creationId xmlns:a16="http://schemas.microsoft.com/office/drawing/2014/main" id="{9881E2FC-DFD8-4397-BAC8-A2E225F86E55}"/>
              </a:ext>
            </a:extLst>
          </p:cNvPr>
          <p:cNvSpPr/>
          <p:nvPr/>
        </p:nvSpPr>
        <p:spPr>
          <a:xfrm>
            <a:off x="7341635" y="3627097"/>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 name="正方形/長方形 161">
            <a:extLst>
              <a:ext uri="{FF2B5EF4-FFF2-40B4-BE49-F238E27FC236}">
                <a16:creationId xmlns:a16="http://schemas.microsoft.com/office/drawing/2014/main" id="{16AD2701-ABB0-451B-A0A7-11DB0227D824}"/>
              </a:ext>
            </a:extLst>
          </p:cNvPr>
          <p:cNvSpPr/>
          <p:nvPr/>
        </p:nvSpPr>
        <p:spPr>
          <a:xfrm>
            <a:off x="8382432" y="3113376"/>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 name="正方形/長方形 162">
            <a:extLst>
              <a:ext uri="{FF2B5EF4-FFF2-40B4-BE49-F238E27FC236}">
                <a16:creationId xmlns:a16="http://schemas.microsoft.com/office/drawing/2014/main" id="{2E51D48D-8CCF-4492-ABE3-E901C8EED49A}"/>
              </a:ext>
            </a:extLst>
          </p:cNvPr>
          <p:cNvSpPr/>
          <p:nvPr/>
        </p:nvSpPr>
        <p:spPr>
          <a:xfrm>
            <a:off x="8464182" y="3023032"/>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 name="正方形/長方形 165">
            <a:extLst>
              <a:ext uri="{FF2B5EF4-FFF2-40B4-BE49-F238E27FC236}">
                <a16:creationId xmlns:a16="http://schemas.microsoft.com/office/drawing/2014/main" id="{56E0A94F-318F-48A4-803E-9A48535062E3}"/>
              </a:ext>
            </a:extLst>
          </p:cNvPr>
          <p:cNvSpPr/>
          <p:nvPr/>
        </p:nvSpPr>
        <p:spPr>
          <a:xfrm>
            <a:off x="8550848" y="3066228"/>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 name="正方形/長方形 166">
            <a:extLst>
              <a:ext uri="{FF2B5EF4-FFF2-40B4-BE49-F238E27FC236}">
                <a16:creationId xmlns:a16="http://schemas.microsoft.com/office/drawing/2014/main" id="{D9903DF7-D6CE-4BCA-B606-E27BC9C124E0}"/>
              </a:ext>
            </a:extLst>
          </p:cNvPr>
          <p:cNvSpPr/>
          <p:nvPr/>
        </p:nvSpPr>
        <p:spPr>
          <a:xfrm>
            <a:off x="8633588" y="3066228"/>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 name="正方形/長方形 167">
            <a:extLst>
              <a:ext uri="{FF2B5EF4-FFF2-40B4-BE49-F238E27FC236}">
                <a16:creationId xmlns:a16="http://schemas.microsoft.com/office/drawing/2014/main" id="{C1199184-0785-4784-86ED-D45F2B8D1DAF}"/>
              </a:ext>
            </a:extLst>
          </p:cNvPr>
          <p:cNvSpPr/>
          <p:nvPr/>
        </p:nvSpPr>
        <p:spPr>
          <a:xfrm>
            <a:off x="8137893" y="3807583"/>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 name="正方形/長方形 168">
            <a:extLst>
              <a:ext uri="{FF2B5EF4-FFF2-40B4-BE49-F238E27FC236}">
                <a16:creationId xmlns:a16="http://schemas.microsoft.com/office/drawing/2014/main" id="{9A47F225-ED9F-40EB-9322-DE7305597A46}"/>
              </a:ext>
            </a:extLst>
          </p:cNvPr>
          <p:cNvSpPr/>
          <p:nvPr/>
        </p:nvSpPr>
        <p:spPr>
          <a:xfrm>
            <a:off x="8263515" y="3982510"/>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 name="正方形/長方形 169">
            <a:extLst>
              <a:ext uri="{FF2B5EF4-FFF2-40B4-BE49-F238E27FC236}">
                <a16:creationId xmlns:a16="http://schemas.microsoft.com/office/drawing/2014/main" id="{1181DC5E-7E50-4C70-BAEC-203806A09746}"/>
              </a:ext>
            </a:extLst>
          </p:cNvPr>
          <p:cNvSpPr/>
          <p:nvPr/>
        </p:nvSpPr>
        <p:spPr>
          <a:xfrm>
            <a:off x="8180089" y="3895089"/>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 name="正方形/長方形 170">
            <a:extLst>
              <a:ext uri="{FF2B5EF4-FFF2-40B4-BE49-F238E27FC236}">
                <a16:creationId xmlns:a16="http://schemas.microsoft.com/office/drawing/2014/main" id="{46E194E2-4734-4F32-85DB-131CB0F4E1CA}"/>
              </a:ext>
            </a:extLst>
          </p:cNvPr>
          <p:cNvSpPr/>
          <p:nvPr/>
        </p:nvSpPr>
        <p:spPr>
          <a:xfrm>
            <a:off x="8231815" y="3850429"/>
            <a:ext cx="70934"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 name="正方形/長方形 171">
            <a:extLst>
              <a:ext uri="{FF2B5EF4-FFF2-40B4-BE49-F238E27FC236}">
                <a16:creationId xmlns:a16="http://schemas.microsoft.com/office/drawing/2014/main" id="{3264BBF2-B0B8-4F69-9AB2-7C46E04850B3}"/>
              </a:ext>
            </a:extLst>
          </p:cNvPr>
          <p:cNvSpPr/>
          <p:nvPr/>
        </p:nvSpPr>
        <p:spPr>
          <a:xfrm>
            <a:off x="7715646" y="4448442"/>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正方形/長方形 172">
            <a:extLst>
              <a:ext uri="{FF2B5EF4-FFF2-40B4-BE49-F238E27FC236}">
                <a16:creationId xmlns:a16="http://schemas.microsoft.com/office/drawing/2014/main" id="{4FC906DD-DE7E-4F74-96FB-EADD3FC43B2B}"/>
              </a:ext>
            </a:extLst>
          </p:cNvPr>
          <p:cNvSpPr/>
          <p:nvPr/>
        </p:nvSpPr>
        <p:spPr>
          <a:xfrm>
            <a:off x="7744230" y="4404517"/>
            <a:ext cx="70934" cy="21218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正方形/長方形 173">
            <a:extLst>
              <a:ext uri="{FF2B5EF4-FFF2-40B4-BE49-F238E27FC236}">
                <a16:creationId xmlns:a16="http://schemas.microsoft.com/office/drawing/2014/main" id="{6D17FE81-6853-45C5-9031-718B5163D65F}"/>
              </a:ext>
            </a:extLst>
          </p:cNvPr>
          <p:cNvSpPr/>
          <p:nvPr/>
        </p:nvSpPr>
        <p:spPr>
          <a:xfrm>
            <a:off x="7115258" y="4574178"/>
            <a:ext cx="55855" cy="8895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 name="正方形/長方形 174">
            <a:extLst>
              <a:ext uri="{FF2B5EF4-FFF2-40B4-BE49-F238E27FC236}">
                <a16:creationId xmlns:a16="http://schemas.microsoft.com/office/drawing/2014/main" id="{1BD5D943-4250-4BEF-90CA-89364C125260}"/>
              </a:ext>
            </a:extLst>
          </p:cNvPr>
          <p:cNvSpPr/>
          <p:nvPr/>
        </p:nvSpPr>
        <p:spPr>
          <a:xfrm>
            <a:off x="7292284" y="5048199"/>
            <a:ext cx="44684" cy="8895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 name="正方形/長方形 175">
            <a:extLst>
              <a:ext uri="{FF2B5EF4-FFF2-40B4-BE49-F238E27FC236}">
                <a16:creationId xmlns:a16="http://schemas.microsoft.com/office/drawing/2014/main" id="{13D968F6-20EE-4539-842D-32935763B9CD}"/>
              </a:ext>
            </a:extLst>
          </p:cNvPr>
          <p:cNvSpPr/>
          <p:nvPr/>
        </p:nvSpPr>
        <p:spPr>
          <a:xfrm>
            <a:off x="7210952" y="5178161"/>
            <a:ext cx="44684" cy="14422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正方形/長方形 176">
            <a:extLst>
              <a:ext uri="{FF2B5EF4-FFF2-40B4-BE49-F238E27FC236}">
                <a16:creationId xmlns:a16="http://schemas.microsoft.com/office/drawing/2014/main" id="{979F5B10-6DCD-4F02-BA4E-5EED9D95EDE9}"/>
              </a:ext>
            </a:extLst>
          </p:cNvPr>
          <p:cNvSpPr/>
          <p:nvPr/>
        </p:nvSpPr>
        <p:spPr>
          <a:xfrm>
            <a:off x="5947516" y="3973261"/>
            <a:ext cx="44684"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a:extLst>
              <a:ext uri="{FF2B5EF4-FFF2-40B4-BE49-F238E27FC236}">
                <a16:creationId xmlns:a16="http://schemas.microsoft.com/office/drawing/2014/main" id="{23FB6296-1EBD-4830-AE04-508CA40FABDD}"/>
              </a:ext>
            </a:extLst>
          </p:cNvPr>
          <p:cNvSpPr/>
          <p:nvPr/>
        </p:nvSpPr>
        <p:spPr>
          <a:xfrm>
            <a:off x="6074612" y="3976895"/>
            <a:ext cx="44684"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8F8E881E-B053-48C5-B234-AFF724AE16E9}"/>
              </a:ext>
            </a:extLst>
          </p:cNvPr>
          <p:cNvSpPr/>
          <p:nvPr/>
        </p:nvSpPr>
        <p:spPr>
          <a:xfrm>
            <a:off x="5885942" y="3847898"/>
            <a:ext cx="192362" cy="45013"/>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 name="正方形/長方形 179">
            <a:extLst>
              <a:ext uri="{FF2B5EF4-FFF2-40B4-BE49-F238E27FC236}">
                <a16:creationId xmlns:a16="http://schemas.microsoft.com/office/drawing/2014/main" id="{F96ED484-AE9B-437B-AFCA-DAA59D83D9D3}"/>
              </a:ext>
            </a:extLst>
          </p:cNvPr>
          <p:cNvSpPr/>
          <p:nvPr/>
        </p:nvSpPr>
        <p:spPr>
          <a:xfrm>
            <a:off x="5996924" y="3884989"/>
            <a:ext cx="172013" cy="5626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 name="正方形/長方形 180">
            <a:extLst>
              <a:ext uri="{FF2B5EF4-FFF2-40B4-BE49-F238E27FC236}">
                <a16:creationId xmlns:a16="http://schemas.microsoft.com/office/drawing/2014/main" id="{51F4B382-E486-4AA7-B002-9A1111048054}"/>
              </a:ext>
            </a:extLst>
          </p:cNvPr>
          <p:cNvSpPr/>
          <p:nvPr/>
        </p:nvSpPr>
        <p:spPr>
          <a:xfrm>
            <a:off x="5576722" y="3332362"/>
            <a:ext cx="134052" cy="562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 name="正方形/長方形 181">
            <a:extLst>
              <a:ext uri="{FF2B5EF4-FFF2-40B4-BE49-F238E27FC236}">
                <a16:creationId xmlns:a16="http://schemas.microsoft.com/office/drawing/2014/main" id="{5B43C590-9A60-4F51-B3E2-288612EB8FA1}"/>
              </a:ext>
            </a:extLst>
          </p:cNvPr>
          <p:cNvSpPr/>
          <p:nvPr/>
        </p:nvSpPr>
        <p:spPr>
          <a:xfrm>
            <a:off x="5622718" y="3294960"/>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 name="正方形/長方形 182">
            <a:extLst>
              <a:ext uri="{FF2B5EF4-FFF2-40B4-BE49-F238E27FC236}">
                <a16:creationId xmlns:a16="http://schemas.microsoft.com/office/drawing/2014/main" id="{19F1BBB2-F8CA-460F-AD38-BC7355612AAF}"/>
              </a:ext>
            </a:extLst>
          </p:cNvPr>
          <p:cNvSpPr/>
          <p:nvPr/>
        </p:nvSpPr>
        <p:spPr>
          <a:xfrm>
            <a:off x="5744648" y="3551764"/>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4" name="正方形/長方形 183">
            <a:extLst>
              <a:ext uri="{FF2B5EF4-FFF2-40B4-BE49-F238E27FC236}">
                <a16:creationId xmlns:a16="http://schemas.microsoft.com/office/drawing/2014/main" id="{70BEF1DD-0F49-415E-9F04-E6D21B425176}"/>
              </a:ext>
            </a:extLst>
          </p:cNvPr>
          <p:cNvSpPr/>
          <p:nvPr/>
        </p:nvSpPr>
        <p:spPr>
          <a:xfrm>
            <a:off x="5833221" y="3555989"/>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5" name="正方形/長方形 184">
            <a:extLst>
              <a:ext uri="{FF2B5EF4-FFF2-40B4-BE49-F238E27FC236}">
                <a16:creationId xmlns:a16="http://schemas.microsoft.com/office/drawing/2014/main" id="{1CF41EAC-9A5D-42AC-BFA4-64522A1A6FDB}"/>
              </a:ext>
            </a:extLst>
          </p:cNvPr>
          <p:cNvSpPr/>
          <p:nvPr/>
        </p:nvSpPr>
        <p:spPr>
          <a:xfrm>
            <a:off x="5703922" y="3552270"/>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6" name="正方形/長方形 185">
            <a:extLst>
              <a:ext uri="{FF2B5EF4-FFF2-40B4-BE49-F238E27FC236}">
                <a16:creationId xmlns:a16="http://schemas.microsoft.com/office/drawing/2014/main" id="{42EFB171-46B0-490C-BCAF-938418C35C84}"/>
              </a:ext>
            </a:extLst>
          </p:cNvPr>
          <p:cNvSpPr/>
          <p:nvPr/>
        </p:nvSpPr>
        <p:spPr>
          <a:xfrm>
            <a:off x="5649010" y="3385047"/>
            <a:ext cx="104902" cy="16595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7" name="正方形/長方形 186">
            <a:extLst>
              <a:ext uri="{FF2B5EF4-FFF2-40B4-BE49-F238E27FC236}">
                <a16:creationId xmlns:a16="http://schemas.microsoft.com/office/drawing/2014/main" id="{DD32160F-A47A-4F62-A2E9-37DF37F9236D}"/>
              </a:ext>
            </a:extLst>
          </p:cNvPr>
          <p:cNvSpPr/>
          <p:nvPr/>
        </p:nvSpPr>
        <p:spPr>
          <a:xfrm>
            <a:off x="5537703" y="3378187"/>
            <a:ext cx="91678" cy="1143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8" name="正方形/長方形 187">
            <a:extLst>
              <a:ext uri="{FF2B5EF4-FFF2-40B4-BE49-F238E27FC236}">
                <a16:creationId xmlns:a16="http://schemas.microsoft.com/office/drawing/2014/main" id="{44196152-4DB9-42CB-8586-BDBE56DF405B}"/>
              </a:ext>
            </a:extLst>
          </p:cNvPr>
          <p:cNvSpPr/>
          <p:nvPr/>
        </p:nvSpPr>
        <p:spPr>
          <a:xfrm>
            <a:off x="4946374" y="3589030"/>
            <a:ext cx="104902" cy="21604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9" name="正方形/長方形 188">
            <a:extLst>
              <a:ext uri="{FF2B5EF4-FFF2-40B4-BE49-F238E27FC236}">
                <a16:creationId xmlns:a16="http://schemas.microsoft.com/office/drawing/2014/main" id="{43C4484C-4671-4860-9689-9B0487D4F66B}"/>
              </a:ext>
            </a:extLst>
          </p:cNvPr>
          <p:cNvSpPr/>
          <p:nvPr/>
        </p:nvSpPr>
        <p:spPr>
          <a:xfrm>
            <a:off x="4990800" y="3801891"/>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0" name="正方形/長方形 189">
            <a:extLst>
              <a:ext uri="{FF2B5EF4-FFF2-40B4-BE49-F238E27FC236}">
                <a16:creationId xmlns:a16="http://schemas.microsoft.com/office/drawing/2014/main" id="{20C44510-CD79-40A8-B1E7-F533F12CA6EB}"/>
              </a:ext>
            </a:extLst>
          </p:cNvPr>
          <p:cNvSpPr/>
          <p:nvPr/>
        </p:nvSpPr>
        <p:spPr>
          <a:xfrm>
            <a:off x="4698849" y="3552011"/>
            <a:ext cx="215127" cy="77335"/>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1" name="正方形/長方形 190">
            <a:extLst>
              <a:ext uri="{FF2B5EF4-FFF2-40B4-BE49-F238E27FC236}">
                <a16:creationId xmlns:a16="http://schemas.microsoft.com/office/drawing/2014/main" id="{6D72B68A-EB8D-445F-BE13-4D3DF74E9CA6}"/>
              </a:ext>
            </a:extLst>
          </p:cNvPr>
          <p:cNvSpPr/>
          <p:nvPr/>
        </p:nvSpPr>
        <p:spPr>
          <a:xfrm>
            <a:off x="4790649" y="3632221"/>
            <a:ext cx="210909" cy="7508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a:extLst>
              <a:ext uri="{FF2B5EF4-FFF2-40B4-BE49-F238E27FC236}">
                <a16:creationId xmlns:a16="http://schemas.microsoft.com/office/drawing/2014/main" id="{3E1354A0-12BD-4397-A614-00C6B2C02D7D}"/>
              </a:ext>
            </a:extLst>
          </p:cNvPr>
          <p:cNvSpPr/>
          <p:nvPr/>
        </p:nvSpPr>
        <p:spPr>
          <a:xfrm>
            <a:off x="4742790" y="3630494"/>
            <a:ext cx="46561" cy="42734"/>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3" name="正方形/長方形 192">
            <a:extLst>
              <a:ext uri="{FF2B5EF4-FFF2-40B4-BE49-F238E27FC236}">
                <a16:creationId xmlns:a16="http://schemas.microsoft.com/office/drawing/2014/main" id="{EFEBE613-A1C6-4F6A-9142-89B6F9155CA4}"/>
              </a:ext>
            </a:extLst>
          </p:cNvPr>
          <p:cNvSpPr/>
          <p:nvPr/>
        </p:nvSpPr>
        <p:spPr>
          <a:xfrm>
            <a:off x="4870293" y="3690487"/>
            <a:ext cx="76080"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4" name="正方形/長方形 193">
            <a:extLst>
              <a:ext uri="{FF2B5EF4-FFF2-40B4-BE49-F238E27FC236}">
                <a16:creationId xmlns:a16="http://schemas.microsoft.com/office/drawing/2014/main" id="{072A9BCA-E4EB-47B3-83A6-E0A850CF8EF9}"/>
              </a:ext>
            </a:extLst>
          </p:cNvPr>
          <p:cNvSpPr/>
          <p:nvPr/>
        </p:nvSpPr>
        <p:spPr>
          <a:xfrm>
            <a:off x="4909052" y="3764489"/>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5" name="正方形/長方形 194">
            <a:extLst>
              <a:ext uri="{FF2B5EF4-FFF2-40B4-BE49-F238E27FC236}">
                <a16:creationId xmlns:a16="http://schemas.microsoft.com/office/drawing/2014/main" id="{9F7F28A2-000C-462C-8459-25072097675C}"/>
              </a:ext>
            </a:extLst>
          </p:cNvPr>
          <p:cNvSpPr/>
          <p:nvPr/>
        </p:nvSpPr>
        <p:spPr>
          <a:xfrm>
            <a:off x="4791260" y="3650473"/>
            <a:ext cx="117790" cy="71457"/>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61C6681E-B63A-4258-9490-BBEE62D8126D}"/>
              </a:ext>
            </a:extLst>
          </p:cNvPr>
          <p:cNvSpPr/>
          <p:nvPr/>
        </p:nvSpPr>
        <p:spPr>
          <a:xfrm>
            <a:off x="4574796" y="3240166"/>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7" name="正方形/長方形 196">
            <a:extLst>
              <a:ext uri="{FF2B5EF4-FFF2-40B4-BE49-F238E27FC236}">
                <a16:creationId xmlns:a16="http://schemas.microsoft.com/office/drawing/2014/main" id="{51B4E11C-BD40-4D69-924D-CD86B93094FA}"/>
              </a:ext>
            </a:extLst>
          </p:cNvPr>
          <p:cNvSpPr/>
          <p:nvPr/>
        </p:nvSpPr>
        <p:spPr>
          <a:xfrm>
            <a:off x="4529934" y="3210255"/>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8" name="正方形/長方形 197">
            <a:extLst>
              <a:ext uri="{FF2B5EF4-FFF2-40B4-BE49-F238E27FC236}">
                <a16:creationId xmlns:a16="http://schemas.microsoft.com/office/drawing/2014/main" id="{6090F137-0811-4B5A-BDD3-CFFE21AD8FD1}"/>
              </a:ext>
            </a:extLst>
          </p:cNvPr>
          <p:cNvSpPr/>
          <p:nvPr/>
        </p:nvSpPr>
        <p:spPr>
          <a:xfrm>
            <a:off x="3102412" y="2324768"/>
            <a:ext cx="97296" cy="1031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9" name="正方形/長方形 198">
            <a:extLst>
              <a:ext uri="{FF2B5EF4-FFF2-40B4-BE49-F238E27FC236}">
                <a16:creationId xmlns:a16="http://schemas.microsoft.com/office/drawing/2014/main" id="{DDF97C11-F3ED-4824-ABEF-771A443D4FEA}"/>
              </a:ext>
            </a:extLst>
          </p:cNvPr>
          <p:cNvSpPr/>
          <p:nvPr/>
        </p:nvSpPr>
        <p:spPr>
          <a:xfrm>
            <a:off x="3486116" y="1794407"/>
            <a:ext cx="97296" cy="108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0" name="正方形/長方形 199">
            <a:extLst>
              <a:ext uri="{FF2B5EF4-FFF2-40B4-BE49-F238E27FC236}">
                <a16:creationId xmlns:a16="http://schemas.microsoft.com/office/drawing/2014/main" id="{0DB8A815-8150-4BAC-BB8D-090381CC076B}"/>
              </a:ext>
            </a:extLst>
          </p:cNvPr>
          <p:cNvSpPr/>
          <p:nvPr/>
        </p:nvSpPr>
        <p:spPr>
          <a:xfrm>
            <a:off x="3441709" y="1747015"/>
            <a:ext cx="102162" cy="456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1" name="正方形/長方形 200">
            <a:extLst>
              <a:ext uri="{FF2B5EF4-FFF2-40B4-BE49-F238E27FC236}">
                <a16:creationId xmlns:a16="http://schemas.microsoft.com/office/drawing/2014/main" id="{3CDEC1F9-C389-42E8-A439-9723599BA4DC}"/>
              </a:ext>
            </a:extLst>
          </p:cNvPr>
          <p:cNvSpPr/>
          <p:nvPr/>
        </p:nvSpPr>
        <p:spPr>
          <a:xfrm>
            <a:off x="3441918" y="1869680"/>
            <a:ext cx="51081" cy="433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2" name="正方形/長方形 201">
            <a:extLst>
              <a:ext uri="{FF2B5EF4-FFF2-40B4-BE49-F238E27FC236}">
                <a16:creationId xmlns:a16="http://schemas.microsoft.com/office/drawing/2014/main" id="{243EF041-4502-4401-BC16-B28B95E516A6}"/>
              </a:ext>
            </a:extLst>
          </p:cNvPr>
          <p:cNvSpPr/>
          <p:nvPr/>
        </p:nvSpPr>
        <p:spPr>
          <a:xfrm>
            <a:off x="3560788" y="1836059"/>
            <a:ext cx="51081" cy="636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3" name="正方形/長方形 202">
            <a:extLst>
              <a:ext uri="{FF2B5EF4-FFF2-40B4-BE49-F238E27FC236}">
                <a16:creationId xmlns:a16="http://schemas.microsoft.com/office/drawing/2014/main" id="{C458028E-825E-4F7C-AFF3-60D5BDEACCAA}"/>
              </a:ext>
            </a:extLst>
          </p:cNvPr>
          <p:cNvSpPr/>
          <p:nvPr/>
        </p:nvSpPr>
        <p:spPr>
          <a:xfrm>
            <a:off x="2139899" y="2938906"/>
            <a:ext cx="51700" cy="558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正方形/長方形 203">
            <a:extLst>
              <a:ext uri="{FF2B5EF4-FFF2-40B4-BE49-F238E27FC236}">
                <a16:creationId xmlns:a16="http://schemas.microsoft.com/office/drawing/2014/main" id="{D5682C31-75FF-49E1-89C8-505CE67E59BD}"/>
              </a:ext>
            </a:extLst>
          </p:cNvPr>
          <p:cNvSpPr/>
          <p:nvPr/>
        </p:nvSpPr>
        <p:spPr>
          <a:xfrm>
            <a:off x="2100735" y="2995286"/>
            <a:ext cx="98193" cy="443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5" name="正方形/長方形 204">
            <a:extLst>
              <a:ext uri="{FF2B5EF4-FFF2-40B4-BE49-F238E27FC236}">
                <a16:creationId xmlns:a16="http://schemas.microsoft.com/office/drawing/2014/main" id="{123B0D4E-D4BF-4649-AEBB-B7EB51F0D1E0}"/>
              </a:ext>
            </a:extLst>
          </p:cNvPr>
          <p:cNvSpPr/>
          <p:nvPr/>
        </p:nvSpPr>
        <p:spPr>
          <a:xfrm>
            <a:off x="2850147" y="3160400"/>
            <a:ext cx="93706" cy="47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6" name="正方形/長方形 205">
            <a:extLst>
              <a:ext uri="{FF2B5EF4-FFF2-40B4-BE49-F238E27FC236}">
                <a16:creationId xmlns:a16="http://schemas.microsoft.com/office/drawing/2014/main" id="{BA317249-118D-44DA-B653-C4316E3DAD33}"/>
              </a:ext>
            </a:extLst>
          </p:cNvPr>
          <p:cNvSpPr/>
          <p:nvPr/>
        </p:nvSpPr>
        <p:spPr>
          <a:xfrm>
            <a:off x="2898272" y="3204238"/>
            <a:ext cx="52476" cy="47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7" name="正方形/長方形 206">
            <a:extLst>
              <a:ext uri="{FF2B5EF4-FFF2-40B4-BE49-F238E27FC236}">
                <a16:creationId xmlns:a16="http://schemas.microsoft.com/office/drawing/2014/main" id="{C04B8CE1-D9E4-49FC-AEB3-2B2D42D60AD9}"/>
              </a:ext>
            </a:extLst>
          </p:cNvPr>
          <p:cNvSpPr/>
          <p:nvPr/>
        </p:nvSpPr>
        <p:spPr>
          <a:xfrm>
            <a:off x="3094856" y="3207245"/>
            <a:ext cx="52476" cy="47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8" name="正方形/長方形 207">
            <a:extLst>
              <a:ext uri="{FF2B5EF4-FFF2-40B4-BE49-F238E27FC236}">
                <a16:creationId xmlns:a16="http://schemas.microsoft.com/office/drawing/2014/main" id="{060864E3-30A5-4AFB-99BC-B880BA868BF3}"/>
              </a:ext>
            </a:extLst>
          </p:cNvPr>
          <p:cNvSpPr/>
          <p:nvPr/>
        </p:nvSpPr>
        <p:spPr>
          <a:xfrm>
            <a:off x="3144865" y="3587211"/>
            <a:ext cx="52476" cy="47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9" name="正方形/長方形 208">
            <a:extLst>
              <a:ext uri="{FF2B5EF4-FFF2-40B4-BE49-F238E27FC236}">
                <a16:creationId xmlns:a16="http://schemas.microsoft.com/office/drawing/2014/main" id="{67C9B0EE-875D-4D28-A206-74C87607DE1C}"/>
              </a:ext>
            </a:extLst>
          </p:cNvPr>
          <p:cNvSpPr/>
          <p:nvPr/>
        </p:nvSpPr>
        <p:spPr>
          <a:xfrm>
            <a:off x="3066404" y="3246368"/>
            <a:ext cx="41455" cy="1307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0" name="正方形/長方形 209">
            <a:extLst>
              <a:ext uri="{FF2B5EF4-FFF2-40B4-BE49-F238E27FC236}">
                <a16:creationId xmlns:a16="http://schemas.microsoft.com/office/drawing/2014/main" id="{884C2A74-7620-461D-BCA8-3F322EF1953D}"/>
              </a:ext>
            </a:extLst>
          </p:cNvPr>
          <p:cNvSpPr/>
          <p:nvPr/>
        </p:nvSpPr>
        <p:spPr>
          <a:xfrm>
            <a:off x="3107860" y="3290672"/>
            <a:ext cx="41455" cy="1751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1" name="正方形/長方形 210">
            <a:extLst>
              <a:ext uri="{FF2B5EF4-FFF2-40B4-BE49-F238E27FC236}">
                <a16:creationId xmlns:a16="http://schemas.microsoft.com/office/drawing/2014/main" id="{9ABD975E-D2FB-4C55-A786-945EB6E72979}"/>
              </a:ext>
            </a:extLst>
          </p:cNvPr>
          <p:cNvSpPr/>
          <p:nvPr/>
        </p:nvSpPr>
        <p:spPr>
          <a:xfrm>
            <a:off x="3148455" y="3325529"/>
            <a:ext cx="41455" cy="939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2" name="正方形/長方形 211">
            <a:extLst>
              <a:ext uri="{FF2B5EF4-FFF2-40B4-BE49-F238E27FC236}">
                <a16:creationId xmlns:a16="http://schemas.microsoft.com/office/drawing/2014/main" id="{1FF592A6-B2DA-4076-BFB0-E4E01C817A31}"/>
              </a:ext>
            </a:extLst>
          </p:cNvPr>
          <p:cNvSpPr/>
          <p:nvPr/>
        </p:nvSpPr>
        <p:spPr>
          <a:xfrm>
            <a:off x="4535006" y="2989644"/>
            <a:ext cx="41455" cy="48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3" name="正方形/長方形 212">
            <a:extLst>
              <a:ext uri="{FF2B5EF4-FFF2-40B4-BE49-F238E27FC236}">
                <a16:creationId xmlns:a16="http://schemas.microsoft.com/office/drawing/2014/main" id="{7B0F6F7F-8630-4FC5-8594-5ACF9B1CFE01}"/>
              </a:ext>
            </a:extLst>
          </p:cNvPr>
          <p:cNvSpPr/>
          <p:nvPr/>
        </p:nvSpPr>
        <p:spPr>
          <a:xfrm>
            <a:off x="4533670" y="3195674"/>
            <a:ext cx="41455" cy="48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4" name="正方形/長方形 213">
            <a:extLst>
              <a:ext uri="{FF2B5EF4-FFF2-40B4-BE49-F238E27FC236}">
                <a16:creationId xmlns:a16="http://schemas.microsoft.com/office/drawing/2014/main" id="{09938094-0C72-4A82-8514-B43602F329D9}"/>
              </a:ext>
            </a:extLst>
          </p:cNvPr>
          <p:cNvSpPr/>
          <p:nvPr/>
        </p:nvSpPr>
        <p:spPr>
          <a:xfrm>
            <a:off x="4577656" y="3237839"/>
            <a:ext cx="41455" cy="48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5" name="正方形/長方形 214">
            <a:extLst>
              <a:ext uri="{FF2B5EF4-FFF2-40B4-BE49-F238E27FC236}">
                <a16:creationId xmlns:a16="http://schemas.microsoft.com/office/drawing/2014/main" id="{8BE991D1-03FD-4E4D-85F4-1F13F15E4425}"/>
              </a:ext>
            </a:extLst>
          </p:cNvPr>
          <p:cNvSpPr/>
          <p:nvPr/>
        </p:nvSpPr>
        <p:spPr>
          <a:xfrm>
            <a:off x="3539444" y="4460969"/>
            <a:ext cx="145196"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6" name="正方形/長方形 215">
            <a:extLst>
              <a:ext uri="{FF2B5EF4-FFF2-40B4-BE49-F238E27FC236}">
                <a16:creationId xmlns:a16="http://schemas.microsoft.com/office/drawing/2014/main" id="{003B6117-051F-4FD4-A514-E9FC28C04468}"/>
              </a:ext>
            </a:extLst>
          </p:cNvPr>
          <p:cNvSpPr/>
          <p:nvPr/>
        </p:nvSpPr>
        <p:spPr>
          <a:xfrm>
            <a:off x="3681363" y="4482321"/>
            <a:ext cx="113253" cy="17747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7" name="正方形/長方形 216">
            <a:extLst>
              <a:ext uri="{FF2B5EF4-FFF2-40B4-BE49-F238E27FC236}">
                <a16:creationId xmlns:a16="http://schemas.microsoft.com/office/drawing/2014/main" id="{23FE3B59-72C0-44B4-9E53-7EB3FB4E3A0E}"/>
              </a:ext>
            </a:extLst>
          </p:cNvPr>
          <p:cNvSpPr/>
          <p:nvPr/>
        </p:nvSpPr>
        <p:spPr>
          <a:xfrm>
            <a:off x="3771980" y="4912080"/>
            <a:ext cx="126843" cy="17747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8" name="正方形/長方形 217">
            <a:extLst>
              <a:ext uri="{FF2B5EF4-FFF2-40B4-BE49-F238E27FC236}">
                <a16:creationId xmlns:a16="http://schemas.microsoft.com/office/drawing/2014/main" id="{1C0DD61D-7472-4B7E-882C-EBA12E5F5989}"/>
              </a:ext>
            </a:extLst>
          </p:cNvPr>
          <p:cNvSpPr/>
          <p:nvPr/>
        </p:nvSpPr>
        <p:spPr>
          <a:xfrm>
            <a:off x="3778212" y="5083397"/>
            <a:ext cx="254956" cy="854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9" name="正方形/長方形 218">
            <a:extLst>
              <a:ext uri="{FF2B5EF4-FFF2-40B4-BE49-F238E27FC236}">
                <a16:creationId xmlns:a16="http://schemas.microsoft.com/office/drawing/2014/main" id="{2744415E-1818-41C1-9340-C75882BAA09C}"/>
              </a:ext>
            </a:extLst>
          </p:cNvPr>
          <p:cNvSpPr/>
          <p:nvPr/>
        </p:nvSpPr>
        <p:spPr>
          <a:xfrm>
            <a:off x="3890113" y="4992432"/>
            <a:ext cx="105209" cy="854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 name="正方形/長方形 219">
            <a:extLst>
              <a:ext uri="{FF2B5EF4-FFF2-40B4-BE49-F238E27FC236}">
                <a16:creationId xmlns:a16="http://schemas.microsoft.com/office/drawing/2014/main" id="{510689A4-51D8-4E2A-93E3-A4C07B8DC0C2}"/>
              </a:ext>
            </a:extLst>
          </p:cNvPr>
          <p:cNvSpPr/>
          <p:nvPr/>
        </p:nvSpPr>
        <p:spPr>
          <a:xfrm>
            <a:off x="3519274" y="5343709"/>
            <a:ext cx="86822" cy="854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1" name="正方形/長方形 220">
            <a:extLst>
              <a:ext uri="{FF2B5EF4-FFF2-40B4-BE49-F238E27FC236}">
                <a16:creationId xmlns:a16="http://schemas.microsoft.com/office/drawing/2014/main" id="{A8A1115F-11E5-425F-90D8-DE85BBEB7D59}"/>
              </a:ext>
            </a:extLst>
          </p:cNvPr>
          <p:cNvSpPr/>
          <p:nvPr/>
        </p:nvSpPr>
        <p:spPr>
          <a:xfrm>
            <a:off x="3654013" y="5340281"/>
            <a:ext cx="86822" cy="854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2" name="正方形/長方形 221">
            <a:extLst>
              <a:ext uri="{FF2B5EF4-FFF2-40B4-BE49-F238E27FC236}">
                <a16:creationId xmlns:a16="http://schemas.microsoft.com/office/drawing/2014/main" id="{460E1895-DE9D-42DF-84BB-87599754BD26}"/>
              </a:ext>
            </a:extLst>
          </p:cNvPr>
          <p:cNvSpPr/>
          <p:nvPr/>
        </p:nvSpPr>
        <p:spPr>
          <a:xfrm>
            <a:off x="3595641" y="5387933"/>
            <a:ext cx="63380"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3" name="正方形/長方形 222">
            <a:extLst>
              <a:ext uri="{FF2B5EF4-FFF2-40B4-BE49-F238E27FC236}">
                <a16:creationId xmlns:a16="http://schemas.microsoft.com/office/drawing/2014/main" id="{4F669E28-44B0-48CF-9F98-39F8E24C2DBD}"/>
              </a:ext>
            </a:extLst>
          </p:cNvPr>
          <p:cNvSpPr/>
          <p:nvPr/>
        </p:nvSpPr>
        <p:spPr>
          <a:xfrm>
            <a:off x="3859707" y="5171709"/>
            <a:ext cx="82404"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4" name="正方形/長方形 223">
            <a:extLst>
              <a:ext uri="{FF2B5EF4-FFF2-40B4-BE49-F238E27FC236}">
                <a16:creationId xmlns:a16="http://schemas.microsoft.com/office/drawing/2014/main" id="{BF18F018-2D1F-4755-9963-E03F1E815461}"/>
              </a:ext>
            </a:extLst>
          </p:cNvPr>
          <p:cNvSpPr/>
          <p:nvPr/>
        </p:nvSpPr>
        <p:spPr>
          <a:xfrm>
            <a:off x="3817748" y="5262907"/>
            <a:ext cx="82404"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5" name="正方形/長方形 224">
            <a:extLst>
              <a:ext uri="{FF2B5EF4-FFF2-40B4-BE49-F238E27FC236}">
                <a16:creationId xmlns:a16="http://schemas.microsoft.com/office/drawing/2014/main" id="{097741C4-4500-491D-A13C-54A7A21C57BA}"/>
              </a:ext>
            </a:extLst>
          </p:cNvPr>
          <p:cNvSpPr/>
          <p:nvPr/>
        </p:nvSpPr>
        <p:spPr>
          <a:xfrm>
            <a:off x="3859720" y="5217182"/>
            <a:ext cx="48619"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6" name="正方形/長方形 225">
            <a:extLst>
              <a:ext uri="{FF2B5EF4-FFF2-40B4-BE49-F238E27FC236}">
                <a16:creationId xmlns:a16="http://schemas.microsoft.com/office/drawing/2014/main" id="{97B9CE90-C241-4800-9FE9-CBCDBCE9FD0D}"/>
              </a:ext>
            </a:extLst>
          </p:cNvPr>
          <p:cNvSpPr/>
          <p:nvPr/>
        </p:nvSpPr>
        <p:spPr>
          <a:xfrm>
            <a:off x="3734939" y="5345022"/>
            <a:ext cx="49442"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7" name="正方形/長方形 226">
            <a:extLst>
              <a:ext uri="{FF2B5EF4-FFF2-40B4-BE49-F238E27FC236}">
                <a16:creationId xmlns:a16="http://schemas.microsoft.com/office/drawing/2014/main" id="{179FEF4F-58CE-4205-B68B-DAE3DA33A9B0}"/>
              </a:ext>
            </a:extLst>
          </p:cNvPr>
          <p:cNvSpPr/>
          <p:nvPr/>
        </p:nvSpPr>
        <p:spPr>
          <a:xfrm>
            <a:off x="3780196" y="5291428"/>
            <a:ext cx="49442"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8" name="正方形/長方形 227">
            <a:extLst>
              <a:ext uri="{FF2B5EF4-FFF2-40B4-BE49-F238E27FC236}">
                <a16:creationId xmlns:a16="http://schemas.microsoft.com/office/drawing/2014/main" id="{4A9F1526-BD6F-413D-9DB8-4DBB6587C6B4}"/>
              </a:ext>
            </a:extLst>
          </p:cNvPr>
          <p:cNvSpPr/>
          <p:nvPr/>
        </p:nvSpPr>
        <p:spPr>
          <a:xfrm>
            <a:off x="3985240" y="5167014"/>
            <a:ext cx="78968"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9" name="正方形/長方形 228">
            <a:extLst>
              <a:ext uri="{FF2B5EF4-FFF2-40B4-BE49-F238E27FC236}">
                <a16:creationId xmlns:a16="http://schemas.microsoft.com/office/drawing/2014/main" id="{5A0C2AA4-ABCE-4B7E-8CDC-83ED19CBCB9C}"/>
              </a:ext>
            </a:extLst>
          </p:cNvPr>
          <p:cNvSpPr/>
          <p:nvPr/>
        </p:nvSpPr>
        <p:spPr>
          <a:xfrm>
            <a:off x="4658397" y="4892880"/>
            <a:ext cx="78968" cy="666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0" name="正方形/長方形 229">
            <a:extLst>
              <a:ext uri="{FF2B5EF4-FFF2-40B4-BE49-F238E27FC236}">
                <a16:creationId xmlns:a16="http://schemas.microsoft.com/office/drawing/2014/main" id="{70264C7E-29F8-4533-8FF1-009728DC7218}"/>
              </a:ext>
            </a:extLst>
          </p:cNvPr>
          <p:cNvSpPr/>
          <p:nvPr/>
        </p:nvSpPr>
        <p:spPr>
          <a:xfrm>
            <a:off x="4700119" y="4961679"/>
            <a:ext cx="82127" cy="2498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1" name="正方形/長方形 230">
            <a:extLst>
              <a:ext uri="{FF2B5EF4-FFF2-40B4-BE49-F238E27FC236}">
                <a16:creationId xmlns:a16="http://schemas.microsoft.com/office/drawing/2014/main" id="{C3C47410-5AF4-45BF-A654-B28DBC7EF3BC}"/>
              </a:ext>
            </a:extLst>
          </p:cNvPr>
          <p:cNvSpPr/>
          <p:nvPr/>
        </p:nvSpPr>
        <p:spPr>
          <a:xfrm>
            <a:off x="4700127" y="5213650"/>
            <a:ext cx="45169" cy="417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2" name="正方形/長方形 231">
            <a:extLst>
              <a:ext uri="{FF2B5EF4-FFF2-40B4-BE49-F238E27FC236}">
                <a16:creationId xmlns:a16="http://schemas.microsoft.com/office/drawing/2014/main" id="{ED650E3F-0938-45EA-9E1A-32F30F90CB02}"/>
              </a:ext>
            </a:extLst>
          </p:cNvPr>
          <p:cNvSpPr/>
          <p:nvPr/>
        </p:nvSpPr>
        <p:spPr>
          <a:xfrm>
            <a:off x="5035884" y="4874381"/>
            <a:ext cx="83647" cy="417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3" name="正方形/長方形 232">
            <a:extLst>
              <a:ext uri="{FF2B5EF4-FFF2-40B4-BE49-F238E27FC236}">
                <a16:creationId xmlns:a16="http://schemas.microsoft.com/office/drawing/2014/main" id="{4152F64D-78DB-4C4D-BD0E-7A08096322FA}"/>
              </a:ext>
            </a:extLst>
          </p:cNvPr>
          <p:cNvSpPr/>
          <p:nvPr/>
        </p:nvSpPr>
        <p:spPr>
          <a:xfrm>
            <a:off x="4737548" y="4889131"/>
            <a:ext cx="47380" cy="326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4" name="正方形/長方形 233">
            <a:extLst>
              <a:ext uri="{FF2B5EF4-FFF2-40B4-BE49-F238E27FC236}">
                <a16:creationId xmlns:a16="http://schemas.microsoft.com/office/drawing/2014/main" id="{6C2209A2-D1B1-4B92-A4A4-934E13907679}"/>
              </a:ext>
            </a:extLst>
          </p:cNvPr>
          <p:cNvSpPr/>
          <p:nvPr/>
        </p:nvSpPr>
        <p:spPr>
          <a:xfrm>
            <a:off x="4864247" y="5468715"/>
            <a:ext cx="166298" cy="2186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5" name="正方形/長方形 234">
            <a:extLst>
              <a:ext uri="{FF2B5EF4-FFF2-40B4-BE49-F238E27FC236}">
                <a16:creationId xmlns:a16="http://schemas.microsoft.com/office/drawing/2014/main" id="{8ACF92BE-9857-4280-ACFD-0408545492C7}"/>
              </a:ext>
            </a:extLst>
          </p:cNvPr>
          <p:cNvSpPr/>
          <p:nvPr/>
        </p:nvSpPr>
        <p:spPr>
          <a:xfrm>
            <a:off x="5025506" y="5517336"/>
            <a:ext cx="92840" cy="125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6" name="正方形/長方形 235">
            <a:extLst>
              <a:ext uri="{FF2B5EF4-FFF2-40B4-BE49-F238E27FC236}">
                <a16:creationId xmlns:a16="http://schemas.microsoft.com/office/drawing/2014/main" id="{7CB2BA70-FA62-4CB3-9AE7-312CF7D58C1B}"/>
              </a:ext>
            </a:extLst>
          </p:cNvPr>
          <p:cNvSpPr/>
          <p:nvPr/>
        </p:nvSpPr>
        <p:spPr>
          <a:xfrm>
            <a:off x="5118352" y="5557897"/>
            <a:ext cx="41328"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7" name="正方形/長方形 236">
            <a:extLst>
              <a:ext uri="{FF2B5EF4-FFF2-40B4-BE49-F238E27FC236}">
                <a16:creationId xmlns:a16="http://schemas.microsoft.com/office/drawing/2014/main" id="{A39E1F5B-C6EA-4D05-94B6-BB31750FE67E}"/>
              </a:ext>
            </a:extLst>
          </p:cNvPr>
          <p:cNvSpPr/>
          <p:nvPr/>
        </p:nvSpPr>
        <p:spPr>
          <a:xfrm>
            <a:off x="5032539" y="5647106"/>
            <a:ext cx="41328"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8" name="正方形/長方形 237">
            <a:extLst>
              <a:ext uri="{FF2B5EF4-FFF2-40B4-BE49-F238E27FC236}">
                <a16:creationId xmlns:a16="http://schemas.microsoft.com/office/drawing/2014/main" id="{4878D0A5-BFD9-4AC8-AB48-D9FF9F216BE8}"/>
              </a:ext>
            </a:extLst>
          </p:cNvPr>
          <p:cNvSpPr/>
          <p:nvPr/>
        </p:nvSpPr>
        <p:spPr>
          <a:xfrm>
            <a:off x="4744168" y="5559797"/>
            <a:ext cx="120071" cy="125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a:extLst>
              <a:ext uri="{FF2B5EF4-FFF2-40B4-BE49-F238E27FC236}">
                <a16:creationId xmlns:a16="http://schemas.microsoft.com/office/drawing/2014/main" id="{C7AC5C50-6ACE-4BD1-9065-0C5E536E7ED3}"/>
              </a:ext>
            </a:extLst>
          </p:cNvPr>
          <p:cNvSpPr/>
          <p:nvPr/>
        </p:nvSpPr>
        <p:spPr>
          <a:xfrm>
            <a:off x="4821672" y="5516081"/>
            <a:ext cx="41328"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正方形/長方形 239">
            <a:extLst>
              <a:ext uri="{FF2B5EF4-FFF2-40B4-BE49-F238E27FC236}">
                <a16:creationId xmlns:a16="http://schemas.microsoft.com/office/drawing/2014/main" id="{96D4239B-E055-482A-A20A-ACD62B779C0B}"/>
              </a:ext>
            </a:extLst>
          </p:cNvPr>
          <p:cNvSpPr/>
          <p:nvPr/>
        </p:nvSpPr>
        <p:spPr>
          <a:xfrm>
            <a:off x="4953689" y="5687854"/>
            <a:ext cx="41328"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正方形/長方形 240">
            <a:extLst>
              <a:ext uri="{FF2B5EF4-FFF2-40B4-BE49-F238E27FC236}">
                <a16:creationId xmlns:a16="http://schemas.microsoft.com/office/drawing/2014/main" id="{AA095D67-E6E3-4645-9016-49A2E5A52EC5}"/>
              </a:ext>
            </a:extLst>
          </p:cNvPr>
          <p:cNvSpPr/>
          <p:nvPr/>
        </p:nvSpPr>
        <p:spPr>
          <a:xfrm>
            <a:off x="4830458" y="5687854"/>
            <a:ext cx="81221"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正方形/長方形 241">
            <a:extLst>
              <a:ext uri="{FF2B5EF4-FFF2-40B4-BE49-F238E27FC236}">
                <a16:creationId xmlns:a16="http://schemas.microsoft.com/office/drawing/2014/main" id="{B0D8F1B2-1B9C-4818-9192-C100ADD63E79}"/>
              </a:ext>
            </a:extLst>
          </p:cNvPr>
          <p:cNvSpPr/>
          <p:nvPr/>
        </p:nvSpPr>
        <p:spPr>
          <a:xfrm>
            <a:off x="4620934" y="5689805"/>
            <a:ext cx="164877"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3" name="正方形/長方形 242">
            <a:extLst>
              <a:ext uri="{FF2B5EF4-FFF2-40B4-BE49-F238E27FC236}">
                <a16:creationId xmlns:a16="http://schemas.microsoft.com/office/drawing/2014/main" id="{9049A585-9272-438D-8345-640C10A27343}"/>
              </a:ext>
            </a:extLst>
          </p:cNvPr>
          <p:cNvSpPr/>
          <p:nvPr/>
        </p:nvSpPr>
        <p:spPr>
          <a:xfrm>
            <a:off x="4639960" y="5731144"/>
            <a:ext cx="87385" cy="488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4" name="正方形/長方形 243">
            <a:extLst>
              <a:ext uri="{FF2B5EF4-FFF2-40B4-BE49-F238E27FC236}">
                <a16:creationId xmlns:a16="http://schemas.microsoft.com/office/drawing/2014/main" id="{519FB215-3A29-4DD5-8C55-4EDC268F8C1B}"/>
              </a:ext>
            </a:extLst>
          </p:cNvPr>
          <p:cNvSpPr/>
          <p:nvPr/>
        </p:nvSpPr>
        <p:spPr>
          <a:xfrm>
            <a:off x="4618819" y="5778071"/>
            <a:ext cx="87385" cy="805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5" name="正方形/長方形 244">
            <a:extLst>
              <a:ext uri="{FF2B5EF4-FFF2-40B4-BE49-F238E27FC236}">
                <a16:creationId xmlns:a16="http://schemas.microsoft.com/office/drawing/2014/main" id="{EB7816F9-4BB1-4710-9A11-9709B075A398}"/>
              </a:ext>
            </a:extLst>
          </p:cNvPr>
          <p:cNvSpPr/>
          <p:nvPr/>
        </p:nvSpPr>
        <p:spPr>
          <a:xfrm>
            <a:off x="4699852" y="5601843"/>
            <a:ext cx="43692" cy="875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6" name="正方形/長方形 245">
            <a:extLst>
              <a:ext uri="{FF2B5EF4-FFF2-40B4-BE49-F238E27FC236}">
                <a16:creationId xmlns:a16="http://schemas.microsoft.com/office/drawing/2014/main" id="{CB3EE684-CF63-429D-8450-87934309941E}"/>
              </a:ext>
            </a:extLst>
          </p:cNvPr>
          <p:cNvSpPr/>
          <p:nvPr/>
        </p:nvSpPr>
        <p:spPr>
          <a:xfrm>
            <a:off x="4655536" y="5646083"/>
            <a:ext cx="43692" cy="428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7" name="正方形/長方形 246">
            <a:extLst>
              <a:ext uri="{FF2B5EF4-FFF2-40B4-BE49-F238E27FC236}">
                <a16:creationId xmlns:a16="http://schemas.microsoft.com/office/drawing/2014/main" id="{94A33F2C-D74E-41A2-8E3A-1FDD2EF904A8}"/>
              </a:ext>
            </a:extLst>
          </p:cNvPr>
          <p:cNvSpPr/>
          <p:nvPr/>
        </p:nvSpPr>
        <p:spPr>
          <a:xfrm>
            <a:off x="4698836" y="5721669"/>
            <a:ext cx="43692" cy="428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8" name="正方形/長方形 247">
            <a:extLst>
              <a:ext uri="{FF2B5EF4-FFF2-40B4-BE49-F238E27FC236}">
                <a16:creationId xmlns:a16="http://schemas.microsoft.com/office/drawing/2014/main" id="{6F1DBC1E-1D79-49B9-AB2B-589C7ADC0FD9}"/>
              </a:ext>
            </a:extLst>
          </p:cNvPr>
          <p:cNvSpPr/>
          <p:nvPr/>
        </p:nvSpPr>
        <p:spPr>
          <a:xfrm>
            <a:off x="6462035" y="5040559"/>
            <a:ext cx="84812" cy="2186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9" name="正方形/長方形 248">
            <a:extLst>
              <a:ext uri="{FF2B5EF4-FFF2-40B4-BE49-F238E27FC236}">
                <a16:creationId xmlns:a16="http://schemas.microsoft.com/office/drawing/2014/main" id="{60FB8E42-8B2D-42E2-800A-9F1A8EADDDD0}"/>
              </a:ext>
            </a:extLst>
          </p:cNvPr>
          <p:cNvSpPr/>
          <p:nvPr/>
        </p:nvSpPr>
        <p:spPr>
          <a:xfrm>
            <a:off x="6378488" y="5042642"/>
            <a:ext cx="84812" cy="8158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正方形/長方形 249">
            <a:extLst>
              <a:ext uri="{FF2B5EF4-FFF2-40B4-BE49-F238E27FC236}">
                <a16:creationId xmlns:a16="http://schemas.microsoft.com/office/drawing/2014/main" id="{13442E9E-6C1A-4A8D-B0B1-CC2A1CBD7E65}"/>
              </a:ext>
            </a:extLst>
          </p:cNvPr>
          <p:cNvSpPr/>
          <p:nvPr/>
        </p:nvSpPr>
        <p:spPr>
          <a:xfrm>
            <a:off x="6538681" y="5126295"/>
            <a:ext cx="45799" cy="1330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1" name="正方形/長方形 250">
            <a:extLst>
              <a:ext uri="{FF2B5EF4-FFF2-40B4-BE49-F238E27FC236}">
                <a16:creationId xmlns:a16="http://schemas.microsoft.com/office/drawing/2014/main" id="{373910DE-8D78-47A0-BDB9-0F7F4616E126}"/>
              </a:ext>
            </a:extLst>
          </p:cNvPr>
          <p:cNvSpPr/>
          <p:nvPr/>
        </p:nvSpPr>
        <p:spPr>
          <a:xfrm>
            <a:off x="6626495" y="5385926"/>
            <a:ext cx="45799" cy="409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2" name="正方形/長方形 251">
            <a:extLst>
              <a:ext uri="{FF2B5EF4-FFF2-40B4-BE49-F238E27FC236}">
                <a16:creationId xmlns:a16="http://schemas.microsoft.com/office/drawing/2014/main" id="{70B63656-0B99-40E0-86F7-5295C1BCDD65}"/>
              </a:ext>
            </a:extLst>
          </p:cNvPr>
          <p:cNvSpPr/>
          <p:nvPr/>
        </p:nvSpPr>
        <p:spPr>
          <a:xfrm>
            <a:off x="6291286" y="4964005"/>
            <a:ext cx="45799" cy="408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3" name="正方形/長方形 252">
            <a:extLst>
              <a:ext uri="{FF2B5EF4-FFF2-40B4-BE49-F238E27FC236}">
                <a16:creationId xmlns:a16="http://schemas.microsoft.com/office/drawing/2014/main" id="{99451632-3E26-4EFF-89A5-C7A67D2F5E5D}"/>
              </a:ext>
            </a:extLst>
          </p:cNvPr>
          <p:cNvSpPr/>
          <p:nvPr/>
        </p:nvSpPr>
        <p:spPr>
          <a:xfrm>
            <a:off x="6331988" y="5045126"/>
            <a:ext cx="45799" cy="408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4" name="正方形/長方形 253">
            <a:extLst>
              <a:ext uri="{FF2B5EF4-FFF2-40B4-BE49-F238E27FC236}">
                <a16:creationId xmlns:a16="http://schemas.microsoft.com/office/drawing/2014/main" id="{B6DCD0F8-F855-471B-87E5-B65AEEE2162D}"/>
              </a:ext>
            </a:extLst>
          </p:cNvPr>
          <p:cNvSpPr/>
          <p:nvPr/>
        </p:nvSpPr>
        <p:spPr>
          <a:xfrm>
            <a:off x="6416392" y="5125994"/>
            <a:ext cx="45799" cy="477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5" name="正方形/長方形 254">
            <a:extLst>
              <a:ext uri="{FF2B5EF4-FFF2-40B4-BE49-F238E27FC236}">
                <a16:creationId xmlns:a16="http://schemas.microsoft.com/office/drawing/2014/main" id="{56F52B72-CAA2-4445-9B33-BE5C5EA5F22C}"/>
              </a:ext>
            </a:extLst>
          </p:cNvPr>
          <p:cNvSpPr/>
          <p:nvPr/>
        </p:nvSpPr>
        <p:spPr>
          <a:xfrm>
            <a:off x="6334096" y="5167819"/>
            <a:ext cx="45799" cy="938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6" name="正方形/長方形 255">
            <a:extLst>
              <a:ext uri="{FF2B5EF4-FFF2-40B4-BE49-F238E27FC236}">
                <a16:creationId xmlns:a16="http://schemas.microsoft.com/office/drawing/2014/main" id="{1E9BA989-8078-4043-AAE1-2ECEFA03A34D}"/>
              </a:ext>
            </a:extLst>
          </p:cNvPr>
          <p:cNvSpPr/>
          <p:nvPr/>
        </p:nvSpPr>
        <p:spPr>
          <a:xfrm>
            <a:off x="6370515" y="5266334"/>
            <a:ext cx="101910" cy="2083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7" name="正方形/長方形 256">
            <a:extLst>
              <a:ext uri="{FF2B5EF4-FFF2-40B4-BE49-F238E27FC236}">
                <a16:creationId xmlns:a16="http://schemas.microsoft.com/office/drawing/2014/main" id="{27DDC7D6-BD69-4636-BC25-386E96209DD7}"/>
              </a:ext>
            </a:extLst>
          </p:cNvPr>
          <p:cNvSpPr/>
          <p:nvPr/>
        </p:nvSpPr>
        <p:spPr>
          <a:xfrm>
            <a:off x="6473777" y="5302023"/>
            <a:ext cx="26815" cy="2083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8" name="正方形/長方形 257">
            <a:extLst>
              <a:ext uri="{FF2B5EF4-FFF2-40B4-BE49-F238E27FC236}">
                <a16:creationId xmlns:a16="http://schemas.microsoft.com/office/drawing/2014/main" id="{C36C4BFB-4E91-4DA6-B446-ED2077DF06B0}"/>
              </a:ext>
            </a:extLst>
          </p:cNvPr>
          <p:cNvSpPr/>
          <p:nvPr/>
        </p:nvSpPr>
        <p:spPr>
          <a:xfrm>
            <a:off x="6500633" y="5384767"/>
            <a:ext cx="38158" cy="1319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正方形/長方形 258">
            <a:extLst>
              <a:ext uri="{FF2B5EF4-FFF2-40B4-BE49-F238E27FC236}">
                <a16:creationId xmlns:a16="http://schemas.microsoft.com/office/drawing/2014/main" id="{72E67063-8790-4948-B625-54CF574F1802}"/>
              </a:ext>
            </a:extLst>
          </p:cNvPr>
          <p:cNvSpPr/>
          <p:nvPr/>
        </p:nvSpPr>
        <p:spPr>
          <a:xfrm>
            <a:off x="6539369" y="5436007"/>
            <a:ext cx="45799" cy="409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0" name="正方形/長方形 259">
            <a:extLst>
              <a:ext uri="{FF2B5EF4-FFF2-40B4-BE49-F238E27FC236}">
                <a16:creationId xmlns:a16="http://schemas.microsoft.com/office/drawing/2014/main" id="{6B8C1764-AE3E-49B7-A0AD-3E14A649BA49}"/>
              </a:ext>
            </a:extLst>
          </p:cNvPr>
          <p:cNvSpPr/>
          <p:nvPr/>
        </p:nvSpPr>
        <p:spPr>
          <a:xfrm>
            <a:off x="6421433" y="5471551"/>
            <a:ext cx="47640" cy="441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1" name="正方形/長方形 260">
            <a:extLst>
              <a:ext uri="{FF2B5EF4-FFF2-40B4-BE49-F238E27FC236}">
                <a16:creationId xmlns:a16="http://schemas.microsoft.com/office/drawing/2014/main" id="{9B5BFB6D-A47A-459F-AC15-114DB597479B}"/>
              </a:ext>
            </a:extLst>
          </p:cNvPr>
          <p:cNvSpPr/>
          <p:nvPr/>
        </p:nvSpPr>
        <p:spPr>
          <a:xfrm>
            <a:off x="6336766" y="5348695"/>
            <a:ext cx="47640" cy="441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2" name="正方形/長方形 261">
            <a:extLst>
              <a:ext uri="{FF2B5EF4-FFF2-40B4-BE49-F238E27FC236}">
                <a16:creationId xmlns:a16="http://schemas.microsoft.com/office/drawing/2014/main" id="{D3D2373E-A394-476A-89B1-5AC05112FF25}"/>
              </a:ext>
            </a:extLst>
          </p:cNvPr>
          <p:cNvSpPr/>
          <p:nvPr/>
        </p:nvSpPr>
        <p:spPr>
          <a:xfrm>
            <a:off x="6740794" y="4356519"/>
            <a:ext cx="92887" cy="483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a:extLst>
              <a:ext uri="{FF2B5EF4-FFF2-40B4-BE49-F238E27FC236}">
                <a16:creationId xmlns:a16="http://schemas.microsoft.com/office/drawing/2014/main" id="{11CF769B-DBED-4897-969E-A141DF12FCD8}"/>
              </a:ext>
            </a:extLst>
          </p:cNvPr>
          <p:cNvSpPr/>
          <p:nvPr/>
        </p:nvSpPr>
        <p:spPr>
          <a:xfrm>
            <a:off x="6916623" y="2264945"/>
            <a:ext cx="75685" cy="5626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4" name="正方形/長方形 263">
            <a:extLst>
              <a:ext uri="{FF2B5EF4-FFF2-40B4-BE49-F238E27FC236}">
                <a16:creationId xmlns:a16="http://schemas.microsoft.com/office/drawing/2014/main" id="{5B2E0645-33BD-49AF-A04C-73F624E7789C}"/>
              </a:ext>
            </a:extLst>
          </p:cNvPr>
          <p:cNvSpPr/>
          <p:nvPr/>
        </p:nvSpPr>
        <p:spPr>
          <a:xfrm>
            <a:off x="6992991" y="2264169"/>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5" name="正方形/長方形 264">
            <a:extLst>
              <a:ext uri="{FF2B5EF4-FFF2-40B4-BE49-F238E27FC236}">
                <a16:creationId xmlns:a16="http://schemas.microsoft.com/office/drawing/2014/main" id="{9DF3F483-E291-4FF2-A2F3-1A9DEB2BC6C2}"/>
              </a:ext>
            </a:extLst>
          </p:cNvPr>
          <p:cNvSpPr/>
          <p:nvPr/>
        </p:nvSpPr>
        <p:spPr>
          <a:xfrm>
            <a:off x="7032446" y="1921535"/>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6" name="正方形/長方形 265">
            <a:extLst>
              <a:ext uri="{FF2B5EF4-FFF2-40B4-BE49-F238E27FC236}">
                <a16:creationId xmlns:a16="http://schemas.microsoft.com/office/drawing/2014/main" id="{EFDFB597-9FA1-4478-887C-F51E18049936}"/>
              </a:ext>
            </a:extLst>
          </p:cNvPr>
          <p:cNvSpPr/>
          <p:nvPr/>
        </p:nvSpPr>
        <p:spPr>
          <a:xfrm>
            <a:off x="6994711" y="2180598"/>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7" name="正方形/長方形 266">
            <a:extLst>
              <a:ext uri="{FF2B5EF4-FFF2-40B4-BE49-F238E27FC236}">
                <a16:creationId xmlns:a16="http://schemas.microsoft.com/office/drawing/2014/main" id="{5EC7D675-2DC6-4B36-A176-98EBCE32B650}"/>
              </a:ext>
            </a:extLst>
          </p:cNvPr>
          <p:cNvSpPr/>
          <p:nvPr/>
        </p:nvSpPr>
        <p:spPr>
          <a:xfrm>
            <a:off x="6949016" y="2219324"/>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8" name="正方形/長方形 267">
            <a:extLst>
              <a:ext uri="{FF2B5EF4-FFF2-40B4-BE49-F238E27FC236}">
                <a16:creationId xmlns:a16="http://schemas.microsoft.com/office/drawing/2014/main" id="{451176FF-111A-451B-91A9-0EFE24184957}"/>
              </a:ext>
            </a:extLst>
          </p:cNvPr>
          <p:cNvSpPr/>
          <p:nvPr/>
        </p:nvSpPr>
        <p:spPr>
          <a:xfrm>
            <a:off x="6790826" y="2007951"/>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9" name="正方形/長方形 268">
            <a:extLst>
              <a:ext uri="{FF2B5EF4-FFF2-40B4-BE49-F238E27FC236}">
                <a16:creationId xmlns:a16="http://schemas.microsoft.com/office/drawing/2014/main" id="{010DA14B-D893-46BF-99EF-9E1ABF35ECE1}"/>
              </a:ext>
            </a:extLst>
          </p:cNvPr>
          <p:cNvSpPr/>
          <p:nvPr/>
        </p:nvSpPr>
        <p:spPr>
          <a:xfrm>
            <a:off x="6826379" y="2094188"/>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0" name="正方形/長方形 269">
            <a:extLst>
              <a:ext uri="{FF2B5EF4-FFF2-40B4-BE49-F238E27FC236}">
                <a16:creationId xmlns:a16="http://schemas.microsoft.com/office/drawing/2014/main" id="{CADD7C81-A0A0-4E88-962C-B895D833AE12}"/>
              </a:ext>
            </a:extLst>
          </p:cNvPr>
          <p:cNvSpPr/>
          <p:nvPr/>
        </p:nvSpPr>
        <p:spPr>
          <a:xfrm>
            <a:off x="6706947" y="2133540"/>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1" name="正方形/長方形 270">
            <a:extLst>
              <a:ext uri="{FF2B5EF4-FFF2-40B4-BE49-F238E27FC236}">
                <a16:creationId xmlns:a16="http://schemas.microsoft.com/office/drawing/2014/main" id="{69562AF8-CC39-4515-9C66-6ABECE47F625}"/>
              </a:ext>
            </a:extLst>
          </p:cNvPr>
          <p:cNvSpPr/>
          <p:nvPr/>
        </p:nvSpPr>
        <p:spPr>
          <a:xfrm>
            <a:off x="6621486" y="2331103"/>
            <a:ext cx="46167" cy="5934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2" name="正方形/長方形 271">
            <a:extLst>
              <a:ext uri="{FF2B5EF4-FFF2-40B4-BE49-F238E27FC236}">
                <a16:creationId xmlns:a16="http://schemas.microsoft.com/office/drawing/2014/main" id="{3A895716-443F-4798-81AB-7402A519D2D0}"/>
              </a:ext>
            </a:extLst>
          </p:cNvPr>
          <p:cNvSpPr/>
          <p:nvPr/>
        </p:nvSpPr>
        <p:spPr>
          <a:xfrm>
            <a:off x="6659536" y="2345185"/>
            <a:ext cx="46167" cy="4846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3" name="正方形/長方形 272">
            <a:extLst>
              <a:ext uri="{FF2B5EF4-FFF2-40B4-BE49-F238E27FC236}">
                <a16:creationId xmlns:a16="http://schemas.microsoft.com/office/drawing/2014/main" id="{3B9EF742-90AC-4D29-87B8-D487DA6A1228}"/>
              </a:ext>
            </a:extLst>
          </p:cNvPr>
          <p:cNvSpPr/>
          <p:nvPr/>
        </p:nvSpPr>
        <p:spPr>
          <a:xfrm>
            <a:off x="6467325" y="1314140"/>
            <a:ext cx="117264" cy="1598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4" name="正方形/長方形 273">
            <a:extLst>
              <a:ext uri="{FF2B5EF4-FFF2-40B4-BE49-F238E27FC236}">
                <a16:creationId xmlns:a16="http://schemas.microsoft.com/office/drawing/2014/main" id="{3FB7B42A-4E94-439B-AE1B-095992D8BF39}"/>
              </a:ext>
            </a:extLst>
          </p:cNvPr>
          <p:cNvSpPr/>
          <p:nvPr/>
        </p:nvSpPr>
        <p:spPr>
          <a:xfrm>
            <a:off x="6584180" y="1361679"/>
            <a:ext cx="82318" cy="1102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5" name="正方形/長方形 274">
            <a:extLst>
              <a:ext uri="{FF2B5EF4-FFF2-40B4-BE49-F238E27FC236}">
                <a16:creationId xmlns:a16="http://schemas.microsoft.com/office/drawing/2014/main" id="{B532A26E-126B-478C-92C1-E2ACA59D73BF}"/>
              </a:ext>
            </a:extLst>
          </p:cNvPr>
          <p:cNvSpPr/>
          <p:nvPr/>
        </p:nvSpPr>
        <p:spPr>
          <a:xfrm>
            <a:off x="6660285" y="1442319"/>
            <a:ext cx="82318" cy="137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6" name="正方形/長方形 275">
            <a:extLst>
              <a:ext uri="{FF2B5EF4-FFF2-40B4-BE49-F238E27FC236}">
                <a16:creationId xmlns:a16="http://schemas.microsoft.com/office/drawing/2014/main" id="{C971950E-7E36-4C7B-9C4E-6F0C315EC512}"/>
              </a:ext>
            </a:extLst>
          </p:cNvPr>
          <p:cNvSpPr/>
          <p:nvPr/>
        </p:nvSpPr>
        <p:spPr>
          <a:xfrm>
            <a:off x="6414589" y="1365626"/>
            <a:ext cx="49141" cy="41351"/>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7" name="正方形/長方形 276">
            <a:extLst>
              <a:ext uri="{FF2B5EF4-FFF2-40B4-BE49-F238E27FC236}">
                <a16:creationId xmlns:a16="http://schemas.microsoft.com/office/drawing/2014/main" id="{69E9C7EC-9C74-4205-9120-313CB500175E}"/>
              </a:ext>
            </a:extLst>
          </p:cNvPr>
          <p:cNvSpPr/>
          <p:nvPr/>
        </p:nvSpPr>
        <p:spPr>
          <a:xfrm>
            <a:off x="6709845" y="1367883"/>
            <a:ext cx="85998" cy="413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8" name="正方形/長方形 277">
            <a:extLst>
              <a:ext uri="{FF2B5EF4-FFF2-40B4-BE49-F238E27FC236}">
                <a16:creationId xmlns:a16="http://schemas.microsoft.com/office/drawing/2014/main" id="{8D0DF7B4-677A-4EFE-9133-15B1001B9A10}"/>
              </a:ext>
            </a:extLst>
          </p:cNvPr>
          <p:cNvSpPr/>
          <p:nvPr/>
        </p:nvSpPr>
        <p:spPr>
          <a:xfrm>
            <a:off x="6739965" y="1404684"/>
            <a:ext cx="140177" cy="41351"/>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9" name="正方形/長方形 278">
            <a:extLst>
              <a:ext uri="{FF2B5EF4-FFF2-40B4-BE49-F238E27FC236}">
                <a16:creationId xmlns:a16="http://schemas.microsoft.com/office/drawing/2014/main" id="{D41FA9E0-4BD2-49BC-94F6-3771944CAFD0}"/>
              </a:ext>
            </a:extLst>
          </p:cNvPr>
          <p:cNvSpPr/>
          <p:nvPr/>
        </p:nvSpPr>
        <p:spPr>
          <a:xfrm>
            <a:off x="6781053" y="1446108"/>
            <a:ext cx="100928" cy="413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0" name="正方形/長方形 279">
            <a:extLst>
              <a:ext uri="{FF2B5EF4-FFF2-40B4-BE49-F238E27FC236}">
                <a16:creationId xmlns:a16="http://schemas.microsoft.com/office/drawing/2014/main" id="{505EBF5D-9908-48D3-8071-612820395CB2}"/>
              </a:ext>
            </a:extLst>
          </p:cNvPr>
          <p:cNvSpPr/>
          <p:nvPr/>
        </p:nvSpPr>
        <p:spPr>
          <a:xfrm>
            <a:off x="6872549" y="1488791"/>
            <a:ext cx="91844" cy="413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1" name="正方形/長方形 280">
            <a:extLst>
              <a:ext uri="{FF2B5EF4-FFF2-40B4-BE49-F238E27FC236}">
                <a16:creationId xmlns:a16="http://schemas.microsoft.com/office/drawing/2014/main" id="{D9F3B789-9C0A-4D9D-9E81-7F08887AD200}"/>
              </a:ext>
            </a:extLst>
          </p:cNvPr>
          <p:cNvSpPr/>
          <p:nvPr/>
        </p:nvSpPr>
        <p:spPr>
          <a:xfrm>
            <a:off x="7046479" y="1497556"/>
            <a:ext cx="38574" cy="834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2" name="正方形/長方形 281">
            <a:extLst>
              <a:ext uri="{FF2B5EF4-FFF2-40B4-BE49-F238E27FC236}">
                <a16:creationId xmlns:a16="http://schemas.microsoft.com/office/drawing/2014/main" id="{515A1DFB-6136-453E-8FB4-85E77992C59B}"/>
              </a:ext>
            </a:extLst>
          </p:cNvPr>
          <p:cNvSpPr/>
          <p:nvPr/>
        </p:nvSpPr>
        <p:spPr>
          <a:xfrm>
            <a:off x="6882635" y="1664717"/>
            <a:ext cx="76377" cy="3799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3" name="正方形/長方形 282">
            <a:extLst>
              <a:ext uri="{FF2B5EF4-FFF2-40B4-BE49-F238E27FC236}">
                <a16:creationId xmlns:a16="http://schemas.microsoft.com/office/drawing/2014/main" id="{A39F70D5-E472-4B54-B303-07683214A6F5}"/>
              </a:ext>
            </a:extLst>
          </p:cNvPr>
          <p:cNvSpPr/>
          <p:nvPr/>
        </p:nvSpPr>
        <p:spPr>
          <a:xfrm>
            <a:off x="6740131" y="1534107"/>
            <a:ext cx="55149" cy="379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4" name="正方形/長方形 283">
            <a:extLst>
              <a:ext uri="{FF2B5EF4-FFF2-40B4-BE49-F238E27FC236}">
                <a16:creationId xmlns:a16="http://schemas.microsoft.com/office/drawing/2014/main" id="{A79CE21E-B0D8-468C-B331-6DD301612A82}"/>
              </a:ext>
            </a:extLst>
          </p:cNvPr>
          <p:cNvSpPr/>
          <p:nvPr/>
        </p:nvSpPr>
        <p:spPr>
          <a:xfrm>
            <a:off x="7046793" y="1658564"/>
            <a:ext cx="44931" cy="3799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5" name="正方形/長方形 284">
            <a:extLst>
              <a:ext uri="{FF2B5EF4-FFF2-40B4-BE49-F238E27FC236}">
                <a16:creationId xmlns:a16="http://schemas.microsoft.com/office/drawing/2014/main" id="{309D3CBD-0E8F-4F78-9D3E-ABA05C2B2F8B}"/>
              </a:ext>
            </a:extLst>
          </p:cNvPr>
          <p:cNvSpPr/>
          <p:nvPr/>
        </p:nvSpPr>
        <p:spPr>
          <a:xfrm>
            <a:off x="4608451" y="1364350"/>
            <a:ext cx="164877" cy="20644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6" name="正方形/長方形 285">
            <a:extLst>
              <a:ext uri="{FF2B5EF4-FFF2-40B4-BE49-F238E27FC236}">
                <a16:creationId xmlns:a16="http://schemas.microsoft.com/office/drawing/2014/main" id="{836596E9-C0F6-40BE-9B88-83F9D5AD010C}"/>
              </a:ext>
            </a:extLst>
          </p:cNvPr>
          <p:cNvSpPr/>
          <p:nvPr/>
        </p:nvSpPr>
        <p:spPr>
          <a:xfrm>
            <a:off x="4770731" y="1488358"/>
            <a:ext cx="181365" cy="13212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7" name="正方形/長方形 286">
            <a:extLst>
              <a:ext uri="{FF2B5EF4-FFF2-40B4-BE49-F238E27FC236}">
                <a16:creationId xmlns:a16="http://schemas.microsoft.com/office/drawing/2014/main" id="{4887F9F7-BCE8-415B-B370-4D0E80813740}"/>
              </a:ext>
            </a:extLst>
          </p:cNvPr>
          <p:cNvSpPr/>
          <p:nvPr/>
        </p:nvSpPr>
        <p:spPr>
          <a:xfrm>
            <a:off x="4865584" y="1619005"/>
            <a:ext cx="83501" cy="7266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8" name="正方形/長方形 287">
            <a:extLst>
              <a:ext uri="{FF2B5EF4-FFF2-40B4-BE49-F238E27FC236}">
                <a16:creationId xmlns:a16="http://schemas.microsoft.com/office/drawing/2014/main" id="{F87104F4-D6A4-455C-8FA9-98FCCDDF6287}"/>
              </a:ext>
            </a:extLst>
          </p:cNvPr>
          <p:cNvSpPr/>
          <p:nvPr/>
        </p:nvSpPr>
        <p:spPr>
          <a:xfrm>
            <a:off x="4653854" y="1547813"/>
            <a:ext cx="130168" cy="7266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9" name="正方形/長方形 288">
            <a:extLst>
              <a:ext uri="{FF2B5EF4-FFF2-40B4-BE49-F238E27FC236}">
                <a16:creationId xmlns:a16="http://schemas.microsoft.com/office/drawing/2014/main" id="{0449B0BC-C048-477C-9474-52F673280C48}"/>
              </a:ext>
            </a:extLst>
          </p:cNvPr>
          <p:cNvSpPr/>
          <p:nvPr/>
        </p:nvSpPr>
        <p:spPr>
          <a:xfrm>
            <a:off x="4780721" y="1410166"/>
            <a:ext cx="36447"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0" name="正方形/長方形 289">
            <a:extLst>
              <a:ext uri="{FF2B5EF4-FFF2-40B4-BE49-F238E27FC236}">
                <a16:creationId xmlns:a16="http://schemas.microsoft.com/office/drawing/2014/main" id="{239D6801-FBED-4EB6-9FDB-8EE0386DEF43}"/>
              </a:ext>
            </a:extLst>
          </p:cNvPr>
          <p:cNvSpPr/>
          <p:nvPr/>
        </p:nvSpPr>
        <p:spPr>
          <a:xfrm>
            <a:off x="4659434" y="1317100"/>
            <a:ext cx="36447"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1" name="正方形/長方形 290">
            <a:extLst>
              <a:ext uri="{FF2B5EF4-FFF2-40B4-BE49-F238E27FC236}">
                <a16:creationId xmlns:a16="http://schemas.microsoft.com/office/drawing/2014/main" id="{579CBEEA-8650-47E5-BD7E-57A6A49D1F9E}"/>
              </a:ext>
            </a:extLst>
          </p:cNvPr>
          <p:cNvSpPr/>
          <p:nvPr/>
        </p:nvSpPr>
        <p:spPr>
          <a:xfrm>
            <a:off x="5462330" y="1189923"/>
            <a:ext cx="110633" cy="6566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2" name="正方形/長方形 291">
            <a:extLst>
              <a:ext uri="{FF2B5EF4-FFF2-40B4-BE49-F238E27FC236}">
                <a16:creationId xmlns:a16="http://schemas.microsoft.com/office/drawing/2014/main" id="{86C35B58-D530-477D-9483-3775791781B8}"/>
              </a:ext>
            </a:extLst>
          </p:cNvPr>
          <p:cNvSpPr/>
          <p:nvPr/>
        </p:nvSpPr>
        <p:spPr>
          <a:xfrm>
            <a:off x="5547756" y="1279509"/>
            <a:ext cx="110633" cy="6566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DBED576B-8AEA-4356-8090-B3ED43A46DB1}"/>
              </a:ext>
            </a:extLst>
          </p:cNvPr>
          <p:cNvSpPr/>
          <p:nvPr/>
        </p:nvSpPr>
        <p:spPr>
          <a:xfrm>
            <a:off x="5630116" y="1328449"/>
            <a:ext cx="110633" cy="6566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4" name="正方形/長方形 293">
            <a:extLst>
              <a:ext uri="{FF2B5EF4-FFF2-40B4-BE49-F238E27FC236}">
                <a16:creationId xmlns:a16="http://schemas.microsoft.com/office/drawing/2014/main" id="{B8B9C72D-0ACD-48A5-A776-A0202F532F3E}"/>
              </a:ext>
            </a:extLst>
          </p:cNvPr>
          <p:cNvSpPr/>
          <p:nvPr/>
        </p:nvSpPr>
        <p:spPr>
          <a:xfrm>
            <a:off x="5673895" y="1370424"/>
            <a:ext cx="110633" cy="6566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5" name="正方形/長方形 294">
            <a:extLst>
              <a:ext uri="{FF2B5EF4-FFF2-40B4-BE49-F238E27FC236}">
                <a16:creationId xmlns:a16="http://schemas.microsoft.com/office/drawing/2014/main" id="{B2AD5CEA-5BA6-4B68-8413-C50A2FFB2ED5}"/>
              </a:ext>
            </a:extLst>
          </p:cNvPr>
          <p:cNvSpPr/>
          <p:nvPr/>
        </p:nvSpPr>
        <p:spPr>
          <a:xfrm>
            <a:off x="5723755" y="1409240"/>
            <a:ext cx="110633" cy="407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6" name="正方形/長方形 295">
            <a:extLst>
              <a:ext uri="{FF2B5EF4-FFF2-40B4-BE49-F238E27FC236}">
                <a16:creationId xmlns:a16="http://schemas.microsoft.com/office/drawing/2014/main" id="{A9351E14-2D94-4115-9A55-14FB6ACD32AA}"/>
              </a:ext>
            </a:extLst>
          </p:cNvPr>
          <p:cNvSpPr/>
          <p:nvPr/>
        </p:nvSpPr>
        <p:spPr>
          <a:xfrm rot="5400000">
            <a:off x="5842819" y="1349345"/>
            <a:ext cx="179954" cy="4041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7" name="正方形/長方形 296">
            <a:extLst>
              <a:ext uri="{FF2B5EF4-FFF2-40B4-BE49-F238E27FC236}">
                <a16:creationId xmlns:a16="http://schemas.microsoft.com/office/drawing/2014/main" id="{7016E1D3-C325-434A-BC24-6F49CB25314E}"/>
              </a:ext>
            </a:extLst>
          </p:cNvPr>
          <p:cNvSpPr/>
          <p:nvPr/>
        </p:nvSpPr>
        <p:spPr>
          <a:xfrm rot="5400000">
            <a:off x="5952156" y="1316019"/>
            <a:ext cx="43190" cy="4041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8" name="正方形/長方形 297">
            <a:extLst>
              <a:ext uri="{FF2B5EF4-FFF2-40B4-BE49-F238E27FC236}">
                <a16:creationId xmlns:a16="http://schemas.microsoft.com/office/drawing/2014/main" id="{759474E2-F464-4722-9F71-BB5F0928A84B}"/>
              </a:ext>
            </a:extLst>
          </p:cNvPr>
          <p:cNvSpPr/>
          <p:nvPr/>
        </p:nvSpPr>
        <p:spPr>
          <a:xfrm>
            <a:off x="5574795" y="1066991"/>
            <a:ext cx="126122" cy="8420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9" name="正方形/長方形 298">
            <a:extLst>
              <a:ext uri="{FF2B5EF4-FFF2-40B4-BE49-F238E27FC236}">
                <a16:creationId xmlns:a16="http://schemas.microsoft.com/office/drawing/2014/main" id="{16362A8E-6137-4919-B241-25ED09FA6849}"/>
              </a:ext>
            </a:extLst>
          </p:cNvPr>
          <p:cNvSpPr/>
          <p:nvPr/>
        </p:nvSpPr>
        <p:spPr>
          <a:xfrm>
            <a:off x="5201925" y="936712"/>
            <a:ext cx="71890" cy="8420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0" name="正方形/長方形 299">
            <a:extLst>
              <a:ext uri="{FF2B5EF4-FFF2-40B4-BE49-F238E27FC236}">
                <a16:creationId xmlns:a16="http://schemas.microsoft.com/office/drawing/2014/main" id="{AE24D27E-60E0-451D-8580-754330CF7FB8}"/>
              </a:ext>
            </a:extLst>
          </p:cNvPr>
          <p:cNvSpPr/>
          <p:nvPr/>
        </p:nvSpPr>
        <p:spPr>
          <a:xfrm>
            <a:off x="5251642" y="1016674"/>
            <a:ext cx="71890" cy="8420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1" name="正方形/長方形 300">
            <a:extLst>
              <a:ext uri="{FF2B5EF4-FFF2-40B4-BE49-F238E27FC236}">
                <a16:creationId xmlns:a16="http://schemas.microsoft.com/office/drawing/2014/main" id="{D2EE4B55-607A-4260-A6E0-6C95337EDAA7}"/>
              </a:ext>
            </a:extLst>
          </p:cNvPr>
          <p:cNvSpPr/>
          <p:nvPr/>
        </p:nvSpPr>
        <p:spPr>
          <a:xfrm>
            <a:off x="2103394" y="3500253"/>
            <a:ext cx="129557" cy="13024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2" name="正方形/長方形 301">
            <a:extLst>
              <a:ext uri="{FF2B5EF4-FFF2-40B4-BE49-F238E27FC236}">
                <a16:creationId xmlns:a16="http://schemas.microsoft.com/office/drawing/2014/main" id="{03891E99-5427-4AB3-A650-7DE39B72C1AA}"/>
              </a:ext>
            </a:extLst>
          </p:cNvPr>
          <p:cNvSpPr/>
          <p:nvPr/>
        </p:nvSpPr>
        <p:spPr>
          <a:xfrm>
            <a:off x="2180815" y="3631915"/>
            <a:ext cx="129557" cy="3073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3" name="正方形/長方形 302">
            <a:extLst>
              <a:ext uri="{FF2B5EF4-FFF2-40B4-BE49-F238E27FC236}">
                <a16:creationId xmlns:a16="http://schemas.microsoft.com/office/drawing/2014/main" id="{C38D558F-E56E-41D1-A297-E53ECE9C457C}"/>
              </a:ext>
            </a:extLst>
          </p:cNvPr>
          <p:cNvSpPr/>
          <p:nvPr/>
        </p:nvSpPr>
        <p:spPr>
          <a:xfrm>
            <a:off x="2145414" y="3886563"/>
            <a:ext cx="37572" cy="2581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1435A745-031F-4B60-BE8A-532F9443B5A1}"/>
              </a:ext>
            </a:extLst>
          </p:cNvPr>
          <p:cNvSpPr/>
          <p:nvPr/>
        </p:nvSpPr>
        <p:spPr>
          <a:xfrm>
            <a:off x="2180141" y="3932186"/>
            <a:ext cx="95209" cy="214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5" name="正方形/長方形 304">
            <a:extLst>
              <a:ext uri="{FF2B5EF4-FFF2-40B4-BE49-F238E27FC236}">
                <a16:creationId xmlns:a16="http://schemas.microsoft.com/office/drawing/2014/main" id="{132A92E7-F803-498C-8A3D-1C5EE9E5434D}"/>
              </a:ext>
            </a:extLst>
          </p:cNvPr>
          <p:cNvSpPr/>
          <p:nvPr/>
        </p:nvSpPr>
        <p:spPr>
          <a:xfrm>
            <a:off x="2100389" y="4223356"/>
            <a:ext cx="95209" cy="1307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6" name="正方形/長方形 305">
            <a:extLst>
              <a:ext uri="{FF2B5EF4-FFF2-40B4-BE49-F238E27FC236}">
                <a16:creationId xmlns:a16="http://schemas.microsoft.com/office/drawing/2014/main" id="{91495655-FE7B-4F09-9A1E-8565C5260EA9}"/>
              </a:ext>
            </a:extLst>
          </p:cNvPr>
          <p:cNvSpPr/>
          <p:nvPr/>
        </p:nvSpPr>
        <p:spPr>
          <a:xfrm>
            <a:off x="2186066" y="4183080"/>
            <a:ext cx="51739" cy="1177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7" name="正方形/長方形 306">
            <a:extLst>
              <a:ext uri="{FF2B5EF4-FFF2-40B4-BE49-F238E27FC236}">
                <a16:creationId xmlns:a16="http://schemas.microsoft.com/office/drawing/2014/main" id="{4AFD9ABF-E3F3-4A6E-8CC1-187D99FF8C94}"/>
              </a:ext>
            </a:extLst>
          </p:cNvPr>
          <p:cNvSpPr/>
          <p:nvPr/>
        </p:nvSpPr>
        <p:spPr>
          <a:xfrm>
            <a:off x="2225068" y="4146070"/>
            <a:ext cx="51739" cy="1177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8" name="正方形/長方形 307">
            <a:extLst>
              <a:ext uri="{FF2B5EF4-FFF2-40B4-BE49-F238E27FC236}">
                <a16:creationId xmlns:a16="http://schemas.microsoft.com/office/drawing/2014/main" id="{F616D4ED-6BC9-4212-A52D-60325745DF92}"/>
              </a:ext>
            </a:extLst>
          </p:cNvPr>
          <p:cNvSpPr/>
          <p:nvPr/>
        </p:nvSpPr>
        <p:spPr>
          <a:xfrm>
            <a:off x="2093676" y="3975005"/>
            <a:ext cx="51739" cy="1695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9" name="正方形/長方形 308">
            <a:extLst>
              <a:ext uri="{FF2B5EF4-FFF2-40B4-BE49-F238E27FC236}">
                <a16:creationId xmlns:a16="http://schemas.microsoft.com/office/drawing/2014/main" id="{71EEE057-9B19-40DE-9248-E9F737BF0744}"/>
              </a:ext>
            </a:extLst>
          </p:cNvPr>
          <p:cNvSpPr/>
          <p:nvPr/>
        </p:nvSpPr>
        <p:spPr>
          <a:xfrm>
            <a:off x="2100467" y="4352804"/>
            <a:ext cx="39432" cy="834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0" name="正方形/長方形 309">
            <a:extLst>
              <a:ext uri="{FF2B5EF4-FFF2-40B4-BE49-F238E27FC236}">
                <a16:creationId xmlns:a16="http://schemas.microsoft.com/office/drawing/2014/main" id="{597D232C-02EC-48E5-800C-57574BB19410}"/>
              </a:ext>
            </a:extLst>
          </p:cNvPr>
          <p:cNvSpPr/>
          <p:nvPr/>
        </p:nvSpPr>
        <p:spPr>
          <a:xfrm>
            <a:off x="2145313" y="4347040"/>
            <a:ext cx="39432" cy="552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正方形/長方形 310">
            <a:extLst>
              <a:ext uri="{FF2B5EF4-FFF2-40B4-BE49-F238E27FC236}">
                <a16:creationId xmlns:a16="http://schemas.microsoft.com/office/drawing/2014/main" id="{CD8581D1-0B00-4C3B-A499-56CE21E73990}"/>
              </a:ext>
            </a:extLst>
          </p:cNvPr>
          <p:cNvSpPr/>
          <p:nvPr/>
        </p:nvSpPr>
        <p:spPr>
          <a:xfrm>
            <a:off x="7537080" y="1742717"/>
            <a:ext cx="65121" cy="6359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2" name="正方形/長方形 311">
            <a:extLst>
              <a:ext uri="{FF2B5EF4-FFF2-40B4-BE49-F238E27FC236}">
                <a16:creationId xmlns:a16="http://schemas.microsoft.com/office/drawing/2014/main" id="{05C18282-813E-421C-A7D3-F60D40ED74C0}"/>
              </a:ext>
            </a:extLst>
          </p:cNvPr>
          <p:cNvSpPr/>
          <p:nvPr/>
        </p:nvSpPr>
        <p:spPr>
          <a:xfrm>
            <a:off x="7715027" y="1789615"/>
            <a:ext cx="65121" cy="2155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3" name="正方形/長方形 312">
            <a:extLst>
              <a:ext uri="{FF2B5EF4-FFF2-40B4-BE49-F238E27FC236}">
                <a16:creationId xmlns:a16="http://schemas.microsoft.com/office/drawing/2014/main" id="{DDF185C4-A54C-44EB-A02C-E13F4487F436}"/>
              </a:ext>
            </a:extLst>
          </p:cNvPr>
          <p:cNvSpPr/>
          <p:nvPr/>
        </p:nvSpPr>
        <p:spPr>
          <a:xfrm>
            <a:off x="7543569" y="1828035"/>
            <a:ext cx="65121" cy="6359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4" name="正方形/長方形 313">
            <a:extLst>
              <a:ext uri="{FF2B5EF4-FFF2-40B4-BE49-F238E27FC236}">
                <a16:creationId xmlns:a16="http://schemas.microsoft.com/office/drawing/2014/main" id="{55ECA00B-8F60-44E1-8B22-42E868331E5A}"/>
              </a:ext>
            </a:extLst>
          </p:cNvPr>
          <p:cNvSpPr/>
          <p:nvPr/>
        </p:nvSpPr>
        <p:spPr>
          <a:xfrm>
            <a:off x="7762034" y="1936631"/>
            <a:ext cx="32573" cy="10530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正方形/長方形 314">
            <a:extLst>
              <a:ext uri="{FF2B5EF4-FFF2-40B4-BE49-F238E27FC236}">
                <a16:creationId xmlns:a16="http://schemas.microsoft.com/office/drawing/2014/main" id="{69CA15B9-FA30-465D-9184-5D0FC668FB28}"/>
              </a:ext>
            </a:extLst>
          </p:cNvPr>
          <p:cNvSpPr/>
          <p:nvPr/>
        </p:nvSpPr>
        <p:spPr>
          <a:xfrm>
            <a:off x="4490760" y="1662615"/>
            <a:ext cx="215444" cy="2401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6" name="正方形/長方形 315">
            <a:extLst>
              <a:ext uri="{FF2B5EF4-FFF2-40B4-BE49-F238E27FC236}">
                <a16:creationId xmlns:a16="http://schemas.microsoft.com/office/drawing/2014/main" id="{CE57D8D1-FC20-47AC-B75C-BF4E4FD772D1}"/>
              </a:ext>
            </a:extLst>
          </p:cNvPr>
          <p:cNvSpPr/>
          <p:nvPr/>
        </p:nvSpPr>
        <p:spPr>
          <a:xfrm>
            <a:off x="4321571" y="1661668"/>
            <a:ext cx="141109" cy="1772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7" name="正方形/長方形 316">
            <a:extLst>
              <a:ext uri="{FF2B5EF4-FFF2-40B4-BE49-F238E27FC236}">
                <a16:creationId xmlns:a16="http://schemas.microsoft.com/office/drawing/2014/main" id="{1B7488AA-2CF7-4F13-A901-4838431AFDDA}"/>
              </a:ext>
            </a:extLst>
          </p:cNvPr>
          <p:cNvSpPr/>
          <p:nvPr/>
        </p:nvSpPr>
        <p:spPr>
          <a:xfrm>
            <a:off x="4360705" y="1834715"/>
            <a:ext cx="139699" cy="418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8" name="正方形/長方形 317">
            <a:extLst>
              <a:ext uri="{FF2B5EF4-FFF2-40B4-BE49-F238E27FC236}">
                <a16:creationId xmlns:a16="http://schemas.microsoft.com/office/drawing/2014/main" id="{DDED8216-DBE5-452B-90C6-C0BC9A1AC19E}"/>
              </a:ext>
            </a:extLst>
          </p:cNvPr>
          <p:cNvSpPr/>
          <p:nvPr/>
        </p:nvSpPr>
        <p:spPr>
          <a:xfrm>
            <a:off x="4205529" y="1708447"/>
            <a:ext cx="139699" cy="418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9" name="正方形/長方形 318">
            <a:extLst>
              <a:ext uri="{FF2B5EF4-FFF2-40B4-BE49-F238E27FC236}">
                <a16:creationId xmlns:a16="http://schemas.microsoft.com/office/drawing/2014/main" id="{950FF640-5D22-403D-87DC-7FDD64E176AF}"/>
              </a:ext>
            </a:extLst>
          </p:cNvPr>
          <p:cNvSpPr/>
          <p:nvPr/>
        </p:nvSpPr>
        <p:spPr>
          <a:xfrm>
            <a:off x="4200212" y="1750274"/>
            <a:ext cx="131318" cy="418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0" name="正方形/長方形 319">
            <a:extLst>
              <a:ext uri="{FF2B5EF4-FFF2-40B4-BE49-F238E27FC236}">
                <a16:creationId xmlns:a16="http://schemas.microsoft.com/office/drawing/2014/main" id="{292CABF1-5D4A-414E-9A51-D4A171E0F032}"/>
              </a:ext>
            </a:extLst>
          </p:cNvPr>
          <p:cNvSpPr/>
          <p:nvPr/>
        </p:nvSpPr>
        <p:spPr>
          <a:xfrm>
            <a:off x="4439975" y="1876660"/>
            <a:ext cx="65659" cy="418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1" name="正方形/長方形 320">
            <a:extLst>
              <a:ext uri="{FF2B5EF4-FFF2-40B4-BE49-F238E27FC236}">
                <a16:creationId xmlns:a16="http://schemas.microsoft.com/office/drawing/2014/main" id="{7E55C39E-0AA1-4CC5-8BCF-DCCC00F78B4A}"/>
              </a:ext>
            </a:extLst>
          </p:cNvPr>
          <p:cNvSpPr/>
          <p:nvPr/>
        </p:nvSpPr>
        <p:spPr>
          <a:xfrm>
            <a:off x="4532715" y="1901901"/>
            <a:ext cx="86013" cy="418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2" name="正方形/長方形 321">
            <a:extLst>
              <a:ext uri="{FF2B5EF4-FFF2-40B4-BE49-F238E27FC236}">
                <a16:creationId xmlns:a16="http://schemas.microsoft.com/office/drawing/2014/main" id="{C8227B83-0D3E-4DAD-8604-A964C495A7AA}"/>
              </a:ext>
            </a:extLst>
          </p:cNvPr>
          <p:cNvSpPr/>
          <p:nvPr/>
        </p:nvSpPr>
        <p:spPr>
          <a:xfrm>
            <a:off x="4574390" y="1924442"/>
            <a:ext cx="54188" cy="799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3" name="正方形/長方形 322">
            <a:extLst>
              <a:ext uri="{FF2B5EF4-FFF2-40B4-BE49-F238E27FC236}">
                <a16:creationId xmlns:a16="http://schemas.microsoft.com/office/drawing/2014/main" id="{BC690D6D-57E5-40D1-81D1-87043DB912CF}"/>
              </a:ext>
            </a:extLst>
          </p:cNvPr>
          <p:cNvSpPr/>
          <p:nvPr/>
        </p:nvSpPr>
        <p:spPr>
          <a:xfrm>
            <a:off x="4536755" y="1943643"/>
            <a:ext cx="40642" cy="299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5F04CBE3-F354-41BE-843C-C395BFAC8442}"/>
              </a:ext>
            </a:extLst>
          </p:cNvPr>
          <p:cNvSpPr/>
          <p:nvPr/>
        </p:nvSpPr>
        <p:spPr>
          <a:xfrm>
            <a:off x="4455905" y="1745643"/>
            <a:ext cx="38409" cy="972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5A6225A0-527D-446C-8388-B8F75FA13368}"/>
              </a:ext>
            </a:extLst>
          </p:cNvPr>
          <p:cNvSpPr/>
          <p:nvPr/>
        </p:nvSpPr>
        <p:spPr>
          <a:xfrm>
            <a:off x="4399924" y="1576725"/>
            <a:ext cx="97366"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正方形/長方形 325">
            <a:extLst>
              <a:ext uri="{FF2B5EF4-FFF2-40B4-BE49-F238E27FC236}">
                <a16:creationId xmlns:a16="http://schemas.microsoft.com/office/drawing/2014/main" id="{8E688A28-506B-47E5-B26E-501F9F7256D6}"/>
              </a:ext>
            </a:extLst>
          </p:cNvPr>
          <p:cNvSpPr/>
          <p:nvPr/>
        </p:nvSpPr>
        <p:spPr>
          <a:xfrm>
            <a:off x="4367736" y="1619005"/>
            <a:ext cx="204469"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7" name="正方形/長方形 326">
            <a:extLst>
              <a:ext uri="{FF2B5EF4-FFF2-40B4-BE49-F238E27FC236}">
                <a16:creationId xmlns:a16="http://schemas.microsoft.com/office/drawing/2014/main" id="{2DFF4104-43A4-4CA0-87E3-7913AD943382}"/>
              </a:ext>
            </a:extLst>
          </p:cNvPr>
          <p:cNvSpPr/>
          <p:nvPr/>
        </p:nvSpPr>
        <p:spPr>
          <a:xfrm>
            <a:off x="4198997" y="1785094"/>
            <a:ext cx="76557"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8" name="正方形/長方形 327">
            <a:extLst>
              <a:ext uri="{FF2B5EF4-FFF2-40B4-BE49-F238E27FC236}">
                <a16:creationId xmlns:a16="http://schemas.microsoft.com/office/drawing/2014/main" id="{69B3F1F9-EA2E-468A-8115-53ABE8C06540}"/>
              </a:ext>
            </a:extLst>
          </p:cNvPr>
          <p:cNvSpPr/>
          <p:nvPr/>
        </p:nvSpPr>
        <p:spPr>
          <a:xfrm>
            <a:off x="4504570" y="1870922"/>
            <a:ext cx="76557"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9" name="正方形/長方形 328">
            <a:extLst>
              <a:ext uri="{FF2B5EF4-FFF2-40B4-BE49-F238E27FC236}">
                <a16:creationId xmlns:a16="http://schemas.microsoft.com/office/drawing/2014/main" id="{8FCADED9-7E3F-4C88-9A7F-1E4BBB89B935}"/>
              </a:ext>
            </a:extLst>
          </p:cNvPr>
          <p:cNvSpPr/>
          <p:nvPr/>
        </p:nvSpPr>
        <p:spPr>
          <a:xfrm>
            <a:off x="4914236" y="2389322"/>
            <a:ext cx="114192"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0" name="正方形/長方形 329">
            <a:extLst>
              <a:ext uri="{FF2B5EF4-FFF2-40B4-BE49-F238E27FC236}">
                <a16:creationId xmlns:a16="http://schemas.microsoft.com/office/drawing/2014/main" id="{3A1069D2-D263-4284-8E21-E451FE441A7E}"/>
              </a:ext>
            </a:extLst>
          </p:cNvPr>
          <p:cNvSpPr/>
          <p:nvPr/>
        </p:nvSpPr>
        <p:spPr>
          <a:xfrm>
            <a:off x="4986453" y="2343903"/>
            <a:ext cx="49103"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1" name="正方形/長方形 330">
            <a:extLst>
              <a:ext uri="{FF2B5EF4-FFF2-40B4-BE49-F238E27FC236}">
                <a16:creationId xmlns:a16="http://schemas.microsoft.com/office/drawing/2014/main" id="{AAA2E62E-A6C4-46FC-BA8C-267FF6FB2B9B}"/>
              </a:ext>
            </a:extLst>
          </p:cNvPr>
          <p:cNvSpPr/>
          <p:nvPr/>
        </p:nvSpPr>
        <p:spPr>
          <a:xfrm>
            <a:off x="4911679" y="2431000"/>
            <a:ext cx="49103"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2" name="正方形/長方形 331">
            <a:extLst>
              <a:ext uri="{FF2B5EF4-FFF2-40B4-BE49-F238E27FC236}">
                <a16:creationId xmlns:a16="http://schemas.microsoft.com/office/drawing/2014/main" id="{9C8F964B-2166-4EE3-91A2-F0DBE5E09929}"/>
              </a:ext>
            </a:extLst>
          </p:cNvPr>
          <p:cNvSpPr/>
          <p:nvPr/>
        </p:nvSpPr>
        <p:spPr>
          <a:xfrm>
            <a:off x="5418578" y="1061256"/>
            <a:ext cx="32317" cy="1704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3" name="正方形/長方形 332">
            <a:extLst>
              <a:ext uri="{FF2B5EF4-FFF2-40B4-BE49-F238E27FC236}">
                <a16:creationId xmlns:a16="http://schemas.microsoft.com/office/drawing/2014/main" id="{32AF9852-F054-4445-B278-554E9EA1ED06}"/>
              </a:ext>
            </a:extLst>
          </p:cNvPr>
          <p:cNvSpPr/>
          <p:nvPr/>
        </p:nvSpPr>
        <p:spPr>
          <a:xfrm>
            <a:off x="3566072" y="4542319"/>
            <a:ext cx="117609" cy="333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4" name="正方形/長方形 333">
            <a:extLst>
              <a:ext uri="{FF2B5EF4-FFF2-40B4-BE49-F238E27FC236}">
                <a16:creationId xmlns:a16="http://schemas.microsoft.com/office/drawing/2014/main" id="{917AE1C8-E6F2-4EF0-A7B4-FF73EC468434}"/>
              </a:ext>
            </a:extLst>
          </p:cNvPr>
          <p:cNvSpPr/>
          <p:nvPr/>
        </p:nvSpPr>
        <p:spPr>
          <a:xfrm>
            <a:off x="3568215" y="4661484"/>
            <a:ext cx="117609" cy="333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5" name="正方形/長方形 334">
            <a:extLst>
              <a:ext uri="{FF2B5EF4-FFF2-40B4-BE49-F238E27FC236}">
                <a16:creationId xmlns:a16="http://schemas.microsoft.com/office/drawing/2014/main" id="{6215ACAD-522D-4554-B2DB-B05685BF1B57}"/>
              </a:ext>
            </a:extLst>
          </p:cNvPr>
          <p:cNvSpPr/>
          <p:nvPr/>
        </p:nvSpPr>
        <p:spPr>
          <a:xfrm>
            <a:off x="3735430" y="4750798"/>
            <a:ext cx="45868" cy="733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6" name="正方形/長方形 335">
            <a:extLst>
              <a:ext uri="{FF2B5EF4-FFF2-40B4-BE49-F238E27FC236}">
                <a16:creationId xmlns:a16="http://schemas.microsoft.com/office/drawing/2014/main" id="{6A8067F0-C076-4647-9C6D-9F10C6765117}"/>
              </a:ext>
            </a:extLst>
          </p:cNvPr>
          <p:cNvSpPr/>
          <p:nvPr/>
        </p:nvSpPr>
        <p:spPr>
          <a:xfrm>
            <a:off x="8089087" y="4532405"/>
            <a:ext cx="173494" cy="914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7" name="正方形/長方形 336">
            <a:extLst>
              <a:ext uri="{FF2B5EF4-FFF2-40B4-BE49-F238E27FC236}">
                <a16:creationId xmlns:a16="http://schemas.microsoft.com/office/drawing/2014/main" id="{FC1B0051-99AC-4D2F-BCF6-F26C9E3A2AF2}"/>
              </a:ext>
            </a:extLst>
          </p:cNvPr>
          <p:cNvSpPr/>
          <p:nvPr/>
        </p:nvSpPr>
        <p:spPr>
          <a:xfrm>
            <a:off x="8385429" y="4316181"/>
            <a:ext cx="128897" cy="21335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8" name="正方形/長方形 337">
            <a:extLst>
              <a:ext uri="{FF2B5EF4-FFF2-40B4-BE49-F238E27FC236}">
                <a16:creationId xmlns:a16="http://schemas.microsoft.com/office/drawing/2014/main" id="{464B60E9-8BE8-4444-A488-898CF60106E7}"/>
              </a:ext>
            </a:extLst>
          </p:cNvPr>
          <p:cNvSpPr/>
          <p:nvPr/>
        </p:nvSpPr>
        <p:spPr>
          <a:xfrm>
            <a:off x="7965133" y="4743582"/>
            <a:ext cx="261143" cy="92325"/>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9" name="正方形/長方形 338">
            <a:extLst>
              <a:ext uri="{FF2B5EF4-FFF2-40B4-BE49-F238E27FC236}">
                <a16:creationId xmlns:a16="http://schemas.microsoft.com/office/drawing/2014/main" id="{FE6E5C58-B5A5-4F2F-BB00-B0945A882D1C}"/>
              </a:ext>
            </a:extLst>
          </p:cNvPr>
          <p:cNvSpPr/>
          <p:nvPr/>
        </p:nvSpPr>
        <p:spPr>
          <a:xfrm>
            <a:off x="8048771" y="4615112"/>
            <a:ext cx="213398" cy="914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0" name="正方形/長方形 339">
            <a:extLst>
              <a:ext uri="{FF2B5EF4-FFF2-40B4-BE49-F238E27FC236}">
                <a16:creationId xmlns:a16="http://schemas.microsoft.com/office/drawing/2014/main" id="{1EB9B7ED-3EC3-42FF-B79D-700785BBED1E}"/>
              </a:ext>
            </a:extLst>
          </p:cNvPr>
          <p:cNvSpPr/>
          <p:nvPr/>
        </p:nvSpPr>
        <p:spPr>
          <a:xfrm>
            <a:off x="8004593" y="4703322"/>
            <a:ext cx="213398" cy="393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1" name="正方形/長方形 340">
            <a:extLst>
              <a:ext uri="{FF2B5EF4-FFF2-40B4-BE49-F238E27FC236}">
                <a16:creationId xmlns:a16="http://schemas.microsoft.com/office/drawing/2014/main" id="{2FDBAA55-3536-439E-B97D-81343E2686A7}"/>
              </a:ext>
            </a:extLst>
          </p:cNvPr>
          <p:cNvSpPr/>
          <p:nvPr/>
        </p:nvSpPr>
        <p:spPr>
          <a:xfrm>
            <a:off x="8255046" y="4830694"/>
            <a:ext cx="86705" cy="444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2" name="正方形/長方形 341">
            <a:extLst>
              <a:ext uri="{FF2B5EF4-FFF2-40B4-BE49-F238E27FC236}">
                <a16:creationId xmlns:a16="http://schemas.microsoft.com/office/drawing/2014/main" id="{B1F94C63-BF3F-41F2-B15A-B994BE8DB196}"/>
              </a:ext>
            </a:extLst>
          </p:cNvPr>
          <p:cNvSpPr/>
          <p:nvPr/>
        </p:nvSpPr>
        <p:spPr>
          <a:xfrm>
            <a:off x="8221696" y="4791573"/>
            <a:ext cx="165296" cy="405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3" name="正方形/長方形 342">
            <a:extLst>
              <a:ext uri="{FF2B5EF4-FFF2-40B4-BE49-F238E27FC236}">
                <a16:creationId xmlns:a16="http://schemas.microsoft.com/office/drawing/2014/main" id="{ABB365B9-8F24-4B3C-9795-9AE0A983211B}"/>
              </a:ext>
            </a:extLst>
          </p:cNvPr>
          <p:cNvSpPr/>
          <p:nvPr/>
        </p:nvSpPr>
        <p:spPr>
          <a:xfrm>
            <a:off x="8246509" y="4750034"/>
            <a:ext cx="153725"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4" name="正方形/長方形 343">
            <a:extLst>
              <a:ext uri="{FF2B5EF4-FFF2-40B4-BE49-F238E27FC236}">
                <a16:creationId xmlns:a16="http://schemas.microsoft.com/office/drawing/2014/main" id="{650F225B-5E41-455F-919E-C84E01DE0070}"/>
              </a:ext>
            </a:extLst>
          </p:cNvPr>
          <p:cNvSpPr/>
          <p:nvPr/>
        </p:nvSpPr>
        <p:spPr>
          <a:xfrm>
            <a:off x="8290282" y="4705269"/>
            <a:ext cx="146039"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5" name="正方形/長方形 344">
            <a:extLst>
              <a:ext uri="{FF2B5EF4-FFF2-40B4-BE49-F238E27FC236}">
                <a16:creationId xmlns:a16="http://schemas.microsoft.com/office/drawing/2014/main" id="{9B31A04E-5504-4A20-B6FE-75E6228E566B}"/>
              </a:ext>
            </a:extLst>
          </p:cNvPr>
          <p:cNvSpPr/>
          <p:nvPr/>
        </p:nvSpPr>
        <p:spPr>
          <a:xfrm>
            <a:off x="8295534" y="4660612"/>
            <a:ext cx="169432"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6" name="正方形/長方形 345">
            <a:extLst>
              <a:ext uri="{FF2B5EF4-FFF2-40B4-BE49-F238E27FC236}">
                <a16:creationId xmlns:a16="http://schemas.microsoft.com/office/drawing/2014/main" id="{E989F400-DCC7-46F5-8A09-FBAE1E8B8674}"/>
              </a:ext>
            </a:extLst>
          </p:cNvPr>
          <p:cNvSpPr/>
          <p:nvPr/>
        </p:nvSpPr>
        <p:spPr>
          <a:xfrm>
            <a:off x="8338218" y="4616063"/>
            <a:ext cx="177904"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7" name="正方形/長方形 346">
            <a:extLst>
              <a:ext uri="{FF2B5EF4-FFF2-40B4-BE49-F238E27FC236}">
                <a16:creationId xmlns:a16="http://schemas.microsoft.com/office/drawing/2014/main" id="{B8CFB262-61C7-480F-9E47-F7019ADA6C1A}"/>
              </a:ext>
            </a:extLst>
          </p:cNvPr>
          <p:cNvSpPr/>
          <p:nvPr/>
        </p:nvSpPr>
        <p:spPr>
          <a:xfrm>
            <a:off x="8333983" y="4572257"/>
            <a:ext cx="177904"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8" name="正方形/長方形 347">
            <a:extLst>
              <a:ext uri="{FF2B5EF4-FFF2-40B4-BE49-F238E27FC236}">
                <a16:creationId xmlns:a16="http://schemas.microsoft.com/office/drawing/2014/main" id="{36F19BC6-0046-4D46-A8FB-9DECCEBD47F6}"/>
              </a:ext>
            </a:extLst>
          </p:cNvPr>
          <p:cNvSpPr/>
          <p:nvPr/>
        </p:nvSpPr>
        <p:spPr>
          <a:xfrm>
            <a:off x="8343177" y="4530470"/>
            <a:ext cx="220600"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9" name="正方形/長方形 348">
            <a:extLst>
              <a:ext uri="{FF2B5EF4-FFF2-40B4-BE49-F238E27FC236}">
                <a16:creationId xmlns:a16="http://schemas.microsoft.com/office/drawing/2014/main" id="{338ACE89-0713-4A15-877A-18D27CE387C5}"/>
              </a:ext>
            </a:extLst>
          </p:cNvPr>
          <p:cNvSpPr/>
          <p:nvPr/>
        </p:nvSpPr>
        <p:spPr>
          <a:xfrm>
            <a:off x="8628615" y="4491580"/>
            <a:ext cx="134567"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0" name="正方形/長方形 349">
            <a:extLst>
              <a:ext uri="{FF2B5EF4-FFF2-40B4-BE49-F238E27FC236}">
                <a16:creationId xmlns:a16="http://schemas.microsoft.com/office/drawing/2014/main" id="{7D55138E-1122-4C40-B62A-0C072588DDB9}"/>
              </a:ext>
            </a:extLst>
          </p:cNvPr>
          <p:cNvSpPr/>
          <p:nvPr/>
        </p:nvSpPr>
        <p:spPr>
          <a:xfrm>
            <a:off x="8509885" y="4445563"/>
            <a:ext cx="207232"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1" name="正方形/長方形 350">
            <a:extLst>
              <a:ext uri="{FF2B5EF4-FFF2-40B4-BE49-F238E27FC236}">
                <a16:creationId xmlns:a16="http://schemas.microsoft.com/office/drawing/2014/main" id="{E94E9ABB-4BA3-499E-97D2-6D96DD70092D}"/>
              </a:ext>
            </a:extLst>
          </p:cNvPr>
          <p:cNvSpPr/>
          <p:nvPr/>
        </p:nvSpPr>
        <p:spPr>
          <a:xfrm>
            <a:off x="8515838" y="4489076"/>
            <a:ext cx="81677"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2" name="正方形/長方形 351">
            <a:extLst>
              <a:ext uri="{FF2B5EF4-FFF2-40B4-BE49-F238E27FC236}">
                <a16:creationId xmlns:a16="http://schemas.microsoft.com/office/drawing/2014/main" id="{ED48DDF6-5802-4A7D-88A0-4EF10B52C397}"/>
              </a:ext>
            </a:extLst>
          </p:cNvPr>
          <p:cNvSpPr/>
          <p:nvPr/>
        </p:nvSpPr>
        <p:spPr>
          <a:xfrm>
            <a:off x="8173228" y="4488731"/>
            <a:ext cx="133951"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3" name="正方形/長方形 352">
            <a:extLst>
              <a:ext uri="{FF2B5EF4-FFF2-40B4-BE49-F238E27FC236}">
                <a16:creationId xmlns:a16="http://schemas.microsoft.com/office/drawing/2014/main" id="{A649A407-FE2F-47DA-A429-860B03A1D742}"/>
              </a:ext>
            </a:extLst>
          </p:cNvPr>
          <p:cNvSpPr/>
          <p:nvPr/>
        </p:nvSpPr>
        <p:spPr>
          <a:xfrm>
            <a:off x="8177345" y="4444554"/>
            <a:ext cx="133951"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4" name="正方形/長方形 353">
            <a:extLst>
              <a:ext uri="{FF2B5EF4-FFF2-40B4-BE49-F238E27FC236}">
                <a16:creationId xmlns:a16="http://schemas.microsoft.com/office/drawing/2014/main" id="{6C48F702-D0AD-4A8B-9C38-5F69231AE7D6}"/>
              </a:ext>
            </a:extLst>
          </p:cNvPr>
          <p:cNvSpPr/>
          <p:nvPr/>
        </p:nvSpPr>
        <p:spPr>
          <a:xfrm>
            <a:off x="8210292" y="4402467"/>
            <a:ext cx="96444"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5" name="正方形/長方形 354">
            <a:extLst>
              <a:ext uri="{FF2B5EF4-FFF2-40B4-BE49-F238E27FC236}">
                <a16:creationId xmlns:a16="http://schemas.microsoft.com/office/drawing/2014/main" id="{F39F53D3-AA44-4AFA-B6D0-B0827C3A4138}"/>
              </a:ext>
            </a:extLst>
          </p:cNvPr>
          <p:cNvSpPr/>
          <p:nvPr/>
        </p:nvSpPr>
        <p:spPr>
          <a:xfrm>
            <a:off x="8212647" y="4359559"/>
            <a:ext cx="54974"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6" name="正方形/長方形 355">
            <a:extLst>
              <a:ext uri="{FF2B5EF4-FFF2-40B4-BE49-F238E27FC236}">
                <a16:creationId xmlns:a16="http://schemas.microsoft.com/office/drawing/2014/main" id="{0DABECB3-E88A-460A-80FE-7CF9B6FE0C2A}"/>
              </a:ext>
            </a:extLst>
          </p:cNvPr>
          <p:cNvSpPr/>
          <p:nvPr/>
        </p:nvSpPr>
        <p:spPr>
          <a:xfrm>
            <a:off x="8255438" y="4315137"/>
            <a:ext cx="127966"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7" name="正方形/長方形 356">
            <a:extLst>
              <a:ext uri="{FF2B5EF4-FFF2-40B4-BE49-F238E27FC236}">
                <a16:creationId xmlns:a16="http://schemas.microsoft.com/office/drawing/2014/main" id="{8D0F3A81-3F1F-4418-B7C0-4FF3EB12C91D}"/>
              </a:ext>
            </a:extLst>
          </p:cNvPr>
          <p:cNvSpPr/>
          <p:nvPr/>
        </p:nvSpPr>
        <p:spPr>
          <a:xfrm>
            <a:off x="8338228" y="4359559"/>
            <a:ext cx="57150"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8" name="正方形/長方形 357">
            <a:extLst>
              <a:ext uri="{FF2B5EF4-FFF2-40B4-BE49-F238E27FC236}">
                <a16:creationId xmlns:a16="http://schemas.microsoft.com/office/drawing/2014/main" id="{7A0CAC5B-8784-4A05-81D5-F70B5E79C75A}"/>
              </a:ext>
            </a:extLst>
          </p:cNvPr>
          <p:cNvSpPr/>
          <p:nvPr/>
        </p:nvSpPr>
        <p:spPr>
          <a:xfrm>
            <a:off x="8515435" y="4401352"/>
            <a:ext cx="78867"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9" name="正方形/長方形 358">
            <a:extLst>
              <a:ext uri="{FF2B5EF4-FFF2-40B4-BE49-F238E27FC236}">
                <a16:creationId xmlns:a16="http://schemas.microsoft.com/office/drawing/2014/main" id="{EDBF5563-3A78-487D-B117-4B7BA1C3B563}"/>
              </a:ext>
            </a:extLst>
          </p:cNvPr>
          <p:cNvSpPr/>
          <p:nvPr/>
        </p:nvSpPr>
        <p:spPr>
          <a:xfrm>
            <a:off x="8515427" y="4359762"/>
            <a:ext cx="118580"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0" name="正方形/長方形 359">
            <a:extLst>
              <a:ext uri="{FF2B5EF4-FFF2-40B4-BE49-F238E27FC236}">
                <a16:creationId xmlns:a16="http://schemas.microsoft.com/office/drawing/2014/main" id="{E40321FE-4B09-4BA6-9DDC-55EC42E83736}"/>
              </a:ext>
            </a:extLst>
          </p:cNvPr>
          <p:cNvSpPr/>
          <p:nvPr/>
        </p:nvSpPr>
        <p:spPr>
          <a:xfrm>
            <a:off x="8210764" y="4232635"/>
            <a:ext cx="258495"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1" name="正方形/長方形 360">
            <a:extLst>
              <a:ext uri="{FF2B5EF4-FFF2-40B4-BE49-F238E27FC236}">
                <a16:creationId xmlns:a16="http://schemas.microsoft.com/office/drawing/2014/main" id="{E4E01D6B-0337-4BBD-815F-3777B2315083}"/>
              </a:ext>
            </a:extLst>
          </p:cNvPr>
          <p:cNvSpPr/>
          <p:nvPr/>
        </p:nvSpPr>
        <p:spPr>
          <a:xfrm>
            <a:off x="8300541" y="4271963"/>
            <a:ext cx="170607"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2" name="正方形/長方形 361">
            <a:extLst>
              <a:ext uri="{FF2B5EF4-FFF2-40B4-BE49-F238E27FC236}">
                <a16:creationId xmlns:a16="http://schemas.microsoft.com/office/drawing/2014/main" id="{45320F33-9D15-4EE7-82D5-437C9F6F0D46}"/>
              </a:ext>
            </a:extLst>
          </p:cNvPr>
          <p:cNvSpPr/>
          <p:nvPr/>
        </p:nvSpPr>
        <p:spPr>
          <a:xfrm>
            <a:off x="8518789" y="4320333"/>
            <a:ext cx="39240"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3" name="正方形/長方形 362">
            <a:extLst>
              <a:ext uri="{FF2B5EF4-FFF2-40B4-BE49-F238E27FC236}">
                <a16:creationId xmlns:a16="http://schemas.microsoft.com/office/drawing/2014/main" id="{DE06063A-FEFF-4ECA-A1FE-47EF8B9B4838}"/>
              </a:ext>
            </a:extLst>
          </p:cNvPr>
          <p:cNvSpPr/>
          <p:nvPr/>
        </p:nvSpPr>
        <p:spPr>
          <a:xfrm>
            <a:off x="8642528" y="4406409"/>
            <a:ext cx="39240"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4" name="正方形/長方形 363">
            <a:extLst>
              <a:ext uri="{FF2B5EF4-FFF2-40B4-BE49-F238E27FC236}">
                <a16:creationId xmlns:a16="http://schemas.microsoft.com/office/drawing/2014/main" id="{12DCA7E2-FFB0-44CB-9BCF-680C47068A41}"/>
              </a:ext>
            </a:extLst>
          </p:cNvPr>
          <p:cNvSpPr/>
          <p:nvPr/>
        </p:nvSpPr>
        <p:spPr>
          <a:xfrm>
            <a:off x="7353111" y="1748234"/>
            <a:ext cx="179803" cy="8323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5" name="正方形/長方形 364">
            <a:extLst>
              <a:ext uri="{FF2B5EF4-FFF2-40B4-BE49-F238E27FC236}">
                <a16:creationId xmlns:a16="http://schemas.microsoft.com/office/drawing/2014/main" id="{AD44AC22-D4FB-4336-9444-31DA5B09BA60}"/>
              </a:ext>
            </a:extLst>
          </p:cNvPr>
          <p:cNvSpPr/>
          <p:nvPr/>
        </p:nvSpPr>
        <p:spPr>
          <a:xfrm>
            <a:off x="7522358" y="1925161"/>
            <a:ext cx="179803" cy="74915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6" name="正方形/長方形 365">
            <a:extLst>
              <a:ext uri="{FF2B5EF4-FFF2-40B4-BE49-F238E27FC236}">
                <a16:creationId xmlns:a16="http://schemas.microsoft.com/office/drawing/2014/main" id="{DA59D5AF-4833-4DBA-8729-522A905D5850}"/>
              </a:ext>
            </a:extLst>
          </p:cNvPr>
          <p:cNvSpPr/>
          <p:nvPr/>
        </p:nvSpPr>
        <p:spPr>
          <a:xfrm>
            <a:off x="7641448" y="2585637"/>
            <a:ext cx="237577" cy="6012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7" name="正方形/長方形 366">
            <a:extLst>
              <a:ext uri="{FF2B5EF4-FFF2-40B4-BE49-F238E27FC236}">
                <a16:creationId xmlns:a16="http://schemas.microsoft.com/office/drawing/2014/main" id="{0C30F1B8-1FA9-4A79-A4B9-A38BE3A1C351}"/>
              </a:ext>
            </a:extLst>
          </p:cNvPr>
          <p:cNvSpPr/>
          <p:nvPr/>
        </p:nvSpPr>
        <p:spPr>
          <a:xfrm>
            <a:off x="7456686" y="3172464"/>
            <a:ext cx="56742" cy="382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8" name="正方形/長方形 367">
            <a:extLst>
              <a:ext uri="{FF2B5EF4-FFF2-40B4-BE49-F238E27FC236}">
                <a16:creationId xmlns:a16="http://schemas.microsoft.com/office/drawing/2014/main" id="{A51F4940-BABC-4E34-A7CA-014480FF8670}"/>
              </a:ext>
            </a:extLst>
          </p:cNvPr>
          <p:cNvSpPr/>
          <p:nvPr/>
        </p:nvSpPr>
        <p:spPr>
          <a:xfrm rot="5400000">
            <a:off x="6011085" y="1594412"/>
            <a:ext cx="289243" cy="3272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9" name="正方形/長方形 368">
            <a:extLst>
              <a:ext uri="{FF2B5EF4-FFF2-40B4-BE49-F238E27FC236}">
                <a16:creationId xmlns:a16="http://schemas.microsoft.com/office/drawing/2014/main" id="{07867631-4FAC-48B7-AD77-2469CB8F5A2B}"/>
              </a:ext>
            </a:extLst>
          </p:cNvPr>
          <p:cNvSpPr/>
          <p:nvPr/>
        </p:nvSpPr>
        <p:spPr>
          <a:xfrm>
            <a:off x="6076635" y="1570647"/>
            <a:ext cx="140928" cy="440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0" name="正方形/長方形 369">
            <a:extLst>
              <a:ext uri="{FF2B5EF4-FFF2-40B4-BE49-F238E27FC236}">
                <a16:creationId xmlns:a16="http://schemas.microsoft.com/office/drawing/2014/main" id="{3A8A511D-5ABA-4F21-87A3-CA4C37F09D00}"/>
              </a:ext>
            </a:extLst>
          </p:cNvPr>
          <p:cNvSpPr/>
          <p:nvPr/>
        </p:nvSpPr>
        <p:spPr>
          <a:xfrm rot="5400000">
            <a:off x="5974008" y="1813442"/>
            <a:ext cx="136710" cy="2531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1" name="正方形/長方形 370">
            <a:extLst>
              <a:ext uri="{FF2B5EF4-FFF2-40B4-BE49-F238E27FC236}">
                <a16:creationId xmlns:a16="http://schemas.microsoft.com/office/drawing/2014/main" id="{C192F085-4036-4B89-9046-216B98A4A295}"/>
              </a:ext>
            </a:extLst>
          </p:cNvPr>
          <p:cNvSpPr/>
          <p:nvPr/>
        </p:nvSpPr>
        <p:spPr>
          <a:xfrm rot="5400000">
            <a:off x="5742307" y="1916539"/>
            <a:ext cx="129901" cy="2176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2" name="正方形/長方形 371">
            <a:extLst>
              <a:ext uri="{FF2B5EF4-FFF2-40B4-BE49-F238E27FC236}">
                <a16:creationId xmlns:a16="http://schemas.microsoft.com/office/drawing/2014/main" id="{1E96495E-125D-4A18-BB82-CE502364C469}"/>
              </a:ext>
            </a:extLst>
          </p:cNvPr>
          <p:cNvSpPr/>
          <p:nvPr/>
        </p:nvSpPr>
        <p:spPr>
          <a:xfrm rot="5400000">
            <a:off x="5862765" y="1885181"/>
            <a:ext cx="76406" cy="755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3" name="正方形/長方形 372">
            <a:extLst>
              <a:ext uri="{FF2B5EF4-FFF2-40B4-BE49-F238E27FC236}">
                <a16:creationId xmlns:a16="http://schemas.microsoft.com/office/drawing/2014/main" id="{C08635EA-36AB-42AB-BC70-3E2FB316D12C}"/>
              </a:ext>
            </a:extLst>
          </p:cNvPr>
          <p:cNvSpPr/>
          <p:nvPr/>
        </p:nvSpPr>
        <p:spPr>
          <a:xfrm rot="5400000">
            <a:off x="5013729" y="2508874"/>
            <a:ext cx="129901" cy="2464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4" name="正方形/長方形 373">
            <a:extLst>
              <a:ext uri="{FF2B5EF4-FFF2-40B4-BE49-F238E27FC236}">
                <a16:creationId xmlns:a16="http://schemas.microsoft.com/office/drawing/2014/main" id="{A5825BB0-6F86-4F58-8849-F1DCF61008FB}"/>
              </a:ext>
            </a:extLst>
          </p:cNvPr>
          <p:cNvSpPr/>
          <p:nvPr/>
        </p:nvSpPr>
        <p:spPr>
          <a:xfrm rot="5400000">
            <a:off x="5072482" y="2355224"/>
            <a:ext cx="129901" cy="2943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5" name="正方形/長方形 374">
            <a:extLst>
              <a:ext uri="{FF2B5EF4-FFF2-40B4-BE49-F238E27FC236}">
                <a16:creationId xmlns:a16="http://schemas.microsoft.com/office/drawing/2014/main" id="{27054B53-29A0-4CCA-AF87-CA2AB3B919A0}"/>
              </a:ext>
            </a:extLst>
          </p:cNvPr>
          <p:cNvSpPr/>
          <p:nvPr/>
        </p:nvSpPr>
        <p:spPr>
          <a:xfrm rot="5400000">
            <a:off x="5113486" y="2229555"/>
            <a:ext cx="129901" cy="2943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6" name="正方形/長方形 375">
            <a:extLst>
              <a:ext uri="{FF2B5EF4-FFF2-40B4-BE49-F238E27FC236}">
                <a16:creationId xmlns:a16="http://schemas.microsoft.com/office/drawing/2014/main" id="{7D5F92D2-C8BF-4AA5-8775-9B184F227B78}"/>
              </a:ext>
            </a:extLst>
          </p:cNvPr>
          <p:cNvSpPr/>
          <p:nvPr/>
        </p:nvSpPr>
        <p:spPr>
          <a:xfrm rot="5400000">
            <a:off x="5227059" y="2233704"/>
            <a:ext cx="45114" cy="1142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7" name="正方形/長方形 376">
            <a:extLst>
              <a:ext uri="{FF2B5EF4-FFF2-40B4-BE49-F238E27FC236}">
                <a16:creationId xmlns:a16="http://schemas.microsoft.com/office/drawing/2014/main" id="{682AEB1C-D680-4627-8D61-8E3BBB86B44D}"/>
              </a:ext>
            </a:extLst>
          </p:cNvPr>
          <p:cNvSpPr/>
          <p:nvPr/>
        </p:nvSpPr>
        <p:spPr>
          <a:xfrm>
            <a:off x="4429409" y="3714080"/>
            <a:ext cx="450190" cy="341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8" name="正方形/長方形 377">
            <a:extLst>
              <a:ext uri="{FF2B5EF4-FFF2-40B4-BE49-F238E27FC236}">
                <a16:creationId xmlns:a16="http://schemas.microsoft.com/office/drawing/2014/main" id="{78E15105-B75E-479A-B6F8-A0BD230B2D76}"/>
              </a:ext>
            </a:extLst>
          </p:cNvPr>
          <p:cNvSpPr/>
          <p:nvPr/>
        </p:nvSpPr>
        <p:spPr>
          <a:xfrm>
            <a:off x="4278642" y="3849935"/>
            <a:ext cx="159344" cy="1857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9" name="正方形/長方形 378">
            <a:extLst>
              <a:ext uri="{FF2B5EF4-FFF2-40B4-BE49-F238E27FC236}">
                <a16:creationId xmlns:a16="http://schemas.microsoft.com/office/drawing/2014/main" id="{1B86FE8A-F7C4-429D-BD1A-BCD971395E39}"/>
              </a:ext>
            </a:extLst>
          </p:cNvPr>
          <p:cNvSpPr/>
          <p:nvPr/>
        </p:nvSpPr>
        <p:spPr>
          <a:xfrm>
            <a:off x="4880910" y="3857896"/>
            <a:ext cx="165718" cy="1857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0" name="正方形/長方形 379">
            <a:extLst>
              <a:ext uri="{FF2B5EF4-FFF2-40B4-BE49-F238E27FC236}">
                <a16:creationId xmlns:a16="http://schemas.microsoft.com/office/drawing/2014/main" id="{E3A8ACD8-38E9-45EF-A3AD-7CE6525E9D48}"/>
              </a:ext>
            </a:extLst>
          </p:cNvPr>
          <p:cNvSpPr/>
          <p:nvPr/>
        </p:nvSpPr>
        <p:spPr>
          <a:xfrm>
            <a:off x="4202023" y="2944538"/>
            <a:ext cx="125946"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1" name="正方形/長方形 380">
            <a:extLst>
              <a:ext uri="{FF2B5EF4-FFF2-40B4-BE49-F238E27FC236}">
                <a16:creationId xmlns:a16="http://schemas.microsoft.com/office/drawing/2014/main" id="{EAB0B263-E742-4401-A7D7-EDAFB4EBD844}"/>
              </a:ext>
            </a:extLst>
          </p:cNvPr>
          <p:cNvSpPr/>
          <p:nvPr/>
        </p:nvSpPr>
        <p:spPr>
          <a:xfrm>
            <a:off x="4227006" y="2996272"/>
            <a:ext cx="165673"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2" name="正方形/長方形 381">
            <a:extLst>
              <a:ext uri="{FF2B5EF4-FFF2-40B4-BE49-F238E27FC236}">
                <a16:creationId xmlns:a16="http://schemas.microsoft.com/office/drawing/2014/main" id="{B851D04F-9FE0-488B-BF94-2C1DEA4CCC92}"/>
              </a:ext>
            </a:extLst>
          </p:cNvPr>
          <p:cNvSpPr/>
          <p:nvPr/>
        </p:nvSpPr>
        <p:spPr>
          <a:xfrm>
            <a:off x="4229907" y="3044210"/>
            <a:ext cx="165673"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3" name="正方形/長方形 382">
            <a:extLst>
              <a:ext uri="{FF2B5EF4-FFF2-40B4-BE49-F238E27FC236}">
                <a16:creationId xmlns:a16="http://schemas.microsoft.com/office/drawing/2014/main" id="{0239015B-B3AC-4ABB-B155-E1CE8055AE08}"/>
              </a:ext>
            </a:extLst>
          </p:cNvPr>
          <p:cNvSpPr/>
          <p:nvPr/>
        </p:nvSpPr>
        <p:spPr>
          <a:xfrm>
            <a:off x="4229905" y="3090318"/>
            <a:ext cx="165673"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4" name="正方形/長方形 383">
            <a:extLst>
              <a:ext uri="{FF2B5EF4-FFF2-40B4-BE49-F238E27FC236}">
                <a16:creationId xmlns:a16="http://schemas.microsoft.com/office/drawing/2014/main" id="{8DF7F66A-B28A-4E2A-9E97-A7E477EA2F78}"/>
              </a:ext>
            </a:extLst>
          </p:cNvPr>
          <p:cNvSpPr/>
          <p:nvPr/>
        </p:nvSpPr>
        <p:spPr>
          <a:xfrm>
            <a:off x="4275377" y="3137993"/>
            <a:ext cx="197150"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5" name="正方形/長方形 384">
            <a:extLst>
              <a:ext uri="{FF2B5EF4-FFF2-40B4-BE49-F238E27FC236}">
                <a16:creationId xmlns:a16="http://schemas.microsoft.com/office/drawing/2014/main" id="{1B3ED5C3-0DF8-473D-AB3B-826EFA1EE91C}"/>
              </a:ext>
            </a:extLst>
          </p:cNvPr>
          <p:cNvSpPr/>
          <p:nvPr/>
        </p:nvSpPr>
        <p:spPr>
          <a:xfrm>
            <a:off x="4277131" y="3191082"/>
            <a:ext cx="254324"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6" name="正方形/長方形 385">
            <a:extLst>
              <a:ext uri="{FF2B5EF4-FFF2-40B4-BE49-F238E27FC236}">
                <a16:creationId xmlns:a16="http://schemas.microsoft.com/office/drawing/2014/main" id="{9EBCE8C0-E2B2-4227-BAE7-BAB863B15217}"/>
              </a:ext>
            </a:extLst>
          </p:cNvPr>
          <p:cNvSpPr/>
          <p:nvPr/>
        </p:nvSpPr>
        <p:spPr>
          <a:xfrm>
            <a:off x="4266467" y="3235652"/>
            <a:ext cx="312818"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7" name="正方形/長方形 386">
            <a:extLst>
              <a:ext uri="{FF2B5EF4-FFF2-40B4-BE49-F238E27FC236}">
                <a16:creationId xmlns:a16="http://schemas.microsoft.com/office/drawing/2014/main" id="{4BD73C15-145B-4FE5-A07A-DBCBB7B9E722}"/>
              </a:ext>
            </a:extLst>
          </p:cNvPr>
          <p:cNvSpPr/>
          <p:nvPr/>
        </p:nvSpPr>
        <p:spPr>
          <a:xfrm>
            <a:off x="4265760" y="3286300"/>
            <a:ext cx="272151"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8" name="正方形/長方形 387">
            <a:extLst>
              <a:ext uri="{FF2B5EF4-FFF2-40B4-BE49-F238E27FC236}">
                <a16:creationId xmlns:a16="http://schemas.microsoft.com/office/drawing/2014/main" id="{AEEC75DA-535F-497F-B364-E782F7A4BD0C}"/>
              </a:ext>
            </a:extLst>
          </p:cNvPr>
          <p:cNvSpPr/>
          <p:nvPr/>
        </p:nvSpPr>
        <p:spPr>
          <a:xfrm>
            <a:off x="4271590" y="3332218"/>
            <a:ext cx="272151"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9" name="正方形/長方形 388">
            <a:extLst>
              <a:ext uri="{FF2B5EF4-FFF2-40B4-BE49-F238E27FC236}">
                <a16:creationId xmlns:a16="http://schemas.microsoft.com/office/drawing/2014/main" id="{5F84FFF8-CF91-442C-B2DF-9D3458F7FEE9}"/>
              </a:ext>
            </a:extLst>
          </p:cNvPr>
          <p:cNvSpPr/>
          <p:nvPr/>
        </p:nvSpPr>
        <p:spPr>
          <a:xfrm>
            <a:off x="4350826" y="3380594"/>
            <a:ext cx="190505"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0" name="正方形/長方形 389">
            <a:extLst>
              <a:ext uri="{FF2B5EF4-FFF2-40B4-BE49-F238E27FC236}">
                <a16:creationId xmlns:a16="http://schemas.microsoft.com/office/drawing/2014/main" id="{997A7950-FF36-42B0-B6E0-5840D54326C0}"/>
              </a:ext>
            </a:extLst>
          </p:cNvPr>
          <p:cNvSpPr/>
          <p:nvPr/>
        </p:nvSpPr>
        <p:spPr>
          <a:xfrm>
            <a:off x="4358624" y="3430426"/>
            <a:ext cx="179116"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1" name="正方形/長方形 390">
            <a:extLst>
              <a:ext uri="{FF2B5EF4-FFF2-40B4-BE49-F238E27FC236}">
                <a16:creationId xmlns:a16="http://schemas.microsoft.com/office/drawing/2014/main" id="{78097A28-571D-4BC2-9E56-12BDC038217D}"/>
              </a:ext>
            </a:extLst>
          </p:cNvPr>
          <p:cNvSpPr/>
          <p:nvPr/>
        </p:nvSpPr>
        <p:spPr>
          <a:xfrm>
            <a:off x="4364048" y="3476862"/>
            <a:ext cx="173743"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2" name="正方形/長方形 391">
            <a:extLst>
              <a:ext uri="{FF2B5EF4-FFF2-40B4-BE49-F238E27FC236}">
                <a16:creationId xmlns:a16="http://schemas.microsoft.com/office/drawing/2014/main" id="{0A90B0CE-DEF7-43B9-86F1-2B2B30FF05A3}"/>
              </a:ext>
            </a:extLst>
          </p:cNvPr>
          <p:cNvSpPr/>
          <p:nvPr/>
        </p:nvSpPr>
        <p:spPr>
          <a:xfrm>
            <a:off x="4611485" y="3456021"/>
            <a:ext cx="187675" cy="8787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3" name="正方形/長方形 392">
            <a:extLst>
              <a:ext uri="{FF2B5EF4-FFF2-40B4-BE49-F238E27FC236}">
                <a16:creationId xmlns:a16="http://schemas.microsoft.com/office/drawing/2014/main" id="{3D6AFD07-3754-46D2-BE41-441AB4496302}"/>
              </a:ext>
            </a:extLst>
          </p:cNvPr>
          <p:cNvSpPr/>
          <p:nvPr/>
        </p:nvSpPr>
        <p:spPr>
          <a:xfrm>
            <a:off x="4404098" y="3527708"/>
            <a:ext cx="281592" cy="19916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4" name="正方形/長方形 393">
            <a:extLst>
              <a:ext uri="{FF2B5EF4-FFF2-40B4-BE49-F238E27FC236}">
                <a16:creationId xmlns:a16="http://schemas.microsoft.com/office/drawing/2014/main" id="{6FE2476E-318E-4CC0-A3CA-6635BE0E89D9}"/>
              </a:ext>
            </a:extLst>
          </p:cNvPr>
          <p:cNvSpPr/>
          <p:nvPr/>
        </p:nvSpPr>
        <p:spPr>
          <a:xfrm>
            <a:off x="4663122" y="3632629"/>
            <a:ext cx="79644" cy="85527"/>
          </a:xfrm>
          <a:prstGeom prst="rect">
            <a:avLst/>
          </a:prstGeom>
          <a:solidFill>
            <a:srgbClr val="006666">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5" name="正方形/長方形 394">
            <a:extLst>
              <a:ext uri="{FF2B5EF4-FFF2-40B4-BE49-F238E27FC236}">
                <a16:creationId xmlns:a16="http://schemas.microsoft.com/office/drawing/2014/main" id="{A839BC46-BF82-4593-BCD9-C451A10DD09E}"/>
              </a:ext>
            </a:extLst>
          </p:cNvPr>
          <p:cNvSpPr/>
          <p:nvPr/>
        </p:nvSpPr>
        <p:spPr>
          <a:xfrm>
            <a:off x="4879582" y="3799802"/>
            <a:ext cx="108316" cy="598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6" name="正方形/長方形 395">
            <a:extLst>
              <a:ext uri="{FF2B5EF4-FFF2-40B4-BE49-F238E27FC236}">
                <a16:creationId xmlns:a16="http://schemas.microsoft.com/office/drawing/2014/main" id="{72EA0DBB-C664-4960-8047-1AA74ADD71AB}"/>
              </a:ext>
            </a:extLst>
          </p:cNvPr>
          <p:cNvSpPr/>
          <p:nvPr/>
        </p:nvSpPr>
        <p:spPr>
          <a:xfrm>
            <a:off x="4725797" y="3674690"/>
            <a:ext cx="68008" cy="598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7" name="正方形/長方形 396">
            <a:extLst>
              <a:ext uri="{FF2B5EF4-FFF2-40B4-BE49-F238E27FC236}">
                <a16:creationId xmlns:a16="http://schemas.microsoft.com/office/drawing/2014/main" id="{F3284B1F-172C-43D7-B488-554BB9C4F60D}"/>
              </a:ext>
            </a:extLst>
          </p:cNvPr>
          <p:cNvSpPr/>
          <p:nvPr/>
        </p:nvSpPr>
        <p:spPr>
          <a:xfrm>
            <a:off x="4360432" y="3798071"/>
            <a:ext cx="68008" cy="598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8" name="正方形/長方形 397">
            <a:extLst>
              <a:ext uri="{FF2B5EF4-FFF2-40B4-BE49-F238E27FC236}">
                <a16:creationId xmlns:a16="http://schemas.microsoft.com/office/drawing/2014/main" id="{6B6AF387-0B0A-4135-B569-88460FD25E3C}"/>
              </a:ext>
            </a:extLst>
          </p:cNvPr>
          <p:cNvSpPr/>
          <p:nvPr/>
        </p:nvSpPr>
        <p:spPr>
          <a:xfrm>
            <a:off x="4239210" y="3891861"/>
            <a:ext cx="44204" cy="855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9" name="正方形/長方形 398">
            <a:extLst>
              <a:ext uri="{FF2B5EF4-FFF2-40B4-BE49-F238E27FC236}">
                <a16:creationId xmlns:a16="http://schemas.microsoft.com/office/drawing/2014/main" id="{BD237D21-5046-4421-9F29-4D1FF38F4C38}"/>
              </a:ext>
            </a:extLst>
          </p:cNvPr>
          <p:cNvSpPr/>
          <p:nvPr/>
        </p:nvSpPr>
        <p:spPr>
          <a:xfrm>
            <a:off x="4194447" y="3972901"/>
            <a:ext cx="44204" cy="855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0" name="正方形/長方形 399">
            <a:extLst>
              <a:ext uri="{FF2B5EF4-FFF2-40B4-BE49-F238E27FC236}">
                <a16:creationId xmlns:a16="http://schemas.microsoft.com/office/drawing/2014/main" id="{4DEEE44B-E1A5-491A-B63A-4D978F97954B}"/>
              </a:ext>
            </a:extLst>
          </p:cNvPr>
          <p:cNvSpPr/>
          <p:nvPr/>
        </p:nvSpPr>
        <p:spPr>
          <a:xfrm flipV="1">
            <a:off x="4103663" y="4011199"/>
            <a:ext cx="365652" cy="3164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1" name="正方形/長方形 400">
            <a:extLst>
              <a:ext uri="{FF2B5EF4-FFF2-40B4-BE49-F238E27FC236}">
                <a16:creationId xmlns:a16="http://schemas.microsoft.com/office/drawing/2014/main" id="{39BBA1A4-FC1A-4658-93D7-2A401E3F5031}"/>
              </a:ext>
            </a:extLst>
          </p:cNvPr>
          <p:cNvSpPr/>
          <p:nvPr/>
        </p:nvSpPr>
        <p:spPr>
          <a:xfrm>
            <a:off x="3648523" y="2750067"/>
            <a:ext cx="381865"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2" name="正方形/長方形 401">
            <a:extLst>
              <a:ext uri="{FF2B5EF4-FFF2-40B4-BE49-F238E27FC236}">
                <a16:creationId xmlns:a16="http://schemas.microsoft.com/office/drawing/2014/main" id="{7690A756-3CC3-400B-86C4-6E0C6367EF9E}"/>
              </a:ext>
            </a:extLst>
          </p:cNvPr>
          <p:cNvSpPr/>
          <p:nvPr/>
        </p:nvSpPr>
        <p:spPr>
          <a:xfrm>
            <a:off x="4203405" y="2750067"/>
            <a:ext cx="318967" cy="874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3" name="正方形/長方形 402">
            <a:extLst>
              <a:ext uri="{FF2B5EF4-FFF2-40B4-BE49-F238E27FC236}">
                <a16:creationId xmlns:a16="http://schemas.microsoft.com/office/drawing/2014/main" id="{E1651A49-C6E4-4843-BC6D-3DEB63D3DB38}"/>
              </a:ext>
            </a:extLst>
          </p:cNvPr>
          <p:cNvSpPr/>
          <p:nvPr/>
        </p:nvSpPr>
        <p:spPr>
          <a:xfrm>
            <a:off x="4195859" y="2836615"/>
            <a:ext cx="207328"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4" name="正方形/長方形 403">
            <a:extLst>
              <a:ext uri="{FF2B5EF4-FFF2-40B4-BE49-F238E27FC236}">
                <a16:creationId xmlns:a16="http://schemas.microsoft.com/office/drawing/2014/main" id="{C57841D5-AFA3-4348-B907-CD1D97BF2E7E}"/>
              </a:ext>
            </a:extLst>
          </p:cNvPr>
          <p:cNvSpPr/>
          <p:nvPr/>
        </p:nvSpPr>
        <p:spPr>
          <a:xfrm>
            <a:off x="4399940" y="2831220"/>
            <a:ext cx="51832"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5" name="正方形/長方形 404">
            <a:extLst>
              <a:ext uri="{FF2B5EF4-FFF2-40B4-BE49-F238E27FC236}">
                <a16:creationId xmlns:a16="http://schemas.microsoft.com/office/drawing/2014/main" id="{0CF264BB-C749-44C6-9AE1-54049B63F5D6}"/>
              </a:ext>
            </a:extLst>
          </p:cNvPr>
          <p:cNvSpPr/>
          <p:nvPr/>
        </p:nvSpPr>
        <p:spPr>
          <a:xfrm>
            <a:off x="4326132" y="2911675"/>
            <a:ext cx="51832"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6" name="正方形/長方形 405">
            <a:extLst>
              <a:ext uri="{FF2B5EF4-FFF2-40B4-BE49-F238E27FC236}">
                <a16:creationId xmlns:a16="http://schemas.microsoft.com/office/drawing/2014/main" id="{DF0F6779-1330-4824-963B-955B7CA8CAB5}"/>
              </a:ext>
            </a:extLst>
          </p:cNvPr>
          <p:cNvSpPr/>
          <p:nvPr/>
        </p:nvSpPr>
        <p:spPr>
          <a:xfrm>
            <a:off x="3902090" y="3075079"/>
            <a:ext cx="256208" cy="1787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7" name="正方形/長方形 406">
            <a:extLst>
              <a:ext uri="{FF2B5EF4-FFF2-40B4-BE49-F238E27FC236}">
                <a16:creationId xmlns:a16="http://schemas.microsoft.com/office/drawing/2014/main" id="{7D09A429-BA50-447A-ADF4-149CDB561DEA}"/>
              </a:ext>
            </a:extLst>
          </p:cNvPr>
          <p:cNvSpPr/>
          <p:nvPr/>
        </p:nvSpPr>
        <p:spPr>
          <a:xfrm>
            <a:off x="3945424" y="3592079"/>
            <a:ext cx="463730" cy="1787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8" name="正方形/長方形 407">
            <a:extLst>
              <a:ext uri="{FF2B5EF4-FFF2-40B4-BE49-F238E27FC236}">
                <a16:creationId xmlns:a16="http://schemas.microsoft.com/office/drawing/2014/main" id="{693552DD-E9AE-4ABC-89BD-B6A434FE4E43}"/>
              </a:ext>
            </a:extLst>
          </p:cNvPr>
          <p:cNvSpPr/>
          <p:nvPr/>
        </p:nvSpPr>
        <p:spPr>
          <a:xfrm>
            <a:off x="3939605" y="3764042"/>
            <a:ext cx="305687" cy="20916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9" name="正方形/長方形 408">
            <a:extLst>
              <a:ext uri="{FF2B5EF4-FFF2-40B4-BE49-F238E27FC236}">
                <a16:creationId xmlns:a16="http://schemas.microsoft.com/office/drawing/2014/main" id="{0D2E858E-0B3C-4C95-821A-49F1B227B849}"/>
              </a:ext>
            </a:extLst>
          </p:cNvPr>
          <p:cNvSpPr/>
          <p:nvPr/>
        </p:nvSpPr>
        <p:spPr>
          <a:xfrm>
            <a:off x="3946675" y="2911027"/>
            <a:ext cx="207588" cy="16446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0" name="正方形/長方形 409">
            <a:extLst>
              <a:ext uri="{FF2B5EF4-FFF2-40B4-BE49-F238E27FC236}">
                <a16:creationId xmlns:a16="http://schemas.microsoft.com/office/drawing/2014/main" id="{56028436-795D-4A2E-AF0B-3B982BC22552}"/>
              </a:ext>
            </a:extLst>
          </p:cNvPr>
          <p:cNvSpPr/>
          <p:nvPr/>
        </p:nvSpPr>
        <p:spPr>
          <a:xfrm>
            <a:off x="3647776" y="2820885"/>
            <a:ext cx="339860"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1" name="正方形/長方形 410">
            <a:extLst>
              <a:ext uri="{FF2B5EF4-FFF2-40B4-BE49-F238E27FC236}">
                <a16:creationId xmlns:a16="http://schemas.microsoft.com/office/drawing/2014/main" id="{4A65DC9E-86A6-4F25-AA13-E6B7573929DA}"/>
              </a:ext>
            </a:extLst>
          </p:cNvPr>
          <p:cNvSpPr/>
          <p:nvPr/>
        </p:nvSpPr>
        <p:spPr>
          <a:xfrm>
            <a:off x="3608963" y="2782167"/>
            <a:ext cx="36025" cy="874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2" name="正方形/長方形 411">
            <a:extLst>
              <a:ext uri="{FF2B5EF4-FFF2-40B4-BE49-F238E27FC236}">
                <a16:creationId xmlns:a16="http://schemas.microsoft.com/office/drawing/2014/main" id="{D4CF35C0-0062-4AE0-8E12-6C7A8C554229}"/>
              </a:ext>
            </a:extLst>
          </p:cNvPr>
          <p:cNvSpPr/>
          <p:nvPr/>
        </p:nvSpPr>
        <p:spPr>
          <a:xfrm>
            <a:off x="4029992" y="2855638"/>
            <a:ext cx="78509" cy="611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3" name="正方形/長方形 412">
            <a:extLst>
              <a:ext uri="{FF2B5EF4-FFF2-40B4-BE49-F238E27FC236}">
                <a16:creationId xmlns:a16="http://schemas.microsoft.com/office/drawing/2014/main" id="{6794CFFE-5C56-4ADA-8DA5-8D77C565AB3F}"/>
              </a:ext>
            </a:extLst>
          </p:cNvPr>
          <p:cNvSpPr/>
          <p:nvPr/>
        </p:nvSpPr>
        <p:spPr>
          <a:xfrm>
            <a:off x="3906188" y="3251490"/>
            <a:ext cx="212652" cy="1305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4" name="正方形/長方形 413">
            <a:extLst>
              <a:ext uri="{FF2B5EF4-FFF2-40B4-BE49-F238E27FC236}">
                <a16:creationId xmlns:a16="http://schemas.microsoft.com/office/drawing/2014/main" id="{1861B0B3-9C99-4A73-ABA7-8954E5DC8AC1}"/>
              </a:ext>
            </a:extLst>
          </p:cNvPr>
          <p:cNvSpPr/>
          <p:nvPr/>
        </p:nvSpPr>
        <p:spPr>
          <a:xfrm>
            <a:off x="3949541" y="3376629"/>
            <a:ext cx="199892" cy="2218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5" name="正方形/長方形 414">
            <a:extLst>
              <a:ext uri="{FF2B5EF4-FFF2-40B4-BE49-F238E27FC236}">
                <a16:creationId xmlns:a16="http://schemas.microsoft.com/office/drawing/2014/main" id="{59BC1BA8-545C-498C-AF5C-407975867EAB}"/>
              </a:ext>
            </a:extLst>
          </p:cNvPr>
          <p:cNvSpPr/>
          <p:nvPr/>
        </p:nvSpPr>
        <p:spPr>
          <a:xfrm>
            <a:off x="4149276" y="3454107"/>
            <a:ext cx="173906" cy="139767"/>
          </a:xfrm>
          <a:prstGeom prst="rect">
            <a:avLst/>
          </a:prstGeom>
          <a:solidFill>
            <a:srgbClr val="006666">
              <a:alpha val="4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6" name="正方形/長方形 415">
            <a:extLst>
              <a:ext uri="{FF2B5EF4-FFF2-40B4-BE49-F238E27FC236}">
                <a16:creationId xmlns:a16="http://schemas.microsoft.com/office/drawing/2014/main" id="{E6A69953-9BE9-4394-A492-271DDF7F6127}"/>
              </a:ext>
            </a:extLst>
          </p:cNvPr>
          <p:cNvSpPr/>
          <p:nvPr/>
        </p:nvSpPr>
        <p:spPr>
          <a:xfrm>
            <a:off x="4156188" y="3157458"/>
            <a:ext cx="86954" cy="18005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7" name="正方形/長方形 416">
            <a:extLst>
              <a:ext uri="{FF2B5EF4-FFF2-40B4-BE49-F238E27FC236}">
                <a16:creationId xmlns:a16="http://schemas.microsoft.com/office/drawing/2014/main" id="{0132CAB2-7FD8-4B1B-BF3B-3A53E31B0632}"/>
              </a:ext>
            </a:extLst>
          </p:cNvPr>
          <p:cNvSpPr/>
          <p:nvPr/>
        </p:nvSpPr>
        <p:spPr>
          <a:xfrm>
            <a:off x="4235306" y="3246830"/>
            <a:ext cx="39129" cy="2239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8" name="正方形/長方形 417">
            <a:extLst>
              <a:ext uri="{FF2B5EF4-FFF2-40B4-BE49-F238E27FC236}">
                <a16:creationId xmlns:a16="http://schemas.microsoft.com/office/drawing/2014/main" id="{E63E648E-63DC-40B5-9B47-78E25554BEF9}"/>
              </a:ext>
            </a:extLst>
          </p:cNvPr>
          <p:cNvSpPr/>
          <p:nvPr/>
        </p:nvSpPr>
        <p:spPr>
          <a:xfrm>
            <a:off x="4232053" y="3773981"/>
            <a:ext cx="39129" cy="1141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9" name="正方形/長方形 418">
            <a:extLst>
              <a:ext uri="{FF2B5EF4-FFF2-40B4-BE49-F238E27FC236}">
                <a16:creationId xmlns:a16="http://schemas.microsoft.com/office/drawing/2014/main" id="{CC304BE0-1D1C-4543-9937-015E5B82B8C8}"/>
              </a:ext>
            </a:extLst>
          </p:cNvPr>
          <p:cNvSpPr/>
          <p:nvPr/>
        </p:nvSpPr>
        <p:spPr>
          <a:xfrm>
            <a:off x="4273059" y="3763391"/>
            <a:ext cx="94675" cy="821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0" name="正方形/長方形 419">
            <a:extLst>
              <a:ext uri="{FF2B5EF4-FFF2-40B4-BE49-F238E27FC236}">
                <a16:creationId xmlns:a16="http://schemas.microsoft.com/office/drawing/2014/main" id="{C84A31E9-3C40-452E-A249-174E91EC95AF}"/>
              </a:ext>
            </a:extLst>
          </p:cNvPr>
          <p:cNvSpPr/>
          <p:nvPr/>
        </p:nvSpPr>
        <p:spPr>
          <a:xfrm>
            <a:off x="4337840" y="3713062"/>
            <a:ext cx="94675" cy="821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1" name="正方形/長方形 420">
            <a:extLst>
              <a:ext uri="{FF2B5EF4-FFF2-40B4-BE49-F238E27FC236}">
                <a16:creationId xmlns:a16="http://schemas.microsoft.com/office/drawing/2014/main" id="{96116FF2-4F61-4077-81C1-66C51E90B66F}"/>
              </a:ext>
            </a:extLst>
          </p:cNvPr>
          <p:cNvSpPr/>
          <p:nvPr/>
        </p:nvSpPr>
        <p:spPr>
          <a:xfrm>
            <a:off x="5402830" y="5602291"/>
            <a:ext cx="796848" cy="10739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2" name="正方形/長方形 421">
            <a:extLst>
              <a:ext uri="{FF2B5EF4-FFF2-40B4-BE49-F238E27FC236}">
                <a16:creationId xmlns:a16="http://schemas.microsoft.com/office/drawing/2014/main" id="{FFDE7259-697F-46A3-99BB-E1695495E25E}"/>
              </a:ext>
            </a:extLst>
          </p:cNvPr>
          <p:cNvSpPr/>
          <p:nvPr/>
        </p:nvSpPr>
        <p:spPr>
          <a:xfrm>
            <a:off x="5829271" y="5471593"/>
            <a:ext cx="254991" cy="48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3" name="正方形/長方形 422">
            <a:extLst>
              <a:ext uri="{FF2B5EF4-FFF2-40B4-BE49-F238E27FC236}">
                <a16:creationId xmlns:a16="http://schemas.microsoft.com/office/drawing/2014/main" id="{6C91C301-69D9-42BD-9F56-0B4B221A990D}"/>
              </a:ext>
            </a:extLst>
          </p:cNvPr>
          <p:cNvSpPr/>
          <p:nvPr/>
        </p:nvSpPr>
        <p:spPr>
          <a:xfrm>
            <a:off x="5783774" y="5512055"/>
            <a:ext cx="344238" cy="579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4" name="正方形/長方形 423">
            <a:extLst>
              <a:ext uri="{FF2B5EF4-FFF2-40B4-BE49-F238E27FC236}">
                <a16:creationId xmlns:a16="http://schemas.microsoft.com/office/drawing/2014/main" id="{50094A1C-5055-407F-905D-AA789B2F9AA3}"/>
              </a:ext>
            </a:extLst>
          </p:cNvPr>
          <p:cNvSpPr/>
          <p:nvPr/>
        </p:nvSpPr>
        <p:spPr>
          <a:xfrm>
            <a:off x="5490713" y="5556337"/>
            <a:ext cx="678149" cy="574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5" name="正方形/長方形 424">
            <a:extLst>
              <a:ext uri="{FF2B5EF4-FFF2-40B4-BE49-F238E27FC236}">
                <a16:creationId xmlns:a16="http://schemas.microsoft.com/office/drawing/2014/main" id="{AAD4C291-DACA-4B3F-9FF7-516AC9891DE5}"/>
              </a:ext>
            </a:extLst>
          </p:cNvPr>
          <p:cNvSpPr/>
          <p:nvPr/>
        </p:nvSpPr>
        <p:spPr>
          <a:xfrm>
            <a:off x="6998773" y="5306420"/>
            <a:ext cx="128848" cy="487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6" name="正方形/長方形 425">
            <a:extLst>
              <a:ext uri="{FF2B5EF4-FFF2-40B4-BE49-F238E27FC236}">
                <a16:creationId xmlns:a16="http://schemas.microsoft.com/office/drawing/2014/main" id="{E5BEB58C-AEF6-4C5B-848C-87A692A78DF1}"/>
              </a:ext>
            </a:extLst>
          </p:cNvPr>
          <p:cNvSpPr/>
          <p:nvPr/>
        </p:nvSpPr>
        <p:spPr>
          <a:xfrm>
            <a:off x="6951580" y="5346410"/>
            <a:ext cx="168810" cy="574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7" name="正方形/長方形 426">
            <a:extLst>
              <a:ext uri="{FF2B5EF4-FFF2-40B4-BE49-F238E27FC236}">
                <a16:creationId xmlns:a16="http://schemas.microsoft.com/office/drawing/2014/main" id="{4A45ACF8-4D77-41B5-BF76-AB2FDF0649F4}"/>
              </a:ext>
            </a:extLst>
          </p:cNvPr>
          <p:cNvSpPr/>
          <p:nvPr/>
        </p:nvSpPr>
        <p:spPr>
          <a:xfrm>
            <a:off x="6958722" y="5404201"/>
            <a:ext cx="135048" cy="327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8" name="正方形/長方形 427">
            <a:extLst>
              <a:ext uri="{FF2B5EF4-FFF2-40B4-BE49-F238E27FC236}">
                <a16:creationId xmlns:a16="http://schemas.microsoft.com/office/drawing/2014/main" id="{F9CDC395-3313-46D4-B80B-2B4560D1E614}"/>
              </a:ext>
            </a:extLst>
          </p:cNvPr>
          <p:cNvSpPr/>
          <p:nvPr/>
        </p:nvSpPr>
        <p:spPr>
          <a:xfrm>
            <a:off x="6630966" y="5471849"/>
            <a:ext cx="249176" cy="10739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9" name="正方形/長方形 428">
            <a:extLst>
              <a:ext uri="{FF2B5EF4-FFF2-40B4-BE49-F238E27FC236}">
                <a16:creationId xmlns:a16="http://schemas.microsoft.com/office/drawing/2014/main" id="{6CF5A566-FEC3-4B8E-BBE5-3F5B8757DFE0}"/>
              </a:ext>
            </a:extLst>
          </p:cNvPr>
          <p:cNvSpPr/>
          <p:nvPr/>
        </p:nvSpPr>
        <p:spPr>
          <a:xfrm>
            <a:off x="6962225" y="5477562"/>
            <a:ext cx="161965" cy="10739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0" name="正方形/長方形 429">
            <a:extLst>
              <a:ext uri="{FF2B5EF4-FFF2-40B4-BE49-F238E27FC236}">
                <a16:creationId xmlns:a16="http://schemas.microsoft.com/office/drawing/2014/main" id="{03004641-34A4-46B2-A177-08A67006E0D7}"/>
              </a:ext>
            </a:extLst>
          </p:cNvPr>
          <p:cNvSpPr/>
          <p:nvPr/>
        </p:nvSpPr>
        <p:spPr>
          <a:xfrm>
            <a:off x="5326348" y="5775507"/>
            <a:ext cx="586243" cy="68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1" name="正方形/長方形 430">
            <a:extLst>
              <a:ext uri="{FF2B5EF4-FFF2-40B4-BE49-F238E27FC236}">
                <a16:creationId xmlns:a16="http://schemas.microsoft.com/office/drawing/2014/main" id="{50ECBBE1-82DE-4831-BC86-CA0DABE68A26}"/>
              </a:ext>
            </a:extLst>
          </p:cNvPr>
          <p:cNvSpPr/>
          <p:nvPr/>
        </p:nvSpPr>
        <p:spPr>
          <a:xfrm>
            <a:off x="6077122" y="5761742"/>
            <a:ext cx="384913" cy="84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2" name="正方形/長方形 431">
            <a:extLst>
              <a:ext uri="{FF2B5EF4-FFF2-40B4-BE49-F238E27FC236}">
                <a16:creationId xmlns:a16="http://schemas.microsoft.com/office/drawing/2014/main" id="{EEECA851-C53F-44A2-9A75-C4ECFB35A62D}"/>
              </a:ext>
            </a:extLst>
          </p:cNvPr>
          <p:cNvSpPr/>
          <p:nvPr/>
        </p:nvSpPr>
        <p:spPr>
          <a:xfrm>
            <a:off x="6199039" y="5645185"/>
            <a:ext cx="249176" cy="1188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3" name="正方形/長方形 432">
            <a:extLst>
              <a:ext uri="{FF2B5EF4-FFF2-40B4-BE49-F238E27FC236}">
                <a16:creationId xmlns:a16="http://schemas.microsoft.com/office/drawing/2014/main" id="{EBC2E49E-3BD1-44FB-83B6-8E13CBDAF894}"/>
              </a:ext>
            </a:extLst>
          </p:cNvPr>
          <p:cNvSpPr/>
          <p:nvPr/>
        </p:nvSpPr>
        <p:spPr>
          <a:xfrm>
            <a:off x="6439885" y="5640753"/>
            <a:ext cx="269960" cy="1188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4" name="正方形/長方形 433">
            <a:extLst>
              <a:ext uri="{FF2B5EF4-FFF2-40B4-BE49-F238E27FC236}">
                <a16:creationId xmlns:a16="http://schemas.microsoft.com/office/drawing/2014/main" id="{7A4194B6-9AA1-42F6-9CB6-27A3B6D63C8D}"/>
              </a:ext>
            </a:extLst>
          </p:cNvPr>
          <p:cNvSpPr/>
          <p:nvPr/>
        </p:nvSpPr>
        <p:spPr>
          <a:xfrm>
            <a:off x="7125632" y="5641367"/>
            <a:ext cx="333537" cy="2222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5" name="正方形/長方形 434">
            <a:extLst>
              <a:ext uri="{FF2B5EF4-FFF2-40B4-BE49-F238E27FC236}">
                <a16:creationId xmlns:a16="http://schemas.microsoft.com/office/drawing/2014/main" id="{33B049B2-AF4A-429C-8DB5-44EA7B312B87}"/>
              </a:ext>
            </a:extLst>
          </p:cNvPr>
          <p:cNvSpPr/>
          <p:nvPr/>
        </p:nvSpPr>
        <p:spPr>
          <a:xfrm>
            <a:off x="7073998" y="5735723"/>
            <a:ext cx="59775" cy="1165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6" name="正方形/長方形 435">
            <a:extLst>
              <a:ext uri="{FF2B5EF4-FFF2-40B4-BE49-F238E27FC236}">
                <a16:creationId xmlns:a16="http://schemas.microsoft.com/office/drawing/2014/main" id="{D4E4134D-0E1D-4C8D-9F7B-AC5D4C971EBE}"/>
              </a:ext>
            </a:extLst>
          </p:cNvPr>
          <p:cNvSpPr/>
          <p:nvPr/>
        </p:nvSpPr>
        <p:spPr>
          <a:xfrm>
            <a:off x="5363386" y="5705580"/>
            <a:ext cx="545320" cy="72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7" name="正方形/長方形 436">
            <a:extLst>
              <a:ext uri="{FF2B5EF4-FFF2-40B4-BE49-F238E27FC236}">
                <a16:creationId xmlns:a16="http://schemas.microsoft.com/office/drawing/2014/main" id="{EECCF24F-82EB-4395-8A15-B4CBDF57CF22}"/>
              </a:ext>
            </a:extLst>
          </p:cNvPr>
          <p:cNvSpPr/>
          <p:nvPr/>
        </p:nvSpPr>
        <p:spPr>
          <a:xfrm>
            <a:off x="5996309" y="5708259"/>
            <a:ext cx="196316" cy="595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8" name="正方形/長方形 437">
            <a:extLst>
              <a:ext uri="{FF2B5EF4-FFF2-40B4-BE49-F238E27FC236}">
                <a16:creationId xmlns:a16="http://schemas.microsoft.com/office/drawing/2014/main" id="{D215460C-DEFA-424C-BD95-B04A8776A9A4}"/>
              </a:ext>
            </a:extLst>
          </p:cNvPr>
          <p:cNvSpPr/>
          <p:nvPr/>
        </p:nvSpPr>
        <p:spPr>
          <a:xfrm>
            <a:off x="6578372" y="5576457"/>
            <a:ext cx="215969" cy="71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9" name="正方形/長方形 438">
            <a:extLst>
              <a:ext uri="{FF2B5EF4-FFF2-40B4-BE49-F238E27FC236}">
                <a16:creationId xmlns:a16="http://schemas.microsoft.com/office/drawing/2014/main" id="{350E36E0-CA93-4419-8F5C-51DB475D6225}"/>
              </a:ext>
            </a:extLst>
          </p:cNvPr>
          <p:cNvSpPr/>
          <p:nvPr/>
        </p:nvSpPr>
        <p:spPr>
          <a:xfrm>
            <a:off x="6836993" y="5596724"/>
            <a:ext cx="215969" cy="71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0" name="正方形/長方形 439">
            <a:extLst>
              <a:ext uri="{FF2B5EF4-FFF2-40B4-BE49-F238E27FC236}">
                <a16:creationId xmlns:a16="http://schemas.microsoft.com/office/drawing/2014/main" id="{9120F88A-D616-47B0-A1D6-2CDEAB649C52}"/>
              </a:ext>
            </a:extLst>
          </p:cNvPr>
          <p:cNvSpPr/>
          <p:nvPr/>
        </p:nvSpPr>
        <p:spPr>
          <a:xfrm>
            <a:off x="7110886" y="5516656"/>
            <a:ext cx="151179" cy="71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1" name="正方形/長方形 440">
            <a:extLst>
              <a:ext uri="{FF2B5EF4-FFF2-40B4-BE49-F238E27FC236}">
                <a16:creationId xmlns:a16="http://schemas.microsoft.com/office/drawing/2014/main" id="{1EE9C43D-09D0-45DB-9A14-310B1EEF96FA}"/>
              </a:ext>
            </a:extLst>
          </p:cNvPr>
          <p:cNvSpPr/>
          <p:nvPr/>
        </p:nvSpPr>
        <p:spPr>
          <a:xfrm>
            <a:off x="7095978" y="5590339"/>
            <a:ext cx="215088" cy="50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2" name="正方形/長方形 441">
            <a:extLst>
              <a:ext uri="{FF2B5EF4-FFF2-40B4-BE49-F238E27FC236}">
                <a16:creationId xmlns:a16="http://schemas.microsoft.com/office/drawing/2014/main" id="{A6F5C613-C2E4-4540-BD9E-44DA5AFCB39E}"/>
              </a:ext>
            </a:extLst>
          </p:cNvPr>
          <p:cNvSpPr/>
          <p:nvPr/>
        </p:nvSpPr>
        <p:spPr>
          <a:xfrm>
            <a:off x="6457138" y="5759238"/>
            <a:ext cx="175400" cy="1150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3" name="正方形/長方形 442">
            <a:extLst>
              <a:ext uri="{FF2B5EF4-FFF2-40B4-BE49-F238E27FC236}">
                <a16:creationId xmlns:a16="http://schemas.microsoft.com/office/drawing/2014/main" id="{A678BBB4-2B9C-46DF-BE84-D8CC8A77EE14}"/>
              </a:ext>
            </a:extLst>
          </p:cNvPr>
          <p:cNvSpPr/>
          <p:nvPr/>
        </p:nvSpPr>
        <p:spPr>
          <a:xfrm>
            <a:off x="6711763" y="5646093"/>
            <a:ext cx="45924" cy="915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4" name="正方形/長方形 443">
            <a:extLst>
              <a:ext uri="{FF2B5EF4-FFF2-40B4-BE49-F238E27FC236}">
                <a16:creationId xmlns:a16="http://schemas.microsoft.com/office/drawing/2014/main" id="{1FEE27FD-AC2A-47E9-90FC-79F3CAA02D9D}"/>
              </a:ext>
            </a:extLst>
          </p:cNvPr>
          <p:cNvSpPr/>
          <p:nvPr/>
        </p:nvSpPr>
        <p:spPr>
          <a:xfrm>
            <a:off x="6704400" y="5774663"/>
            <a:ext cx="45924" cy="915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5" name="正方形/長方形 444">
            <a:extLst>
              <a:ext uri="{FF2B5EF4-FFF2-40B4-BE49-F238E27FC236}">
                <a16:creationId xmlns:a16="http://schemas.microsoft.com/office/drawing/2014/main" id="{B30B06BE-CA11-45F0-A67F-8273B19A768C}"/>
              </a:ext>
            </a:extLst>
          </p:cNvPr>
          <p:cNvSpPr/>
          <p:nvPr/>
        </p:nvSpPr>
        <p:spPr>
          <a:xfrm>
            <a:off x="6626370" y="5752319"/>
            <a:ext cx="44087" cy="777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6" name="正方形/長方形 445">
            <a:extLst>
              <a:ext uri="{FF2B5EF4-FFF2-40B4-BE49-F238E27FC236}">
                <a16:creationId xmlns:a16="http://schemas.microsoft.com/office/drawing/2014/main" id="{8CFAC46E-BF44-4896-AE28-2C09442534B8}"/>
              </a:ext>
            </a:extLst>
          </p:cNvPr>
          <p:cNvSpPr/>
          <p:nvPr/>
        </p:nvSpPr>
        <p:spPr>
          <a:xfrm>
            <a:off x="6753088" y="5689081"/>
            <a:ext cx="81560" cy="777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7" name="正方形/長方形 446">
            <a:extLst>
              <a:ext uri="{FF2B5EF4-FFF2-40B4-BE49-F238E27FC236}">
                <a16:creationId xmlns:a16="http://schemas.microsoft.com/office/drawing/2014/main" id="{77A9043C-E5DE-4F55-B6AD-81A00B5A0783}"/>
              </a:ext>
            </a:extLst>
          </p:cNvPr>
          <p:cNvSpPr/>
          <p:nvPr/>
        </p:nvSpPr>
        <p:spPr>
          <a:xfrm>
            <a:off x="6878414" y="5662401"/>
            <a:ext cx="81560" cy="1579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8" name="正方形/長方形 447">
            <a:extLst>
              <a:ext uri="{FF2B5EF4-FFF2-40B4-BE49-F238E27FC236}">
                <a16:creationId xmlns:a16="http://schemas.microsoft.com/office/drawing/2014/main" id="{5203E646-1B2D-4998-88D5-C791591A8EBD}"/>
              </a:ext>
            </a:extLst>
          </p:cNvPr>
          <p:cNvSpPr/>
          <p:nvPr/>
        </p:nvSpPr>
        <p:spPr>
          <a:xfrm>
            <a:off x="6796911" y="5760670"/>
            <a:ext cx="70935" cy="915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9" name="正方形/長方形 448">
            <a:extLst>
              <a:ext uri="{FF2B5EF4-FFF2-40B4-BE49-F238E27FC236}">
                <a16:creationId xmlns:a16="http://schemas.microsoft.com/office/drawing/2014/main" id="{6332EA11-737D-4C82-AB99-8643ECBABF8A}"/>
              </a:ext>
            </a:extLst>
          </p:cNvPr>
          <p:cNvSpPr/>
          <p:nvPr/>
        </p:nvSpPr>
        <p:spPr>
          <a:xfrm>
            <a:off x="6998128" y="5435877"/>
            <a:ext cx="85131" cy="50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0" name="正方形/長方形 449">
            <a:extLst>
              <a:ext uri="{FF2B5EF4-FFF2-40B4-BE49-F238E27FC236}">
                <a16:creationId xmlns:a16="http://schemas.microsoft.com/office/drawing/2014/main" id="{426B75D6-62B7-4448-BC5A-1CF16702C866}"/>
              </a:ext>
            </a:extLst>
          </p:cNvPr>
          <p:cNvSpPr/>
          <p:nvPr/>
        </p:nvSpPr>
        <p:spPr>
          <a:xfrm>
            <a:off x="6876837" y="5521525"/>
            <a:ext cx="85131" cy="532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1" name="正方形/長方形 450">
            <a:extLst>
              <a:ext uri="{FF2B5EF4-FFF2-40B4-BE49-F238E27FC236}">
                <a16:creationId xmlns:a16="http://schemas.microsoft.com/office/drawing/2014/main" id="{CFFBB1F4-F37E-45C1-A9D5-65FD6BA64625}"/>
              </a:ext>
            </a:extLst>
          </p:cNvPr>
          <p:cNvSpPr/>
          <p:nvPr/>
        </p:nvSpPr>
        <p:spPr>
          <a:xfrm>
            <a:off x="6750489" y="5429933"/>
            <a:ext cx="51929" cy="50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2" name="正方形/長方形 451">
            <a:extLst>
              <a:ext uri="{FF2B5EF4-FFF2-40B4-BE49-F238E27FC236}">
                <a16:creationId xmlns:a16="http://schemas.microsoft.com/office/drawing/2014/main" id="{28CDD6C5-9688-493C-ACA0-CD7EAC2E5B0E}"/>
              </a:ext>
            </a:extLst>
          </p:cNvPr>
          <p:cNvSpPr/>
          <p:nvPr/>
        </p:nvSpPr>
        <p:spPr>
          <a:xfrm>
            <a:off x="7206753" y="5468686"/>
            <a:ext cx="51929" cy="50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3" name="正方形/長方形 452">
            <a:extLst>
              <a:ext uri="{FF2B5EF4-FFF2-40B4-BE49-F238E27FC236}">
                <a16:creationId xmlns:a16="http://schemas.microsoft.com/office/drawing/2014/main" id="{9D8D1DDE-2942-4E8B-9A07-3C998E718FE6}"/>
              </a:ext>
            </a:extLst>
          </p:cNvPr>
          <p:cNvSpPr/>
          <p:nvPr/>
        </p:nvSpPr>
        <p:spPr>
          <a:xfrm>
            <a:off x="7376977" y="5597777"/>
            <a:ext cx="82366" cy="50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4" name="正方形/長方形 453">
            <a:extLst>
              <a:ext uri="{FF2B5EF4-FFF2-40B4-BE49-F238E27FC236}">
                <a16:creationId xmlns:a16="http://schemas.microsoft.com/office/drawing/2014/main" id="{E4DEE7D3-050C-4C0C-B52B-BE4396A178F4}"/>
              </a:ext>
            </a:extLst>
          </p:cNvPr>
          <p:cNvSpPr/>
          <p:nvPr/>
        </p:nvSpPr>
        <p:spPr>
          <a:xfrm>
            <a:off x="6582929" y="5517109"/>
            <a:ext cx="58668" cy="5755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5" name="正方形/長方形 454">
            <a:extLst>
              <a:ext uri="{FF2B5EF4-FFF2-40B4-BE49-F238E27FC236}">
                <a16:creationId xmlns:a16="http://schemas.microsoft.com/office/drawing/2014/main" id="{B41764AC-1781-4742-B103-0345C40155FC}"/>
              </a:ext>
            </a:extLst>
          </p:cNvPr>
          <p:cNvSpPr/>
          <p:nvPr/>
        </p:nvSpPr>
        <p:spPr>
          <a:xfrm>
            <a:off x="6795224" y="5578937"/>
            <a:ext cx="297446" cy="270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6" name="正方形/長方形 455">
            <a:extLst>
              <a:ext uri="{FF2B5EF4-FFF2-40B4-BE49-F238E27FC236}">
                <a16:creationId xmlns:a16="http://schemas.microsoft.com/office/drawing/2014/main" id="{F40AB5DC-689E-4B80-9D46-4D692B68A9E3}"/>
              </a:ext>
            </a:extLst>
          </p:cNvPr>
          <p:cNvSpPr/>
          <p:nvPr/>
        </p:nvSpPr>
        <p:spPr>
          <a:xfrm>
            <a:off x="6920806" y="5658180"/>
            <a:ext cx="169343" cy="270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7" name="正方形/長方形 456">
            <a:extLst>
              <a:ext uri="{FF2B5EF4-FFF2-40B4-BE49-F238E27FC236}">
                <a16:creationId xmlns:a16="http://schemas.microsoft.com/office/drawing/2014/main" id="{9EAF961C-CF51-4672-A44C-B40B5030B84E}"/>
              </a:ext>
            </a:extLst>
          </p:cNvPr>
          <p:cNvSpPr/>
          <p:nvPr/>
        </p:nvSpPr>
        <p:spPr>
          <a:xfrm>
            <a:off x="7002632" y="5772533"/>
            <a:ext cx="52496" cy="855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8" name="正方形/長方形 457">
            <a:extLst>
              <a:ext uri="{FF2B5EF4-FFF2-40B4-BE49-F238E27FC236}">
                <a16:creationId xmlns:a16="http://schemas.microsoft.com/office/drawing/2014/main" id="{8AC17D38-B86D-48FF-B577-CD6A05C2A8A4}"/>
              </a:ext>
            </a:extLst>
          </p:cNvPr>
          <p:cNvSpPr/>
          <p:nvPr/>
        </p:nvSpPr>
        <p:spPr>
          <a:xfrm>
            <a:off x="7087719" y="5690885"/>
            <a:ext cx="48024" cy="3884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9" name="正方形/長方形 458">
            <a:extLst>
              <a:ext uri="{FF2B5EF4-FFF2-40B4-BE49-F238E27FC236}">
                <a16:creationId xmlns:a16="http://schemas.microsoft.com/office/drawing/2014/main" id="{5E0D5C90-0FE5-46FD-8274-6E33EABDD7E0}"/>
              </a:ext>
            </a:extLst>
          </p:cNvPr>
          <p:cNvSpPr/>
          <p:nvPr/>
        </p:nvSpPr>
        <p:spPr>
          <a:xfrm>
            <a:off x="6871683" y="5823859"/>
            <a:ext cx="48024" cy="369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0" name="正方形/長方形 459">
            <a:extLst>
              <a:ext uri="{FF2B5EF4-FFF2-40B4-BE49-F238E27FC236}">
                <a16:creationId xmlns:a16="http://schemas.microsoft.com/office/drawing/2014/main" id="{6DAFB9E3-C486-43E6-AFD7-21A6C1E86766}"/>
              </a:ext>
            </a:extLst>
          </p:cNvPr>
          <p:cNvSpPr/>
          <p:nvPr/>
        </p:nvSpPr>
        <p:spPr>
          <a:xfrm>
            <a:off x="6824522" y="5735745"/>
            <a:ext cx="48024" cy="369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1" name="正方形/長方形 460">
            <a:extLst>
              <a:ext uri="{FF2B5EF4-FFF2-40B4-BE49-F238E27FC236}">
                <a16:creationId xmlns:a16="http://schemas.microsoft.com/office/drawing/2014/main" id="{2AFA6830-18C4-4913-8906-190EB72F6AC6}"/>
              </a:ext>
            </a:extLst>
          </p:cNvPr>
          <p:cNvSpPr/>
          <p:nvPr/>
        </p:nvSpPr>
        <p:spPr>
          <a:xfrm>
            <a:off x="6954465" y="5723534"/>
            <a:ext cx="48024" cy="41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2" name="正方形/長方形 461">
            <a:extLst>
              <a:ext uri="{FF2B5EF4-FFF2-40B4-BE49-F238E27FC236}">
                <a16:creationId xmlns:a16="http://schemas.microsoft.com/office/drawing/2014/main" id="{445DD394-9368-469A-B871-2C508CB07705}"/>
              </a:ext>
            </a:extLst>
          </p:cNvPr>
          <p:cNvSpPr/>
          <p:nvPr/>
        </p:nvSpPr>
        <p:spPr>
          <a:xfrm>
            <a:off x="6836993" y="5655626"/>
            <a:ext cx="48024" cy="41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3" name="正方形/長方形 462">
            <a:extLst>
              <a:ext uri="{FF2B5EF4-FFF2-40B4-BE49-F238E27FC236}">
                <a16:creationId xmlns:a16="http://schemas.microsoft.com/office/drawing/2014/main" id="{E02D037C-8994-45FC-9C39-E5ACEC073414}"/>
              </a:ext>
            </a:extLst>
          </p:cNvPr>
          <p:cNvSpPr/>
          <p:nvPr/>
        </p:nvSpPr>
        <p:spPr>
          <a:xfrm>
            <a:off x="6535726" y="5600863"/>
            <a:ext cx="48024" cy="41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4" name="正方形/長方形 463">
            <a:extLst>
              <a:ext uri="{FF2B5EF4-FFF2-40B4-BE49-F238E27FC236}">
                <a16:creationId xmlns:a16="http://schemas.microsoft.com/office/drawing/2014/main" id="{D5E129B9-F04D-4EAF-AABC-1193CFFC7E94}"/>
              </a:ext>
            </a:extLst>
          </p:cNvPr>
          <p:cNvSpPr/>
          <p:nvPr/>
        </p:nvSpPr>
        <p:spPr>
          <a:xfrm>
            <a:off x="6462035" y="5597985"/>
            <a:ext cx="48024" cy="41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5" name="正方形/長方形 464">
            <a:extLst>
              <a:ext uri="{FF2B5EF4-FFF2-40B4-BE49-F238E27FC236}">
                <a16:creationId xmlns:a16="http://schemas.microsoft.com/office/drawing/2014/main" id="{7C07E4C2-08B8-4614-A615-CAD7927F5D0B}"/>
              </a:ext>
            </a:extLst>
          </p:cNvPr>
          <p:cNvSpPr/>
          <p:nvPr/>
        </p:nvSpPr>
        <p:spPr>
          <a:xfrm>
            <a:off x="5371432" y="5642672"/>
            <a:ext cx="36498" cy="647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6" name="正方形/長方形 465">
            <a:extLst>
              <a:ext uri="{FF2B5EF4-FFF2-40B4-BE49-F238E27FC236}">
                <a16:creationId xmlns:a16="http://schemas.microsoft.com/office/drawing/2014/main" id="{58631ABE-B1CA-451C-B154-28D90050DBC0}"/>
              </a:ext>
            </a:extLst>
          </p:cNvPr>
          <p:cNvSpPr/>
          <p:nvPr/>
        </p:nvSpPr>
        <p:spPr>
          <a:xfrm>
            <a:off x="5908769" y="5696077"/>
            <a:ext cx="95568" cy="467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67" name="図 466">
            <a:extLst>
              <a:ext uri="{FF2B5EF4-FFF2-40B4-BE49-F238E27FC236}">
                <a16:creationId xmlns:a16="http://schemas.microsoft.com/office/drawing/2014/main" id="{E233E2F6-EBF6-4382-99F6-15CA73D87183}"/>
              </a:ext>
            </a:extLst>
          </p:cNvPr>
          <p:cNvPicPr>
            <a:picLocks noChangeAspect="1"/>
          </p:cNvPicPr>
          <p:nvPr/>
        </p:nvPicPr>
        <p:blipFill rotWithShape="1">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2112415" y="934577"/>
            <a:ext cx="6633210" cy="4871411"/>
          </a:xfrm>
          <a:prstGeom prst="rect">
            <a:avLst/>
          </a:prstGeom>
        </p:spPr>
      </p:pic>
      <p:sp>
        <p:nvSpPr>
          <p:cNvPr id="40" name="フリーフォーム: 図形 39">
            <a:extLst>
              <a:ext uri="{FF2B5EF4-FFF2-40B4-BE49-F238E27FC236}">
                <a16:creationId xmlns:a16="http://schemas.microsoft.com/office/drawing/2014/main" id="{73C4AA98-567D-4694-B0F3-4D8917E1A89D}"/>
              </a:ext>
            </a:extLst>
          </p:cNvPr>
          <p:cNvSpPr/>
          <p:nvPr/>
        </p:nvSpPr>
        <p:spPr>
          <a:xfrm>
            <a:off x="2150389" y="1404398"/>
            <a:ext cx="5749160" cy="4296414"/>
          </a:xfrm>
          <a:custGeom>
            <a:avLst/>
            <a:gdLst>
              <a:gd name="connsiteX0" fmla="*/ 0 w 3865418"/>
              <a:gd name="connsiteY0" fmla="*/ 374072 h 2888672"/>
              <a:gd name="connsiteX1" fmla="*/ 166255 w 3865418"/>
              <a:gd name="connsiteY1" fmla="*/ 214745 h 2888672"/>
              <a:gd name="connsiteX2" fmla="*/ 408709 w 3865418"/>
              <a:gd name="connsiteY2" fmla="*/ 263236 h 2888672"/>
              <a:gd name="connsiteX3" fmla="*/ 651164 w 3865418"/>
              <a:gd name="connsiteY3" fmla="*/ 353290 h 2888672"/>
              <a:gd name="connsiteX4" fmla="*/ 789709 w 3865418"/>
              <a:gd name="connsiteY4" fmla="*/ 235527 h 2888672"/>
              <a:gd name="connsiteX5" fmla="*/ 955964 w 3865418"/>
              <a:gd name="connsiteY5" fmla="*/ 297872 h 2888672"/>
              <a:gd name="connsiteX6" fmla="*/ 852055 w 3865418"/>
              <a:gd name="connsiteY6" fmla="*/ 90054 h 2888672"/>
              <a:gd name="connsiteX7" fmla="*/ 886691 w 3865418"/>
              <a:gd name="connsiteY7" fmla="*/ 0 h 2888672"/>
              <a:gd name="connsiteX8" fmla="*/ 1219200 w 3865418"/>
              <a:gd name="connsiteY8" fmla="*/ 180109 h 2888672"/>
              <a:gd name="connsiteX9" fmla="*/ 1399309 w 3865418"/>
              <a:gd name="connsiteY9" fmla="*/ 138545 h 2888672"/>
              <a:gd name="connsiteX10" fmla="*/ 1489364 w 3865418"/>
              <a:gd name="connsiteY10" fmla="*/ 62345 h 2888672"/>
              <a:gd name="connsiteX11" fmla="*/ 1634836 w 3865418"/>
              <a:gd name="connsiteY11" fmla="*/ 131618 h 2888672"/>
              <a:gd name="connsiteX12" fmla="*/ 1614055 w 3865418"/>
              <a:gd name="connsiteY12" fmla="*/ 13854 h 2888672"/>
              <a:gd name="connsiteX13" fmla="*/ 1995055 w 3865418"/>
              <a:gd name="connsiteY13" fmla="*/ 90054 h 2888672"/>
              <a:gd name="connsiteX14" fmla="*/ 2279073 w 3865418"/>
              <a:gd name="connsiteY14" fmla="*/ 477981 h 2888672"/>
              <a:gd name="connsiteX15" fmla="*/ 2632364 w 3865418"/>
              <a:gd name="connsiteY15" fmla="*/ 796636 h 2888672"/>
              <a:gd name="connsiteX16" fmla="*/ 2791691 w 3865418"/>
              <a:gd name="connsiteY16" fmla="*/ 1052945 h 2888672"/>
              <a:gd name="connsiteX17" fmla="*/ 2743200 w 3865418"/>
              <a:gd name="connsiteY17" fmla="*/ 1163781 h 2888672"/>
              <a:gd name="connsiteX18" fmla="*/ 2736273 w 3865418"/>
              <a:gd name="connsiteY18" fmla="*/ 1572490 h 2888672"/>
              <a:gd name="connsiteX19" fmla="*/ 2660073 w 3865418"/>
              <a:gd name="connsiteY19" fmla="*/ 1676400 h 2888672"/>
              <a:gd name="connsiteX20" fmla="*/ 2951018 w 3865418"/>
              <a:gd name="connsiteY20" fmla="*/ 1711036 h 2888672"/>
              <a:gd name="connsiteX21" fmla="*/ 3110346 w 3865418"/>
              <a:gd name="connsiteY21" fmla="*/ 1974272 h 2888672"/>
              <a:gd name="connsiteX22" fmla="*/ 3311236 w 3865418"/>
              <a:gd name="connsiteY22" fmla="*/ 1974272 h 2888672"/>
              <a:gd name="connsiteX23" fmla="*/ 3408218 w 3865418"/>
              <a:gd name="connsiteY23" fmla="*/ 1925781 h 2888672"/>
              <a:gd name="connsiteX24" fmla="*/ 3643746 w 3865418"/>
              <a:gd name="connsiteY24" fmla="*/ 1967345 h 2888672"/>
              <a:gd name="connsiteX25" fmla="*/ 3803073 w 3865418"/>
              <a:gd name="connsiteY25" fmla="*/ 1981200 h 2888672"/>
              <a:gd name="connsiteX26" fmla="*/ 3865418 w 3865418"/>
              <a:gd name="connsiteY26" fmla="*/ 2015836 h 2888672"/>
              <a:gd name="connsiteX27" fmla="*/ 3789218 w 3865418"/>
              <a:gd name="connsiteY27" fmla="*/ 2258290 h 2888672"/>
              <a:gd name="connsiteX28" fmla="*/ 3650673 w 3865418"/>
              <a:gd name="connsiteY28" fmla="*/ 2292927 h 2888672"/>
              <a:gd name="connsiteX29" fmla="*/ 3553691 w 3865418"/>
              <a:gd name="connsiteY29" fmla="*/ 2528454 h 2888672"/>
              <a:gd name="connsiteX30" fmla="*/ 3449782 w 3865418"/>
              <a:gd name="connsiteY30" fmla="*/ 2590800 h 2888672"/>
              <a:gd name="connsiteX31" fmla="*/ 3435927 w 3865418"/>
              <a:gd name="connsiteY31" fmla="*/ 2708563 h 2888672"/>
              <a:gd name="connsiteX32" fmla="*/ 3456709 w 3865418"/>
              <a:gd name="connsiteY32" fmla="*/ 2840181 h 2888672"/>
              <a:gd name="connsiteX33" fmla="*/ 3380509 w 3865418"/>
              <a:gd name="connsiteY33" fmla="*/ 2860963 h 2888672"/>
              <a:gd name="connsiteX34" fmla="*/ 3103418 w 3865418"/>
              <a:gd name="connsiteY34" fmla="*/ 2819400 h 2888672"/>
              <a:gd name="connsiteX35" fmla="*/ 2957946 w 3865418"/>
              <a:gd name="connsiteY35" fmla="*/ 2867890 h 2888672"/>
              <a:gd name="connsiteX36" fmla="*/ 2867891 w 3865418"/>
              <a:gd name="connsiteY36" fmla="*/ 2888672 h 2888672"/>
              <a:gd name="connsiteX37" fmla="*/ 2729346 w 3865418"/>
              <a:gd name="connsiteY37" fmla="*/ 2840181 h 2888672"/>
              <a:gd name="connsiteX38" fmla="*/ 2667000 w 3865418"/>
              <a:gd name="connsiteY38" fmla="*/ 2819400 h 2888672"/>
              <a:gd name="connsiteX39" fmla="*/ 2542309 w 3865418"/>
              <a:gd name="connsiteY39" fmla="*/ 2736272 h 2888672"/>
              <a:gd name="connsiteX40" fmla="*/ 2473036 w 3865418"/>
              <a:gd name="connsiteY40" fmla="*/ 2736272 h 2888672"/>
              <a:gd name="connsiteX41" fmla="*/ 2355273 w 3865418"/>
              <a:gd name="connsiteY41" fmla="*/ 2812472 h 2888672"/>
              <a:gd name="connsiteX42" fmla="*/ 2237509 w 3865418"/>
              <a:gd name="connsiteY42" fmla="*/ 2791690 h 2888672"/>
              <a:gd name="connsiteX43" fmla="*/ 2140527 w 3865418"/>
              <a:gd name="connsiteY43" fmla="*/ 2867890 h 2888672"/>
              <a:gd name="connsiteX44" fmla="*/ 1967346 w 3865418"/>
              <a:gd name="connsiteY44" fmla="*/ 2805545 h 2888672"/>
              <a:gd name="connsiteX45" fmla="*/ 1787236 w 3865418"/>
              <a:gd name="connsiteY45" fmla="*/ 2729345 h 2888672"/>
              <a:gd name="connsiteX46" fmla="*/ 1759527 w 3865418"/>
              <a:gd name="connsiteY46" fmla="*/ 2680854 h 2888672"/>
              <a:gd name="connsiteX47" fmla="*/ 1711036 w 3865418"/>
              <a:gd name="connsiteY47" fmla="*/ 2570018 h 2888672"/>
              <a:gd name="connsiteX48" fmla="*/ 1586346 w 3865418"/>
              <a:gd name="connsiteY48" fmla="*/ 2507672 h 2888672"/>
              <a:gd name="connsiteX49" fmla="*/ 1433946 w 3865418"/>
              <a:gd name="connsiteY49" fmla="*/ 2452254 h 2888672"/>
              <a:gd name="connsiteX50" fmla="*/ 1364673 w 3865418"/>
              <a:gd name="connsiteY50" fmla="*/ 2092036 h 2888672"/>
              <a:gd name="connsiteX51" fmla="*/ 1267691 w 3865418"/>
              <a:gd name="connsiteY51" fmla="*/ 2029690 h 2888672"/>
              <a:gd name="connsiteX52" fmla="*/ 1260764 w 3865418"/>
              <a:gd name="connsiteY52" fmla="*/ 1932709 h 2888672"/>
              <a:gd name="connsiteX53" fmla="*/ 1198418 w 3865418"/>
              <a:gd name="connsiteY53" fmla="*/ 1856509 h 2888672"/>
              <a:gd name="connsiteX54" fmla="*/ 1080655 w 3865418"/>
              <a:gd name="connsiteY54" fmla="*/ 1537854 h 2888672"/>
              <a:gd name="connsiteX55" fmla="*/ 976746 w 3865418"/>
              <a:gd name="connsiteY55" fmla="*/ 1378527 h 2888672"/>
              <a:gd name="connsiteX56" fmla="*/ 976746 w 3865418"/>
              <a:gd name="connsiteY56" fmla="*/ 1239981 h 2888672"/>
              <a:gd name="connsiteX57" fmla="*/ 955964 w 3865418"/>
              <a:gd name="connsiteY57" fmla="*/ 1046018 h 2888672"/>
              <a:gd name="connsiteX58" fmla="*/ 955964 w 3865418"/>
              <a:gd name="connsiteY58" fmla="*/ 1046018 h 2888672"/>
              <a:gd name="connsiteX59" fmla="*/ 831273 w 3865418"/>
              <a:gd name="connsiteY59" fmla="*/ 990600 h 2888672"/>
              <a:gd name="connsiteX60" fmla="*/ 637309 w 3865418"/>
              <a:gd name="connsiteY60" fmla="*/ 872836 h 2888672"/>
              <a:gd name="connsiteX61" fmla="*/ 630382 w 3865418"/>
              <a:gd name="connsiteY61" fmla="*/ 755072 h 2888672"/>
              <a:gd name="connsiteX62" fmla="*/ 568036 w 3865418"/>
              <a:gd name="connsiteY62" fmla="*/ 637309 h 2888672"/>
              <a:gd name="connsiteX63" fmla="*/ 498764 w 3865418"/>
              <a:gd name="connsiteY63" fmla="*/ 547254 h 2888672"/>
              <a:gd name="connsiteX64" fmla="*/ 318655 w 3865418"/>
              <a:gd name="connsiteY64" fmla="*/ 477981 h 2888672"/>
              <a:gd name="connsiteX65" fmla="*/ 207818 w 3865418"/>
              <a:gd name="connsiteY65" fmla="*/ 464127 h 2888672"/>
              <a:gd name="connsiteX66" fmla="*/ 0 w 3865418"/>
              <a:gd name="connsiteY66" fmla="*/ 374072 h 288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865418" h="2888672">
                <a:moveTo>
                  <a:pt x="0" y="374072"/>
                </a:moveTo>
                <a:lnTo>
                  <a:pt x="166255" y="214745"/>
                </a:lnTo>
                <a:lnTo>
                  <a:pt x="408709" y="263236"/>
                </a:lnTo>
                <a:lnTo>
                  <a:pt x="651164" y="353290"/>
                </a:lnTo>
                <a:lnTo>
                  <a:pt x="789709" y="235527"/>
                </a:lnTo>
                <a:lnTo>
                  <a:pt x="955964" y="297872"/>
                </a:lnTo>
                <a:lnTo>
                  <a:pt x="852055" y="90054"/>
                </a:lnTo>
                <a:lnTo>
                  <a:pt x="886691" y="0"/>
                </a:lnTo>
                <a:lnTo>
                  <a:pt x="1219200" y="180109"/>
                </a:lnTo>
                <a:lnTo>
                  <a:pt x="1399309" y="138545"/>
                </a:lnTo>
                <a:lnTo>
                  <a:pt x="1489364" y="62345"/>
                </a:lnTo>
                <a:lnTo>
                  <a:pt x="1634836" y="131618"/>
                </a:lnTo>
                <a:lnTo>
                  <a:pt x="1614055" y="13854"/>
                </a:lnTo>
                <a:lnTo>
                  <a:pt x="1995055" y="90054"/>
                </a:lnTo>
                <a:lnTo>
                  <a:pt x="2279073" y="477981"/>
                </a:lnTo>
                <a:lnTo>
                  <a:pt x="2632364" y="796636"/>
                </a:lnTo>
                <a:lnTo>
                  <a:pt x="2791691" y="1052945"/>
                </a:lnTo>
                <a:lnTo>
                  <a:pt x="2743200" y="1163781"/>
                </a:lnTo>
                <a:lnTo>
                  <a:pt x="2736273" y="1572490"/>
                </a:lnTo>
                <a:lnTo>
                  <a:pt x="2660073" y="1676400"/>
                </a:lnTo>
                <a:lnTo>
                  <a:pt x="2951018" y="1711036"/>
                </a:lnTo>
                <a:lnTo>
                  <a:pt x="3110346" y="1974272"/>
                </a:lnTo>
                <a:lnTo>
                  <a:pt x="3311236" y="1974272"/>
                </a:lnTo>
                <a:lnTo>
                  <a:pt x="3408218" y="1925781"/>
                </a:lnTo>
                <a:lnTo>
                  <a:pt x="3643746" y="1967345"/>
                </a:lnTo>
                <a:lnTo>
                  <a:pt x="3803073" y="1981200"/>
                </a:lnTo>
                <a:lnTo>
                  <a:pt x="3865418" y="2015836"/>
                </a:lnTo>
                <a:lnTo>
                  <a:pt x="3789218" y="2258290"/>
                </a:lnTo>
                <a:lnTo>
                  <a:pt x="3650673" y="2292927"/>
                </a:lnTo>
                <a:lnTo>
                  <a:pt x="3553691" y="2528454"/>
                </a:lnTo>
                <a:lnTo>
                  <a:pt x="3449782" y="2590800"/>
                </a:lnTo>
                <a:lnTo>
                  <a:pt x="3435927" y="2708563"/>
                </a:lnTo>
                <a:lnTo>
                  <a:pt x="3456709" y="2840181"/>
                </a:lnTo>
                <a:lnTo>
                  <a:pt x="3380509" y="2860963"/>
                </a:lnTo>
                <a:lnTo>
                  <a:pt x="3103418" y="2819400"/>
                </a:lnTo>
                <a:lnTo>
                  <a:pt x="2957946" y="2867890"/>
                </a:lnTo>
                <a:lnTo>
                  <a:pt x="2867891" y="2888672"/>
                </a:lnTo>
                <a:lnTo>
                  <a:pt x="2729346" y="2840181"/>
                </a:lnTo>
                <a:lnTo>
                  <a:pt x="2667000" y="2819400"/>
                </a:lnTo>
                <a:lnTo>
                  <a:pt x="2542309" y="2736272"/>
                </a:lnTo>
                <a:lnTo>
                  <a:pt x="2473036" y="2736272"/>
                </a:lnTo>
                <a:lnTo>
                  <a:pt x="2355273" y="2812472"/>
                </a:lnTo>
                <a:lnTo>
                  <a:pt x="2237509" y="2791690"/>
                </a:lnTo>
                <a:lnTo>
                  <a:pt x="2140527" y="2867890"/>
                </a:lnTo>
                <a:lnTo>
                  <a:pt x="1967346" y="2805545"/>
                </a:lnTo>
                <a:lnTo>
                  <a:pt x="1787236" y="2729345"/>
                </a:lnTo>
                <a:lnTo>
                  <a:pt x="1759527" y="2680854"/>
                </a:lnTo>
                <a:lnTo>
                  <a:pt x="1711036" y="2570018"/>
                </a:lnTo>
                <a:lnTo>
                  <a:pt x="1586346" y="2507672"/>
                </a:lnTo>
                <a:lnTo>
                  <a:pt x="1433946" y="2452254"/>
                </a:lnTo>
                <a:lnTo>
                  <a:pt x="1364673" y="2092036"/>
                </a:lnTo>
                <a:lnTo>
                  <a:pt x="1267691" y="2029690"/>
                </a:lnTo>
                <a:lnTo>
                  <a:pt x="1260764" y="1932709"/>
                </a:lnTo>
                <a:lnTo>
                  <a:pt x="1198418" y="1856509"/>
                </a:lnTo>
                <a:lnTo>
                  <a:pt x="1080655" y="1537854"/>
                </a:lnTo>
                <a:lnTo>
                  <a:pt x="976746" y="1378527"/>
                </a:lnTo>
                <a:lnTo>
                  <a:pt x="976746" y="1239981"/>
                </a:lnTo>
                <a:lnTo>
                  <a:pt x="955964" y="1046018"/>
                </a:lnTo>
                <a:lnTo>
                  <a:pt x="955964" y="1046018"/>
                </a:lnTo>
                <a:lnTo>
                  <a:pt x="831273" y="990600"/>
                </a:lnTo>
                <a:lnTo>
                  <a:pt x="637309" y="872836"/>
                </a:lnTo>
                <a:lnTo>
                  <a:pt x="630382" y="755072"/>
                </a:lnTo>
                <a:lnTo>
                  <a:pt x="568036" y="637309"/>
                </a:lnTo>
                <a:lnTo>
                  <a:pt x="498764" y="547254"/>
                </a:lnTo>
                <a:lnTo>
                  <a:pt x="318655" y="477981"/>
                </a:lnTo>
                <a:lnTo>
                  <a:pt x="207818" y="464127"/>
                </a:lnTo>
                <a:lnTo>
                  <a:pt x="0" y="374072"/>
                </a:lnTo>
                <a:close/>
              </a:path>
            </a:pathLst>
          </a:custGeom>
          <a:noFill/>
          <a:ln w="76200">
            <a:solidFill>
              <a:srgbClr val="FF33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68" name="正方形/長方形 467">
            <a:extLst>
              <a:ext uri="{FF2B5EF4-FFF2-40B4-BE49-F238E27FC236}">
                <a16:creationId xmlns:a16="http://schemas.microsoft.com/office/drawing/2014/main" id="{80CB8096-8D24-4420-9929-20E233283C3F}"/>
              </a:ext>
            </a:extLst>
          </p:cNvPr>
          <p:cNvSpPr/>
          <p:nvPr/>
        </p:nvSpPr>
        <p:spPr>
          <a:xfrm>
            <a:off x="155900" y="2660115"/>
            <a:ext cx="344963" cy="150921"/>
          </a:xfrm>
          <a:prstGeom prst="rect">
            <a:avLst/>
          </a:prstGeom>
          <a:noFill/>
          <a:ln w="34925">
            <a:solidFill>
              <a:srgbClr val="FF33CC"/>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69" name="直線コネクタ 468">
            <a:extLst>
              <a:ext uri="{FF2B5EF4-FFF2-40B4-BE49-F238E27FC236}">
                <a16:creationId xmlns:a16="http://schemas.microsoft.com/office/drawing/2014/main" id="{BA98A941-4537-4EEA-AB94-08B560B12BAE}"/>
              </a:ext>
            </a:extLst>
          </p:cNvPr>
          <p:cNvCxnSpPr>
            <a:cxnSpLocks/>
          </p:cNvCxnSpPr>
          <p:nvPr/>
        </p:nvCxnSpPr>
        <p:spPr>
          <a:xfrm>
            <a:off x="155900" y="2716526"/>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70" name="直線コネクタ 469">
            <a:extLst>
              <a:ext uri="{FF2B5EF4-FFF2-40B4-BE49-F238E27FC236}">
                <a16:creationId xmlns:a16="http://schemas.microsoft.com/office/drawing/2014/main" id="{DC4AF17D-D3C2-487D-AEFA-99B7B4D65D30}"/>
              </a:ext>
            </a:extLst>
          </p:cNvPr>
          <p:cNvCxnSpPr>
            <a:cxnSpLocks/>
            <a:endCxn id="468" idx="0"/>
          </p:cNvCxnSpPr>
          <p:nvPr/>
        </p:nvCxnSpPr>
        <p:spPr>
          <a:xfrm flipV="1">
            <a:off x="328382" y="2660115"/>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71" name="直線コネクタ 470">
            <a:extLst>
              <a:ext uri="{FF2B5EF4-FFF2-40B4-BE49-F238E27FC236}">
                <a16:creationId xmlns:a16="http://schemas.microsoft.com/office/drawing/2014/main" id="{04FA60C0-2D2E-4F2A-A958-1D82A1F4C970}"/>
              </a:ext>
            </a:extLst>
          </p:cNvPr>
          <p:cNvCxnSpPr>
            <a:cxnSpLocks/>
          </p:cNvCxnSpPr>
          <p:nvPr/>
        </p:nvCxnSpPr>
        <p:spPr>
          <a:xfrm flipV="1">
            <a:off x="408392" y="2664233"/>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72" name="直線コネクタ 471">
            <a:extLst>
              <a:ext uri="{FF2B5EF4-FFF2-40B4-BE49-F238E27FC236}">
                <a16:creationId xmlns:a16="http://schemas.microsoft.com/office/drawing/2014/main" id="{98B926B5-BFFB-49C1-BE9E-903965985F34}"/>
              </a:ext>
            </a:extLst>
          </p:cNvPr>
          <p:cNvCxnSpPr>
            <a:cxnSpLocks/>
          </p:cNvCxnSpPr>
          <p:nvPr/>
        </p:nvCxnSpPr>
        <p:spPr>
          <a:xfrm flipV="1">
            <a:off x="252182" y="2657620"/>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73" name="直線コネクタ 472">
            <a:extLst>
              <a:ext uri="{FF2B5EF4-FFF2-40B4-BE49-F238E27FC236}">
                <a16:creationId xmlns:a16="http://schemas.microsoft.com/office/drawing/2014/main" id="{7B4FD653-E978-4246-A4F1-F4B2BC495C95}"/>
              </a:ext>
            </a:extLst>
          </p:cNvPr>
          <p:cNvCxnSpPr>
            <a:cxnSpLocks/>
          </p:cNvCxnSpPr>
          <p:nvPr/>
        </p:nvCxnSpPr>
        <p:spPr>
          <a:xfrm>
            <a:off x="151383" y="2756879"/>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sp>
        <p:nvSpPr>
          <p:cNvPr id="474" name="正方形/長方形 473">
            <a:extLst>
              <a:ext uri="{FF2B5EF4-FFF2-40B4-BE49-F238E27FC236}">
                <a16:creationId xmlns:a16="http://schemas.microsoft.com/office/drawing/2014/main" id="{C1F4E0BA-3246-4B07-B135-CB9D325784B0}"/>
              </a:ext>
            </a:extLst>
          </p:cNvPr>
          <p:cNvSpPr/>
          <p:nvPr/>
        </p:nvSpPr>
        <p:spPr>
          <a:xfrm>
            <a:off x="3645971" y="2325367"/>
            <a:ext cx="139386" cy="4315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5" name="正方形/長方形 474">
            <a:extLst>
              <a:ext uri="{FF2B5EF4-FFF2-40B4-BE49-F238E27FC236}">
                <a16:creationId xmlns:a16="http://schemas.microsoft.com/office/drawing/2014/main" id="{C549B7E4-A2B0-4EE1-BFC8-50A5AAECC4F5}"/>
              </a:ext>
            </a:extLst>
          </p:cNvPr>
          <p:cNvSpPr/>
          <p:nvPr/>
        </p:nvSpPr>
        <p:spPr>
          <a:xfrm>
            <a:off x="3610300" y="2325082"/>
            <a:ext cx="35098" cy="703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6" name="正方形/長方形 475">
            <a:extLst>
              <a:ext uri="{FF2B5EF4-FFF2-40B4-BE49-F238E27FC236}">
                <a16:creationId xmlns:a16="http://schemas.microsoft.com/office/drawing/2014/main" id="{CA28B3E8-734F-4B55-9A9F-C54E043588A6}"/>
              </a:ext>
            </a:extLst>
          </p:cNvPr>
          <p:cNvSpPr/>
          <p:nvPr/>
        </p:nvSpPr>
        <p:spPr>
          <a:xfrm>
            <a:off x="3625400" y="2520729"/>
            <a:ext cx="35098" cy="703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7" name="正方形/長方形 476">
            <a:extLst>
              <a:ext uri="{FF2B5EF4-FFF2-40B4-BE49-F238E27FC236}">
                <a16:creationId xmlns:a16="http://schemas.microsoft.com/office/drawing/2014/main" id="{457B5A01-EF5E-4E0C-A8F7-0036761270FE}"/>
              </a:ext>
            </a:extLst>
          </p:cNvPr>
          <p:cNvSpPr/>
          <p:nvPr/>
        </p:nvSpPr>
        <p:spPr>
          <a:xfrm>
            <a:off x="3622996" y="2611801"/>
            <a:ext cx="35098" cy="79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8" name="正方形/長方形 477">
            <a:extLst>
              <a:ext uri="{FF2B5EF4-FFF2-40B4-BE49-F238E27FC236}">
                <a16:creationId xmlns:a16="http://schemas.microsoft.com/office/drawing/2014/main" id="{B523506F-E86E-4562-98B3-324BF9C73F8E}"/>
              </a:ext>
            </a:extLst>
          </p:cNvPr>
          <p:cNvSpPr/>
          <p:nvPr/>
        </p:nvSpPr>
        <p:spPr>
          <a:xfrm>
            <a:off x="3906343" y="3542311"/>
            <a:ext cx="30535" cy="5648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9" name="正方形/長方形 478">
            <a:extLst>
              <a:ext uri="{FF2B5EF4-FFF2-40B4-BE49-F238E27FC236}">
                <a16:creationId xmlns:a16="http://schemas.microsoft.com/office/drawing/2014/main" id="{55ACDB60-E148-4B34-833E-D16B154B5D95}"/>
              </a:ext>
            </a:extLst>
          </p:cNvPr>
          <p:cNvSpPr/>
          <p:nvPr/>
        </p:nvSpPr>
        <p:spPr>
          <a:xfrm>
            <a:off x="3901725" y="3633805"/>
            <a:ext cx="41706" cy="1714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0" name="正方形/長方形 479">
            <a:extLst>
              <a:ext uri="{FF2B5EF4-FFF2-40B4-BE49-F238E27FC236}">
                <a16:creationId xmlns:a16="http://schemas.microsoft.com/office/drawing/2014/main" id="{19889FBF-8E0F-45CB-B26A-DAFF3C9AFAE3}"/>
              </a:ext>
            </a:extLst>
          </p:cNvPr>
          <p:cNvSpPr/>
          <p:nvPr/>
        </p:nvSpPr>
        <p:spPr>
          <a:xfrm>
            <a:off x="3952203" y="3967834"/>
            <a:ext cx="190911" cy="659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1" name="正方形/長方形 480">
            <a:extLst>
              <a:ext uri="{FF2B5EF4-FFF2-40B4-BE49-F238E27FC236}">
                <a16:creationId xmlns:a16="http://schemas.microsoft.com/office/drawing/2014/main" id="{F38FAB78-8082-4950-A43E-963059D2538F}"/>
              </a:ext>
            </a:extLst>
          </p:cNvPr>
          <p:cNvSpPr/>
          <p:nvPr/>
        </p:nvSpPr>
        <p:spPr>
          <a:xfrm>
            <a:off x="3883692" y="3760606"/>
            <a:ext cx="45719" cy="936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2" name="正方形/長方形 481">
            <a:extLst>
              <a:ext uri="{FF2B5EF4-FFF2-40B4-BE49-F238E27FC236}">
                <a16:creationId xmlns:a16="http://schemas.microsoft.com/office/drawing/2014/main" id="{D7AC9A51-2200-4A46-B20F-C885B994500A}"/>
              </a:ext>
            </a:extLst>
          </p:cNvPr>
          <p:cNvSpPr/>
          <p:nvPr/>
        </p:nvSpPr>
        <p:spPr>
          <a:xfrm>
            <a:off x="3883691" y="3857494"/>
            <a:ext cx="65300" cy="1307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3" name="正方形/長方形 482">
            <a:extLst>
              <a:ext uri="{FF2B5EF4-FFF2-40B4-BE49-F238E27FC236}">
                <a16:creationId xmlns:a16="http://schemas.microsoft.com/office/drawing/2014/main" id="{32397097-BEB2-4FF4-A3CD-821E1A0AAC35}"/>
              </a:ext>
            </a:extLst>
          </p:cNvPr>
          <p:cNvSpPr/>
          <p:nvPr/>
        </p:nvSpPr>
        <p:spPr>
          <a:xfrm>
            <a:off x="3853950" y="3799802"/>
            <a:ext cx="45719" cy="752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4" name="正方形/長方形 483">
            <a:extLst>
              <a:ext uri="{FF2B5EF4-FFF2-40B4-BE49-F238E27FC236}">
                <a16:creationId xmlns:a16="http://schemas.microsoft.com/office/drawing/2014/main" id="{E865D23F-66FD-4CC5-9C2D-195141BBC059}"/>
              </a:ext>
            </a:extLst>
          </p:cNvPr>
          <p:cNvSpPr/>
          <p:nvPr/>
        </p:nvSpPr>
        <p:spPr>
          <a:xfrm>
            <a:off x="4139050" y="3971362"/>
            <a:ext cx="66479" cy="447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5" name="正方形/長方形 484">
            <a:extLst>
              <a:ext uri="{FF2B5EF4-FFF2-40B4-BE49-F238E27FC236}">
                <a16:creationId xmlns:a16="http://schemas.microsoft.com/office/drawing/2014/main" id="{5B66C578-1574-42A2-B630-DE8C28E4DB51}"/>
              </a:ext>
            </a:extLst>
          </p:cNvPr>
          <p:cNvSpPr/>
          <p:nvPr/>
        </p:nvSpPr>
        <p:spPr>
          <a:xfrm>
            <a:off x="3902881" y="3985748"/>
            <a:ext cx="66479" cy="447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6" name="正方形/長方形 485">
            <a:extLst>
              <a:ext uri="{FF2B5EF4-FFF2-40B4-BE49-F238E27FC236}">
                <a16:creationId xmlns:a16="http://schemas.microsoft.com/office/drawing/2014/main" id="{BE9A7C7B-153B-4F74-BA80-01DFC31F1382}"/>
              </a:ext>
            </a:extLst>
          </p:cNvPr>
          <p:cNvSpPr/>
          <p:nvPr/>
        </p:nvSpPr>
        <p:spPr>
          <a:xfrm>
            <a:off x="4154212" y="2944335"/>
            <a:ext cx="47845" cy="1313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7" name="正方形/長方形 486">
            <a:extLst>
              <a:ext uri="{FF2B5EF4-FFF2-40B4-BE49-F238E27FC236}">
                <a16:creationId xmlns:a16="http://schemas.microsoft.com/office/drawing/2014/main" id="{54C87D95-A7EA-45BE-B78B-B7E14DB03549}"/>
              </a:ext>
            </a:extLst>
          </p:cNvPr>
          <p:cNvSpPr/>
          <p:nvPr/>
        </p:nvSpPr>
        <p:spPr>
          <a:xfrm>
            <a:off x="4201343" y="2990343"/>
            <a:ext cx="28229" cy="533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8" name="正方形/長方形 487">
            <a:extLst>
              <a:ext uri="{FF2B5EF4-FFF2-40B4-BE49-F238E27FC236}">
                <a16:creationId xmlns:a16="http://schemas.microsoft.com/office/drawing/2014/main" id="{682FE924-6A29-489E-B33D-68BD95CE955E}"/>
              </a:ext>
            </a:extLst>
          </p:cNvPr>
          <p:cNvSpPr/>
          <p:nvPr/>
        </p:nvSpPr>
        <p:spPr>
          <a:xfrm>
            <a:off x="4246486" y="2927372"/>
            <a:ext cx="77917" cy="331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91577226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 name="グループ化 58">
            <a:extLst>
              <a:ext uri="{FF2B5EF4-FFF2-40B4-BE49-F238E27FC236}">
                <a16:creationId xmlns:a16="http://schemas.microsoft.com/office/drawing/2014/main" id="{2DE2F2EC-D291-4FA7-AA49-C4B30A224A66}"/>
              </a:ext>
            </a:extLst>
          </p:cNvPr>
          <p:cNvGrpSpPr/>
          <p:nvPr/>
        </p:nvGrpSpPr>
        <p:grpSpPr>
          <a:xfrm>
            <a:off x="1981268" y="726084"/>
            <a:ext cx="6669506" cy="4937559"/>
            <a:chOff x="-727685" y="712312"/>
            <a:chExt cx="6669506" cy="4937559"/>
          </a:xfrm>
        </p:grpSpPr>
        <p:grpSp>
          <p:nvGrpSpPr>
            <p:cNvPr id="60" name="グループ化 59">
              <a:extLst>
                <a:ext uri="{FF2B5EF4-FFF2-40B4-BE49-F238E27FC236}">
                  <a16:creationId xmlns:a16="http://schemas.microsoft.com/office/drawing/2014/main" id="{18D10D07-2740-4DC9-AAB0-DAE69C0A02E1}"/>
                </a:ext>
              </a:extLst>
            </p:cNvPr>
            <p:cNvGrpSpPr/>
            <p:nvPr/>
          </p:nvGrpSpPr>
          <p:grpSpPr>
            <a:xfrm>
              <a:off x="-727685" y="712312"/>
              <a:ext cx="6669506" cy="4937559"/>
              <a:chOff x="-727685" y="712312"/>
              <a:chExt cx="6669506" cy="4937559"/>
            </a:xfrm>
          </p:grpSpPr>
          <p:pic>
            <p:nvPicPr>
              <p:cNvPr id="62" name="図 61">
                <a:extLst>
                  <a:ext uri="{FF2B5EF4-FFF2-40B4-BE49-F238E27FC236}">
                    <a16:creationId xmlns:a16="http://schemas.microsoft.com/office/drawing/2014/main" id="{06FA72A7-36A9-46D9-B8E2-E41A21BC7391}"/>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689076" y="714624"/>
                <a:ext cx="6603113" cy="4905072"/>
              </a:xfrm>
              <a:prstGeom prst="rect">
                <a:avLst/>
              </a:prstGeom>
            </p:spPr>
          </p:pic>
          <p:sp>
            <p:nvSpPr>
              <p:cNvPr id="63" name="正方形/長方形 62">
                <a:extLst>
                  <a:ext uri="{FF2B5EF4-FFF2-40B4-BE49-F238E27FC236}">
                    <a16:creationId xmlns:a16="http://schemas.microsoft.com/office/drawing/2014/main" id="{543F3B1B-6B05-4149-8AE6-3885910DB4F4}"/>
                  </a:ext>
                </a:extLst>
              </p:cNvPr>
              <p:cNvSpPr/>
              <p:nvPr/>
            </p:nvSpPr>
            <p:spPr>
              <a:xfrm>
                <a:off x="528033" y="4227062"/>
                <a:ext cx="192020" cy="1652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a:extLst>
                  <a:ext uri="{FF2B5EF4-FFF2-40B4-BE49-F238E27FC236}">
                    <a16:creationId xmlns:a16="http://schemas.microsoft.com/office/drawing/2014/main" id="{87C8532D-B955-44D2-8F75-5C4048B2D0E1}"/>
                  </a:ext>
                </a:extLst>
              </p:cNvPr>
              <p:cNvSpPr/>
              <p:nvPr/>
            </p:nvSpPr>
            <p:spPr>
              <a:xfrm>
                <a:off x="-18762" y="3971971"/>
                <a:ext cx="192020" cy="2119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a:extLst>
                  <a:ext uri="{FF2B5EF4-FFF2-40B4-BE49-F238E27FC236}">
                    <a16:creationId xmlns:a16="http://schemas.microsoft.com/office/drawing/2014/main" id="{20216E79-D66C-47E2-ACF9-CD5391F47351}"/>
                  </a:ext>
                </a:extLst>
              </p:cNvPr>
              <p:cNvSpPr/>
              <p:nvPr/>
            </p:nvSpPr>
            <p:spPr>
              <a:xfrm>
                <a:off x="191320" y="4678275"/>
                <a:ext cx="103117" cy="714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正方形/長方形 65">
                <a:extLst>
                  <a:ext uri="{FF2B5EF4-FFF2-40B4-BE49-F238E27FC236}">
                    <a16:creationId xmlns:a16="http://schemas.microsoft.com/office/drawing/2014/main" id="{BF4E23D7-4DD5-4429-8C37-0B9C78566459}"/>
                  </a:ext>
                </a:extLst>
              </p:cNvPr>
              <p:cNvSpPr/>
              <p:nvPr/>
            </p:nvSpPr>
            <p:spPr>
              <a:xfrm>
                <a:off x="-98234" y="4481208"/>
                <a:ext cx="70934" cy="986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正方形/長方形 66">
                <a:extLst>
                  <a:ext uri="{FF2B5EF4-FFF2-40B4-BE49-F238E27FC236}">
                    <a16:creationId xmlns:a16="http://schemas.microsoft.com/office/drawing/2014/main" id="{F1041E19-42D4-4A02-BE81-783E4562BBEA}"/>
                  </a:ext>
                </a:extLst>
              </p:cNvPr>
              <p:cNvSpPr/>
              <p:nvPr/>
            </p:nvSpPr>
            <p:spPr>
              <a:xfrm>
                <a:off x="-139532" y="4507108"/>
                <a:ext cx="70934" cy="986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正方形/長方形 67">
                <a:extLst>
                  <a:ext uri="{FF2B5EF4-FFF2-40B4-BE49-F238E27FC236}">
                    <a16:creationId xmlns:a16="http://schemas.microsoft.com/office/drawing/2014/main" id="{8BBD15A3-8865-4E4B-8804-A9A450CD1982}"/>
                  </a:ext>
                </a:extLst>
              </p:cNvPr>
              <p:cNvSpPr/>
              <p:nvPr/>
            </p:nvSpPr>
            <p:spPr>
              <a:xfrm>
                <a:off x="-175000" y="4549952"/>
                <a:ext cx="70934" cy="986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正方形/長方形 68">
                <a:extLst>
                  <a:ext uri="{FF2B5EF4-FFF2-40B4-BE49-F238E27FC236}">
                    <a16:creationId xmlns:a16="http://schemas.microsoft.com/office/drawing/2014/main" id="{3DAE1611-8218-4FBD-86A6-FE691009BC41}"/>
                  </a:ext>
                </a:extLst>
              </p:cNvPr>
              <p:cNvSpPr/>
              <p:nvPr/>
            </p:nvSpPr>
            <p:spPr>
              <a:xfrm>
                <a:off x="1535811" y="1980563"/>
                <a:ext cx="91627" cy="1155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正方形/長方形 69">
                <a:extLst>
                  <a:ext uri="{FF2B5EF4-FFF2-40B4-BE49-F238E27FC236}">
                    <a16:creationId xmlns:a16="http://schemas.microsoft.com/office/drawing/2014/main" id="{9084FE5C-FEDA-4097-A861-B27B8AFBD483}"/>
                  </a:ext>
                </a:extLst>
              </p:cNvPr>
              <p:cNvSpPr/>
              <p:nvPr/>
            </p:nvSpPr>
            <p:spPr>
              <a:xfrm>
                <a:off x="1458964" y="1694088"/>
                <a:ext cx="76847" cy="1763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 name="正方形/長方形 70">
                <a:extLst>
                  <a:ext uri="{FF2B5EF4-FFF2-40B4-BE49-F238E27FC236}">
                    <a16:creationId xmlns:a16="http://schemas.microsoft.com/office/drawing/2014/main" id="{ED6243CB-4F05-4336-A82E-55C6EF5D1343}"/>
                  </a:ext>
                </a:extLst>
              </p:cNvPr>
              <p:cNvSpPr/>
              <p:nvPr/>
            </p:nvSpPr>
            <p:spPr>
              <a:xfrm>
                <a:off x="1379162" y="1602428"/>
                <a:ext cx="79803"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正方形/長方形 71">
                <a:extLst>
                  <a:ext uri="{FF2B5EF4-FFF2-40B4-BE49-F238E27FC236}">
                    <a16:creationId xmlns:a16="http://schemas.microsoft.com/office/drawing/2014/main" id="{16598B62-3F3C-47D3-9C53-9483EEEE2BA6}"/>
                  </a:ext>
                </a:extLst>
              </p:cNvPr>
              <p:cNvSpPr/>
              <p:nvPr/>
            </p:nvSpPr>
            <p:spPr>
              <a:xfrm>
                <a:off x="1958205" y="1586900"/>
                <a:ext cx="79803"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正方形/長方形 72">
                <a:extLst>
                  <a:ext uri="{FF2B5EF4-FFF2-40B4-BE49-F238E27FC236}">
                    <a16:creationId xmlns:a16="http://schemas.microsoft.com/office/drawing/2014/main" id="{37CDC5E8-F5CA-445F-A4ED-D7DE051A7C4C}"/>
                  </a:ext>
                </a:extLst>
              </p:cNvPr>
              <p:cNvSpPr/>
              <p:nvPr/>
            </p:nvSpPr>
            <p:spPr>
              <a:xfrm>
                <a:off x="2327662" y="1119435"/>
                <a:ext cx="103712"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 name="正方形/長方形 73">
                <a:extLst>
                  <a:ext uri="{FF2B5EF4-FFF2-40B4-BE49-F238E27FC236}">
                    <a16:creationId xmlns:a16="http://schemas.microsoft.com/office/drawing/2014/main" id="{4FC5069C-FC9A-48CC-9C7E-B0C0A65356C4}"/>
                  </a:ext>
                </a:extLst>
              </p:cNvPr>
              <p:cNvSpPr/>
              <p:nvPr/>
            </p:nvSpPr>
            <p:spPr>
              <a:xfrm>
                <a:off x="2455883" y="1217680"/>
                <a:ext cx="103712" cy="1346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正方形/長方形 74">
                <a:extLst>
                  <a:ext uri="{FF2B5EF4-FFF2-40B4-BE49-F238E27FC236}">
                    <a16:creationId xmlns:a16="http://schemas.microsoft.com/office/drawing/2014/main" id="{9CC6D344-C1F5-469A-92C5-F17C1F496536}"/>
                  </a:ext>
                </a:extLst>
              </p:cNvPr>
              <p:cNvSpPr/>
              <p:nvPr/>
            </p:nvSpPr>
            <p:spPr>
              <a:xfrm>
                <a:off x="2522609" y="1139122"/>
                <a:ext cx="79803"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 name="正方形/長方形 75">
                <a:extLst>
                  <a:ext uri="{FF2B5EF4-FFF2-40B4-BE49-F238E27FC236}">
                    <a16:creationId xmlns:a16="http://schemas.microsoft.com/office/drawing/2014/main" id="{3FCEEEB7-4B9D-455E-83B8-81F68AB4E526}"/>
                  </a:ext>
                </a:extLst>
              </p:cNvPr>
              <p:cNvSpPr/>
              <p:nvPr/>
            </p:nvSpPr>
            <p:spPr>
              <a:xfrm>
                <a:off x="3300071" y="820433"/>
                <a:ext cx="248538"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正方形/長方形 76">
                <a:extLst>
                  <a:ext uri="{FF2B5EF4-FFF2-40B4-BE49-F238E27FC236}">
                    <a16:creationId xmlns:a16="http://schemas.microsoft.com/office/drawing/2014/main" id="{A77741E0-E1D0-4FE5-BC6B-00C251E6D0D8}"/>
                  </a:ext>
                </a:extLst>
              </p:cNvPr>
              <p:cNvSpPr/>
              <p:nvPr/>
            </p:nvSpPr>
            <p:spPr>
              <a:xfrm>
                <a:off x="3043628" y="754929"/>
                <a:ext cx="103712"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BA3E9663-4085-4BAF-9676-0D0FD60AE7F0}"/>
                  </a:ext>
                </a:extLst>
              </p:cNvPr>
              <p:cNvSpPr/>
              <p:nvPr/>
            </p:nvSpPr>
            <p:spPr>
              <a:xfrm rot="5400000">
                <a:off x="3671511" y="769884"/>
                <a:ext cx="155195" cy="605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718FD605-F556-445A-9E56-5BF993828EF1}"/>
                  </a:ext>
                </a:extLst>
              </p:cNvPr>
              <p:cNvSpPr/>
              <p:nvPr/>
            </p:nvSpPr>
            <p:spPr>
              <a:xfrm rot="5400000">
                <a:off x="3647904" y="746513"/>
                <a:ext cx="101666" cy="534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正方形/長方形 79">
                <a:extLst>
                  <a:ext uri="{FF2B5EF4-FFF2-40B4-BE49-F238E27FC236}">
                    <a16:creationId xmlns:a16="http://schemas.microsoft.com/office/drawing/2014/main" id="{19A85C66-08A4-434E-99A5-751C4DD9ED07}"/>
                  </a:ext>
                </a:extLst>
              </p:cNvPr>
              <p:cNvSpPr/>
              <p:nvPr/>
            </p:nvSpPr>
            <p:spPr>
              <a:xfrm>
                <a:off x="740268" y="4352856"/>
                <a:ext cx="70934" cy="784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正方形/長方形 80">
                <a:extLst>
                  <a:ext uri="{FF2B5EF4-FFF2-40B4-BE49-F238E27FC236}">
                    <a16:creationId xmlns:a16="http://schemas.microsoft.com/office/drawing/2014/main" id="{F634DC00-72EA-4E4E-8789-04A2BB75E82D}"/>
                  </a:ext>
                </a:extLst>
              </p:cNvPr>
              <p:cNvSpPr/>
              <p:nvPr/>
            </p:nvSpPr>
            <p:spPr>
              <a:xfrm>
                <a:off x="778159" y="4352854"/>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正方形/長方形 81">
                <a:extLst>
                  <a:ext uri="{FF2B5EF4-FFF2-40B4-BE49-F238E27FC236}">
                    <a16:creationId xmlns:a16="http://schemas.microsoft.com/office/drawing/2014/main" id="{8D2524D1-3CA9-4BAD-9B43-4F53620748BC}"/>
                  </a:ext>
                </a:extLst>
              </p:cNvPr>
              <p:cNvSpPr/>
              <p:nvPr/>
            </p:nvSpPr>
            <p:spPr>
              <a:xfrm>
                <a:off x="524341" y="5087537"/>
                <a:ext cx="192020" cy="714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正方形/長方形 82">
                <a:extLst>
                  <a:ext uri="{FF2B5EF4-FFF2-40B4-BE49-F238E27FC236}">
                    <a16:creationId xmlns:a16="http://schemas.microsoft.com/office/drawing/2014/main" id="{C1201093-A4C8-483D-A86D-D2D449D20C4E}"/>
                  </a:ext>
                </a:extLst>
              </p:cNvPr>
              <p:cNvSpPr/>
              <p:nvPr/>
            </p:nvSpPr>
            <p:spPr>
              <a:xfrm>
                <a:off x="778159" y="4474139"/>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62412458-3E08-496C-A10B-22E1F995F30E}"/>
                  </a:ext>
                </a:extLst>
              </p:cNvPr>
              <p:cNvSpPr/>
              <p:nvPr/>
            </p:nvSpPr>
            <p:spPr>
              <a:xfrm>
                <a:off x="485959" y="5048316"/>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正方形/長方形 84">
                <a:extLst>
                  <a:ext uri="{FF2B5EF4-FFF2-40B4-BE49-F238E27FC236}">
                    <a16:creationId xmlns:a16="http://schemas.microsoft.com/office/drawing/2014/main" id="{F73A6864-846C-4B0F-BB60-B8FCB959C8D0}"/>
                  </a:ext>
                </a:extLst>
              </p:cNvPr>
              <p:cNvSpPr/>
              <p:nvPr/>
            </p:nvSpPr>
            <p:spPr>
              <a:xfrm>
                <a:off x="-62768" y="4837968"/>
                <a:ext cx="98587" cy="84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正方形/長方形 85">
                <a:extLst>
                  <a:ext uri="{FF2B5EF4-FFF2-40B4-BE49-F238E27FC236}">
                    <a16:creationId xmlns:a16="http://schemas.microsoft.com/office/drawing/2014/main" id="{CDF4953E-EFE8-4373-A6BA-A46DA7A25027}"/>
                  </a:ext>
                </a:extLst>
              </p:cNvPr>
              <p:cNvSpPr/>
              <p:nvPr/>
            </p:nvSpPr>
            <p:spPr>
              <a:xfrm>
                <a:off x="1122020" y="4670832"/>
                <a:ext cx="218720" cy="1183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 name="正方形/長方形 86">
                <a:extLst>
                  <a:ext uri="{FF2B5EF4-FFF2-40B4-BE49-F238E27FC236}">
                    <a16:creationId xmlns:a16="http://schemas.microsoft.com/office/drawing/2014/main" id="{B4E94D04-FADB-4D63-8A68-025C2339D748}"/>
                  </a:ext>
                </a:extLst>
              </p:cNvPr>
              <p:cNvSpPr/>
              <p:nvPr/>
            </p:nvSpPr>
            <p:spPr>
              <a:xfrm>
                <a:off x="2047617" y="4670832"/>
                <a:ext cx="167996" cy="4559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正方形/長方形 87">
                <a:extLst>
                  <a:ext uri="{FF2B5EF4-FFF2-40B4-BE49-F238E27FC236}">
                    <a16:creationId xmlns:a16="http://schemas.microsoft.com/office/drawing/2014/main" id="{BFADCB49-1F98-467D-B46F-6904C9765950}"/>
                  </a:ext>
                </a:extLst>
              </p:cNvPr>
              <p:cNvSpPr/>
              <p:nvPr/>
            </p:nvSpPr>
            <p:spPr>
              <a:xfrm>
                <a:off x="2211990" y="4948342"/>
                <a:ext cx="251280" cy="27615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正方形/長方形 88">
                <a:extLst>
                  <a:ext uri="{FF2B5EF4-FFF2-40B4-BE49-F238E27FC236}">
                    <a16:creationId xmlns:a16="http://schemas.microsoft.com/office/drawing/2014/main" id="{D71EC213-9406-4ADA-8314-DD13898DD054}"/>
                  </a:ext>
                </a:extLst>
              </p:cNvPr>
              <p:cNvSpPr/>
              <p:nvPr/>
            </p:nvSpPr>
            <p:spPr>
              <a:xfrm>
                <a:off x="2621582" y="5145900"/>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正方形/長方形 89">
                <a:extLst>
                  <a:ext uri="{FF2B5EF4-FFF2-40B4-BE49-F238E27FC236}">
                    <a16:creationId xmlns:a16="http://schemas.microsoft.com/office/drawing/2014/main" id="{8725FC37-C811-4983-8A40-A9B8659C6445}"/>
                  </a:ext>
                </a:extLst>
              </p:cNvPr>
              <p:cNvSpPr/>
              <p:nvPr/>
            </p:nvSpPr>
            <p:spPr>
              <a:xfrm>
                <a:off x="2586114" y="4977451"/>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正方形/長方形 90">
                <a:extLst>
                  <a:ext uri="{FF2B5EF4-FFF2-40B4-BE49-F238E27FC236}">
                    <a16:creationId xmlns:a16="http://schemas.microsoft.com/office/drawing/2014/main" id="{3F3BD3FA-4092-4AA6-B1F2-7F1613C751CD}"/>
                  </a:ext>
                </a:extLst>
              </p:cNvPr>
              <p:cNvSpPr/>
              <p:nvPr/>
            </p:nvSpPr>
            <p:spPr>
              <a:xfrm>
                <a:off x="2418812" y="4241329"/>
                <a:ext cx="217050" cy="7517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33296FB9-6FF0-4406-951B-872DD8B34663}"/>
                  </a:ext>
                </a:extLst>
              </p:cNvPr>
              <p:cNvSpPr/>
              <p:nvPr/>
            </p:nvSpPr>
            <p:spPr>
              <a:xfrm>
                <a:off x="2626657" y="4660490"/>
                <a:ext cx="185731" cy="3878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正方形/長方形 92">
                <a:extLst>
                  <a:ext uri="{FF2B5EF4-FFF2-40B4-BE49-F238E27FC236}">
                    <a16:creationId xmlns:a16="http://schemas.microsoft.com/office/drawing/2014/main" id="{0263F91F-34AB-47A4-B013-D7BF6265B528}"/>
                  </a:ext>
                </a:extLst>
              </p:cNvPr>
              <p:cNvSpPr/>
              <p:nvPr/>
            </p:nvSpPr>
            <p:spPr>
              <a:xfrm>
                <a:off x="2781600" y="5047198"/>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正方形/長方形 93">
                <a:extLst>
                  <a:ext uri="{FF2B5EF4-FFF2-40B4-BE49-F238E27FC236}">
                    <a16:creationId xmlns:a16="http://schemas.microsoft.com/office/drawing/2014/main" id="{1319FAD8-33E7-49FB-9E3D-3C401231A671}"/>
                  </a:ext>
                </a:extLst>
              </p:cNvPr>
              <p:cNvSpPr/>
              <p:nvPr/>
            </p:nvSpPr>
            <p:spPr>
              <a:xfrm>
                <a:off x="2775771" y="5119773"/>
                <a:ext cx="111247" cy="182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1D62C80E-F0C9-4C9E-8C6D-84D622D9E08B}"/>
                  </a:ext>
                </a:extLst>
              </p:cNvPr>
              <p:cNvSpPr/>
              <p:nvPr/>
            </p:nvSpPr>
            <p:spPr>
              <a:xfrm>
                <a:off x="3370566" y="5089936"/>
                <a:ext cx="111247" cy="21197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07317D22-94B6-445D-9A11-5C9FD3112BDA}"/>
                  </a:ext>
                </a:extLst>
              </p:cNvPr>
              <p:cNvSpPr/>
              <p:nvPr/>
            </p:nvSpPr>
            <p:spPr>
              <a:xfrm>
                <a:off x="3300071" y="3486130"/>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0726EC30-4AA7-4E5B-B7A1-7C748966EB1F}"/>
                  </a:ext>
                </a:extLst>
              </p:cNvPr>
              <p:cNvSpPr/>
              <p:nvPr/>
            </p:nvSpPr>
            <p:spPr>
              <a:xfrm>
                <a:off x="2960871" y="3144325"/>
                <a:ext cx="103712" cy="1071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6E513719-E748-481B-96F6-FC7636F350B6}"/>
                  </a:ext>
                </a:extLst>
              </p:cNvPr>
              <p:cNvSpPr/>
              <p:nvPr/>
            </p:nvSpPr>
            <p:spPr>
              <a:xfrm>
                <a:off x="2989954" y="3240543"/>
                <a:ext cx="70934"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正方形/長方形 98">
                <a:extLst>
                  <a:ext uri="{FF2B5EF4-FFF2-40B4-BE49-F238E27FC236}">
                    <a16:creationId xmlns:a16="http://schemas.microsoft.com/office/drawing/2014/main" id="{D1146B7A-B794-41C8-A130-821A294F0C7B}"/>
                  </a:ext>
                </a:extLst>
              </p:cNvPr>
              <p:cNvSpPr/>
              <p:nvPr/>
            </p:nvSpPr>
            <p:spPr>
              <a:xfrm>
                <a:off x="2782117" y="3326884"/>
                <a:ext cx="104902" cy="784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 name="正方形/長方形 99">
                <a:extLst>
                  <a:ext uri="{FF2B5EF4-FFF2-40B4-BE49-F238E27FC236}">
                    <a16:creationId xmlns:a16="http://schemas.microsoft.com/office/drawing/2014/main" id="{8EB03C57-2C2B-4918-A573-B8373CE0668C}"/>
                  </a:ext>
                </a:extLst>
              </p:cNvPr>
              <p:cNvSpPr/>
              <p:nvPr/>
            </p:nvSpPr>
            <p:spPr>
              <a:xfrm>
                <a:off x="2079164" y="3059316"/>
                <a:ext cx="132826" cy="714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 name="正方形/長方形 100">
                <a:extLst>
                  <a:ext uri="{FF2B5EF4-FFF2-40B4-BE49-F238E27FC236}">
                    <a16:creationId xmlns:a16="http://schemas.microsoft.com/office/drawing/2014/main" id="{A13281B5-E451-4EF0-9497-56843891221A}"/>
                  </a:ext>
                </a:extLst>
              </p:cNvPr>
              <p:cNvSpPr/>
              <p:nvPr/>
            </p:nvSpPr>
            <p:spPr>
              <a:xfrm>
                <a:off x="1969288" y="3148617"/>
                <a:ext cx="79644" cy="8552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 name="正方形/長方形 101">
                <a:extLst>
                  <a:ext uri="{FF2B5EF4-FFF2-40B4-BE49-F238E27FC236}">
                    <a16:creationId xmlns:a16="http://schemas.microsoft.com/office/drawing/2014/main" id="{6761260E-0D87-473B-B431-3E2A22B601B1}"/>
                  </a:ext>
                </a:extLst>
              </p:cNvPr>
              <p:cNvSpPr/>
              <p:nvPr/>
            </p:nvSpPr>
            <p:spPr>
              <a:xfrm>
                <a:off x="2043680" y="3093238"/>
                <a:ext cx="87934" cy="785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 name="正方形/長方形 102">
                <a:extLst>
                  <a:ext uri="{FF2B5EF4-FFF2-40B4-BE49-F238E27FC236}">
                    <a16:creationId xmlns:a16="http://schemas.microsoft.com/office/drawing/2014/main" id="{D3E97D13-AA63-431E-88E6-E3F7AD649C4C}"/>
                  </a:ext>
                </a:extLst>
              </p:cNvPr>
              <p:cNvSpPr/>
              <p:nvPr/>
            </p:nvSpPr>
            <p:spPr>
              <a:xfrm>
                <a:off x="2441325" y="2487378"/>
                <a:ext cx="215724" cy="811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正方形/長方形 103">
                <a:extLst>
                  <a:ext uri="{FF2B5EF4-FFF2-40B4-BE49-F238E27FC236}">
                    <a16:creationId xmlns:a16="http://schemas.microsoft.com/office/drawing/2014/main" id="{9D630ED9-FF69-4938-B0BA-AC0384CFF9C5}"/>
                  </a:ext>
                </a:extLst>
              </p:cNvPr>
              <p:cNvSpPr/>
              <p:nvPr/>
            </p:nvSpPr>
            <p:spPr>
              <a:xfrm rot="5400000">
                <a:off x="3299063" y="1858857"/>
                <a:ext cx="262902" cy="1025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7C032D72-B7DC-4977-8129-9F4341B69D17}"/>
                  </a:ext>
                </a:extLst>
              </p:cNvPr>
              <p:cNvSpPr/>
              <p:nvPr/>
            </p:nvSpPr>
            <p:spPr>
              <a:xfrm>
                <a:off x="2929004" y="878997"/>
                <a:ext cx="131884" cy="1180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0A15AD73-DDBD-49E9-B7CB-6D49A98C433F}"/>
                  </a:ext>
                </a:extLst>
              </p:cNvPr>
              <p:cNvSpPr/>
              <p:nvPr/>
            </p:nvSpPr>
            <p:spPr>
              <a:xfrm>
                <a:off x="2881220" y="904012"/>
                <a:ext cx="70934" cy="733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正方形/長方形 106">
                <a:extLst>
                  <a:ext uri="{FF2B5EF4-FFF2-40B4-BE49-F238E27FC236}">
                    <a16:creationId xmlns:a16="http://schemas.microsoft.com/office/drawing/2014/main" id="{4A5471B1-4A04-4BF4-8BC1-56DB932652D0}"/>
                  </a:ext>
                </a:extLst>
              </p:cNvPr>
              <p:cNvSpPr/>
              <p:nvPr/>
            </p:nvSpPr>
            <p:spPr>
              <a:xfrm>
                <a:off x="4436631" y="2038324"/>
                <a:ext cx="91627" cy="888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正方形/長方形 107">
                <a:extLst>
                  <a:ext uri="{FF2B5EF4-FFF2-40B4-BE49-F238E27FC236}">
                    <a16:creationId xmlns:a16="http://schemas.microsoft.com/office/drawing/2014/main" id="{D414EDD0-2CC3-457D-AAB1-A8479455FEF4}"/>
                  </a:ext>
                </a:extLst>
              </p:cNvPr>
              <p:cNvSpPr/>
              <p:nvPr/>
            </p:nvSpPr>
            <p:spPr>
              <a:xfrm>
                <a:off x="4304271" y="2266341"/>
                <a:ext cx="179803" cy="2867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 name="正方形/長方形 108">
                <a:extLst>
                  <a:ext uri="{FF2B5EF4-FFF2-40B4-BE49-F238E27FC236}">
                    <a16:creationId xmlns:a16="http://schemas.microsoft.com/office/drawing/2014/main" id="{43FD9E59-AF47-4801-98D1-332D57B616CD}"/>
                  </a:ext>
                </a:extLst>
              </p:cNvPr>
              <p:cNvSpPr/>
              <p:nvPr/>
            </p:nvSpPr>
            <p:spPr>
              <a:xfrm>
                <a:off x="4214369" y="2497740"/>
                <a:ext cx="125369" cy="1530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 name="正方形/長方形 109">
                <a:extLst>
                  <a:ext uri="{FF2B5EF4-FFF2-40B4-BE49-F238E27FC236}">
                    <a16:creationId xmlns:a16="http://schemas.microsoft.com/office/drawing/2014/main" id="{DFC6B87B-ABF0-44E0-8A62-974E42E45204}"/>
                  </a:ext>
                </a:extLst>
              </p:cNvPr>
              <p:cNvSpPr/>
              <p:nvPr/>
            </p:nvSpPr>
            <p:spPr>
              <a:xfrm>
                <a:off x="3966594" y="3768631"/>
                <a:ext cx="247775" cy="2867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正方形/長方形 110">
                <a:extLst>
                  <a:ext uri="{FF2B5EF4-FFF2-40B4-BE49-F238E27FC236}">
                    <a16:creationId xmlns:a16="http://schemas.microsoft.com/office/drawing/2014/main" id="{F12E66F5-AA25-4308-AAC2-5E2DEBD695B8}"/>
                  </a:ext>
                </a:extLst>
              </p:cNvPr>
              <p:cNvSpPr/>
              <p:nvPr/>
            </p:nvSpPr>
            <p:spPr>
              <a:xfrm>
                <a:off x="4337411" y="4128403"/>
                <a:ext cx="70934" cy="9866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正方形/長方形 111">
                <a:extLst>
                  <a:ext uri="{FF2B5EF4-FFF2-40B4-BE49-F238E27FC236}">
                    <a16:creationId xmlns:a16="http://schemas.microsoft.com/office/drawing/2014/main" id="{D3B5F10F-C594-4E81-82F2-234034DBCEC6}"/>
                  </a:ext>
                </a:extLst>
              </p:cNvPr>
              <p:cNvSpPr/>
              <p:nvPr/>
            </p:nvSpPr>
            <p:spPr>
              <a:xfrm>
                <a:off x="4299154" y="4599275"/>
                <a:ext cx="109192" cy="15045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 name="正方形/長方形 112">
                <a:extLst>
                  <a:ext uri="{FF2B5EF4-FFF2-40B4-BE49-F238E27FC236}">
                    <a16:creationId xmlns:a16="http://schemas.microsoft.com/office/drawing/2014/main" id="{EDA7C48E-B2D9-412F-9ED2-9F0DA19263FE}"/>
                  </a:ext>
                </a:extLst>
              </p:cNvPr>
              <p:cNvSpPr/>
              <p:nvPr/>
            </p:nvSpPr>
            <p:spPr>
              <a:xfrm>
                <a:off x="3884342" y="4773784"/>
                <a:ext cx="77270" cy="943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2A0BE42B-8690-4632-A2B2-73ADC3A3DFDF}"/>
                  </a:ext>
                </a:extLst>
              </p:cNvPr>
              <p:cNvSpPr/>
              <p:nvPr/>
            </p:nvSpPr>
            <p:spPr>
              <a:xfrm>
                <a:off x="3969551" y="4945488"/>
                <a:ext cx="70934" cy="2270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 name="正方形/長方形 114">
                <a:extLst>
                  <a:ext uri="{FF2B5EF4-FFF2-40B4-BE49-F238E27FC236}">
                    <a16:creationId xmlns:a16="http://schemas.microsoft.com/office/drawing/2014/main" id="{8C660845-A9F4-49BA-9C0E-B6BC9E734510}"/>
                  </a:ext>
                </a:extLst>
              </p:cNvPr>
              <p:cNvSpPr/>
              <p:nvPr/>
            </p:nvSpPr>
            <p:spPr>
              <a:xfrm>
                <a:off x="5314138" y="5206960"/>
                <a:ext cx="71524" cy="4094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正方形/長方形 115">
                <a:extLst>
                  <a:ext uri="{FF2B5EF4-FFF2-40B4-BE49-F238E27FC236}">
                    <a16:creationId xmlns:a16="http://schemas.microsoft.com/office/drawing/2014/main" id="{1CEC8B61-52CB-44B5-8258-1E54C978A198}"/>
                  </a:ext>
                </a:extLst>
              </p:cNvPr>
              <p:cNvSpPr/>
              <p:nvPr/>
            </p:nvSpPr>
            <p:spPr>
              <a:xfrm>
                <a:off x="5396630" y="5206957"/>
                <a:ext cx="88745" cy="4314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 name="正方形/長方形 116">
                <a:extLst>
                  <a:ext uri="{FF2B5EF4-FFF2-40B4-BE49-F238E27FC236}">
                    <a16:creationId xmlns:a16="http://schemas.microsoft.com/office/drawing/2014/main" id="{B84F69BA-C796-436B-8641-C112554E7F80}"/>
                  </a:ext>
                </a:extLst>
              </p:cNvPr>
              <p:cNvSpPr/>
              <p:nvPr/>
            </p:nvSpPr>
            <p:spPr>
              <a:xfrm>
                <a:off x="5479123" y="5206956"/>
                <a:ext cx="82493" cy="42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 name="正方形/長方形 117">
                <a:extLst>
                  <a:ext uri="{FF2B5EF4-FFF2-40B4-BE49-F238E27FC236}">
                    <a16:creationId xmlns:a16="http://schemas.microsoft.com/office/drawing/2014/main" id="{9FADC6ED-C75C-4EF2-B4FB-ADC0388C0589}"/>
                  </a:ext>
                </a:extLst>
              </p:cNvPr>
              <p:cNvSpPr/>
              <p:nvPr/>
            </p:nvSpPr>
            <p:spPr>
              <a:xfrm>
                <a:off x="5560328" y="5205430"/>
                <a:ext cx="82493" cy="21197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正方形/長方形 118">
                <a:extLst>
                  <a:ext uri="{FF2B5EF4-FFF2-40B4-BE49-F238E27FC236}">
                    <a16:creationId xmlns:a16="http://schemas.microsoft.com/office/drawing/2014/main" id="{4260B9E9-6849-48B6-AAB1-EE98D8B24ECD}"/>
                  </a:ext>
                </a:extLst>
              </p:cNvPr>
              <p:cNvSpPr/>
              <p:nvPr/>
            </p:nvSpPr>
            <p:spPr>
              <a:xfrm>
                <a:off x="4776799" y="4690032"/>
                <a:ext cx="82493" cy="21197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正方形/長方形 119">
                <a:extLst>
                  <a:ext uri="{FF2B5EF4-FFF2-40B4-BE49-F238E27FC236}">
                    <a16:creationId xmlns:a16="http://schemas.microsoft.com/office/drawing/2014/main" id="{722AD9F9-AFBF-4DB6-9F8C-3974C680CD99}"/>
                  </a:ext>
                </a:extLst>
              </p:cNvPr>
              <p:cNvSpPr/>
              <p:nvPr/>
            </p:nvSpPr>
            <p:spPr>
              <a:xfrm>
                <a:off x="4684858" y="4727059"/>
                <a:ext cx="175744" cy="8893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 name="正方形/長方形 120">
                <a:extLst>
                  <a:ext uri="{FF2B5EF4-FFF2-40B4-BE49-F238E27FC236}">
                    <a16:creationId xmlns:a16="http://schemas.microsoft.com/office/drawing/2014/main" id="{DF4E9011-4343-4449-A7EA-CF69902CE71E}"/>
                  </a:ext>
                </a:extLst>
              </p:cNvPr>
              <p:cNvSpPr/>
              <p:nvPr/>
            </p:nvSpPr>
            <p:spPr>
              <a:xfrm>
                <a:off x="4602421" y="5119773"/>
                <a:ext cx="82437" cy="1821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a:extLst>
                  <a:ext uri="{FF2B5EF4-FFF2-40B4-BE49-F238E27FC236}">
                    <a16:creationId xmlns:a16="http://schemas.microsoft.com/office/drawing/2014/main" id="{3D4E39A6-4785-4897-98A4-DB2AF68F8076}"/>
                  </a:ext>
                </a:extLst>
              </p:cNvPr>
              <p:cNvSpPr/>
              <p:nvPr/>
            </p:nvSpPr>
            <p:spPr>
              <a:xfrm>
                <a:off x="4553199" y="5115885"/>
                <a:ext cx="82437" cy="1821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 name="正方形/長方形 122">
                <a:extLst>
                  <a:ext uri="{FF2B5EF4-FFF2-40B4-BE49-F238E27FC236}">
                    <a16:creationId xmlns:a16="http://schemas.microsoft.com/office/drawing/2014/main" id="{7A006885-FDD0-4303-809D-C77F10FB768D}"/>
                  </a:ext>
                </a:extLst>
              </p:cNvPr>
              <p:cNvSpPr/>
              <p:nvPr/>
            </p:nvSpPr>
            <p:spPr>
              <a:xfrm>
                <a:off x="4475851" y="5111996"/>
                <a:ext cx="82437" cy="994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28143DA6-5314-411F-AAEA-0F8B65D02965}"/>
                  </a:ext>
                </a:extLst>
              </p:cNvPr>
              <p:cNvSpPr/>
              <p:nvPr/>
            </p:nvSpPr>
            <p:spPr>
              <a:xfrm>
                <a:off x="4553199" y="5276255"/>
                <a:ext cx="82437" cy="994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 name="正方形/長方形 124">
                <a:extLst>
                  <a:ext uri="{FF2B5EF4-FFF2-40B4-BE49-F238E27FC236}">
                    <a16:creationId xmlns:a16="http://schemas.microsoft.com/office/drawing/2014/main" id="{8CF32D1F-5644-4C4A-8093-1AF5B953C6E3}"/>
                  </a:ext>
                </a:extLst>
              </p:cNvPr>
              <p:cNvSpPr/>
              <p:nvPr/>
            </p:nvSpPr>
            <p:spPr>
              <a:xfrm>
                <a:off x="4643638" y="5355025"/>
                <a:ext cx="73202" cy="19523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0D00B7D9-F618-4DBC-879C-1BCF6FA4564C}"/>
                  </a:ext>
                </a:extLst>
              </p:cNvPr>
              <p:cNvSpPr/>
              <p:nvPr/>
            </p:nvSpPr>
            <p:spPr>
              <a:xfrm>
                <a:off x="4479352" y="5323845"/>
                <a:ext cx="82437" cy="994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a:extLst>
                  <a:ext uri="{FF2B5EF4-FFF2-40B4-BE49-F238E27FC236}">
                    <a16:creationId xmlns:a16="http://schemas.microsoft.com/office/drawing/2014/main" id="{641BBA6A-B9C3-4537-8C75-C4C8A4F31F08}"/>
                  </a:ext>
                </a:extLst>
              </p:cNvPr>
              <p:cNvSpPr/>
              <p:nvPr/>
            </p:nvSpPr>
            <p:spPr>
              <a:xfrm>
                <a:off x="4479352" y="4217909"/>
                <a:ext cx="348315" cy="2251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 name="正方形/長方形 127">
                <a:extLst>
                  <a:ext uri="{FF2B5EF4-FFF2-40B4-BE49-F238E27FC236}">
                    <a16:creationId xmlns:a16="http://schemas.microsoft.com/office/drawing/2014/main" id="{12042BDA-11CE-42BB-B595-DB21C5FD2F00}"/>
                  </a:ext>
                </a:extLst>
              </p:cNvPr>
              <p:cNvSpPr/>
              <p:nvPr/>
            </p:nvSpPr>
            <p:spPr>
              <a:xfrm>
                <a:off x="4423879" y="3483573"/>
                <a:ext cx="377333" cy="58186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 name="正方形/長方形 129">
                <a:extLst>
                  <a:ext uri="{FF2B5EF4-FFF2-40B4-BE49-F238E27FC236}">
                    <a16:creationId xmlns:a16="http://schemas.microsoft.com/office/drawing/2014/main" id="{5724ED50-CB7E-40F4-B2BC-47DE2B17138B}"/>
                  </a:ext>
                </a:extLst>
              </p:cNvPr>
              <p:cNvSpPr/>
              <p:nvPr/>
            </p:nvSpPr>
            <p:spPr>
              <a:xfrm>
                <a:off x="5564022" y="3379536"/>
                <a:ext cx="354989" cy="658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a:extLst>
                  <a:ext uri="{FF2B5EF4-FFF2-40B4-BE49-F238E27FC236}">
                    <a16:creationId xmlns:a16="http://schemas.microsoft.com/office/drawing/2014/main" id="{41FCC303-1A1B-4961-BF68-DA0CB9DC7313}"/>
                  </a:ext>
                </a:extLst>
              </p:cNvPr>
              <p:cNvSpPr/>
              <p:nvPr/>
            </p:nvSpPr>
            <p:spPr>
              <a:xfrm>
                <a:off x="5510840" y="3446347"/>
                <a:ext cx="231396" cy="52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a:extLst>
                  <a:ext uri="{FF2B5EF4-FFF2-40B4-BE49-F238E27FC236}">
                    <a16:creationId xmlns:a16="http://schemas.microsoft.com/office/drawing/2014/main" id="{5CF4003F-8471-4DB7-8BED-784F308A6123}"/>
                  </a:ext>
                </a:extLst>
              </p:cNvPr>
              <p:cNvSpPr/>
              <p:nvPr/>
            </p:nvSpPr>
            <p:spPr>
              <a:xfrm>
                <a:off x="3888694" y="2722334"/>
                <a:ext cx="80858" cy="6734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正方形/長方形 132">
                <a:extLst>
                  <a:ext uri="{FF2B5EF4-FFF2-40B4-BE49-F238E27FC236}">
                    <a16:creationId xmlns:a16="http://schemas.microsoft.com/office/drawing/2014/main" id="{D1192B6B-90EB-4109-888B-4D17DC8E3D69}"/>
                  </a:ext>
                </a:extLst>
              </p:cNvPr>
              <p:cNvSpPr/>
              <p:nvPr/>
            </p:nvSpPr>
            <p:spPr>
              <a:xfrm>
                <a:off x="3969451" y="2939720"/>
                <a:ext cx="423620" cy="46466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 name="正方形/長方形 133">
                <a:extLst>
                  <a:ext uri="{FF2B5EF4-FFF2-40B4-BE49-F238E27FC236}">
                    <a16:creationId xmlns:a16="http://schemas.microsoft.com/office/drawing/2014/main" id="{B2768652-A815-4679-825A-D52C2C85F349}"/>
                  </a:ext>
                </a:extLst>
              </p:cNvPr>
              <p:cNvSpPr/>
              <p:nvPr/>
            </p:nvSpPr>
            <p:spPr>
              <a:xfrm rot="5400000">
                <a:off x="3809041" y="3327921"/>
                <a:ext cx="71460" cy="916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 name="正方形/長方形 134">
                <a:extLst>
                  <a:ext uri="{FF2B5EF4-FFF2-40B4-BE49-F238E27FC236}">
                    <a16:creationId xmlns:a16="http://schemas.microsoft.com/office/drawing/2014/main" id="{3B1769DF-9972-4F7B-A948-982A228E8D29}"/>
                  </a:ext>
                </a:extLst>
              </p:cNvPr>
              <p:cNvSpPr/>
              <p:nvPr/>
            </p:nvSpPr>
            <p:spPr>
              <a:xfrm rot="5400000">
                <a:off x="4700421" y="3495320"/>
                <a:ext cx="440387" cy="21248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 name="正方形/長方形 135">
                <a:extLst>
                  <a:ext uri="{FF2B5EF4-FFF2-40B4-BE49-F238E27FC236}">
                    <a16:creationId xmlns:a16="http://schemas.microsoft.com/office/drawing/2014/main" id="{F4EC41A5-9D60-4E74-9868-D60279BC3835}"/>
                  </a:ext>
                </a:extLst>
              </p:cNvPr>
              <p:cNvSpPr/>
              <p:nvPr/>
            </p:nvSpPr>
            <p:spPr>
              <a:xfrm>
                <a:off x="5026855" y="3534653"/>
                <a:ext cx="77905" cy="5608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 name="正方形/長方形 136">
                <a:extLst>
                  <a:ext uri="{FF2B5EF4-FFF2-40B4-BE49-F238E27FC236}">
                    <a16:creationId xmlns:a16="http://schemas.microsoft.com/office/drawing/2014/main" id="{28174DB2-5DD4-4C33-887B-E8CAAEAE841F}"/>
                  </a:ext>
                </a:extLst>
              </p:cNvPr>
              <p:cNvSpPr/>
              <p:nvPr/>
            </p:nvSpPr>
            <p:spPr>
              <a:xfrm>
                <a:off x="4979013" y="3794459"/>
                <a:ext cx="70934" cy="1721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 name="正方形/長方形 137">
                <a:extLst>
                  <a:ext uri="{FF2B5EF4-FFF2-40B4-BE49-F238E27FC236}">
                    <a16:creationId xmlns:a16="http://schemas.microsoft.com/office/drawing/2014/main" id="{FE6C9019-613D-43E5-8581-455D498D8201}"/>
                  </a:ext>
                </a:extLst>
              </p:cNvPr>
              <p:cNvSpPr/>
              <p:nvPr/>
            </p:nvSpPr>
            <p:spPr>
              <a:xfrm>
                <a:off x="5226961" y="3709158"/>
                <a:ext cx="70934" cy="714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 name="正方形/長方形 138">
                <a:extLst>
                  <a:ext uri="{FF2B5EF4-FFF2-40B4-BE49-F238E27FC236}">
                    <a16:creationId xmlns:a16="http://schemas.microsoft.com/office/drawing/2014/main" id="{E60F21A0-F4CB-48C9-BE29-FFF0E957AFCC}"/>
                  </a:ext>
                </a:extLst>
              </p:cNvPr>
              <p:cNvSpPr/>
              <p:nvPr/>
            </p:nvSpPr>
            <p:spPr>
              <a:xfrm>
                <a:off x="936917" y="1778703"/>
                <a:ext cx="70934" cy="1763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 name="正方形/長方形 139">
                <a:extLst>
                  <a:ext uri="{FF2B5EF4-FFF2-40B4-BE49-F238E27FC236}">
                    <a16:creationId xmlns:a16="http://schemas.microsoft.com/office/drawing/2014/main" id="{4E5E13FA-924A-46C9-8F60-B4A9C083D1B1}"/>
                  </a:ext>
                </a:extLst>
              </p:cNvPr>
              <p:cNvSpPr/>
              <p:nvPr/>
            </p:nvSpPr>
            <p:spPr>
              <a:xfrm>
                <a:off x="972383" y="1829846"/>
                <a:ext cx="70934" cy="1251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 name="正方形/長方形 140">
                <a:extLst>
                  <a:ext uri="{FF2B5EF4-FFF2-40B4-BE49-F238E27FC236}">
                    <a16:creationId xmlns:a16="http://schemas.microsoft.com/office/drawing/2014/main" id="{B331D147-8FE9-471A-BAB9-8348CBA38A84}"/>
                  </a:ext>
                </a:extLst>
              </p:cNvPr>
              <p:cNvSpPr/>
              <p:nvPr/>
            </p:nvSpPr>
            <p:spPr>
              <a:xfrm>
                <a:off x="1047375" y="1957600"/>
                <a:ext cx="70934" cy="877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正方形/長方形 141">
                <a:extLst>
                  <a:ext uri="{FF2B5EF4-FFF2-40B4-BE49-F238E27FC236}">
                    <a16:creationId xmlns:a16="http://schemas.microsoft.com/office/drawing/2014/main" id="{8B043D27-CDCC-4D5F-A1F9-4D1759FCB40E}"/>
                  </a:ext>
                </a:extLst>
              </p:cNvPr>
              <p:cNvSpPr/>
              <p:nvPr/>
            </p:nvSpPr>
            <p:spPr>
              <a:xfrm>
                <a:off x="450491" y="2119256"/>
                <a:ext cx="106402" cy="14665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1FC4B66E-5FC6-4587-89EF-1D674266187D}"/>
                  </a:ext>
                </a:extLst>
              </p:cNvPr>
              <p:cNvSpPr/>
              <p:nvPr/>
            </p:nvSpPr>
            <p:spPr>
              <a:xfrm>
                <a:off x="863279" y="2675822"/>
                <a:ext cx="103696" cy="1079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8F58407E-7ECC-4C2E-B9FD-155C81DC5BBA}"/>
                  </a:ext>
                </a:extLst>
              </p:cNvPr>
              <p:cNvSpPr/>
              <p:nvPr/>
            </p:nvSpPr>
            <p:spPr>
              <a:xfrm>
                <a:off x="624878" y="2092997"/>
                <a:ext cx="103696" cy="1079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98617111-B2D2-43DD-99F1-4A4914D4007B}"/>
                  </a:ext>
                </a:extLst>
              </p:cNvPr>
              <p:cNvSpPr/>
              <p:nvPr/>
            </p:nvSpPr>
            <p:spPr>
              <a:xfrm>
                <a:off x="692863" y="2154658"/>
                <a:ext cx="103696" cy="2305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48D88733-B891-41E7-A0D7-9DF762167D5F}"/>
                  </a:ext>
                </a:extLst>
              </p:cNvPr>
              <p:cNvSpPr/>
              <p:nvPr/>
            </p:nvSpPr>
            <p:spPr>
              <a:xfrm>
                <a:off x="863279" y="2799071"/>
                <a:ext cx="103696" cy="1896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9C5A744D-9C30-4206-94FE-B9759AB7DF96}"/>
                  </a:ext>
                </a:extLst>
              </p:cNvPr>
              <p:cNvSpPr/>
              <p:nvPr/>
            </p:nvSpPr>
            <p:spPr>
              <a:xfrm>
                <a:off x="950335" y="2928590"/>
                <a:ext cx="103696" cy="269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8" name="正方形/長方形 147">
                <a:extLst>
                  <a:ext uri="{FF2B5EF4-FFF2-40B4-BE49-F238E27FC236}">
                    <a16:creationId xmlns:a16="http://schemas.microsoft.com/office/drawing/2014/main" id="{913E6043-6718-4991-8C0C-8F7A6F5B3D54}"/>
                  </a:ext>
                </a:extLst>
              </p:cNvPr>
              <p:cNvSpPr/>
              <p:nvPr/>
            </p:nvSpPr>
            <p:spPr>
              <a:xfrm>
                <a:off x="-392688" y="2031533"/>
                <a:ext cx="70934" cy="877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 name="正方形/長方形 148">
                <a:extLst>
                  <a:ext uri="{FF2B5EF4-FFF2-40B4-BE49-F238E27FC236}">
                    <a16:creationId xmlns:a16="http://schemas.microsoft.com/office/drawing/2014/main" id="{F6A6702D-B8CE-403E-A743-D31C4AC56D69}"/>
                  </a:ext>
                </a:extLst>
              </p:cNvPr>
              <p:cNvSpPr/>
              <p:nvPr/>
            </p:nvSpPr>
            <p:spPr>
              <a:xfrm>
                <a:off x="-266562" y="2066403"/>
                <a:ext cx="103696" cy="600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 name="正方形/長方形 149">
                <a:extLst>
                  <a:ext uri="{FF2B5EF4-FFF2-40B4-BE49-F238E27FC236}">
                    <a16:creationId xmlns:a16="http://schemas.microsoft.com/office/drawing/2014/main" id="{21A257D1-F5CC-4DA3-922A-7171E33425D2}"/>
                  </a:ext>
                </a:extLst>
              </p:cNvPr>
              <p:cNvSpPr/>
              <p:nvPr/>
            </p:nvSpPr>
            <p:spPr>
              <a:xfrm>
                <a:off x="1205141" y="2519328"/>
                <a:ext cx="174020" cy="1183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 name="正方形/長方形 150">
                <a:extLst>
                  <a:ext uri="{FF2B5EF4-FFF2-40B4-BE49-F238E27FC236}">
                    <a16:creationId xmlns:a16="http://schemas.microsoft.com/office/drawing/2014/main" id="{23228542-E087-4AA1-B8EA-9B9490E9DD7A}"/>
                  </a:ext>
                </a:extLst>
              </p:cNvPr>
              <p:cNvSpPr/>
              <p:nvPr/>
            </p:nvSpPr>
            <p:spPr>
              <a:xfrm>
                <a:off x="1321983" y="2635857"/>
                <a:ext cx="59836" cy="582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 name="正方形/長方形 151">
                <a:extLst>
                  <a:ext uri="{FF2B5EF4-FFF2-40B4-BE49-F238E27FC236}">
                    <a16:creationId xmlns:a16="http://schemas.microsoft.com/office/drawing/2014/main" id="{F7E265D7-3DB9-4884-902D-AEE63DAF9933}"/>
                  </a:ext>
                </a:extLst>
              </p:cNvPr>
              <p:cNvSpPr/>
              <p:nvPr/>
            </p:nvSpPr>
            <p:spPr>
              <a:xfrm>
                <a:off x="-715524" y="2811303"/>
                <a:ext cx="89762" cy="2080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 name="正方形/長方形 152">
                <a:extLst>
                  <a:ext uri="{FF2B5EF4-FFF2-40B4-BE49-F238E27FC236}">
                    <a16:creationId xmlns:a16="http://schemas.microsoft.com/office/drawing/2014/main" id="{FCCAC469-2024-4AAE-AAD9-74DAA055FD55}"/>
                  </a:ext>
                </a:extLst>
              </p:cNvPr>
              <p:cNvSpPr/>
              <p:nvPr/>
            </p:nvSpPr>
            <p:spPr>
              <a:xfrm>
                <a:off x="-689599" y="3015766"/>
                <a:ext cx="59836" cy="582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 name="正方形/長方形 153">
                <a:extLst>
                  <a:ext uri="{FF2B5EF4-FFF2-40B4-BE49-F238E27FC236}">
                    <a16:creationId xmlns:a16="http://schemas.microsoft.com/office/drawing/2014/main" id="{B26B26FD-0C1B-4BEA-8FB5-202F14B554B0}"/>
                  </a:ext>
                </a:extLst>
              </p:cNvPr>
              <p:cNvSpPr/>
              <p:nvPr/>
            </p:nvSpPr>
            <p:spPr>
              <a:xfrm>
                <a:off x="-214653" y="1580607"/>
                <a:ext cx="103696" cy="20925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 name="正方形/長方形 154">
                <a:extLst>
                  <a:ext uri="{FF2B5EF4-FFF2-40B4-BE49-F238E27FC236}">
                    <a16:creationId xmlns:a16="http://schemas.microsoft.com/office/drawing/2014/main" id="{7B979A46-3A65-4CD0-B331-3993057E4176}"/>
                  </a:ext>
                </a:extLst>
              </p:cNvPr>
              <p:cNvSpPr/>
              <p:nvPr/>
            </p:nvSpPr>
            <p:spPr>
              <a:xfrm>
                <a:off x="-139532" y="1615749"/>
                <a:ext cx="216935" cy="2995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 name="正方形/長方形 155">
                <a:extLst>
                  <a:ext uri="{FF2B5EF4-FFF2-40B4-BE49-F238E27FC236}">
                    <a16:creationId xmlns:a16="http://schemas.microsoft.com/office/drawing/2014/main" id="{EF27D4BC-3663-4DBB-8934-CBA9B934170D}"/>
                  </a:ext>
                </a:extLst>
              </p:cNvPr>
              <p:cNvSpPr/>
              <p:nvPr/>
            </p:nvSpPr>
            <p:spPr>
              <a:xfrm>
                <a:off x="-128852" y="1995408"/>
                <a:ext cx="320172" cy="2171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 name="正方形/長方形 156">
                <a:extLst>
                  <a:ext uri="{FF2B5EF4-FFF2-40B4-BE49-F238E27FC236}">
                    <a16:creationId xmlns:a16="http://schemas.microsoft.com/office/drawing/2014/main" id="{9CCFAB39-682A-4FF7-974C-91EAF5885BFC}"/>
                  </a:ext>
                </a:extLst>
              </p:cNvPr>
              <p:cNvSpPr/>
              <p:nvPr/>
            </p:nvSpPr>
            <p:spPr>
              <a:xfrm>
                <a:off x="121638" y="2094291"/>
                <a:ext cx="159583" cy="20925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 name="正方形/長方形 157">
                <a:extLst>
                  <a:ext uri="{FF2B5EF4-FFF2-40B4-BE49-F238E27FC236}">
                    <a16:creationId xmlns:a16="http://schemas.microsoft.com/office/drawing/2014/main" id="{4DB134EC-1697-48BE-8DFC-46986E45AA48}"/>
                  </a:ext>
                </a:extLst>
              </p:cNvPr>
              <p:cNvSpPr/>
              <p:nvPr/>
            </p:nvSpPr>
            <p:spPr>
              <a:xfrm>
                <a:off x="191320" y="2203504"/>
                <a:ext cx="193597" cy="20925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 name="正方形/長方形 158">
                <a:extLst>
                  <a:ext uri="{FF2B5EF4-FFF2-40B4-BE49-F238E27FC236}">
                    <a16:creationId xmlns:a16="http://schemas.microsoft.com/office/drawing/2014/main" id="{A6E583CA-5BD9-4530-8D9F-5F5172A68659}"/>
                  </a:ext>
                </a:extLst>
              </p:cNvPr>
              <p:cNvSpPr/>
              <p:nvPr/>
            </p:nvSpPr>
            <p:spPr>
              <a:xfrm>
                <a:off x="56172" y="1698202"/>
                <a:ext cx="70934" cy="2568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 name="正方形/長方形 159">
                <a:extLst>
                  <a:ext uri="{FF2B5EF4-FFF2-40B4-BE49-F238E27FC236}">
                    <a16:creationId xmlns:a16="http://schemas.microsoft.com/office/drawing/2014/main" id="{459C2F8D-2B83-4B45-B3B7-699DAC89E786}"/>
                  </a:ext>
                </a:extLst>
              </p:cNvPr>
              <p:cNvSpPr/>
              <p:nvPr/>
            </p:nvSpPr>
            <p:spPr>
              <a:xfrm>
                <a:off x="53316" y="1604454"/>
                <a:ext cx="59836" cy="582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 name="正方形/長方形 160">
                <a:extLst>
                  <a:ext uri="{FF2B5EF4-FFF2-40B4-BE49-F238E27FC236}">
                    <a16:creationId xmlns:a16="http://schemas.microsoft.com/office/drawing/2014/main" id="{1B89F9E3-D14A-4F62-AD98-D5F707BAA7FB}"/>
                  </a:ext>
                </a:extLst>
              </p:cNvPr>
              <p:cNvSpPr/>
              <p:nvPr/>
            </p:nvSpPr>
            <p:spPr>
              <a:xfrm>
                <a:off x="-301695" y="4684902"/>
                <a:ext cx="98587" cy="18322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 name="正方形/長方形 161">
                <a:extLst>
                  <a:ext uri="{FF2B5EF4-FFF2-40B4-BE49-F238E27FC236}">
                    <a16:creationId xmlns:a16="http://schemas.microsoft.com/office/drawing/2014/main" id="{5385C980-5B19-4390-9F4D-53B2C6F16496}"/>
                  </a:ext>
                </a:extLst>
              </p:cNvPr>
              <p:cNvSpPr/>
              <p:nvPr/>
            </p:nvSpPr>
            <p:spPr>
              <a:xfrm>
                <a:off x="-227439" y="4774895"/>
                <a:ext cx="98587" cy="2615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 name="正方形/長方形 162">
                <a:extLst>
                  <a:ext uri="{FF2B5EF4-FFF2-40B4-BE49-F238E27FC236}">
                    <a16:creationId xmlns:a16="http://schemas.microsoft.com/office/drawing/2014/main" id="{99460A39-D377-462E-8094-87D8987F1F26}"/>
                  </a:ext>
                </a:extLst>
              </p:cNvPr>
              <p:cNvSpPr/>
              <p:nvPr/>
            </p:nvSpPr>
            <p:spPr>
              <a:xfrm>
                <a:off x="-138305" y="4867898"/>
                <a:ext cx="98585" cy="2084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 name="正方形/長方形 163">
                <a:extLst>
                  <a:ext uri="{FF2B5EF4-FFF2-40B4-BE49-F238E27FC236}">
                    <a16:creationId xmlns:a16="http://schemas.microsoft.com/office/drawing/2014/main" id="{952CB745-C36B-417A-B4AA-011EDB22D4CA}"/>
                  </a:ext>
                </a:extLst>
              </p:cNvPr>
              <p:cNvSpPr/>
              <p:nvPr/>
            </p:nvSpPr>
            <p:spPr>
              <a:xfrm>
                <a:off x="-237114" y="4730014"/>
                <a:ext cx="67401" cy="502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 name="正方形/長方形 164">
                <a:extLst>
                  <a:ext uri="{FF2B5EF4-FFF2-40B4-BE49-F238E27FC236}">
                    <a16:creationId xmlns:a16="http://schemas.microsoft.com/office/drawing/2014/main" id="{A69EC4AA-D3FE-4FE5-AAE7-61725BACAFAA}"/>
                  </a:ext>
                </a:extLst>
              </p:cNvPr>
              <p:cNvSpPr/>
              <p:nvPr/>
            </p:nvSpPr>
            <p:spPr>
              <a:xfrm>
                <a:off x="-305091" y="5159093"/>
                <a:ext cx="67401" cy="502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 name="正方形/長方形 165">
                <a:extLst>
                  <a:ext uri="{FF2B5EF4-FFF2-40B4-BE49-F238E27FC236}">
                    <a16:creationId xmlns:a16="http://schemas.microsoft.com/office/drawing/2014/main" id="{D7CB1F54-F51E-47FC-ADF4-BFCA1F7F008D}"/>
                  </a:ext>
                </a:extLst>
              </p:cNvPr>
              <p:cNvSpPr/>
              <p:nvPr/>
            </p:nvSpPr>
            <p:spPr>
              <a:xfrm>
                <a:off x="-136001" y="5162752"/>
                <a:ext cx="88541" cy="3443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 name="正方形/長方形 166">
                <a:extLst>
                  <a:ext uri="{FF2B5EF4-FFF2-40B4-BE49-F238E27FC236}">
                    <a16:creationId xmlns:a16="http://schemas.microsoft.com/office/drawing/2014/main" id="{2D718C0D-6C2D-4E69-865C-35846B7CB1BE}"/>
                  </a:ext>
                </a:extLst>
              </p:cNvPr>
              <p:cNvSpPr/>
              <p:nvPr/>
            </p:nvSpPr>
            <p:spPr>
              <a:xfrm>
                <a:off x="-220832" y="5244282"/>
                <a:ext cx="88541" cy="3443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 name="正方形/長方形 167">
                <a:extLst>
                  <a:ext uri="{FF2B5EF4-FFF2-40B4-BE49-F238E27FC236}">
                    <a16:creationId xmlns:a16="http://schemas.microsoft.com/office/drawing/2014/main" id="{561F01D5-5921-4FE3-8676-FA3D23809760}"/>
                  </a:ext>
                </a:extLst>
              </p:cNvPr>
              <p:cNvSpPr/>
              <p:nvPr/>
            </p:nvSpPr>
            <p:spPr>
              <a:xfrm>
                <a:off x="-285945" y="5549064"/>
                <a:ext cx="67401" cy="502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 name="正方形/長方形 168">
                <a:extLst>
                  <a:ext uri="{FF2B5EF4-FFF2-40B4-BE49-F238E27FC236}">
                    <a16:creationId xmlns:a16="http://schemas.microsoft.com/office/drawing/2014/main" id="{35801A9E-3645-4CF3-B273-A67D8756539D}"/>
                  </a:ext>
                </a:extLst>
              </p:cNvPr>
              <p:cNvSpPr/>
              <p:nvPr/>
            </p:nvSpPr>
            <p:spPr>
              <a:xfrm>
                <a:off x="-153994" y="5500098"/>
                <a:ext cx="67401" cy="502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 name="正方形/長方形 169">
                <a:extLst>
                  <a:ext uri="{FF2B5EF4-FFF2-40B4-BE49-F238E27FC236}">
                    <a16:creationId xmlns:a16="http://schemas.microsoft.com/office/drawing/2014/main" id="{7A8A87FA-6E26-4C00-A949-8CFAEDCCDF57}"/>
                  </a:ext>
                </a:extLst>
              </p:cNvPr>
              <p:cNvSpPr/>
              <p:nvPr/>
            </p:nvSpPr>
            <p:spPr>
              <a:xfrm>
                <a:off x="441488" y="2285669"/>
                <a:ext cx="193597" cy="2034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 name="正方形/長方形 170">
                <a:extLst>
                  <a:ext uri="{FF2B5EF4-FFF2-40B4-BE49-F238E27FC236}">
                    <a16:creationId xmlns:a16="http://schemas.microsoft.com/office/drawing/2014/main" id="{9E5FFFC7-EB0C-4BCE-9411-FE71FB3A7E41}"/>
                  </a:ext>
                </a:extLst>
              </p:cNvPr>
              <p:cNvSpPr/>
              <p:nvPr/>
            </p:nvSpPr>
            <p:spPr>
              <a:xfrm>
                <a:off x="531348" y="2462040"/>
                <a:ext cx="246812" cy="2034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 name="正方形/長方形 171">
                <a:extLst>
                  <a:ext uri="{FF2B5EF4-FFF2-40B4-BE49-F238E27FC236}">
                    <a16:creationId xmlns:a16="http://schemas.microsoft.com/office/drawing/2014/main" id="{3EBF3C96-53CF-4869-A1D9-5C6165CE6440}"/>
                  </a:ext>
                </a:extLst>
              </p:cNvPr>
              <p:cNvSpPr/>
              <p:nvPr/>
            </p:nvSpPr>
            <p:spPr>
              <a:xfrm>
                <a:off x="544733" y="2664603"/>
                <a:ext cx="298730" cy="3104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正方形/長方形 172">
                <a:extLst>
                  <a:ext uri="{FF2B5EF4-FFF2-40B4-BE49-F238E27FC236}">
                    <a16:creationId xmlns:a16="http://schemas.microsoft.com/office/drawing/2014/main" id="{BC0F1A96-C354-436E-82BC-59E3B5561082}"/>
                  </a:ext>
                </a:extLst>
              </p:cNvPr>
              <p:cNvSpPr/>
              <p:nvPr/>
            </p:nvSpPr>
            <p:spPr>
              <a:xfrm>
                <a:off x="1017522" y="2722764"/>
                <a:ext cx="103696" cy="1079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正方形/長方形 173">
                <a:extLst>
                  <a:ext uri="{FF2B5EF4-FFF2-40B4-BE49-F238E27FC236}">
                    <a16:creationId xmlns:a16="http://schemas.microsoft.com/office/drawing/2014/main" id="{37FF64FD-7E26-4B48-9BBC-619F1CEF53A9}"/>
                  </a:ext>
                </a:extLst>
              </p:cNvPr>
              <p:cNvSpPr/>
              <p:nvPr/>
            </p:nvSpPr>
            <p:spPr>
              <a:xfrm>
                <a:off x="2535136" y="845682"/>
                <a:ext cx="60651" cy="394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 name="正方形/長方形 174">
                <a:extLst>
                  <a:ext uri="{FF2B5EF4-FFF2-40B4-BE49-F238E27FC236}">
                    <a16:creationId xmlns:a16="http://schemas.microsoft.com/office/drawing/2014/main" id="{18D2355E-D694-4AF5-B270-ED7CC1F2E7C0}"/>
                  </a:ext>
                </a:extLst>
              </p:cNvPr>
              <p:cNvSpPr/>
              <p:nvPr/>
            </p:nvSpPr>
            <p:spPr>
              <a:xfrm>
                <a:off x="2498944" y="888667"/>
                <a:ext cx="60651" cy="394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 name="正方形/長方形 175">
                <a:extLst>
                  <a:ext uri="{FF2B5EF4-FFF2-40B4-BE49-F238E27FC236}">
                    <a16:creationId xmlns:a16="http://schemas.microsoft.com/office/drawing/2014/main" id="{6DFC2C6C-976D-43C4-B747-A170906D73E5}"/>
                  </a:ext>
                </a:extLst>
              </p:cNvPr>
              <p:cNvSpPr/>
              <p:nvPr/>
            </p:nvSpPr>
            <p:spPr>
              <a:xfrm>
                <a:off x="4048007" y="2585573"/>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正方形/長方形 176">
                <a:extLst>
                  <a:ext uri="{FF2B5EF4-FFF2-40B4-BE49-F238E27FC236}">
                    <a16:creationId xmlns:a16="http://schemas.microsoft.com/office/drawing/2014/main" id="{06E905D4-ADF9-4B82-B888-8D7745C58FF2}"/>
                  </a:ext>
                </a:extLst>
              </p:cNvPr>
              <p:cNvSpPr/>
              <p:nvPr/>
            </p:nvSpPr>
            <p:spPr>
              <a:xfrm>
                <a:off x="3978690" y="2765003"/>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a:extLst>
                  <a:ext uri="{FF2B5EF4-FFF2-40B4-BE49-F238E27FC236}">
                    <a16:creationId xmlns:a16="http://schemas.microsoft.com/office/drawing/2014/main" id="{A23B0EDB-24A5-49EF-9F9D-7DC861F2FBA5}"/>
                  </a:ext>
                </a:extLst>
              </p:cNvPr>
              <p:cNvSpPr/>
              <p:nvPr/>
            </p:nvSpPr>
            <p:spPr>
              <a:xfrm>
                <a:off x="4181258" y="2883901"/>
                <a:ext cx="82431"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D3EFED03-72BA-4DE6-A386-AD7B560CA86E}"/>
                  </a:ext>
                </a:extLst>
              </p:cNvPr>
              <p:cNvSpPr/>
              <p:nvPr/>
            </p:nvSpPr>
            <p:spPr>
              <a:xfrm>
                <a:off x="5024593" y="3405231"/>
                <a:ext cx="82431"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 name="正方形/長方形 179">
                <a:extLst>
                  <a:ext uri="{FF2B5EF4-FFF2-40B4-BE49-F238E27FC236}">
                    <a16:creationId xmlns:a16="http://schemas.microsoft.com/office/drawing/2014/main" id="{9523B83D-8D7C-4E63-9832-AE1A1D2DF187}"/>
                  </a:ext>
                </a:extLst>
              </p:cNvPr>
              <p:cNvSpPr/>
              <p:nvPr/>
            </p:nvSpPr>
            <p:spPr>
              <a:xfrm>
                <a:off x="4893666" y="3923857"/>
                <a:ext cx="82431"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 name="正方形/長方形 180">
                <a:extLst>
                  <a:ext uri="{FF2B5EF4-FFF2-40B4-BE49-F238E27FC236}">
                    <a16:creationId xmlns:a16="http://schemas.microsoft.com/office/drawing/2014/main" id="{1946F394-B7D2-42EC-AF70-883D570A7D2D}"/>
                  </a:ext>
                </a:extLst>
              </p:cNvPr>
              <p:cNvSpPr/>
              <p:nvPr/>
            </p:nvSpPr>
            <p:spPr>
              <a:xfrm>
                <a:off x="4520274" y="3402697"/>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 name="正方形/長方形 181">
                <a:extLst>
                  <a:ext uri="{FF2B5EF4-FFF2-40B4-BE49-F238E27FC236}">
                    <a16:creationId xmlns:a16="http://schemas.microsoft.com/office/drawing/2014/main" id="{6800BAA7-BE70-4CE0-992F-66CA96485435}"/>
                  </a:ext>
                </a:extLst>
              </p:cNvPr>
              <p:cNvSpPr/>
              <p:nvPr/>
            </p:nvSpPr>
            <p:spPr>
              <a:xfrm>
                <a:off x="5561071" y="2888976"/>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 name="正方形/長方形 182">
                <a:extLst>
                  <a:ext uri="{FF2B5EF4-FFF2-40B4-BE49-F238E27FC236}">
                    <a16:creationId xmlns:a16="http://schemas.microsoft.com/office/drawing/2014/main" id="{ED74963B-5EC0-4F52-A795-C50B8AFCFA0E}"/>
                  </a:ext>
                </a:extLst>
              </p:cNvPr>
              <p:cNvSpPr/>
              <p:nvPr/>
            </p:nvSpPr>
            <p:spPr>
              <a:xfrm>
                <a:off x="5642821" y="2798632"/>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6" name="正方形/長方形 185">
                <a:extLst>
                  <a:ext uri="{FF2B5EF4-FFF2-40B4-BE49-F238E27FC236}">
                    <a16:creationId xmlns:a16="http://schemas.microsoft.com/office/drawing/2014/main" id="{568AB730-28DD-4B9B-BB79-308A6D916E2A}"/>
                  </a:ext>
                </a:extLst>
              </p:cNvPr>
              <p:cNvSpPr/>
              <p:nvPr/>
            </p:nvSpPr>
            <p:spPr>
              <a:xfrm>
                <a:off x="5729487" y="2841828"/>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7" name="正方形/長方形 186">
                <a:extLst>
                  <a:ext uri="{FF2B5EF4-FFF2-40B4-BE49-F238E27FC236}">
                    <a16:creationId xmlns:a16="http://schemas.microsoft.com/office/drawing/2014/main" id="{3A8C14C7-7C08-4C14-9C76-E5957D6CC0C6}"/>
                  </a:ext>
                </a:extLst>
              </p:cNvPr>
              <p:cNvSpPr/>
              <p:nvPr/>
            </p:nvSpPr>
            <p:spPr>
              <a:xfrm>
                <a:off x="5812227" y="2841828"/>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8" name="正方形/長方形 187">
                <a:extLst>
                  <a:ext uri="{FF2B5EF4-FFF2-40B4-BE49-F238E27FC236}">
                    <a16:creationId xmlns:a16="http://schemas.microsoft.com/office/drawing/2014/main" id="{EED3F03C-E468-4F4D-AE44-30F60FBF18C0}"/>
                  </a:ext>
                </a:extLst>
              </p:cNvPr>
              <p:cNvSpPr/>
              <p:nvPr/>
            </p:nvSpPr>
            <p:spPr>
              <a:xfrm>
                <a:off x="5316532" y="3583183"/>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9" name="正方形/長方形 188">
                <a:extLst>
                  <a:ext uri="{FF2B5EF4-FFF2-40B4-BE49-F238E27FC236}">
                    <a16:creationId xmlns:a16="http://schemas.microsoft.com/office/drawing/2014/main" id="{E93BA211-8086-4A5F-B5A9-C931A5281724}"/>
                  </a:ext>
                </a:extLst>
              </p:cNvPr>
              <p:cNvSpPr/>
              <p:nvPr/>
            </p:nvSpPr>
            <p:spPr>
              <a:xfrm>
                <a:off x="5442154" y="3758110"/>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0" name="正方形/長方形 189">
                <a:extLst>
                  <a:ext uri="{FF2B5EF4-FFF2-40B4-BE49-F238E27FC236}">
                    <a16:creationId xmlns:a16="http://schemas.microsoft.com/office/drawing/2014/main" id="{CABD2824-9458-4185-BB85-D8D1B1CB3532}"/>
                  </a:ext>
                </a:extLst>
              </p:cNvPr>
              <p:cNvSpPr/>
              <p:nvPr/>
            </p:nvSpPr>
            <p:spPr>
              <a:xfrm>
                <a:off x="5358728" y="3670689"/>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1" name="正方形/長方形 190">
                <a:extLst>
                  <a:ext uri="{FF2B5EF4-FFF2-40B4-BE49-F238E27FC236}">
                    <a16:creationId xmlns:a16="http://schemas.microsoft.com/office/drawing/2014/main" id="{603E072C-E2EC-458B-95AA-E3F71961D23C}"/>
                  </a:ext>
                </a:extLst>
              </p:cNvPr>
              <p:cNvSpPr/>
              <p:nvPr/>
            </p:nvSpPr>
            <p:spPr>
              <a:xfrm>
                <a:off x="5410454" y="3626029"/>
                <a:ext cx="70934"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a:extLst>
                  <a:ext uri="{FF2B5EF4-FFF2-40B4-BE49-F238E27FC236}">
                    <a16:creationId xmlns:a16="http://schemas.microsoft.com/office/drawing/2014/main" id="{9B96E6FF-CD58-4D4E-A54E-E6F679F7CBA9}"/>
                  </a:ext>
                </a:extLst>
              </p:cNvPr>
              <p:cNvSpPr/>
              <p:nvPr/>
            </p:nvSpPr>
            <p:spPr>
              <a:xfrm>
                <a:off x="4894285" y="4224042"/>
                <a:ext cx="52656" cy="5204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3" name="正方形/長方形 192">
                <a:extLst>
                  <a:ext uri="{FF2B5EF4-FFF2-40B4-BE49-F238E27FC236}">
                    <a16:creationId xmlns:a16="http://schemas.microsoft.com/office/drawing/2014/main" id="{C3F46883-F155-42B2-A4C2-699392E35DBE}"/>
                  </a:ext>
                </a:extLst>
              </p:cNvPr>
              <p:cNvSpPr/>
              <p:nvPr/>
            </p:nvSpPr>
            <p:spPr>
              <a:xfrm>
                <a:off x="4922869" y="4180117"/>
                <a:ext cx="70934" cy="21218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4" name="正方形/長方形 193">
                <a:extLst>
                  <a:ext uri="{FF2B5EF4-FFF2-40B4-BE49-F238E27FC236}">
                    <a16:creationId xmlns:a16="http://schemas.microsoft.com/office/drawing/2014/main" id="{F72137A4-87D1-4F23-A381-BD38DEF3140A}"/>
                  </a:ext>
                </a:extLst>
              </p:cNvPr>
              <p:cNvSpPr/>
              <p:nvPr/>
            </p:nvSpPr>
            <p:spPr>
              <a:xfrm>
                <a:off x="4293897" y="4349778"/>
                <a:ext cx="55855" cy="8895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5" name="正方形/長方形 194">
                <a:extLst>
                  <a:ext uri="{FF2B5EF4-FFF2-40B4-BE49-F238E27FC236}">
                    <a16:creationId xmlns:a16="http://schemas.microsoft.com/office/drawing/2014/main" id="{68C1A765-816B-485E-932E-3E6304938113}"/>
                  </a:ext>
                </a:extLst>
              </p:cNvPr>
              <p:cNvSpPr/>
              <p:nvPr/>
            </p:nvSpPr>
            <p:spPr>
              <a:xfrm>
                <a:off x="4470923" y="4823799"/>
                <a:ext cx="44684" cy="8895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29A9DCAE-EC4D-446C-8245-F7D7A61139BA}"/>
                  </a:ext>
                </a:extLst>
              </p:cNvPr>
              <p:cNvSpPr/>
              <p:nvPr/>
            </p:nvSpPr>
            <p:spPr>
              <a:xfrm>
                <a:off x="4389591" y="4953761"/>
                <a:ext cx="44684" cy="14422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7" name="正方形/長方形 196">
                <a:extLst>
                  <a:ext uri="{FF2B5EF4-FFF2-40B4-BE49-F238E27FC236}">
                    <a16:creationId xmlns:a16="http://schemas.microsoft.com/office/drawing/2014/main" id="{0463E38A-9826-40FD-BECD-220E87118D07}"/>
                  </a:ext>
                </a:extLst>
              </p:cNvPr>
              <p:cNvSpPr/>
              <p:nvPr/>
            </p:nvSpPr>
            <p:spPr>
              <a:xfrm>
                <a:off x="3126155" y="3748861"/>
                <a:ext cx="44684"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8" name="正方形/長方形 197">
                <a:extLst>
                  <a:ext uri="{FF2B5EF4-FFF2-40B4-BE49-F238E27FC236}">
                    <a16:creationId xmlns:a16="http://schemas.microsoft.com/office/drawing/2014/main" id="{F5648886-2B59-4794-880D-8296B6A350B0}"/>
                  </a:ext>
                </a:extLst>
              </p:cNvPr>
              <p:cNvSpPr/>
              <p:nvPr/>
            </p:nvSpPr>
            <p:spPr>
              <a:xfrm>
                <a:off x="3253251" y="3752495"/>
                <a:ext cx="44684"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9" name="正方形/長方形 198">
                <a:extLst>
                  <a:ext uri="{FF2B5EF4-FFF2-40B4-BE49-F238E27FC236}">
                    <a16:creationId xmlns:a16="http://schemas.microsoft.com/office/drawing/2014/main" id="{6609B062-B27B-44B3-9581-A641701870D7}"/>
                  </a:ext>
                </a:extLst>
              </p:cNvPr>
              <p:cNvSpPr/>
              <p:nvPr/>
            </p:nvSpPr>
            <p:spPr>
              <a:xfrm>
                <a:off x="3064581" y="3623498"/>
                <a:ext cx="192362" cy="45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0" name="正方形/長方形 199">
                <a:extLst>
                  <a:ext uri="{FF2B5EF4-FFF2-40B4-BE49-F238E27FC236}">
                    <a16:creationId xmlns:a16="http://schemas.microsoft.com/office/drawing/2014/main" id="{041CDBEF-F79E-42FE-B44E-4BCED5C294A2}"/>
                  </a:ext>
                </a:extLst>
              </p:cNvPr>
              <p:cNvSpPr/>
              <p:nvPr/>
            </p:nvSpPr>
            <p:spPr>
              <a:xfrm>
                <a:off x="3175563" y="3660589"/>
                <a:ext cx="172013" cy="5626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1" name="正方形/長方形 200">
                <a:extLst>
                  <a:ext uri="{FF2B5EF4-FFF2-40B4-BE49-F238E27FC236}">
                    <a16:creationId xmlns:a16="http://schemas.microsoft.com/office/drawing/2014/main" id="{B81D5C6F-6EFB-4741-8917-C8ADE5599100}"/>
                  </a:ext>
                </a:extLst>
              </p:cNvPr>
              <p:cNvSpPr/>
              <p:nvPr/>
            </p:nvSpPr>
            <p:spPr>
              <a:xfrm>
                <a:off x="2755361" y="3107962"/>
                <a:ext cx="134052" cy="562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2" name="正方形/長方形 201">
                <a:extLst>
                  <a:ext uri="{FF2B5EF4-FFF2-40B4-BE49-F238E27FC236}">
                    <a16:creationId xmlns:a16="http://schemas.microsoft.com/office/drawing/2014/main" id="{0734E3DD-A0D9-41DE-B552-A5849D0B02F9}"/>
                  </a:ext>
                </a:extLst>
              </p:cNvPr>
              <p:cNvSpPr/>
              <p:nvPr/>
            </p:nvSpPr>
            <p:spPr>
              <a:xfrm>
                <a:off x="2801357" y="3070560"/>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3" name="正方形/長方形 202">
                <a:extLst>
                  <a:ext uri="{FF2B5EF4-FFF2-40B4-BE49-F238E27FC236}">
                    <a16:creationId xmlns:a16="http://schemas.microsoft.com/office/drawing/2014/main" id="{25298D48-73D9-47AA-8C56-6BB4D0F4AAAD}"/>
                  </a:ext>
                </a:extLst>
              </p:cNvPr>
              <p:cNvSpPr/>
              <p:nvPr/>
            </p:nvSpPr>
            <p:spPr>
              <a:xfrm>
                <a:off x="2923287" y="3327364"/>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正方形/長方形 203">
                <a:extLst>
                  <a:ext uri="{FF2B5EF4-FFF2-40B4-BE49-F238E27FC236}">
                    <a16:creationId xmlns:a16="http://schemas.microsoft.com/office/drawing/2014/main" id="{7E4AECA3-76D4-468A-84C9-A66ACAEFBEBE}"/>
                  </a:ext>
                </a:extLst>
              </p:cNvPr>
              <p:cNvSpPr/>
              <p:nvPr/>
            </p:nvSpPr>
            <p:spPr>
              <a:xfrm>
                <a:off x="3011860" y="3331589"/>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5" name="正方形/長方形 204">
                <a:extLst>
                  <a:ext uri="{FF2B5EF4-FFF2-40B4-BE49-F238E27FC236}">
                    <a16:creationId xmlns:a16="http://schemas.microsoft.com/office/drawing/2014/main" id="{49867DBE-D2B4-4E5C-B26B-53FBA8203A3B}"/>
                  </a:ext>
                </a:extLst>
              </p:cNvPr>
              <p:cNvSpPr/>
              <p:nvPr/>
            </p:nvSpPr>
            <p:spPr>
              <a:xfrm>
                <a:off x="2882561" y="3327870"/>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6" name="正方形/長方形 205">
                <a:extLst>
                  <a:ext uri="{FF2B5EF4-FFF2-40B4-BE49-F238E27FC236}">
                    <a16:creationId xmlns:a16="http://schemas.microsoft.com/office/drawing/2014/main" id="{5E505B93-EB55-415C-AA31-B53262ED65F4}"/>
                  </a:ext>
                </a:extLst>
              </p:cNvPr>
              <p:cNvSpPr/>
              <p:nvPr/>
            </p:nvSpPr>
            <p:spPr>
              <a:xfrm>
                <a:off x="2827649" y="3153027"/>
                <a:ext cx="104902" cy="16595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7" name="正方形/長方形 206">
                <a:extLst>
                  <a:ext uri="{FF2B5EF4-FFF2-40B4-BE49-F238E27FC236}">
                    <a16:creationId xmlns:a16="http://schemas.microsoft.com/office/drawing/2014/main" id="{E1C1B57C-8BFA-499C-80CE-5E775CA87059}"/>
                  </a:ext>
                </a:extLst>
              </p:cNvPr>
              <p:cNvSpPr/>
              <p:nvPr/>
            </p:nvSpPr>
            <p:spPr>
              <a:xfrm>
                <a:off x="2716342" y="3161408"/>
                <a:ext cx="91678" cy="1121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8" name="正方形/長方形 207">
                <a:extLst>
                  <a:ext uri="{FF2B5EF4-FFF2-40B4-BE49-F238E27FC236}">
                    <a16:creationId xmlns:a16="http://schemas.microsoft.com/office/drawing/2014/main" id="{0703143B-0177-4E52-BC69-0983D836B76A}"/>
                  </a:ext>
                </a:extLst>
              </p:cNvPr>
              <p:cNvSpPr/>
              <p:nvPr/>
            </p:nvSpPr>
            <p:spPr>
              <a:xfrm>
                <a:off x="2125013" y="3364630"/>
                <a:ext cx="104902" cy="21604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9" name="正方形/長方形 208">
                <a:extLst>
                  <a:ext uri="{FF2B5EF4-FFF2-40B4-BE49-F238E27FC236}">
                    <a16:creationId xmlns:a16="http://schemas.microsoft.com/office/drawing/2014/main" id="{67FFCCFF-657B-4463-923D-B91FF8255ABE}"/>
                  </a:ext>
                </a:extLst>
              </p:cNvPr>
              <p:cNvSpPr/>
              <p:nvPr/>
            </p:nvSpPr>
            <p:spPr>
              <a:xfrm>
                <a:off x="2169439" y="3577491"/>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0" name="正方形/長方形 209">
                <a:extLst>
                  <a:ext uri="{FF2B5EF4-FFF2-40B4-BE49-F238E27FC236}">
                    <a16:creationId xmlns:a16="http://schemas.microsoft.com/office/drawing/2014/main" id="{F6387400-AC5E-437F-8239-839E02267D52}"/>
                  </a:ext>
                </a:extLst>
              </p:cNvPr>
              <p:cNvSpPr/>
              <p:nvPr/>
            </p:nvSpPr>
            <p:spPr>
              <a:xfrm>
                <a:off x="1877489" y="3327612"/>
                <a:ext cx="210909" cy="7508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1" name="正方形/長方形 210">
                <a:extLst>
                  <a:ext uri="{FF2B5EF4-FFF2-40B4-BE49-F238E27FC236}">
                    <a16:creationId xmlns:a16="http://schemas.microsoft.com/office/drawing/2014/main" id="{E2130ABF-B6F8-42B8-A8A7-BAC6AA1450B5}"/>
                  </a:ext>
                </a:extLst>
              </p:cNvPr>
              <p:cNvSpPr/>
              <p:nvPr/>
            </p:nvSpPr>
            <p:spPr>
              <a:xfrm>
                <a:off x="1969288" y="3407821"/>
                <a:ext cx="210909" cy="7508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2" name="正方形/長方形 211">
                <a:extLst>
                  <a:ext uri="{FF2B5EF4-FFF2-40B4-BE49-F238E27FC236}">
                    <a16:creationId xmlns:a16="http://schemas.microsoft.com/office/drawing/2014/main" id="{5A73309D-40B9-4EC2-9D45-AA2B1A008708}"/>
                  </a:ext>
                </a:extLst>
              </p:cNvPr>
              <p:cNvSpPr/>
              <p:nvPr/>
            </p:nvSpPr>
            <p:spPr>
              <a:xfrm>
                <a:off x="1921431" y="3406097"/>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3" name="正方形/長方形 212">
                <a:extLst>
                  <a:ext uri="{FF2B5EF4-FFF2-40B4-BE49-F238E27FC236}">
                    <a16:creationId xmlns:a16="http://schemas.microsoft.com/office/drawing/2014/main" id="{E7AD36FC-9010-440F-A0A3-45632BDE4F57}"/>
                  </a:ext>
                </a:extLst>
              </p:cNvPr>
              <p:cNvSpPr/>
              <p:nvPr/>
            </p:nvSpPr>
            <p:spPr>
              <a:xfrm>
                <a:off x="2048932" y="3466087"/>
                <a:ext cx="76080"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4" name="正方形/長方形 213">
                <a:extLst>
                  <a:ext uri="{FF2B5EF4-FFF2-40B4-BE49-F238E27FC236}">
                    <a16:creationId xmlns:a16="http://schemas.microsoft.com/office/drawing/2014/main" id="{A3CA19D9-F80C-492E-A845-B2B821B59C67}"/>
                  </a:ext>
                </a:extLst>
              </p:cNvPr>
              <p:cNvSpPr/>
              <p:nvPr/>
            </p:nvSpPr>
            <p:spPr>
              <a:xfrm>
                <a:off x="2087691" y="3540089"/>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5" name="正方形/長方形 214">
                <a:extLst>
                  <a:ext uri="{FF2B5EF4-FFF2-40B4-BE49-F238E27FC236}">
                    <a16:creationId xmlns:a16="http://schemas.microsoft.com/office/drawing/2014/main" id="{70874530-8DC5-4A9B-B10A-5B8188FD08D7}"/>
                  </a:ext>
                </a:extLst>
              </p:cNvPr>
              <p:cNvSpPr/>
              <p:nvPr/>
            </p:nvSpPr>
            <p:spPr>
              <a:xfrm>
                <a:off x="1969899" y="3426073"/>
                <a:ext cx="117790"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6" name="正方形/長方形 215">
                <a:extLst>
                  <a:ext uri="{FF2B5EF4-FFF2-40B4-BE49-F238E27FC236}">
                    <a16:creationId xmlns:a16="http://schemas.microsoft.com/office/drawing/2014/main" id="{E5FF2339-DF1C-46AE-AFFD-3CF395E39F5D}"/>
                  </a:ext>
                </a:extLst>
              </p:cNvPr>
              <p:cNvSpPr/>
              <p:nvPr/>
            </p:nvSpPr>
            <p:spPr>
              <a:xfrm>
                <a:off x="1753435" y="3015766"/>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7" name="正方形/長方形 216">
                <a:extLst>
                  <a:ext uri="{FF2B5EF4-FFF2-40B4-BE49-F238E27FC236}">
                    <a16:creationId xmlns:a16="http://schemas.microsoft.com/office/drawing/2014/main" id="{5C00DBBA-6D79-44D4-B998-1F7091732A53}"/>
                  </a:ext>
                </a:extLst>
              </p:cNvPr>
              <p:cNvSpPr/>
              <p:nvPr/>
            </p:nvSpPr>
            <p:spPr>
              <a:xfrm>
                <a:off x="1708573" y="2985855"/>
                <a:ext cx="41947" cy="4031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8" name="正方形/長方形 217">
                <a:extLst>
                  <a:ext uri="{FF2B5EF4-FFF2-40B4-BE49-F238E27FC236}">
                    <a16:creationId xmlns:a16="http://schemas.microsoft.com/office/drawing/2014/main" id="{88D952A7-569F-4C61-A732-2C090C5B0DA0}"/>
                  </a:ext>
                </a:extLst>
              </p:cNvPr>
              <p:cNvSpPr/>
              <p:nvPr/>
            </p:nvSpPr>
            <p:spPr>
              <a:xfrm>
                <a:off x="281051" y="2100368"/>
                <a:ext cx="97296" cy="1031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9" name="正方形/長方形 218">
                <a:extLst>
                  <a:ext uri="{FF2B5EF4-FFF2-40B4-BE49-F238E27FC236}">
                    <a16:creationId xmlns:a16="http://schemas.microsoft.com/office/drawing/2014/main" id="{F3DD727C-4806-400B-88BA-9CE4C36E517E}"/>
                  </a:ext>
                </a:extLst>
              </p:cNvPr>
              <p:cNvSpPr/>
              <p:nvPr/>
            </p:nvSpPr>
            <p:spPr>
              <a:xfrm>
                <a:off x="664755" y="1570007"/>
                <a:ext cx="97296" cy="108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 name="正方形/長方形 219">
                <a:extLst>
                  <a:ext uri="{FF2B5EF4-FFF2-40B4-BE49-F238E27FC236}">
                    <a16:creationId xmlns:a16="http://schemas.microsoft.com/office/drawing/2014/main" id="{DA272C21-5CA4-4D60-AA9C-CFF79EEBA07E}"/>
                  </a:ext>
                </a:extLst>
              </p:cNvPr>
              <p:cNvSpPr/>
              <p:nvPr/>
            </p:nvSpPr>
            <p:spPr>
              <a:xfrm>
                <a:off x="620348" y="1522615"/>
                <a:ext cx="102162" cy="456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1" name="正方形/長方形 220">
                <a:extLst>
                  <a:ext uri="{FF2B5EF4-FFF2-40B4-BE49-F238E27FC236}">
                    <a16:creationId xmlns:a16="http://schemas.microsoft.com/office/drawing/2014/main" id="{05BC9FCB-CD39-4AF9-8E48-4804CDA41DB0}"/>
                  </a:ext>
                </a:extLst>
              </p:cNvPr>
              <p:cNvSpPr/>
              <p:nvPr/>
            </p:nvSpPr>
            <p:spPr>
              <a:xfrm>
                <a:off x="620557" y="1645280"/>
                <a:ext cx="51081" cy="433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2" name="正方形/長方形 221">
                <a:extLst>
                  <a:ext uri="{FF2B5EF4-FFF2-40B4-BE49-F238E27FC236}">
                    <a16:creationId xmlns:a16="http://schemas.microsoft.com/office/drawing/2014/main" id="{3EC1925F-2E04-4BCE-A2C8-4C653CCD6549}"/>
                  </a:ext>
                </a:extLst>
              </p:cNvPr>
              <p:cNvSpPr/>
              <p:nvPr/>
            </p:nvSpPr>
            <p:spPr>
              <a:xfrm>
                <a:off x="739427" y="1611659"/>
                <a:ext cx="51081" cy="636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3" name="正方形/長方形 222">
                <a:extLst>
                  <a:ext uri="{FF2B5EF4-FFF2-40B4-BE49-F238E27FC236}">
                    <a16:creationId xmlns:a16="http://schemas.microsoft.com/office/drawing/2014/main" id="{92A8CF3A-29FA-4FE1-87D2-DA98130DAE00}"/>
                  </a:ext>
                </a:extLst>
              </p:cNvPr>
              <p:cNvSpPr/>
              <p:nvPr/>
            </p:nvSpPr>
            <p:spPr>
              <a:xfrm>
                <a:off x="-681462" y="2714506"/>
                <a:ext cx="51700" cy="558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4" name="正方形/長方形 223">
                <a:extLst>
                  <a:ext uri="{FF2B5EF4-FFF2-40B4-BE49-F238E27FC236}">
                    <a16:creationId xmlns:a16="http://schemas.microsoft.com/office/drawing/2014/main" id="{B2FD3FE5-893E-4C95-AFE2-97521E92CCC8}"/>
                  </a:ext>
                </a:extLst>
              </p:cNvPr>
              <p:cNvSpPr/>
              <p:nvPr/>
            </p:nvSpPr>
            <p:spPr>
              <a:xfrm>
                <a:off x="-720626" y="2770886"/>
                <a:ext cx="98193" cy="443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5" name="正方形/長方形 224">
                <a:extLst>
                  <a:ext uri="{FF2B5EF4-FFF2-40B4-BE49-F238E27FC236}">
                    <a16:creationId xmlns:a16="http://schemas.microsoft.com/office/drawing/2014/main" id="{49AC0236-D224-4A3B-A15E-26827ACD9CE3}"/>
                  </a:ext>
                </a:extLst>
              </p:cNvPr>
              <p:cNvSpPr/>
              <p:nvPr/>
            </p:nvSpPr>
            <p:spPr>
              <a:xfrm>
                <a:off x="28786" y="2936000"/>
                <a:ext cx="93706" cy="47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6" name="正方形/長方形 225">
                <a:extLst>
                  <a:ext uri="{FF2B5EF4-FFF2-40B4-BE49-F238E27FC236}">
                    <a16:creationId xmlns:a16="http://schemas.microsoft.com/office/drawing/2014/main" id="{C3707360-FEDF-4A3F-8886-90ED20E5BD0B}"/>
                  </a:ext>
                </a:extLst>
              </p:cNvPr>
              <p:cNvSpPr/>
              <p:nvPr/>
            </p:nvSpPr>
            <p:spPr>
              <a:xfrm>
                <a:off x="76911" y="2979838"/>
                <a:ext cx="52476" cy="47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7" name="正方形/長方形 226">
                <a:extLst>
                  <a:ext uri="{FF2B5EF4-FFF2-40B4-BE49-F238E27FC236}">
                    <a16:creationId xmlns:a16="http://schemas.microsoft.com/office/drawing/2014/main" id="{A011372B-4B59-4AAB-A5BA-9A844C10BC59}"/>
                  </a:ext>
                </a:extLst>
              </p:cNvPr>
              <p:cNvSpPr/>
              <p:nvPr/>
            </p:nvSpPr>
            <p:spPr>
              <a:xfrm>
                <a:off x="273495" y="2982845"/>
                <a:ext cx="52476" cy="47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8" name="正方形/長方形 227">
                <a:extLst>
                  <a:ext uri="{FF2B5EF4-FFF2-40B4-BE49-F238E27FC236}">
                    <a16:creationId xmlns:a16="http://schemas.microsoft.com/office/drawing/2014/main" id="{64B09570-3C10-4EDD-A6E1-2F5DE228616D}"/>
                  </a:ext>
                </a:extLst>
              </p:cNvPr>
              <p:cNvSpPr/>
              <p:nvPr/>
            </p:nvSpPr>
            <p:spPr>
              <a:xfrm>
                <a:off x="323504" y="3362811"/>
                <a:ext cx="52476" cy="478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9" name="正方形/長方形 228">
                <a:extLst>
                  <a:ext uri="{FF2B5EF4-FFF2-40B4-BE49-F238E27FC236}">
                    <a16:creationId xmlns:a16="http://schemas.microsoft.com/office/drawing/2014/main" id="{98D7398C-A7E4-4638-A141-411B94EAC410}"/>
                  </a:ext>
                </a:extLst>
              </p:cNvPr>
              <p:cNvSpPr/>
              <p:nvPr/>
            </p:nvSpPr>
            <p:spPr>
              <a:xfrm>
                <a:off x="245043" y="3021968"/>
                <a:ext cx="41455" cy="1307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0" name="正方形/長方形 229">
                <a:extLst>
                  <a:ext uri="{FF2B5EF4-FFF2-40B4-BE49-F238E27FC236}">
                    <a16:creationId xmlns:a16="http://schemas.microsoft.com/office/drawing/2014/main" id="{B918BB42-939C-4974-A123-391D49D8BB75}"/>
                  </a:ext>
                </a:extLst>
              </p:cNvPr>
              <p:cNvSpPr/>
              <p:nvPr/>
            </p:nvSpPr>
            <p:spPr>
              <a:xfrm>
                <a:off x="286499" y="3066272"/>
                <a:ext cx="41455" cy="1751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1" name="正方形/長方形 230">
                <a:extLst>
                  <a:ext uri="{FF2B5EF4-FFF2-40B4-BE49-F238E27FC236}">
                    <a16:creationId xmlns:a16="http://schemas.microsoft.com/office/drawing/2014/main" id="{213FEC30-B006-4D55-8801-CA5F9FFD5E52}"/>
                  </a:ext>
                </a:extLst>
              </p:cNvPr>
              <p:cNvSpPr/>
              <p:nvPr/>
            </p:nvSpPr>
            <p:spPr>
              <a:xfrm>
                <a:off x="327094" y="3101129"/>
                <a:ext cx="41455" cy="939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2" name="正方形/長方形 231">
                <a:extLst>
                  <a:ext uri="{FF2B5EF4-FFF2-40B4-BE49-F238E27FC236}">
                    <a16:creationId xmlns:a16="http://schemas.microsoft.com/office/drawing/2014/main" id="{F5416E32-2757-46F1-AF5E-77D5F6D7E78C}"/>
                  </a:ext>
                </a:extLst>
              </p:cNvPr>
              <p:cNvSpPr/>
              <p:nvPr/>
            </p:nvSpPr>
            <p:spPr>
              <a:xfrm>
                <a:off x="1713645" y="2765244"/>
                <a:ext cx="41455" cy="48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3" name="正方形/長方形 232">
                <a:extLst>
                  <a:ext uri="{FF2B5EF4-FFF2-40B4-BE49-F238E27FC236}">
                    <a16:creationId xmlns:a16="http://schemas.microsoft.com/office/drawing/2014/main" id="{B23D39D4-D201-4E18-B23D-03DD85D9450A}"/>
                  </a:ext>
                </a:extLst>
              </p:cNvPr>
              <p:cNvSpPr/>
              <p:nvPr/>
            </p:nvSpPr>
            <p:spPr>
              <a:xfrm>
                <a:off x="1712309" y="2971274"/>
                <a:ext cx="41455" cy="48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4" name="正方形/長方形 233">
                <a:extLst>
                  <a:ext uri="{FF2B5EF4-FFF2-40B4-BE49-F238E27FC236}">
                    <a16:creationId xmlns:a16="http://schemas.microsoft.com/office/drawing/2014/main" id="{491C3C83-ABD2-4039-90E9-13B163B08405}"/>
                  </a:ext>
                </a:extLst>
              </p:cNvPr>
              <p:cNvSpPr/>
              <p:nvPr/>
            </p:nvSpPr>
            <p:spPr>
              <a:xfrm>
                <a:off x="1756295" y="3013439"/>
                <a:ext cx="41455" cy="48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5" name="正方形/長方形 234">
                <a:extLst>
                  <a:ext uri="{FF2B5EF4-FFF2-40B4-BE49-F238E27FC236}">
                    <a16:creationId xmlns:a16="http://schemas.microsoft.com/office/drawing/2014/main" id="{F0195CB4-BE6B-4329-983C-387F791D01AB}"/>
                  </a:ext>
                </a:extLst>
              </p:cNvPr>
              <p:cNvSpPr/>
              <p:nvPr/>
            </p:nvSpPr>
            <p:spPr>
              <a:xfrm>
                <a:off x="718083" y="4236569"/>
                <a:ext cx="145196"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6" name="正方形/長方形 235">
                <a:extLst>
                  <a:ext uri="{FF2B5EF4-FFF2-40B4-BE49-F238E27FC236}">
                    <a16:creationId xmlns:a16="http://schemas.microsoft.com/office/drawing/2014/main" id="{8C63C765-D009-4B24-BB66-0B756434CAEB}"/>
                  </a:ext>
                </a:extLst>
              </p:cNvPr>
              <p:cNvSpPr/>
              <p:nvPr/>
            </p:nvSpPr>
            <p:spPr>
              <a:xfrm>
                <a:off x="860002" y="4257921"/>
                <a:ext cx="113253" cy="17747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7" name="正方形/長方形 236">
                <a:extLst>
                  <a:ext uri="{FF2B5EF4-FFF2-40B4-BE49-F238E27FC236}">
                    <a16:creationId xmlns:a16="http://schemas.microsoft.com/office/drawing/2014/main" id="{F06ED20E-6984-4251-981C-613769882C13}"/>
                  </a:ext>
                </a:extLst>
              </p:cNvPr>
              <p:cNvSpPr/>
              <p:nvPr/>
            </p:nvSpPr>
            <p:spPr>
              <a:xfrm>
                <a:off x="950619" y="4687680"/>
                <a:ext cx="126843" cy="17747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8" name="正方形/長方形 237">
                <a:extLst>
                  <a:ext uri="{FF2B5EF4-FFF2-40B4-BE49-F238E27FC236}">
                    <a16:creationId xmlns:a16="http://schemas.microsoft.com/office/drawing/2014/main" id="{44370A75-AA56-429F-B9C5-39694050D6A2}"/>
                  </a:ext>
                </a:extLst>
              </p:cNvPr>
              <p:cNvSpPr/>
              <p:nvPr/>
            </p:nvSpPr>
            <p:spPr>
              <a:xfrm>
                <a:off x="956851" y="4858997"/>
                <a:ext cx="254956" cy="854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a:extLst>
                  <a:ext uri="{FF2B5EF4-FFF2-40B4-BE49-F238E27FC236}">
                    <a16:creationId xmlns:a16="http://schemas.microsoft.com/office/drawing/2014/main" id="{22C31B0D-9588-4917-B8D5-76E824215B86}"/>
                  </a:ext>
                </a:extLst>
              </p:cNvPr>
              <p:cNvSpPr/>
              <p:nvPr/>
            </p:nvSpPr>
            <p:spPr>
              <a:xfrm>
                <a:off x="1068752" y="4768032"/>
                <a:ext cx="105209" cy="854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正方形/長方形 239">
                <a:extLst>
                  <a:ext uri="{FF2B5EF4-FFF2-40B4-BE49-F238E27FC236}">
                    <a16:creationId xmlns:a16="http://schemas.microsoft.com/office/drawing/2014/main" id="{04CE77EA-D66C-400F-A23C-F23D8EB1F747}"/>
                  </a:ext>
                </a:extLst>
              </p:cNvPr>
              <p:cNvSpPr/>
              <p:nvPr/>
            </p:nvSpPr>
            <p:spPr>
              <a:xfrm>
                <a:off x="697913" y="5119309"/>
                <a:ext cx="86822" cy="854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正方形/長方形 240">
                <a:extLst>
                  <a:ext uri="{FF2B5EF4-FFF2-40B4-BE49-F238E27FC236}">
                    <a16:creationId xmlns:a16="http://schemas.microsoft.com/office/drawing/2014/main" id="{D5E2B7BA-F735-4016-BB17-C7DC029A275F}"/>
                  </a:ext>
                </a:extLst>
              </p:cNvPr>
              <p:cNvSpPr/>
              <p:nvPr/>
            </p:nvSpPr>
            <p:spPr>
              <a:xfrm>
                <a:off x="832652" y="5115881"/>
                <a:ext cx="86822" cy="854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正方形/長方形 241">
                <a:extLst>
                  <a:ext uri="{FF2B5EF4-FFF2-40B4-BE49-F238E27FC236}">
                    <a16:creationId xmlns:a16="http://schemas.microsoft.com/office/drawing/2014/main" id="{43024E68-9830-4413-A471-9D284BB63E9F}"/>
                  </a:ext>
                </a:extLst>
              </p:cNvPr>
              <p:cNvSpPr/>
              <p:nvPr/>
            </p:nvSpPr>
            <p:spPr>
              <a:xfrm>
                <a:off x="774280" y="5163533"/>
                <a:ext cx="63380"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3" name="正方形/長方形 242">
                <a:extLst>
                  <a:ext uri="{FF2B5EF4-FFF2-40B4-BE49-F238E27FC236}">
                    <a16:creationId xmlns:a16="http://schemas.microsoft.com/office/drawing/2014/main" id="{D742CBE6-995E-484F-AB90-DE639F24D1AF}"/>
                  </a:ext>
                </a:extLst>
              </p:cNvPr>
              <p:cNvSpPr/>
              <p:nvPr/>
            </p:nvSpPr>
            <p:spPr>
              <a:xfrm>
                <a:off x="1038346" y="4947309"/>
                <a:ext cx="82404"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4" name="正方形/長方形 243">
                <a:extLst>
                  <a:ext uri="{FF2B5EF4-FFF2-40B4-BE49-F238E27FC236}">
                    <a16:creationId xmlns:a16="http://schemas.microsoft.com/office/drawing/2014/main" id="{E58D99A6-FDA1-49FB-8BCE-FFF97237D730}"/>
                  </a:ext>
                </a:extLst>
              </p:cNvPr>
              <p:cNvSpPr/>
              <p:nvPr/>
            </p:nvSpPr>
            <p:spPr>
              <a:xfrm>
                <a:off x="996387" y="5038507"/>
                <a:ext cx="82404"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5" name="正方形/長方形 244">
                <a:extLst>
                  <a:ext uri="{FF2B5EF4-FFF2-40B4-BE49-F238E27FC236}">
                    <a16:creationId xmlns:a16="http://schemas.microsoft.com/office/drawing/2014/main" id="{3644743A-FA79-492D-A05A-B61B123CB74F}"/>
                  </a:ext>
                </a:extLst>
              </p:cNvPr>
              <p:cNvSpPr/>
              <p:nvPr/>
            </p:nvSpPr>
            <p:spPr>
              <a:xfrm>
                <a:off x="1038359" y="4992782"/>
                <a:ext cx="48619"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6" name="正方形/長方形 245">
                <a:extLst>
                  <a:ext uri="{FF2B5EF4-FFF2-40B4-BE49-F238E27FC236}">
                    <a16:creationId xmlns:a16="http://schemas.microsoft.com/office/drawing/2014/main" id="{855E50A0-FE98-403C-996C-87461C403F6B}"/>
                  </a:ext>
                </a:extLst>
              </p:cNvPr>
              <p:cNvSpPr/>
              <p:nvPr/>
            </p:nvSpPr>
            <p:spPr>
              <a:xfrm>
                <a:off x="913578" y="5120622"/>
                <a:ext cx="49442"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7" name="正方形/長方形 246">
                <a:extLst>
                  <a:ext uri="{FF2B5EF4-FFF2-40B4-BE49-F238E27FC236}">
                    <a16:creationId xmlns:a16="http://schemas.microsoft.com/office/drawing/2014/main" id="{8AEBB1B7-5131-478A-B150-6896F42836E8}"/>
                  </a:ext>
                </a:extLst>
              </p:cNvPr>
              <p:cNvSpPr/>
              <p:nvPr/>
            </p:nvSpPr>
            <p:spPr>
              <a:xfrm>
                <a:off x="958835" y="5067028"/>
                <a:ext cx="49442"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8" name="正方形/長方形 247">
                <a:extLst>
                  <a:ext uri="{FF2B5EF4-FFF2-40B4-BE49-F238E27FC236}">
                    <a16:creationId xmlns:a16="http://schemas.microsoft.com/office/drawing/2014/main" id="{55014AFB-68EE-461F-8062-C65CA93857AD}"/>
                  </a:ext>
                </a:extLst>
              </p:cNvPr>
              <p:cNvSpPr/>
              <p:nvPr/>
            </p:nvSpPr>
            <p:spPr>
              <a:xfrm>
                <a:off x="1163879" y="4942614"/>
                <a:ext cx="78968" cy="41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9" name="正方形/長方形 248">
                <a:extLst>
                  <a:ext uri="{FF2B5EF4-FFF2-40B4-BE49-F238E27FC236}">
                    <a16:creationId xmlns:a16="http://schemas.microsoft.com/office/drawing/2014/main" id="{B11DF4AE-748C-41B0-B6A7-E76E861E1118}"/>
                  </a:ext>
                </a:extLst>
              </p:cNvPr>
              <p:cNvSpPr/>
              <p:nvPr/>
            </p:nvSpPr>
            <p:spPr>
              <a:xfrm>
                <a:off x="1837036" y="4668480"/>
                <a:ext cx="78968" cy="666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正方形/長方形 249">
                <a:extLst>
                  <a:ext uri="{FF2B5EF4-FFF2-40B4-BE49-F238E27FC236}">
                    <a16:creationId xmlns:a16="http://schemas.microsoft.com/office/drawing/2014/main" id="{DE927417-5222-43DA-94EC-3F27EB4BAA9E}"/>
                  </a:ext>
                </a:extLst>
              </p:cNvPr>
              <p:cNvSpPr/>
              <p:nvPr/>
            </p:nvSpPr>
            <p:spPr>
              <a:xfrm>
                <a:off x="1878758" y="4737279"/>
                <a:ext cx="82127" cy="2498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1" name="正方形/長方形 250">
                <a:extLst>
                  <a:ext uri="{FF2B5EF4-FFF2-40B4-BE49-F238E27FC236}">
                    <a16:creationId xmlns:a16="http://schemas.microsoft.com/office/drawing/2014/main" id="{C60115CE-8239-4063-9EAB-BAC7AB4148CD}"/>
                  </a:ext>
                </a:extLst>
              </p:cNvPr>
              <p:cNvSpPr/>
              <p:nvPr/>
            </p:nvSpPr>
            <p:spPr>
              <a:xfrm>
                <a:off x="1878766" y="4989250"/>
                <a:ext cx="45169" cy="417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2" name="正方形/長方形 251">
                <a:extLst>
                  <a:ext uri="{FF2B5EF4-FFF2-40B4-BE49-F238E27FC236}">
                    <a16:creationId xmlns:a16="http://schemas.microsoft.com/office/drawing/2014/main" id="{D185E83C-F7F1-4F90-825B-C056DBDD534F}"/>
                  </a:ext>
                </a:extLst>
              </p:cNvPr>
              <p:cNvSpPr/>
              <p:nvPr/>
            </p:nvSpPr>
            <p:spPr>
              <a:xfrm>
                <a:off x="2214523" y="4649981"/>
                <a:ext cx="83647" cy="417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3" name="正方形/長方形 252">
                <a:extLst>
                  <a:ext uri="{FF2B5EF4-FFF2-40B4-BE49-F238E27FC236}">
                    <a16:creationId xmlns:a16="http://schemas.microsoft.com/office/drawing/2014/main" id="{1CC2C833-5341-4D54-9FDB-1477CD2085C8}"/>
                  </a:ext>
                </a:extLst>
              </p:cNvPr>
              <p:cNvSpPr/>
              <p:nvPr/>
            </p:nvSpPr>
            <p:spPr>
              <a:xfrm>
                <a:off x="1916187" y="4664731"/>
                <a:ext cx="47380" cy="326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4" name="正方形/長方形 253">
                <a:extLst>
                  <a:ext uri="{FF2B5EF4-FFF2-40B4-BE49-F238E27FC236}">
                    <a16:creationId xmlns:a16="http://schemas.microsoft.com/office/drawing/2014/main" id="{25A8C19D-7F1D-4161-A877-B7608FE335C1}"/>
                  </a:ext>
                </a:extLst>
              </p:cNvPr>
              <p:cNvSpPr/>
              <p:nvPr/>
            </p:nvSpPr>
            <p:spPr>
              <a:xfrm>
                <a:off x="2042886" y="5244315"/>
                <a:ext cx="166298" cy="2186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5" name="正方形/長方形 254">
                <a:extLst>
                  <a:ext uri="{FF2B5EF4-FFF2-40B4-BE49-F238E27FC236}">
                    <a16:creationId xmlns:a16="http://schemas.microsoft.com/office/drawing/2014/main" id="{2A86959E-5FA2-495B-B01E-EEF7A446E235}"/>
                  </a:ext>
                </a:extLst>
              </p:cNvPr>
              <p:cNvSpPr/>
              <p:nvPr/>
            </p:nvSpPr>
            <p:spPr>
              <a:xfrm>
                <a:off x="2204145" y="5292936"/>
                <a:ext cx="92840" cy="125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6" name="正方形/長方形 255">
                <a:extLst>
                  <a:ext uri="{FF2B5EF4-FFF2-40B4-BE49-F238E27FC236}">
                    <a16:creationId xmlns:a16="http://schemas.microsoft.com/office/drawing/2014/main" id="{E116F8B6-74DA-4DDB-93A7-552F0827324D}"/>
                  </a:ext>
                </a:extLst>
              </p:cNvPr>
              <p:cNvSpPr/>
              <p:nvPr/>
            </p:nvSpPr>
            <p:spPr>
              <a:xfrm>
                <a:off x="2296991" y="5333497"/>
                <a:ext cx="41328"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7" name="正方形/長方形 256">
                <a:extLst>
                  <a:ext uri="{FF2B5EF4-FFF2-40B4-BE49-F238E27FC236}">
                    <a16:creationId xmlns:a16="http://schemas.microsoft.com/office/drawing/2014/main" id="{70CC35DC-8E5F-41D9-9327-68D99C6ADDB4}"/>
                  </a:ext>
                </a:extLst>
              </p:cNvPr>
              <p:cNvSpPr/>
              <p:nvPr/>
            </p:nvSpPr>
            <p:spPr>
              <a:xfrm>
                <a:off x="2211178" y="5422706"/>
                <a:ext cx="41328"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8" name="正方形/長方形 257">
                <a:extLst>
                  <a:ext uri="{FF2B5EF4-FFF2-40B4-BE49-F238E27FC236}">
                    <a16:creationId xmlns:a16="http://schemas.microsoft.com/office/drawing/2014/main" id="{0202D2D1-C035-482E-889F-79FFC77367F2}"/>
                  </a:ext>
                </a:extLst>
              </p:cNvPr>
              <p:cNvSpPr/>
              <p:nvPr/>
            </p:nvSpPr>
            <p:spPr>
              <a:xfrm>
                <a:off x="1922807" y="5335397"/>
                <a:ext cx="120071" cy="125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正方形/長方形 258">
                <a:extLst>
                  <a:ext uri="{FF2B5EF4-FFF2-40B4-BE49-F238E27FC236}">
                    <a16:creationId xmlns:a16="http://schemas.microsoft.com/office/drawing/2014/main" id="{571A3B7B-B968-4ACA-89E9-E87CDCC06FE9}"/>
                  </a:ext>
                </a:extLst>
              </p:cNvPr>
              <p:cNvSpPr/>
              <p:nvPr/>
            </p:nvSpPr>
            <p:spPr>
              <a:xfrm>
                <a:off x="2000311" y="5291681"/>
                <a:ext cx="41328"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0" name="正方形/長方形 259">
                <a:extLst>
                  <a:ext uri="{FF2B5EF4-FFF2-40B4-BE49-F238E27FC236}">
                    <a16:creationId xmlns:a16="http://schemas.microsoft.com/office/drawing/2014/main" id="{EF5075E1-3BB9-4E2B-9F99-250665FC2E42}"/>
                  </a:ext>
                </a:extLst>
              </p:cNvPr>
              <p:cNvSpPr/>
              <p:nvPr/>
            </p:nvSpPr>
            <p:spPr>
              <a:xfrm>
                <a:off x="2132328" y="5463454"/>
                <a:ext cx="41328"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1" name="正方形/長方形 260">
                <a:extLst>
                  <a:ext uri="{FF2B5EF4-FFF2-40B4-BE49-F238E27FC236}">
                    <a16:creationId xmlns:a16="http://schemas.microsoft.com/office/drawing/2014/main" id="{1D507F36-E9D2-4185-8A92-05A46FB6BF97}"/>
                  </a:ext>
                </a:extLst>
              </p:cNvPr>
              <p:cNvSpPr/>
              <p:nvPr/>
            </p:nvSpPr>
            <p:spPr>
              <a:xfrm>
                <a:off x="2009097" y="5463454"/>
                <a:ext cx="81221"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2" name="正方形/長方形 261">
                <a:extLst>
                  <a:ext uri="{FF2B5EF4-FFF2-40B4-BE49-F238E27FC236}">
                    <a16:creationId xmlns:a16="http://schemas.microsoft.com/office/drawing/2014/main" id="{B17A72D1-3D44-4386-A18E-B2887F32BF29}"/>
                  </a:ext>
                </a:extLst>
              </p:cNvPr>
              <p:cNvSpPr/>
              <p:nvPr/>
            </p:nvSpPr>
            <p:spPr>
              <a:xfrm>
                <a:off x="1799573" y="5465405"/>
                <a:ext cx="164877" cy="44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a:extLst>
                  <a:ext uri="{FF2B5EF4-FFF2-40B4-BE49-F238E27FC236}">
                    <a16:creationId xmlns:a16="http://schemas.microsoft.com/office/drawing/2014/main" id="{87683C0B-5F58-401D-8713-5A0E0702D452}"/>
                  </a:ext>
                </a:extLst>
              </p:cNvPr>
              <p:cNvSpPr/>
              <p:nvPr/>
            </p:nvSpPr>
            <p:spPr>
              <a:xfrm>
                <a:off x="1818599" y="5506744"/>
                <a:ext cx="87385" cy="488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4" name="正方形/長方形 263">
                <a:extLst>
                  <a:ext uri="{FF2B5EF4-FFF2-40B4-BE49-F238E27FC236}">
                    <a16:creationId xmlns:a16="http://schemas.microsoft.com/office/drawing/2014/main" id="{9872A69E-1688-45DD-A671-F62B244A1576}"/>
                  </a:ext>
                </a:extLst>
              </p:cNvPr>
              <p:cNvSpPr/>
              <p:nvPr/>
            </p:nvSpPr>
            <p:spPr>
              <a:xfrm>
                <a:off x="1797458" y="5553671"/>
                <a:ext cx="87385" cy="805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5" name="正方形/長方形 264">
                <a:extLst>
                  <a:ext uri="{FF2B5EF4-FFF2-40B4-BE49-F238E27FC236}">
                    <a16:creationId xmlns:a16="http://schemas.microsoft.com/office/drawing/2014/main" id="{7A2C0D86-752D-4F5A-AB5F-AF4B84634F39}"/>
                  </a:ext>
                </a:extLst>
              </p:cNvPr>
              <p:cNvSpPr/>
              <p:nvPr/>
            </p:nvSpPr>
            <p:spPr>
              <a:xfrm>
                <a:off x="1878491" y="5377443"/>
                <a:ext cx="43692" cy="875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6" name="正方形/長方形 265">
                <a:extLst>
                  <a:ext uri="{FF2B5EF4-FFF2-40B4-BE49-F238E27FC236}">
                    <a16:creationId xmlns:a16="http://schemas.microsoft.com/office/drawing/2014/main" id="{FD112DB7-4067-48AF-B04C-D12B3C1EC76F}"/>
                  </a:ext>
                </a:extLst>
              </p:cNvPr>
              <p:cNvSpPr/>
              <p:nvPr/>
            </p:nvSpPr>
            <p:spPr>
              <a:xfrm>
                <a:off x="1834175" y="5421683"/>
                <a:ext cx="43692" cy="428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7" name="正方形/長方形 266">
                <a:extLst>
                  <a:ext uri="{FF2B5EF4-FFF2-40B4-BE49-F238E27FC236}">
                    <a16:creationId xmlns:a16="http://schemas.microsoft.com/office/drawing/2014/main" id="{3B68E695-0CDC-4134-8EFA-783F7119AD3E}"/>
                  </a:ext>
                </a:extLst>
              </p:cNvPr>
              <p:cNvSpPr/>
              <p:nvPr/>
            </p:nvSpPr>
            <p:spPr>
              <a:xfrm>
                <a:off x="1877475" y="5497269"/>
                <a:ext cx="43692" cy="428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8" name="正方形/長方形 267">
                <a:extLst>
                  <a:ext uri="{FF2B5EF4-FFF2-40B4-BE49-F238E27FC236}">
                    <a16:creationId xmlns:a16="http://schemas.microsoft.com/office/drawing/2014/main" id="{C997FEBE-CD82-42DE-8B5C-3DA0E27AE92C}"/>
                  </a:ext>
                </a:extLst>
              </p:cNvPr>
              <p:cNvSpPr/>
              <p:nvPr/>
            </p:nvSpPr>
            <p:spPr>
              <a:xfrm>
                <a:off x="3640674" y="4816159"/>
                <a:ext cx="84812" cy="2186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9" name="正方形/長方形 268">
                <a:extLst>
                  <a:ext uri="{FF2B5EF4-FFF2-40B4-BE49-F238E27FC236}">
                    <a16:creationId xmlns:a16="http://schemas.microsoft.com/office/drawing/2014/main" id="{AE0E7D50-DC55-45A8-99B7-86DEA81553EF}"/>
                  </a:ext>
                </a:extLst>
              </p:cNvPr>
              <p:cNvSpPr/>
              <p:nvPr/>
            </p:nvSpPr>
            <p:spPr>
              <a:xfrm>
                <a:off x="3557127" y="4818242"/>
                <a:ext cx="84812" cy="8158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0" name="正方形/長方形 269">
                <a:extLst>
                  <a:ext uri="{FF2B5EF4-FFF2-40B4-BE49-F238E27FC236}">
                    <a16:creationId xmlns:a16="http://schemas.microsoft.com/office/drawing/2014/main" id="{29B80ED5-6286-4A4F-B561-142538291B14}"/>
                  </a:ext>
                </a:extLst>
              </p:cNvPr>
              <p:cNvSpPr/>
              <p:nvPr/>
            </p:nvSpPr>
            <p:spPr>
              <a:xfrm>
                <a:off x="3717320" y="4901895"/>
                <a:ext cx="45799" cy="1330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1" name="正方形/長方形 270">
                <a:extLst>
                  <a:ext uri="{FF2B5EF4-FFF2-40B4-BE49-F238E27FC236}">
                    <a16:creationId xmlns:a16="http://schemas.microsoft.com/office/drawing/2014/main" id="{9442B010-1553-40B6-82EE-5F7E03B42435}"/>
                  </a:ext>
                </a:extLst>
              </p:cNvPr>
              <p:cNvSpPr/>
              <p:nvPr/>
            </p:nvSpPr>
            <p:spPr>
              <a:xfrm>
                <a:off x="3805134" y="5161526"/>
                <a:ext cx="45799" cy="409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2" name="正方形/長方形 271">
                <a:extLst>
                  <a:ext uri="{FF2B5EF4-FFF2-40B4-BE49-F238E27FC236}">
                    <a16:creationId xmlns:a16="http://schemas.microsoft.com/office/drawing/2014/main" id="{913DD9EF-B81A-4B03-9AC8-32DF0879A504}"/>
                  </a:ext>
                </a:extLst>
              </p:cNvPr>
              <p:cNvSpPr/>
              <p:nvPr/>
            </p:nvSpPr>
            <p:spPr>
              <a:xfrm>
                <a:off x="3469925" y="4739605"/>
                <a:ext cx="45799" cy="408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3" name="正方形/長方形 272">
                <a:extLst>
                  <a:ext uri="{FF2B5EF4-FFF2-40B4-BE49-F238E27FC236}">
                    <a16:creationId xmlns:a16="http://schemas.microsoft.com/office/drawing/2014/main" id="{24D11079-E24E-4C8E-8405-407195AFDF29}"/>
                  </a:ext>
                </a:extLst>
              </p:cNvPr>
              <p:cNvSpPr/>
              <p:nvPr/>
            </p:nvSpPr>
            <p:spPr>
              <a:xfrm>
                <a:off x="3510627" y="4820726"/>
                <a:ext cx="45799" cy="408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4" name="正方形/長方形 273">
                <a:extLst>
                  <a:ext uri="{FF2B5EF4-FFF2-40B4-BE49-F238E27FC236}">
                    <a16:creationId xmlns:a16="http://schemas.microsoft.com/office/drawing/2014/main" id="{D4A4C167-EE9F-4E78-B687-26AA743F5407}"/>
                  </a:ext>
                </a:extLst>
              </p:cNvPr>
              <p:cNvSpPr/>
              <p:nvPr/>
            </p:nvSpPr>
            <p:spPr>
              <a:xfrm>
                <a:off x="3595031" y="4901594"/>
                <a:ext cx="45799" cy="477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5" name="正方形/長方形 274">
                <a:extLst>
                  <a:ext uri="{FF2B5EF4-FFF2-40B4-BE49-F238E27FC236}">
                    <a16:creationId xmlns:a16="http://schemas.microsoft.com/office/drawing/2014/main" id="{390AECD8-49B9-42AA-BBB0-964032856E0D}"/>
                  </a:ext>
                </a:extLst>
              </p:cNvPr>
              <p:cNvSpPr/>
              <p:nvPr/>
            </p:nvSpPr>
            <p:spPr>
              <a:xfrm>
                <a:off x="3512735" y="4943419"/>
                <a:ext cx="45799" cy="938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6" name="正方形/長方形 275">
                <a:extLst>
                  <a:ext uri="{FF2B5EF4-FFF2-40B4-BE49-F238E27FC236}">
                    <a16:creationId xmlns:a16="http://schemas.microsoft.com/office/drawing/2014/main" id="{81802AD4-367F-420C-8BE0-A30DAF44D4B8}"/>
                  </a:ext>
                </a:extLst>
              </p:cNvPr>
              <p:cNvSpPr/>
              <p:nvPr/>
            </p:nvSpPr>
            <p:spPr>
              <a:xfrm>
                <a:off x="3549154" y="5041934"/>
                <a:ext cx="101910" cy="2083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7" name="正方形/長方形 276">
                <a:extLst>
                  <a:ext uri="{FF2B5EF4-FFF2-40B4-BE49-F238E27FC236}">
                    <a16:creationId xmlns:a16="http://schemas.microsoft.com/office/drawing/2014/main" id="{36C05856-0DB8-4228-84A8-1B0E5683435C}"/>
                  </a:ext>
                </a:extLst>
              </p:cNvPr>
              <p:cNvSpPr/>
              <p:nvPr/>
            </p:nvSpPr>
            <p:spPr>
              <a:xfrm>
                <a:off x="3652416" y="5077623"/>
                <a:ext cx="26815" cy="2083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8" name="正方形/長方形 277">
                <a:extLst>
                  <a:ext uri="{FF2B5EF4-FFF2-40B4-BE49-F238E27FC236}">
                    <a16:creationId xmlns:a16="http://schemas.microsoft.com/office/drawing/2014/main" id="{7539A04A-9CE4-49A2-A179-43F773F2FFDC}"/>
                  </a:ext>
                </a:extLst>
              </p:cNvPr>
              <p:cNvSpPr/>
              <p:nvPr/>
            </p:nvSpPr>
            <p:spPr>
              <a:xfrm>
                <a:off x="3679272" y="5160367"/>
                <a:ext cx="38158" cy="1319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9" name="正方形/長方形 278">
                <a:extLst>
                  <a:ext uri="{FF2B5EF4-FFF2-40B4-BE49-F238E27FC236}">
                    <a16:creationId xmlns:a16="http://schemas.microsoft.com/office/drawing/2014/main" id="{07D1EA05-5DBF-4F5E-8088-8D1F27DB80F7}"/>
                  </a:ext>
                </a:extLst>
              </p:cNvPr>
              <p:cNvSpPr/>
              <p:nvPr/>
            </p:nvSpPr>
            <p:spPr>
              <a:xfrm>
                <a:off x="3718008" y="5211607"/>
                <a:ext cx="45799" cy="409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0" name="正方形/長方形 279">
                <a:extLst>
                  <a:ext uri="{FF2B5EF4-FFF2-40B4-BE49-F238E27FC236}">
                    <a16:creationId xmlns:a16="http://schemas.microsoft.com/office/drawing/2014/main" id="{0DA9C3C2-ABC9-4130-8D1B-934C9D207B54}"/>
                  </a:ext>
                </a:extLst>
              </p:cNvPr>
              <p:cNvSpPr/>
              <p:nvPr/>
            </p:nvSpPr>
            <p:spPr>
              <a:xfrm>
                <a:off x="3600072" y="5247151"/>
                <a:ext cx="47640" cy="441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1" name="正方形/長方形 280">
                <a:extLst>
                  <a:ext uri="{FF2B5EF4-FFF2-40B4-BE49-F238E27FC236}">
                    <a16:creationId xmlns:a16="http://schemas.microsoft.com/office/drawing/2014/main" id="{8CB8A414-F619-4B9C-B7DF-FCDEF98583DA}"/>
                  </a:ext>
                </a:extLst>
              </p:cNvPr>
              <p:cNvSpPr/>
              <p:nvPr/>
            </p:nvSpPr>
            <p:spPr>
              <a:xfrm>
                <a:off x="3515405" y="5124295"/>
                <a:ext cx="47640" cy="441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2" name="正方形/長方形 281">
                <a:extLst>
                  <a:ext uri="{FF2B5EF4-FFF2-40B4-BE49-F238E27FC236}">
                    <a16:creationId xmlns:a16="http://schemas.microsoft.com/office/drawing/2014/main" id="{F5AD8C35-7CDE-4629-ADA8-368736695F2B}"/>
                  </a:ext>
                </a:extLst>
              </p:cNvPr>
              <p:cNvSpPr/>
              <p:nvPr/>
            </p:nvSpPr>
            <p:spPr>
              <a:xfrm>
                <a:off x="3919433" y="4132119"/>
                <a:ext cx="92887" cy="483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3" name="正方形/長方形 282">
                <a:extLst>
                  <a:ext uri="{FF2B5EF4-FFF2-40B4-BE49-F238E27FC236}">
                    <a16:creationId xmlns:a16="http://schemas.microsoft.com/office/drawing/2014/main" id="{A400421B-5DAA-49E4-8AC8-ABD5E6833AF1}"/>
                  </a:ext>
                </a:extLst>
              </p:cNvPr>
              <p:cNvSpPr/>
              <p:nvPr/>
            </p:nvSpPr>
            <p:spPr>
              <a:xfrm>
                <a:off x="4095262" y="2040545"/>
                <a:ext cx="75685" cy="5626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4" name="正方形/長方形 283">
                <a:extLst>
                  <a:ext uri="{FF2B5EF4-FFF2-40B4-BE49-F238E27FC236}">
                    <a16:creationId xmlns:a16="http://schemas.microsoft.com/office/drawing/2014/main" id="{1B1CA73F-E1AB-4044-B81D-5C3D71B06D2C}"/>
                  </a:ext>
                </a:extLst>
              </p:cNvPr>
              <p:cNvSpPr/>
              <p:nvPr/>
            </p:nvSpPr>
            <p:spPr>
              <a:xfrm>
                <a:off x="4171630" y="2039769"/>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5" name="正方形/長方形 284">
                <a:extLst>
                  <a:ext uri="{FF2B5EF4-FFF2-40B4-BE49-F238E27FC236}">
                    <a16:creationId xmlns:a16="http://schemas.microsoft.com/office/drawing/2014/main" id="{DA0883B0-CC76-47ED-90DC-4F46CB1AA2DB}"/>
                  </a:ext>
                </a:extLst>
              </p:cNvPr>
              <p:cNvSpPr/>
              <p:nvPr/>
            </p:nvSpPr>
            <p:spPr>
              <a:xfrm>
                <a:off x="4211085" y="1697135"/>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6" name="正方形/長方形 285">
                <a:extLst>
                  <a:ext uri="{FF2B5EF4-FFF2-40B4-BE49-F238E27FC236}">
                    <a16:creationId xmlns:a16="http://schemas.microsoft.com/office/drawing/2014/main" id="{AFA5C1D1-C54A-4CF8-9229-C5D7F16737CC}"/>
                  </a:ext>
                </a:extLst>
              </p:cNvPr>
              <p:cNvSpPr/>
              <p:nvPr/>
            </p:nvSpPr>
            <p:spPr>
              <a:xfrm>
                <a:off x="4173350" y="1956198"/>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7" name="正方形/長方形 286">
                <a:extLst>
                  <a:ext uri="{FF2B5EF4-FFF2-40B4-BE49-F238E27FC236}">
                    <a16:creationId xmlns:a16="http://schemas.microsoft.com/office/drawing/2014/main" id="{0150A6AC-27DA-45F9-85E3-64E99A1D2CB1}"/>
                  </a:ext>
                </a:extLst>
              </p:cNvPr>
              <p:cNvSpPr/>
              <p:nvPr/>
            </p:nvSpPr>
            <p:spPr>
              <a:xfrm>
                <a:off x="4127655" y="1994924"/>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8" name="正方形/長方形 287">
                <a:extLst>
                  <a:ext uri="{FF2B5EF4-FFF2-40B4-BE49-F238E27FC236}">
                    <a16:creationId xmlns:a16="http://schemas.microsoft.com/office/drawing/2014/main" id="{32917F69-81ED-451B-BCAB-DD6CC4236CFA}"/>
                  </a:ext>
                </a:extLst>
              </p:cNvPr>
              <p:cNvSpPr/>
              <p:nvPr/>
            </p:nvSpPr>
            <p:spPr>
              <a:xfrm>
                <a:off x="3969465" y="1783551"/>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9" name="正方形/長方形 288">
                <a:extLst>
                  <a:ext uri="{FF2B5EF4-FFF2-40B4-BE49-F238E27FC236}">
                    <a16:creationId xmlns:a16="http://schemas.microsoft.com/office/drawing/2014/main" id="{A07516C4-A1FF-4871-8ADC-476DC217C0B9}"/>
                  </a:ext>
                </a:extLst>
              </p:cNvPr>
              <p:cNvSpPr/>
              <p:nvPr/>
            </p:nvSpPr>
            <p:spPr>
              <a:xfrm>
                <a:off x="4005018" y="1869788"/>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0" name="正方形/長方形 289">
                <a:extLst>
                  <a:ext uri="{FF2B5EF4-FFF2-40B4-BE49-F238E27FC236}">
                    <a16:creationId xmlns:a16="http://schemas.microsoft.com/office/drawing/2014/main" id="{75EF0F27-BC3F-43A8-A7C5-9B9F4A3EC094}"/>
                  </a:ext>
                </a:extLst>
              </p:cNvPr>
              <p:cNvSpPr/>
              <p:nvPr/>
            </p:nvSpPr>
            <p:spPr>
              <a:xfrm>
                <a:off x="3885586" y="1909140"/>
                <a:ext cx="46167" cy="405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1" name="正方形/長方形 290">
                <a:extLst>
                  <a:ext uri="{FF2B5EF4-FFF2-40B4-BE49-F238E27FC236}">
                    <a16:creationId xmlns:a16="http://schemas.microsoft.com/office/drawing/2014/main" id="{80576A2B-2D82-4896-950C-EB4D65A3561D}"/>
                  </a:ext>
                </a:extLst>
              </p:cNvPr>
              <p:cNvSpPr/>
              <p:nvPr/>
            </p:nvSpPr>
            <p:spPr>
              <a:xfrm>
                <a:off x="3800125" y="2106703"/>
                <a:ext cx="46167" cy="5934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2" name="正方形/長方形 291">
                <a:extLst>
                  <a:ext uri="{FF2B5EF4-FFF2-40B4-BE49-F238E27FC236}">
                    <a16:creationId xmlns:a16="http://schemas.microsoft.com/office/drawing/2014/main" id="{4A019C5F-EC1F-473E-B929-532AA2CE7E1C}"/>
                  </a:ext>
                </a:extLst>
              </p:cNvPr>
              <p:cNvSpPr/>
              <p:nvPr/>
            </p:nvSpPr>
            <p:spPr>
              <a:xfrm>
                <a:off x="3838175" y="2120785"/>
                <a:ext cx="46167" cy="4846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00007310-8C1D-40D4-BE9E-99F464C9EF90}"/>
                  </a:ext>
                </a:extLst>
              </p:cNvPr>
              <p:cNvSpPr/>
              <p:nvPr/>
            </p:nvSpPr>
            <p:spPr>
              <a:xfrm>
                <a:off x="3645964" y="1089740"/>
                <a:ext cx="117264" cy="1598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4" name="正方形/長方形 293">
                <a:extLst>
                  <a:ext uri="{FF2B5EF4-FFF2-40B4-BE49-F238E27FC236}">
                    <a16:creationId xmlns:a16="http://schemas.microsoft.com/office/drawing/2014/main" id="{A4827642-4DDF-4843-AE1F-D1517CA5ED89}"/>
                  </a:ext>
                </a:extLst>
              </p:cNvPr>
              <p:cNvSpPr/>
              <p:nvPr/>
            </p:nvSpPr>
            <p:spPr>
              <a:xfrm>
                <a:off x="3762819" y="1137279"/>
                <a:ext cx="82318" cy="1102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5" name="正方形/長方形 294">
                <a:extLst>
                  <a:ext uri="{FF2B5EF4-FFF2-40B4-BE49-F238E27FC236}">
                    <a16:creationId xmlns:a16="http://schemas.microsoft.com/office/drawing/2014/main" id="{26BA1E55-8FC2-4212-B56F-6D0519677E86}"/>
                  </a:ext>
                </a:extLst>
              </p:cNvPr>
              <p:cNvSpPr/>
              <p:nvPr/>
            </p:nvSpPr>
            <p:spPr>
              <a:xfrm>
                <a:off x="3838924" y="1217919"/>
                <a:ext cx="82318" cy="137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6" name="正方形/長方形 295">
                <a:extLst>
                  <a:ext uri="{FF2B5EF4-FFF2-40B4-BE49-F238E27FC236}">
                    <a16:creationId xmlns:a16="http://schemas.microsoft.com/office/drawing/2014/main" id="{FFC5A69F-8800-490C-ACC8-87BA9CAD3353}"/>
                  </a:ext>
                </a:extLst>
              </p:cNvPr>
              <p:cNvSpPr/>
              <p:nvPr/>
            </p:nvSpPr>
            <p:spPr>
              <a:xfrm>
                <a:off x="3593228" y="1141226"/>
                <a:ext cx="49141" cy="41351"/>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7" name="正方形/長方形 296">
                <a:extLst>
                  <a:ext uri="{FF2B5EF4-FFF2-40B4-BE49-F238E27FC236}">
                    <a16:creationId xmlns:a16="http://schemas.microsoft.com/office/drawing/2014/main" id="{7C6AEC8F-70B7-4B07-806E-3A91E51B75A1}"/>
                  </a:ext>
                </a:extLst>
              </p:cNvPr>
              <p:cNvSpPr/>
              <p:nvPr/>
            </p:nvSpPr>
            <p:spPr>
              <a:xfrm>
                <a:off x="3888484" y="1143483"/>
                <a:ext cx="85998" cy="413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8" name="正方形/長方形 297">
                <a:extLst>
                  <a:ext uri="{FF2B5EF4-FFF2-40B4-BE49-F238E27FC236}">
                    <a16:creationId xmlns:a16="http://schemas.microsoft.com/office/drawing/2014/main" id="{CA5C4709-03FF-4EDA-88C8-C678AB035070}"/>
                  </a:ext>
                </a:extLst>
              </p:cNvPr>
              <p:cNvSpPr/>
              <p:nvPr/>
            </p:nvSpPr>
            <p:spPr>
              <a:xfrm>
                <a:off x="3918604" y="1180284"/>
                <a:ext cx="140177" cy="41351"/>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9" name="正方形/長方形 298">
                <a:extLst>
                  <a:ext uri="{FF2B5EF4-FFF2-40B4-BE49-F238E27FC236}">
                    <a16:creationId xmlns:a16="http://schemas.microsoft.com/office/drawing/2014/main" id="{1F397B1E-1201-43C8-A365-20F9610A4850}"/>
                  </a:ext>
                </a:extLst>
              </p:cNvPr>
              <p:cNvSpPr/>
              <p:nvPr/>
            </p:nvSpPr>
            <p:spPr>
              <a:xfrm>
                <a:off x="3959692" y="1221708"/>
                <a:ext cx="100928" cy="413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0" name="正方形/長方形 299">
                <a:extLst>
                  <a:ext uri="{FF2B5EF4-FFF2-40B4-BE49-F238E27FC236}">
                    <a16:creationId xmlns:a16="http://schemas.microsoft.com/office/drawing/2014/main" id="{20DCF763-314B-4447-BF06-73417BF25D13}"/>
                  </a:ext>
                </a:extLst>
              </p:cNvPr>
              <p:cNvSpPr/>
              <p:nvPr/>
            </p:nvSpPr>
            <p:spPr>
              <a:xfrm>
                <a:off x="4051188" y="1264391"/>
                <a:ext cx="91844" cy="413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1" name="正方形/長方形 300">
                <a:extLst>
                  <a:ext uri="{FF2B5EF4-FFF2-40B4-BE49-F238E27FC236}">
                    <a16:creationId xmlns:a16="http://schemas.microsoft.com/office/drawing/2014/main" id="{91077879-9603-464A-A43D-B613A2346AC1}"/>
                  </a:ext>
                </a:extLst>
              </p:cNvPr>
              <p:cNvSpPr/>
              <p:nvPr/>
            </p:nvSpPr>
            <p:spPr>
              <a:xfrm>
                <a:off x="4225118" y="1273156"/>
                <a:ext cx="38574" cy="834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2" name="正方形/長方形 301">
                <a:extLst>
                  <a:ext uri="{FF2B5EF4-FFF2-40B4-BE49-F238E27FC236}">
                    <a16:creationId xmlns:a16="http://schemas.microsoft.com/office/drawing/2014/main" id="{41CA121A-B827-488D-A068-5248161D5D84}"/>
                  </a:ext>
                </a:extLst>
              </p:cNvPr>
              <p:cNvSpPr/>
              <p:nvPr/>
            </p:nvSpPr>
            <p:spPr>
              <a:xfrm>
                <a:off x="4061274" y="1440317"/>
                <a:ext cx="76377" cy="3799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3" name="正方形/長方形 302">
                <a:extLst>
                  <a:ext uri="{FF2B5EF4-FFF2-40B4-BE49-F238E27FC236}">
                    <a16:creationId xmlns:a16="http://schemas.microsoft.com/office/drawing/2014/main" id="{620A2692-A8CC-4CCC-A9BB-43621BD538C7}"/>
                  </a:ext>
                </a:extLst>
              </p:cNvPr>
              <p:cNvSpPr/>
              <p:nvPr/>
            </p:nvSpPr>
            <p:spPr>
              <a:xfrm>
                <a:off x="3918770" y="1309707"/>
                <a:ext cx="55149" cy="379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21978044-7AD7-4D89-954D-B17D9F41D8A6}"/>
                  </a:ext>
                </a:extLst>
              </p:cNvPr>
              <p:cNvSpPr/>
              <p:nvPr/>
            </p:nvSpPr>
            <p:spPr>
              <a:xfrm>
                <a:off x="4225432" y="1434164"/>
                <a:ext cx="44931" cy="3799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5" name="正方形/長方形 304">
                <a:extLst>
                  <a:ext uri="{FF2B5EF4-FFF2-40B4-BE49-F238E27FC236}">
                    <a16:creationId xmlns:a16="http://schemas.microsoft.com/office/drawing/2014/main" id="{F7610AEA-AA6B-4C94-9C7E-D2BB7BE3D9C0}"/>
                  </a:ext>
                </a:extLst>
              </p:cNvPr>
              <p:cNvSpPr/>
              <p:nvPr/>
            </p:nvSpPr>
            <p:spPr>
              <a:xfrm>
                <a:off x="1787090" y="1139950"/>
                <a:ext cx="164877" cy="20644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6" name="正方形/長方形 305">
                <a:extLst>
                  <a:ext uri="{FF2B5EF4-FFF2-40B4-BE49-F238E27FC236}">
                    <a16:creationId xmlns:a16="http://schemas.microsoft.com/office/drawing/2014/main" id="{1CFC2C90-CBB1-41B2-99B6-0509ADA40F95}"/>
                  </a:ext>
                </a:extLst>
              </p:cNvPr>
              <p:cNvSpPr/>
              <p:nvPr/>
            </p:nvSpPr>
            <p:spPr>
              <a:xfrm>
                <a:off x="1949370" y="1263958"/>
                <a:ext cx="181365" cy="13212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7" name="正方形/長方形 306">
                <a:extLst>
                  <a:ext uri="{FF2B5EF4-FFF2-40B4-BE49-F238E27FC236}">
                    <a16:creationId xmlns:a16="http://schemas.microsoft.com/office/drawing/2014/main" id="{9E53EC06-F0A4-4339-84C2-3A2ABAFEB6BC}"/>
                  </a:ext>
                </a:extLst>
              </p:cNvPr>
              <p:cNvSpPr/>
              <p:nvPr/>
            </p:nvSpPr>
            <p:spPr>
              <a:xfrm>
                <a:off x="2044223" y="1394605"/>
                <a:ext cx="83501" cy="7266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8" name="正方形/長方形 307">
                <a:extLst>
                  <a:ext uri="{FF2B5EF4-FFF2-40B4-BE49-F238E27FC236}">
                    <a16:creationId xmlns:a16="http://schemas.microsoft.com/office/drawing/2014/main" id="{72857A83-DBB1-402B-9DCB-201E548F441A}"/>
                  </a:ext>
                </a:extLst>
              </p:cNvPr>
              <p:cNvSpPr/>
              <p:nvPr/>
            </p:nvSpPr>
            <p:spPr>
              <a:xfrm>
                <a:off x="1832493" y="1323413"/>
                <a:ext cx="130168" cy="7266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9" name="正方形/長方形 308">
                <a:extLst>
                  <a:ext uri="{FF2B5EF4-FFF2-40B4-BE49-F238E27FC236}">
                    <a16:creationId xmlns:a16="http://schemas.microsoft.com/office/drawing/2014/main" id="{956E4774-A51E-45AE-8C27-81C92F04EEE3}"/>
                  </a:ext>
                </a:extLst>
              </p:cNvPr>
              <p:cNvSpPr/>
              <p:nvPr/>
            </p:nvSpPr>
            <p:spPr>
              <a:xfrm>
                <a:off x="1959360" y="1185766"/>
                <a:ext cx="36447"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0" name="正方形/長方形 309">
                <a:extLst>
                  <a:ext uri="{FF2B5EF4-FFF2-40B4-BE49-F238E27FC236}">
                    <a16:creationId xmlns:a16="http://schemas.microsoft.com/office/drawing/2014/main" id="{9FC5D05C-751A-47FA-A741-F11ADBD79D05}"/>
                  </a:ext>
                </a:extLst>
              </p:cNvPr>
              <p:cNvSpPr/>
              <p:nvPr/>
            </p:nvSpPr>
            <p:spPr>
              <a:xfrm>
                <a:off x="1838073" y="1092700"/>
                <a:ext cx="36447" cy="71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正方形/長方形 310">
                <a:extLst>
                  <a:ext uri="{FF2B5EF4-FFF2-40B4-BE49-F238E27FC236}">
                    <a16:creationId xmlns:a16="http://schemas.microsoft.com/office/drawing/2014/main" id="{6A8E9829-4C12-4CDF-9BE9-13587D20A905}"/>
                  </a:ext>
                </a:extLst>
              </p:cNvPr>
              <p:cNvSpPr/>
              <p:nvPr/>
            </p:nvSpPr>
            <p:spPr>
              <a:xfrm>
                <a:off x="2640969" y="965523"/>
                <a:ext cx="110633" cy="6566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2" name="正方形/長方形 311">
                <a:extLst>
                  <a:ext uri="{FF2B5EF4-FFF2-40B4-BE49-F238E27FC236}">
                    <a16:creationId xmlns:a16="http://schemas.microsoft.com/office/drawing/2014/main" id="{A976A74E-F9F4-4E28-9CB7-FA31A489BD44}"/>
                  </a:ext>
                </a:extLst>
              </p:cNvPr>
              <p:cNvSpPr/>
              <p:nvPr/>
            </p:nvSpPr>
            <p:spPr>
              <a:xfrm>
                <a:off x="2726395" y="1055109"/>
                <a:ext cx="110633" cy="6566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3" name="正方形/長方形 312">
                <a:extLst>
                  <a:ext uri="{FF2B5EF4-FFF2-40B4-BE49-F238E27FC236}">
                    <a16:creationId xmlns:a16="http://schemas.microsoft.com/office/drawing/2014/main" id="{51A2765B-A68C-40E8-A4BB-7060956B7E9A}"/>
                  </a:ext>
                </a:extLst>
              </p:cNvPr>
              <p:cNvSpPr/>
              <p:nvPr/>
            </p:nvSpPr>
            <p:spPr>
              <a:xfrm>
                <a:off x="2808755" y="1104049"/>
                <a:ext cx="110633" cy="6566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4" name="正方形/長方形 313">
                <a:extLst>
                  <a:ext uri="{FF2B5EF4-FFF2-40B4-BE49-F238E27FC236}">
                    <a16:creationId xmlns:a16="http://schemas.microsoft.com/office/drawing/2014/main" id="{D2566A95-E476-475F-9D2C-B0457C9A8DA5}"/>
                  </a:ext>
                </a:extLst>
              </p:cNvPr>
              <p:cNvSpPr/>
              <p:nvPr/>
            </p:nvSpPr>
            <p:spPr>
              <a:xfrm>
                <a:off x="2852534" y="1146024"/>
                <a:ext cx="110633" cy="6566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正方形/長方形 314">
                <a:extLst>
                  <a:ext uri="{FF2B5EF4-FFF2-40B4-BE49-F238E27FC236}">
                    <a16:creationId xmlns:a16="http://schemas.microsoft.com/office/drawing/2014/main" id="{822794D3-F082-4200-BA19-343C599CEE6F}"/>
                  </a:ext>
                </a:extLst>
              </p:cNvPr>
              <p:cNvSpPr/>
              <p:nvPr/>
            </p:nvSpPr>
            <p:spPr>
              <a:xfrm>
                <a:off x="2902394" y="1184840"/>
                <a:ext cx="110633" cy="4071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6" name="正方形/長方形 315">
                <a:extLst>
                  <a:ext uri="{FF2B5EF4-FFF2-40B4-BE49-F238E27FC236}">
                    <a16:creationId xmlns:a16="http://schemas.microsoft.com/office/drawing/2014/main" id="{B7E9D334-A772-434D-A207-5E953634F628}"/>
                  </a:ext>
                </a:extLst>
              </p:cNvPr>
              <p:cNvSpPr/>
              <p:nvPr/>
            </p:nvSpPr>
            <p:spPr>
              <a:xfrm rot="5400000">
                <a:off x="3021458" y="1124945"/>
                <a:ext cx="179954" cy="4041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7" name="正方形/長方形 316">
                <a:extLst>
                  <a:ext uri="{FF2B5EF4-FFF2-40B4-BE49-F238E27FC236}">
                    <a16:creationId xmlns:a16="http://schemas.microsoft.com/office/drawing/2014/main" id="{BFA7FF98-871B-4C9E-8EA6-854B4CED47AB}"/>
                  </a:ext>
                </a:extLst>
              </p:cNvPr>
              <p:cNvSpPr/>
              <p:nvPr/>
            </p:nvSpPr>
            <p:spPr>
              <a:xfrm rot="5400000">
                <a:off x="3130795" y="1091619"/>
                <a:ext cx="43190" cy="4041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8" name="正方形/長方形 317">
                <a:extLst>
                  <a:ext uri="{FF2B5EF4-FFF2-40B4-BE49-F238E27FC236}">
                    <a16:creationId xmlns:a16="http://schemas.microsoft.com/office/drawing/2014/main" id="{6E071198-6EA2-472E-852F-891C38408392}"/>
                  </a:ext>
                </a:extLst>
              </p:cNvPr>
              <p:cNvSpPr/>
              <p:nvPr/>
            </p:nvSpPr>
            <p:spPr>
              <a:xfrm>
                <a:off x="2753434" y="842591"/>
                <a:ext cx="126122" cy="8420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9" name="正方形/長方形 318">
                <a:extLst>
                  <a:ext uri="{FF2B5EF4-FFF2-40B4-BE49-F238E27FC236}">
                    <a16:creationId xmlns:a16="http://schemas.microsoft.com/office/drawing/2014/main" id="{2C6D39EF-342A-4AE0-AC0E-3FA54C6E267A}"/>
                  </a:ext>
                </a:extLst>
              </p:cNvPr>
              <p:cNvSpPr/>
              <p:nvPr/>
            </p:nvSpPr>
            <p:spPr>
              <a:xfrm>
                <a:off x="2380564" y="712312"/>
                <a:ext cx="71890" cy="8420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0" name="正方形/長方形 319">
                <a:extLst>
                  <a:ext uri="{FF2B5EF4-FFF2-40B4-BE49-F238E27FC236}">
                    <a16:creationId xmlns:a16="http://schemas.microsoft.com/office/drawing/2014/main" id="{DE4F00A3-CF80-4548-B63D-29AD44D6108D}"/>
                  </a:ext>
                </a:extLst>
              </p:cNvPr>
              <p:cNvSpPr/>
              <p:nvPr/>
            </p:nvSpPr>
            <p:spPr>
              <a:xfrm>
                <a:off x="2430281" y="792274"/>
                <a:ext cx="71890" cy="8420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1" name="正方形/長方形 320">
                <a:extLst>
                  <a:ext uri="{FF2B5EF4-FFF2-40B4-BE49-F238E27FC236}">
                    <a16:creationId xmlns:a16="http://schemas.microsoft.com/office/drawing/2014/main" id="{6927EADE-3AB7-4FC3-BD0E-C22584BEA8D2}"/>
                  </a:ext>
                </a:extLst>
              </p:cNvPr>
              <p:cNvSpPr/>
              <p:nvPr/>
            </p:nvSpPr>
            <p:spPr>
              <a:xfrm>
                <a:off x="-717967" y="3275853"/>
                <a:ext cx="129557" cy="13024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2" name="正方形/長方形 321">
                <a:extLst>
                  <a:ext uri="{FF2B5EF4-FFF2-40B4-BE49-F238E27FC236}">
                    <a16:creationId xmlns:a16="http://schemas.microsoft.com/office/drawing/2014/main" id="{BF460150-E1B0-4DCD-8FD8-653144CD752A}"/>
                  </a:ext>
                </a:extLst>
              </p:cNvPr>
              <p:cNvSpPr/>
              <p:nvPr/>
            </p:nvSpPr>
            <p:spPr>
              <a:xfrm>
                <a:off x="-640546" y="3407515"/>
                <a:ext cx="129557" cy="3073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3" name="正方形/長方形 322">
                <a:extLst>
                  <a:ext uri="{FF2B5EF4-FFF2-40B4-BE49-F238E27FC236}">
                    <a16:creationId xmlns:a16="http://schemas.microsoft.com/office/drawing/2014/main" id="{8D7F1E68-C56D-40B3-97A9-AE4372AF0DCD}"/>
                  </a:ext>
                </a:extLst>
              </p:cNvPr>
              <p:cNvSpPr/>
              <p:nvPr/>
            </p:nvSpPr>
            <p:spPr>
              <a:xfrm>
                <a:off x="-675947" y="3662163"/>
                <a:ext cx="37572" cy="2581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7CFEA568-856F-430B-B1B8-3B7333C8B6CE}"/>
                  </a:ext>
                </a:extLst>
              </p:cNvPr>
              <p:cNvSpPr/>
              <p:nvPr/>
            </p:nvSpPr>
            <p:spPr>
              <a:xfrm>
                <a:off x="-641220" y="3707786"/>
                <a:ext cx="95209" cy="214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C3B6B160-A755-4F0B-9033-56D1E9A3EB1D}"/>
                  </a:ext>
                </a:extLst>
              </p:cNvPr>
              <p:cNvSpPr/>
              <p:nvPr/>
            </p:nvSpPr>
            <p:spPr>
              <a:xfrm>
                <a:off x="-720972" y="3998956"/>
                <a:ext cx="95209" cy="1307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正方形/長方形 325">
                <a:extLst>
                  <a:ext uri="{FF2B5EF4-FFF2-40B4-BE49-F238E27FC236}">
                    <a16:creationId xmlns:a16="http://schemas.microsoft.com/office/drawing/2014/main" id="{10207D9F-7727-4926-AED3-6B69DF3D6651}"/>
                  </a:ext>
                </a:extLst>
              </p:cNvPr>
              <p:cNvSpPr/>
              <p:nvPr/>
            </p:nvSpPr>
            <p:spPr>
              <a:xfrm>
                <a:off x="-635295" y="3958680"/>
                <a:ext cx="51739" cy="1177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7" name="正方形/長方形 326">
                <a:extLst>
                  <a:ext uri="{FF2B5EF4-FFF2-40B4-BE49-F238E27FC236}">
                    <a16:creationId xmlns:a16="http://schemas.microsoft.com/office/drawing/2014/main" id="{C5414EAE-6439-4780-811A-A2662925F7FB}"/>
                  </a:ext>
                </a:extLst>
              </p:cNvPr>
              <p:cNvSpPr/>
              <p:nvPr/>
            </p:nvSpPr>
            <p:spPr>
              <a:xfrm>
                <a:off x="-596293" y="3921670"/>
                <a:ext cx="51739" cy="1177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8" name="正方形/長方形 327">
                <a:extLst>
                  <a:ext uri="{FF2B5EF4-FFF2-40B4-BE49-F238E27FC236}">
                    <a16:creationId xmlns:a16="http://schemas.microsoft.com/office/drawing/2014/main" id="{D77DEEB3-CD70-46B1-B952-C7114C41EBED}"/>
                  </a:ext>
                </a:extLst>
              </p:cNvPr>
              <p:cNvSpPr/>
              <p:nvPr/>
            </p:nvSpPr>
            <p:spPr>
              <a:xfrm>
                <a:off x="-727685" y="3750605"/>
                <a:ext cx="51739" cy="1695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9" name="正方形/長方形 328">
                <a:extLst>
                  <a:ext uri="{FF2B5EF4-FFF2-40B4-BE49-F238E27FC236}">
                    <a16:creationId xmlns:a16="http://schemas.microsoft.com/office/drawing/2014/main" id="{5ADD61F2-EADB-4E8B-AF90-FF5689FB61AB}"/>
                  </a:ext>
                </a:extLst>
              </p:cNvPr>
              <p:cNvSpPr/>
              <p:nvPr/>
            </p:nvSpPr>
            <p:spPr>
              <a:xfrm>
                <a:off x="-720894" y="4128404"/>
                <a:ext cx="39432" cy="834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0" name="正方形/長方形 329">
                <a:extLst>
                  <a:ext uri="{FF2B5EF4-FFF2-40B4-BE49-F238E27FC236}">
                    <a16:creationId xmlns:a16="http://schemas.microsoft.com/office/drawing/2014/main" id="{8E1D2F38-F356-4E65-AFE3-62CB475152CB}"/>
                  </a:ext>
                </a:extLst>
              </p:cNvPr>
              <p:cNvSpPr/>
              <p:nvPr/>
            </p:nvSpPr>
            <p:spPr>
              <a:xfrm>
                <a:off x="-676048" y="4122640"/>
                <a:ext cx="39432" cy="552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1" name="正方形/長方形 330">
                <a:extLst>
                  <a:ext uri="{FF2B5EF4-FFF2-40B4-BE49-F238E27FC236}">
                    <a16:creationId xmlns:a16="http://schemas.microsoft.com/office/drawing/2014/main" id="{87F40A12-30A0-43F6-AA8B-87364F8FA71D}"/>
                  </a:ext>
                </a:extLst>
              </p:cNvPr>
              <p:cNvSpPr/>
              <p:nvPr/>
            </p:nvSpPr>
            <p:spPr>
              <a:xfrm>
                <a:off x="4715719" y="1518317"/>
                <a:ext cx="65121" cy="6359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2" name="正方形/長方形 331">
                <a:extLst>
                  <a:ext uri="{FF2B5EF4-FFF2-40B4-BE49-F238E27FC236}">
                    <a16:creationId xmlns:a16="http://schemas.microsoft.com/office/drawing/2014/main" id="{F09D717D-33AA-4DAB-A866-7E62A8A41146}"/>
                  </a:ext>
                </a:extLst>
              </p:cNvPr>
              <p:cNvSpPr/>
              <p:nvPr/>
            </p:nvSpPr>
            <p:spPr>
              <a:xfrm>
                <a:off x="4893666" y="1565215"/>
                <a:ext cx="65121" cy="2155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3" name="正方形/長方形 332">
                <a:extLst>
                  <a:ext uri="{FF2B5EF4-FFF2-40B4-BE49-F238E27FC236}">
                    <a16:creationId xmlns:a16="http://schemas.microsoft.com/office/drawing/2014/main" id="{12650084-0843-49F3-8560-C4BAE102F984}"/>
                  </a:ext>
                </a:extLst>
              </p:cNvPr>
              <p:cNvSpPr/>
              <p:nvPr/>
            </p:nvSpPr>
            <p:spPr>
              <a:xfrm>
                <a:off x="4722208" y="1603635"/>
                <a:ext cx="65121" cy="6359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4" name="正方形/長方形 333">
                <a:extLst>
                  <a:ext uri="{FF2B5EF4-FFF2-40B4-BE49-F238E27FC236}">
                    <a16:creationId xmlns:a16="http://schemas.microsoft.com/office/drawing/2014/main" id="{0A20B310-AAA9-4C18-8A31-C37BA6471D4E}"/>
                  </a:ext>
                </a:extLst>
              </p:cNvPr>
              <p:cNvSpPr/>
              <p:nvPr/>
            </p:nvSpPr>
            <p:spPr>
              <a:xfrm>
                <a:off x="4940673" y="1712231"/>
                <a:ext cx="32573" cy="10530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5" name="正方形/長方形 334">
                <a:extLst>
                  <a:ext uri="{FF2B5EF4-FFF2-40B4-BE49-F238E27FC236}">
                    <a16:creationId xmlns:a16="http://schemas.microsoft.com/office/drawing/2014/main" id="{11A45150-E6F7-4BF5-8369-D91E311B372A}"/>
                  </a:ext>
                </a:extLst>
              </p:cNvPr>
              <p:cNvSpPr/>
              <p:nvPr/>
            </p:nvSpPr>
            <p:spPr>
              <a:xfrm>
                <a:off x="1669399" y="1438215"/>
                <a:ext cx="215444" cy="2401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6" name="正方形/長方形 335">
                <a:extLst>
                  <a:ext uri="{FF2B5EF4-FFF2-40B4-BE49-F238E27FC236}">
                    <a16:creationId xmlns:a16="http://schemas.microsoft.com/office/drawing/2014/main" id="{3FA7F43B-B3D7-4BED-96D2-052462910245}"/>
                  </a:ext>
                </a:extLst>
              </p:cNvPr>
              <p:cNvSpPr/>
              <p:nvPr/>
            </p:nvSpPr>
            <p:spPr>
              <a:xfrm>
                <a:off x="1500210" y="1437268"/>
                <a:ext cx="141109" cy="1772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7" name="正方形/長方形 336">
                <a:extLst>
                  <a:ext uri="{FF2B5EF4-FFF2-40B4-BE49-F238E27FC236}">
                    <a16:creationId xmlns:a16="http://schemas.microsoft.com/office/drawing/2014/main" id="{04A8D1B4-0A12-4546-9BFA-50F072E56BC3}"/>
                  </a:ext>
                </a:extLst>
              </p:cNvPr>
              <p:cNvSpPr/>
              <p:nvPr/>
            </p:nvSpPr>
            <p:spPr>
              <a:xfrm>
                <a:off x="1539344" y="1610315"/>
                <a:ext cx="139699" cy="418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8" name="正方形/長方形 337">
                <a:extLst>
                  <a:ext uri="{FF2B5EF4-FFF2-40B4-BE49-F238E27FC236}">
                    <a16:creationId xmlns:a16="http://schemas.microsoft.com/office/drawing/2014/main" id="{7DD019F0-CF48-41F1-87B9-9D80923195AE}"/>
                  </a:ext>
                </a:extLst>
              </p:cNvPr>
              <p:cNvSpPr/>
              <p:nvPr/>
            </p:nvSpPr>
            <p:spPr>
              <a:xfrm>
                <a:off x="1384168" y="1484047"/>
                <a:ext cx="139699" cy="418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9" name="正方形/長方形 338">
                <a:extLst>
                  <a:ext uri="{FF2B5EF4-FFF2-40B4-BE49-F238E27FC236}">
                    <a16:creationId xmlns:a16="http://schemas.microsoft.com/office/drawing/2014/main" id="{B9785FB3-4587-445C-8C08-2FB36ECACDE6}"/>
                  </a:ext>
                </a:extLst>
              </p:cNvPr>
              <p:cNvSpPr/>
              <p:nvPr/>
            </p:nvSpPr>
            <p:spPr>
              <a:xfrm>
                <a:off x="1378851" y="1525874"/>
                <a:ext cx="131318" cy="418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0" name="正方形/長方形 339">
                <a:extLst>
                  <a:ext uri="{FF2B5EF4-FFF2-40B4-BE49-F238E27FC236}">
                    <a16:creationId xmlns:a16="http://schemas.microsoft.com/office/drawing/2014/main" id="{A0D98CED-C08F-445E-A240-098438A55F38}"/>
                  </a:ext>
                </a:extLst>
              </p:cNvPr>
              <p:cNvSpPr/>
              <p:nvPr/>
            </p:nvSpPr>
            <p:spPr>
              <a:xfrm>
                <a:off x="1618614" y="1652260"/>
                <a:ext cx="65659" cy="418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1" name="正方形/長方形 340">
                <a:extLst>
                  <a:ext uri="{FF2B5EF4-FFF2-40B4-BE49-F238E27FC236}">
                    <a16:creationId xmlns:a16="http://schemas.microsoft.com/office/drawing/2014/main" id="{F52531AF-0E66-4B34-9C39-7B48FB0C0739}"/>
                  </a:ext>
                </a:extLst>
              </p:cNvPr>
              <p:cNvSpPr/>
              <p:nvPr/>
            </p:nvSpPr>
            <p:spPr>
              <a:xfrm>
                <a:off x="1711354" y="1677501"/>
                <a:ext cx="86013" cy="418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2" name="正方形/長方形 341">
                <a:extLst>
                  <a:ext uri="{FF2B5EF4-FFF2-40B4-BE49-F238E27FC236}">
                    <a16:creationId xmlns:a16="http://schemas.microsoft.com/office/drawing/2014/main" id="{970604C6-9E06-4D0B-8BB8-CFF3103E5F33}"/>
                  </a:ext>
                </a:extLst>
              </p:cNvPr>
              <p:cNvSpPr/>
              <p:nvPr/>
            </p:nvSpPr>
            <p:spPr>
              <a:xfrm>
                <a:off x="1753029" y="1700042"/>
                <a:ext cx="54188" cy="799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3" name="正方形/長方形 342">
                <a:extLst>
                  <a:ext uri="{FF2B5EF4-FFF2-40B4-BE49-F238E27FC236}">
                    <a16:creationId xmlns:a16="http://schemas.microsoft.com/office/drawing/2014/main" id="{582BFBF0-2D68-4637-9143-4FDDAFE784C6}"/>
                  </a:ext>
                </a:extLst>
              </p:cNvPr>
              <p:cNvSpPr/>
              <p:nvPr/>
            </p:nvSpPr>
            <p:spPr>
              <a:xfrm>
                <a:off x="1715394" y="1719243"/>
                <a:ext cx="40642" cy="299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4" name="正方形/長方形 343">
                <a:extLst>
                  <a:ext uri="{FF2B5EF4-FFF2-40B4-BE49-F238E27FC236}">
                    <a16:creationId xmlns:a16="http://schemas.microsoft.com/office/drawing/2014/main" id="{BF6E4B9D-A816-459D-B8C9-B7F8B633A730}"/>
                  </a:ext>
                </a:extLst>
              </p:cNvPr>
              <p:cNvSpPr/>
              <p:nvPr/>
            </p:nvSpPr>
            <p:spPr>
              <a:xfrm>
                <a:off x="1634544" y="1521243"/>
                <a:ext cx="38409" cy="972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5" name="正方形/長方形 344">
                <a:extLst>
                  <a:ext uri="{FF2B5EF4-FFF2-40B4-BE49-F238E27FC236}">
                    <a16:creationId xmlns:a16="http://schemas.microsoft.com/office/drawing/2014/main" id="{F9C7E993-0322-4672-BB5B-65E546869C39}"/>
                  </a:ext>
                </a:extLst>
              </p:cNvPr>
              <p:cNvSpPr/>
              <p:nvPr/>
            </p:nvSpPr>
            <p:spPr>
              <a:xfrm>
                <a:off x="1578563" y="1352325"/>
                <a:ext cx="97366"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6" name="正方形/長方形 345">
                <a:extLst>
                  <a:ext uri="{FF2B5EF4-FFF2-40B4-BE49-F238E27FC236}">
                    <a16:creationId xmlns:a16="http://schemas.microsoft.com/office/drawing/2014/main" id="{A24551A0-7686-4AC2-AD36-DB2BD8490D3B}"/>
                  </a:ext>
                </a:extLst>
              </p:cNvPr>
              <p:cNvSpPr/>
              <p:nvPr/>
            </p:nvSpPr>
            <p:spPr>
              <a:xfrm>
                <a:off x="1546375" y="1394605"/>
                <a:ext cx="204469"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7" name="正方形/長方形 346">
                <a:extLst>
                  <a:ext uri="{FF2B5EF4-FFF2-40B4-BE49-F238E27FC236}">
                    <a16:creationId xmlns:a16="http://schemas.microsoft.com/office/drawing/2014/main" id="{1C782F91-7373-4443-B8FB-DDDB20346F0A}"/>
                  </a:ext>
                </a:extLst>
              </p:cNvPr>
              <p:cNvSpPr/>
              <p:nvPr/>
            </p:nvSpPr>
            <p:spPr>
              <a:xfrm>
                <a:off x="1377636" y="1560694"/>
                <a:ext cx="76557"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8" name="正方形/長方形 347">
                <a:extLst>
                  <a:ext uri="{FF2B5EF4-FFF2-40B4-BE49-F238E27FC236}">
                    <a16:creationId xmlns:a16="http://schemas.microsoft.com/office/drawing/2014/main" id="{A5F900F4-034A-49BF-AEA1-1A5C6729FADF}"/>
                  </a:ext>
                </a:extLst>
              </p:cNvPr>
              <p:cNvSpPr/>
              <p:nvPr/>
            </p:nvSpPr>
            <p:spPr>
              <a:xfrm>
                <a:off x="1683209" y="1646522"/>
                <a:ext cx="76557"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9" name="正方形/長方形 348">
                <a:extLst>
                  <a:ext uri="{FF2B5EF4-FFF2-40B4-BE49-F238E27FC236}">
                    <a16:creationId xmlns:a16="http://schemas.microsoft.com/office/drawing/2014/main" id="{A8F2BEA6-1CD6-4DD4-94FC-ED47C188C995}"/>
                  </a:ext>
                </a:extLst>
              </p:cNvPr>
              <p:cNvSpPr/>
              <p:nvPr/>
            </p:nvSpPr>
            <p:spPr>
              <a:xfrm>
                <a:off x="2092875" y="2164922"/>
                <a:ext cx="114192"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0" name="正方形/長方形 349">
                <a:extLst>
                  <a:ext uri="{FF2B5EF4-FFF2-40B4-BE49-F238E27FC236}">
                    <a16:creationId xmlns:a16="http://schemas.microsoft.com/office/drawing/2014/main" id="{F3B47994-FCE6-492A-B482-9826DC99E6B0}"/>
                  </a:ext>
                </a:extLst>
              </p:cNvPr>
              <p:cNvSpPr/>
              <p:nvPr/>
            </p:nvSpPr>
            <p:spPr>
              <a:xfrm>
                <a:off x="2165092" y="2119503"/>
                <a:ext cx="49103"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1" name="正方形/長方形 350">
                <a:extLst>
                  <a:ext uri="{FF2B5EF4-FFF2-40B4-BE49-F238E27FC236}">
                    <a16:creationId xmlns:a16="http://schemas.microsoft.com/office/drawing/2014/main" id="{A69CDDAE-CACC-455E-B73B-83216C2E567E}"/>
                  </a:ext>
                </a:extLst>
              </p:cNvPr>
              <p:cNvSpPr/>
              <p:nvPr/>
            </p:nvSpPr>
            <p:spPr>
              <a:xfrm>
                <a:off x="2090318" y="2206600"/>
                <a:ext cx="49103" cy="462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2" name="正方形/長方形 351">
                <a:extLst>
                  <a:ext uri="{FF2B5EF4-FFF2-40B4-BE49-F238E27FC236}">
                    <a16:creationId xmlns:a16="http://schemas.microsoft.com/office/drawing/2014/main" id="{936D2090-0086-402E-BF76-DD3DFEB5B513}"/>
                  </a:ext>
                </a:extLst>
              </p:cNvPr>
              <p:cNvSpPr/>
              <p:nvPr/>
            </p:nvSpPr>
            <p:spPr>
              <a:xfrm>
                <a:off x="2597217" y="836856"/>
                <a:ext cx="32317" cy="1704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3" name="正方形/長方形 352">
                <a:extLst>
                  <a:ext uri="{FF2B5EF4-FFF2-40B4-BE49-F238E27FC236}">
                    <a16:creationId xmlns:a16="http://schemas.microsoft.com/office/drawing/2014/main" id="{92F02A9E-1493-4319-9104-05FADA623886}"/>
                  </a:ext>
                </a:extLst>
              </p:cNvPr>
              <p:cNvSpPr/>
              <p:nvPr/>
            </p:nvSpPr>
            <p:spPr>
              <a:xfrm>
                <a:off x="744711" y="4317919"/>
                <a:ext cx="117609" cy="333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4" name="正方形/長方形 353">
                <a:extLst>
                  <a:ext uri="{FF2B5EF4-FFF2-40B4-BE49-F238E27FC236}">
                    <a16:creationId xmlns:a16="http://schemas.microsoft.com/office/drawing/2014/main" id="{D09851A3-C0DA-4EAA-BB4F-BE2D81EBC24A}"/>
                  </a:ext>
                </a:extLst>
              </p:cNvPr>
              <p:cNvSpPr/>
              <p:nvPr/>
            </p:nvSpPr>
            <p:spPr>
              <a:xfrm>
                <a:off x="746854" y="4437084"/>
                <a:ext cx="117609" cy="333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5" name="正方形/長方形 354">
                <a:extLst>
                  <a:ext uri="{FF2B5EF4-FFF2-40B4-BE49-F238E27FC236}">
                    <a16:creationId xmlns:a16="http://schemas.microsoft.com/office/drawing/2014/main" id="{272A76E5-8694-4542-ADA6-FA3BDE7801A0}"/>
                  </a:ext>
                </a:extLst>
              </p:cNvPr>
              <p:cNvSpPr/>
              <p:nvPr/>
            </p:nvSpPr>
            <p:spPr>
              <a:xfrm>
                <a:off x="914069" y="4526398"/>
                <a:ext cx="45868" cy="733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6" name="正方形/長方形 355">
                <a:extLst>
                  <a:ext uri="{FF2B5EF4-FFF2-40B4-BE49-F238E27FC236}">
                    <a16:creationId xmlns:a16="http://schemas.microsoft.com/office/drawing/2014/main" id="{49498A64-7BDA-43A7-999F-3BFB060FCD28}"/>
                  </a:ext>
                </a:extLst>
              </p:cNvPr>
              <p:cNvSpPr/>
              <p:nvPr/>
            </p:nvSpPr>
            <p:spPr>
              <a:xfrm>
                <a:off x="5267726" y="4308005"/>
                <a:ext cx="173494" cy="914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7" name="正方形/長方形 356">
                <a:extLst>
                  <a:ext uri="{FF2B5EF4-FFF2-40B4-BE49-F238E27FC236}">
                    <a16:creationId xmlns:a16="http://schemas.microsoft.com/office/drawing/2014/main" id="{1DDF49D3-B6A8-44D3-A70F-332FA689B741}"/>
                  </a:ext>
                </a:extLst>
              </p:cNvPr>
              <p:cNvSpPr/>
              <p:nvPr/>
            </p:nvSpPr>
            <p:spPr>
              <a:xfrm>
                <a:off x="5564068" y="4091781"/>
                <a:ext cx="128897" cy="21335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8" name="正方形/長方形 357">
                <a:extLst>
                  <a:ext uri="{FF2B5EF4-FFF2-40B4-BE49-F238E27FC236}">
                    <a16:creationId xmlns:a16="http://schemas.microsoft.com/office/drawing/2014/main" id="{49BD5F4A-8F2E-48C2-A26F-BA879990AC8B}"/>
                  </a:ext>
                </a:extLst>
              </p:cNvPr>
              <p:cNvSpPr/>
              <p:nvPr/>
            </p:nvSpPr>
            <p:spPr>
              <a:xfrm>
                <a:off x="5143772" y="4519182"/>
                <a:ext cx="261143" cy="92325"/>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9" name="正方形/長方形 358">
                <a:extLst>
                  <a:ext uri="{FF2B5EF4-FFF2-40B4-BE49-F238E27FC236}">
                    <a16:creationId xmlns:a16="http://schemas.microsoft.com/office/drawing/2014/main" id="{5AFABADE-5D00-4999-9AA7-8EF18E4726A5}"/>
                  </a:ext>
                </a:extLst>
              </p:cNvPr>
              <p:cNvSpPr/>
              <p:nvPr/>
            </p:nvSpPr>
            <p:spPr>
              <a:xfrm>
                <a:off x="5227410" y="4390712"/>
                <a:ext cx="213398" cy="914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0" name="正方形/長方形 359">
                <a:extLst>
                  <a:ext uri="{FF2B5EF4-FFF2-40B4-BE49-F238E27FC236}">
                    <a16:creationId xmlns:a16="http://schemas.microsoft.com/office/drawing/2014/main" id="{FA228AB6-712B-4F43-84B6-1BDD35902A6B}"/>
                  </a:ext>
                </a:extLst>
              </p:cNvPr>
              <p:cNvSpPr/>
              <p:nvPr/>
            </p:nvSpPr>
            <p:spPr>
              <a:xfrm>
                <a:off x="5183232" y="4478922"/>
                <a:ext cx="213398" cy="393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1" name="正方形/長方形 360">
                <a:extLst>
                  <a:ext uri="{FF2B5EF4-FFF2-40B4-BE49-F238E27FC236}">
                    <a16:creationId xmlns:a16="http://schemas.microsoft.com/office/drawing/2014/main" id="{146D3766-0F80-421C-9200-C5818BABF0FE}"/>
                  </a:ext>
                </a:extLst>
              </p:cNvPr>
              <p:cNvSpPr/>
              <p:nvPr/>
            </p:nvSpPr>
            <p:spPr>
              <a:xfrm>
                <a:off x="5433685" y="4606294"/>
                <a:ext cx="86705" cy="444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2" name="正方形/長方形 361">
                <a:extLst>
                  <a:ext uri="{FF2B5EF4-FFF2-40B4-BE49-F238E27FC236}">
                    <a16:creationId xmlns:a16="http://schemas.microsoft.com/office/drawing/2014/main" id="{340004AC-C390-4782-A900-FACB23F95E3F}"/>
                  </a:ext>
                </a:extLst>
              </p:cNvPr>
              <p:cNvSpPr/>
              <p:nvPr/>
            </p:nvSpPr>
            <p:spPr>
              <a:xfrm>
                <a:off x="5400335" y="4567173"/>
                <a:ext cx="165296" cy="405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3" name="正方形/長方形 362">
                <a:extLst>
                  <a:ext uri="{FF2B5EF4-FFF2-40B4-BE49-F238E27FC236}">
                    <a16:creationId xmlns:a16="http://schemas.microsoft.com/office/drawing/2014/main" id="{2552A9FD-0FD6-4D5E-BB94-CFA51B5A14BC}"/>
                  </a:ext>
                </a:extLst>
              </p:cNvPr>
              <p:cNvSpPr/>
              <p:nvPr/>
            </p:nvSpPr>
            <p:spPr>
              <a:xfrm>
                <a:off x="5425148" y="4525634"/>
                <a:ext cx="153725"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4" name="正方形/長方形 363">
                <a:extLst>
                  <a:ext uri="{FF2B5EF4-FFF2-40B4-BE49-F238E27FC236}">
                    <a16:creationId xmlns:a16="http://schemas.microsoft.com/office/drawing/2014/main" id="{14F8E91B-3D09-4815-AC3E-3F7A1D4860C1}"/>
                  </a:ext>
                </a:extLst>
              </p:cNvPr>
              <p:cNvSpPr/>
              <p:nvPr/>
            </p:nvSpPr>
            <p:spPr>
              <a:xfrm>
                <a:off x="5468921" y="4480869"/>
                <a:ext cx="146039"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5" name="正方形/長方形 364">
                <a:extLst>
                  <a:ext uri="{FF2B5EF4-FFF2-40B4-BE49-F238E27FC236}">
                    <a16:creationId xmlns:a16="http://schemas.microsoft.com/office/drawing/2014/main" id="{07C026CC-ADBA-4777-848E-6DB5E1278629}"/>
                  </a:ext>
                </a:extLst>
              </p:cNvPr>
              <p:cNvSpPr/>
              <p:nvPr/>
            </p:nvSpPr>
            <p:spPr>
              <a:xfrm>
                <a:off x="5474173" y="4436212"/>
                <a:ext cx="169432"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6" name="正方形/長方形 365">
                <a:extLst>
                  <a:ext uri="{FF2B5EF4-FFF2-40B4-BE49-F238E27FC236}">
                    <a16:creationId xmlns:a16="http://schemas.microsoft.com/office/drawing/2014/main" id="{786D1796-E62F-4C41-868C-0A77D99DF406}"/>
                  </a:ext>
                </a:extLst>
              </p:cNvPr>
              <p:cNvSpPr/>
              <p:nvPr/>
            </p:nvSpPr>
            <p:spPr>
              <a:xfrm>
                <a:off x="5516857" y="4391663"/>
                <a:ext cx="177904"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7" name="正方形/長方形 366">
                <a:extLst>
                  <a:ext uri="{FF2B5EF4-FFF2-40B4-BE49-F238E27FC236}">
                    <a16:creationId xmlns:a16="http://schemas.microsoft.com/office/drawing/2014/main" id="{A0BB11E9-595E-455B-B998-6FBF37575C1F}"/>
                  </a:ext>
                </a:extLst>
              </p:cNvPr>
              <p:cNvSpPr/>
              <p:nvPr/>
            </p:nvSpPr>
            <p:spPr>
              <a:xfrm>
                <a:off x="5512622" y="4347857"/>
                <a:ext cx="177904"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8" name="正方形/長方形 367">
                <a:extLst>
                  <a:ext uri="{FF2B5EF4-FFF2-40B4-BE49-F238E27FC236}">
                    <a16:creationId xmlns:a16="http://schemas.microsoft.com/office/drawing/2014/main" id="{9D0587C8-CAC9-4948-9489-CC82103922BB}"/>
                  </a:ext>
                </a:extLst>
              </p:cNvPr>
              <p:cNvSpPr/>
              <p:nvPr/>
            </p:nvSpPr>
            <p:spPr>
              <a:xfrm>
                <a:off x="5521816" y="4306070"/>
                <a:ext cx="220600"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9" name="正方形/長方形 368">
                <a:extLst>
                  <a:ext uri="{FF2B5EF4-FFF2-40B4-BE49-F238E27FC236}">
                    <a16:creationId xmlns:a16="http://schemas.microsoft.com/office/drawing/2014/main" id="{762FE889-38C3-4946-BFE1-BA29DA494131}"/>
                  </a:ext>
                </a:extLst>
              </p:cNvPr>
              <p:cNvSpPr/>
              <p:nvPr/>
            </p:nvSpPr>
            <p:spPr>
              <a:xfrm>
                <a:off x="5807254" y="4267180"/>
                <a:ext cx="134567"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0" name="正方形/長方形 369">
                <a:extLst>
                  <a:ext uri="{FF2B5EF4-FFF2-40B4-BE49-F238E27FC236}">
                    <a16:creationId xmlns:a16="http://schemas.microsoft.com/office/drawing/2014/main" id="{7FEBE311-7DED-4690-B892-575A69308166}"/>
                  </a:ext>
                </a:extLst>
              </p:cNvPr>
              <p:cNvSpPr/>
              <p:nvPr/>
            </p:nvSpPr>
            <p:spPr>
              <a:xfrm>
                <a:off x="5688524" y="4221163"/>
                <a:ext cx="207232"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1" name="正方形/長方形 370">
                <a:extLst>
                  <a:ext uri="{FF2B5EF4-FFF2-40B4-BE49-F238E27FC236}">
                    <a16:creationId xmlns:a16="http://schemas.microsoft.com/office/drawing/2014/main" id="{A7DB0FFC-18DE-42C1-A236-A10168122C58}"/>
                  </a:ext>
                </a:extLst>
              </p:cNvPr>
              <p:cNvSpPr/>
              <p:nvPr/>
            </p:nvSpPr>
            <p:spPr>
              <a:xfrm>
                <a:off x="5694477" y="4264676"/>
                <a:ext cx="81677"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2" name="正方形/長方形 371">
                <a:extLst>
                  <a:ext uri="{FF2B5EF4-FFF2-40B4-BE49-F238E27FC236}">
                    <a16:creationId xmlns:a16="http://schemas.microsoft.com/office/drawing/2014/main" id="{1DF37EF5-BA70-45A7-B68B-54321D5244B7}"/>
                  </a:ext>
                </a:extLst>
              </p:cNvPr>
              <p:cNvSpPr/>
              <p:nvPr/>
            </p:nvSpPr>
            <p:spPr>
              <a:xfrm>
                <a:off x="5351867" y="4264331"/>
                <a:ext cx="133951"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3" name="正方形/長方形 372">
                <a:extLst>
                  <a:ext uri="{FF2B5EF4-FFF2-40B4-BE49-F238E27FC236}">
                    <a16:creationId xmlns:a16="http://schemas.microsoft.com/office/drawing/2014/main" id="{8AC62995-2BE7-46CA-B32F-0FCE77D2179B}"/>
                  </a:ext>
                </a:extLst>
              </p:cNvPr>
              <p:cNvSpPr/>
              <p:nvPr/>
            </p:nvSpPr>
            <p:spPr>
              <a:xfrm>
                <a:off x="5355984" y="4220154"/>
                <a:ext cx="133951"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4" name="正方形/長方形 373">
                <a:extLst>
                  <a:ext uri="{FF2B5EF4-FFF2-40B4-BE49-F238E27FC236}">
                    <a16:creationId xmlns:a16="http://schemas.microsoft.com/office/drawing/2014/main" id="{7D72A4FB-C9C3-480D-A0DD-EAEF169B009A}"/>
                  </a:ext>
                </a:extLst>
              </p:cNvPr>
              <p:cNvSpPr/>
              <p:nvPr/>
            </p:nvSpPr>
            <p:spPr>
              <a:xfrm>
                <a:off x="5388931" y="4178067"/>
                <a:ext cx="96444"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5" name="正方形/長方形 374">
                <a:extLst>
                  <a:ext uri="{FF2B5EF4-FFF2-40B4-BE49-F238E27FC236}">
                    <a16:creationId xmlns:a16="http://schemas.microsoft.com/office/drawing/2014/main" id="{C1C9B61C-A348-4CD5-BB6B-77070570DB05}"/>
                  </a:ext>
                </a:extLst>
              </p:cNvPr>
              <p:cNvSpPr/>
              <p:nvPr/>
            </p:nvSpPr>
            <p:spPr>
              <a:xfrm>
                <a:off x="5391286" y="4135159"/>
                <a:ext cx="54974"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6" name="正方形/長方形 375">
                <a:extLst>
                  <a:ext uri="{FF2B5EF4-FFF2-40B4-BE49-F238E27FC236}">
                    <a16:creationId xmlns:a16="http://schemas.microsoft.com/office/drawing/2014/main" id="{925C74D9-8710-4BF8-A2D4-22F275A5F796}"/>
                  </a:ext>
                </a:extLst>
              </p:cNvPr>
              <p:cNvSpPr/>
              <p:nvPr/>
            </p:nvSpPr>
            <p:spPr>
              <a:xfrm>
                <a:off x="5434077" y="4090737"/>
                <a:ext cx="127966"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7" name="正方形/長方形 376">
                <a:extLst>
                  <a:ext uri="{FF2B5EF4-FFF2-40B4-BE49-F238E27FC236}">
                    <a16:creationId xmlns:a16="http://schemas.microsoft.com/office/drawing/2014/main" id="{F51C9A55-26EC-45F8-9D6E-B438AA04B31C}"/>
                  </a:ext>
                </a:extLst>
              </p:cNvPr>
              <p:cNvSpPr/>
              <p:nvPr/>
            </p:nvSpPr>
            <p:spPr>
              <a:xfrm>
                <a:off x="5516867" y="4135159"/>
                <a:ext cx="57150"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8" name="正方形/長方形 377">
                <a:extLst>
                  <a:ext uri="{FF2B5EF4-FFF2-40B4-BE49-F238E27FC236}">
                    <a16:creationId xmlns:a16="http://schemas.microsoft.com/office/drawing/2014/main" id="{EE9F5D69-D23E-4EEB-AA86-7A7D9DCFCB2E}"/>
                  </a:ext>
                </a:extLst>
              </p:cNvPr>
              <p:cNvSpPr/>
              <p:nvPr/>
            </p:nvSpPr>
            <p:spPr>
              <a:xfrm>
                <a:off x="5694074" y="4176952"/>
                <a:ext cx="78867"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9" name="正方形/長方形 378">
                <a:extLst>
                  <a:ext uri="{FF2B5EF4-FFF2-40B4-BE49-F238E27FC236}">
                    <a16:creationId xmlns:a16="http://schemas.microsoft.com/office/drawing/2014/main" id="{6F620D62-52F9-463C-95D8-24EE22AFBDE1}"/>
                  </a:ext>
                </a:extLst>
              </p:cNvPr>
              <p:cNvSpPr/>
              <p:nvPr/>
            </p:nvSpPr>
            <p:spPr>
              <a:xfrm>
                <a:off x="5694066" y="4135362"/>
                <a:ext cx="118580"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0" name="正方形/長方形 379">
                <a:extLst>
                  <a:ext uri="{FF2B5EF4-FFF2-40B4-BE49-F238E27FC236}">
                    <a16:creationId xmlns:a16="http://schemas.microsoft.com/office/drawing/2014/main" id="{315E6DCB-B0D8-42D4-9117-6CCD528EC32D}"/>
                  </a:ext>
                </a:extLst>
              </p:cNvPr>
              <p:cNvSpPr/>
              <p:nvPr/>
            </p:nvSpPr>
            <p:spPr>
              <a:xfrm>
                <a:off x="5389403" y="4008235"/>
                <a:ext cx="258495"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1" name="正方形/長方形 380">
                <a:extLst>
                  <a:ext uri="{FF2B5EF4-FFF2-40B4-BE49-F238E27FC236}">
                    <a16:creationId xmlns:a16="http://schemas.microsoft.com/office/drawing/2014/main" id="{0AACFB0D-C740-452B-A66C-75524E42E4CC}"/>
                  </a:ext>
                </a:extLst>
              </p:cNvPr>
              <p:cNvSpPr/>
              <p:nvPr/>
            </p:nvSpPr>
            <p:spPr>
              <a:xfrm>
                <a:off x="5479180" y="4047563"/>
                <a:ext cx="170607"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2" name="正方形/長方形 381">
                <a:extLst>
                  <a:ext uri="{FF2B5EF4-FFF2-40B4-BE49-F238E27FC236}">
                    <a16:creationId xmlns:a16="http://schemas.microsoft.com/office/drawing/2014/main" id="{D1C69509-1B0F-4C8A-8287-8D045380DFF4}"/>
                  </a:ext>
                </a:extLst>
              </p:cNvPr>
              <p:cNvSpPr/>
              <p:nvPr/>
            </p:nvSpPr>
            <p:spPr>
              <a:xfrm>
                <a:off x="5697428" y="4095933"/>
                <a:ext cx="39240"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3" name="正方形/長方形 382">
                <a:extLst>
                  <a:ext uri="{FF2B5EF4-FFF2-40B4-BE49-F238E27FC236}">
                    <a16:creationId xmlns:a16="http://schemas.microsoft.com/office/drawing/2014/main" id="{6DEDCB4F-30DE-415F-AE5B-4A003566C148}"/>
                  </a:ext>
                </a:extLst>
              </p:cNvPr>
              <p:cNvSpPr/>
              <p:nvPr/>
            </p:nvSpPr>
            <p:spPr>
              <a:xfrm>
                <a:off x="5821167" y="4182009"/>
                <a:ext cx="39240" cy="441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4" name="正方形/長方形 383">
                <a:extLst>
                  <a:ext uri="{FF2B5EF4-FFF2-40B4-BE49-F238E27FC236}">
                    <a16:creationId xmlns:a16="http://schemas.microsoft.com/office/drawing/2014/main" id="{FE9B627A-E374-4568-9DDC-D49A45CA27F6}"/>
                  </a:ext>
                </a:extLst>
              </p:cNvPr>
              <p:cNvSpPr/>
              <p:nvPr/>
            </p:nvSpPr>
            <p:spPr>
              <a:xfrm>
                <a:off x="4531750" y="1523834"/>
                <a:ext cx="179803" cy="8323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5" name="正方形/長方形 384">
                <a:extLst>
                  <a:ext uri="{FF2B5EF4-FFF2-40B4-BE49-F238E27FC236}">
                    <a16:creationId xmlns:a16="http://schemas.microsoft.com/office/drawing/2014/main" id="{6344A29B-49F3-47D6-BCE4-B296663D58F3}"/>
                  </a:ext>
                </a:extLst>
              </p:cNvPr>
              <p:cNvSpPr/>
              <p:nvPr/>
            </p:nvSpPr>
            <p:spPr>
              <a:xfrm>
                <a:off x="4700997" y="1700761"/>
                <a:ext cx="179803" cy="74915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6" name="正方形/長方形 385">
                <a:extLst>
                  <a:ext uri="{FF2B5EF4-FFF2-40B4-BE49-F238E27FC236}">
                    <a16:creationId xmlns:a16="http://schemas.microsoft.com/office/drawing/2014/main" id="{2EFD3212-7A53-45FA-B7D4-285554E9A91C}"/>
                  </a:ext>
                </a:extLst>
              </p:cNvPr>
              <p:cNvSpPr/>
              <p:nvPr/>
            </p:nvSpPr>
            <p:spPr>
              <a:xfrm>
                <a:off x="4820087" y="2361237"/>
                <a:ext cx="237577" cy="6012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7" name="正方形/長方形 386">
                <a:extLst>
                  <a:ext uri="{FF2B5EF4-FFF2-40B4-BE49-F238E27FC236}">
                    <a16:creationId xmlns:a16="http://schemas.microsoft.com/office/drawing/2014/main" id="{E336EC8C-674F-4E35-9EFE-210D51A5D1C1}"/>
                  </a:ext>
                </a:extLst>
              </p:cNvPr>
              <p:cNvSpPr/>
              <p:nvPr/>
            </p:nvSpPr>
            <p:spPr>
              <a:xfrm>
                <a:off x="4635325" y="2948064"/>
                <a:ext cx="56742" cy="382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8" name="正方形/長方形 387">
                <a:extLst>
                  <a:ext uri="{FF2B5EF4-FFF2-40B4-BE49-F238E27FC236}">
                    <a16:creationId xmlns:a16="http://schemas.microsoft.com/office/drawing/2014/main" id="{62E5954F-36A2-4A6A-8324-2AA211DAF27C}"/>
                  </a:ext>
                </a:extLst>
              </p:cNvPr>
              <p:cNvSpPr/>
              <p:nvPr/>
            </p:nvSpPr>
            <p:spPr>
              <a:xfrm rot="5400000">
                <a:off x="3189724" y="1370012"/>
                <a:ext cx="289243" cy="3272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9" name="正方形/長方形 388">
                <a:extLst>
                  <a:ext uri="{FF2B5EF4-FFF2-40B4-BE49-F238E27FC236}">
                    <a16:creationId xmlns:a16="http://schemas.microsoft.com/office/drawing/2014/main" id="{6941F264-4472-4E62-BD39-5E7D9198B38C}"/>
                  </a:ext>
                </a:extLst>
              </p:cNvPr>
              <p:cNvSpPr/>
              <p:nvPr/>
            </p:nvSpPr>
            <p:spPr>
              <a:xfrm>
                <a:off x="3255274" y="1346247"/>
                <a:ext cx="140928" cy="440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0" name="正方形/長方形 389">
                <a:extLst>
                  <a:ext uri="{FF2B5EF4-FFF2-40B4-BE49-F238E27FC236}">
                    <a16:creationId xmlns:a16="http://schemas.microsoft.com/office/drawing/2014/main" id="{0BEE0720-8E35-48B1-B248-25FED585E738}"/>
                  </a:ext>
                </a:extLst>
              </p:cNvPr>
              <p:cNvSpPr/>
              <p:nvPr/>
            </p:nvSpPr>
            <p:spPr>
              <a:xfrm rot="5400000">
                <a:off x="3152647" y="1589042"/>
                <a:ext cx="136710" cy="2531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1" name="正方形/長方形 390">
                <a:extLst>
                  <a:ext uri="{FF2B5EF4-FFF2-40B4-BE49-F238E27FC236}">
                    <a16:creationId xmlns:a16="http://schemas.microsoft.com/office/drawing/2014/main" id="{9F1BAF19-BCF4-4366-A349-3DF0BE758946}"/>
                  </a:ext>
                </a:extLst>
              </p:cNvPr>
              <p:cNvSpPr/>
              <p:nvPr/>
            </p:nvSpPr>
            <p:spPr>
              <a:xfrm rot="5400000">
                <a:off x="2920946" y="1692139"/>
                <a:ext cx="129901" cy="2176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2" name="正方形/長方形 391">
                <a:extLst>
                  <a:ext uri="{FF2B5EF4-FFF2-40B4-BE49-F238E27FC236}">
                    <a16:creationId xmlns:a16="http://schemas.microsoft.com/office/drawing/2014/main" id="{ED91FBFC-DBAD-426F-BE2E-6BB6C9A93D1F}"/>
                  </a:ext>
                </a:extLst>
              </p:cNvPr>
              <p:cNvSpPr/>
              <p:nvPr/>
            </p:nvSpPr>
            <p:spPr>
              <a:xfrm rot="5400000">
                <a:off x="3041404" y="1660781"/>
                <a:ext cx="76406" cy="755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3" name="正方形/長方形 392">
                <a:extLst>
                  <a:ext uri="{FF2B5EF4-FFF2-40B4-BE49-F238E27FC236}">
                    <a16:creationId xmlns:a16="http://schemas.microsoft.com/office/drawing/2014/main" id="{798EB7F2-D7D2-4913-98D1-85A4332E8DA8}"/>
                  </a:ext>
                </a:extLst>
              </p:cNvPr>
              <p:cNvSpPr/>
              <p:nvPr/>
            </p:nvSpPr>
            <p:spPr>
              <a:xfrm rot="5400000">
                <a:off x="2192368" y="2284474"/>
                <a:ext cx="129901" cy="2464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4" name="正方形/長方形 393">
                <a:extLst>
                  <a:ext uri="{FF2B5EF4-FFF2-40B4-BE49-F238E27FC236}">
                    <a16:creationId xmlns:a16="http://schemas.microsoft.com/office/drawing/2014/main" id="{F7ACF158-B483-467D-9B6A-7C564898BBFF}"/>
                  </a:ext>
                </a:extLst>
              </p:cNvPr>
              <p:cNvSpPr/>
              <p:nvPr/>
            </p:nvSpPr>
            <p:spPr>
              <a:xfrm rot="5400000">
                <a:off x="2251121" y="2130824"/>
                <a:ext cx="129901" cy="2943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5" name="正方形/長方形 394">
                <a:extLst>
                  <a:ext uri="{FF2B5EF4-FFF2-40B4-BE49-F238E27FC236}">
                    <a16:creationId xmlns:a16="http://schemas.microsoft.com/office/drawing/2014/main" id="{058396EC-C61E-4632-BF96-A802B3614E9F}"/>
                  </a:ext>
                </a:extLst>
              </p:cNvPr>
              <p:cNvSpPr/>
              <p:nvPr/>
            </p:nvSpPr>
            <p:spPr>
              <a:xfrm rot="5400000">
                <a:off x="2292125" y="2005155"/>
                <a:ext cx="129901" cy="2943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6" name="正方形/長方形 395">
                <a:extLst>
                  <a:ext uri="{FF2B5EF4-FFF2-40B4-BE49-F238E27FC236}">
                    <a16:creationId xmlns:a16="http://schemas.microsoft.com/office/drawing/2014/main" id="{B7313EF7-37DB-40CD-B953-76C0D6B567AE}"/>
                  </a:ext>
                </a:extLst>
              </p:cNvPr>
              <p:cNvSpPr/>
              <p:nvPr/>
            </p:nvSpPr>
            <p:spPr>
              <a:xfrm rot="5400000">
                <a:off x="2405698" y="2009304"/>
                <a:ext cx="45114" cy="1142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7" name="正方形/長方形 396">
                <a:extLst>
                  <a:ext uri="{FF2B5EF4-FFF2-40B4-BE49-F238E27FC236}">
                    <a16:creationId xmlns:a16="http://schemas.microsoft.com/office/drawing/2014/main" id="{8206ECEE-3FB6-4269-9231-846F22AA8D57}"/>
                  </a:ext>
                </a:extLst>
              </p:cNvPr>
              <p:cNvSpPr/>
              <p:nvPr/>
            </p:nvSpPr>
            <p:spPr>
              <a:xfrm>
                <a:off x="1608048" y="3489680"/>
                <a:ext cx="450190" cy="341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8" name="正方形/長方形 397">
                <a:extLst>
                  <a:ext uri="{FF2B5EF4-FFF2-40B4-BE49-F238E27FC236}">
                    <a16:creationId xmlns:a16="http://schemas.microsoft.com/office/drawing/2014/main" id="{60B5DEE9-CD99-4D2D-AEC8-4F2F73E730BF}"/>
                  </a:ext>
                </a:extLst>
              </p:cNvPr>
              <p:cNvSpPr/>
              <p:nvPr/>
            </p:nvSpPr>
            <p:spPr>
              <a:xfrm>
                <a:off x="1457281" y="3625535"/>
                <a:ext cx="159344" cy="1857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9" name="正方形/長方形 398">
                <a:extLst>
                  <a:ext uri="{FF2B5EF4-FFF2-40B4-BE49-F238E27FC236}">
                    <a16:creationId xmlns:a16="http://schemas.microsoft.com/office/drawing/2014/main" id="{E4BDB29C-FC65-4AAA-86B5-A1DFBD13755A}"/>
                  </a:ext>
                </a:extLst>
              </p:cNvPr>
              <p:cNvSpPr/>
              <p:nvPr/>
            </p:nvSpPr>
            <p:spPr>
              <a:xfrm>
                <a:off x="2059549" y="3633496"/>
                <a:ext cx="165718" cy="1857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0" name="正方形/長方形 399">
                <a:extLst>
                  <a:ext uri="{FF2B5EF4-FFF2-40B4-BE49-F238E27FC236}">
                    <a16:creationId xmlns:a16="http://schemas.microsoft.com/office/drawing/2014/main" id="{8D68AEE9-7DBF-42B7-8AAE-2768825FD2AA}"/>
                  </a:ext>
                </a:extLst>
              </p:cNvPr>
              <p:cNvSpPr/>
              <p:nvPr/>
            </p:nvSpPr>
            <p:spPr>
              <a:xfrm>
                <a:off x="1380662" y="2720138"/>
                <a:ext cx="125946"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1" name="正方形/長方形 400">
                <a:extLst>
                  <a:ext uri="{FF2B5EF4-FFF2-40B4-BE49-F238E27FC236}">
                    <a16:creationId xmlns:a16="http://schemas.microsoft.com/office/drawing/2014/main" id="{31680E17-DA0C-4B57-8791-6CDC1B0846B3}"/>
                  </a:ext>
                </a:extLst>
              </p:cNvPr>
              <p:cNvSpPr/>
              <p:nvPr/>
            </p:nvSpPr>
            <p:spPr>
              <a:xfrm>
                <a:off x="1405645" y="2771872"/>
                <a:ext cx="165673"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2" name="正方形/長方形 401">
                <a:extLst>
                  <a:ext uri="{FF2B5EF4-FFF2-40B4-BE49-F238E27FC236}">
                    <a16:creationId xmlns:a16="http://schemas.microsoft.com/office/drawing/2014/main" id="{B37523D9-9014-4A07-8D49-07DA913F9FBF}"/>
                  </a:ext>
                </a:extLst>
              </p:cNvPr>
              <p:cNvSpPr/>
              <p:nvPr/>
            </p:nvSpPr>
            <p:spPr>
              <a:xfrm>
                <a:off x="1408546" y="2819810"/>
                <a:ext cx="165673"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3" name="正方形/長方形 402">
                <a:extLst>
                  <a:ext uri="{FF2B5EF4-FFF2-40B4-BE49-F238E27FC236}">
                    <a16:creationId xmlns:a16="http://schemas.microsoft.com/office/drawing/2014/main" id="{EA595519-D579-41B3-9533-D1C6C15C8C9F}"/>
                  </a:ext>
                </a:extLst>
              </p:cNvPr>
              <p:cNvSpPr/>
              <p:nvPr/>
            </p:nvSpPr>
            <p:spPr>
              <a:xfrm>
                <a:off x="1408544" y="2865918"/>
                <a:ext cx="165673"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4" name="正方形/長方形 403">
                <a:extLst>
                  <a:ext uri="{FF2B5EF4-FFF2-40B4-BE49-F238E27FC236}">
                    <a16:creationId xmlns:a16="http://schemas.microsoft.com/office/drawing/2014/main" id="{B6E2AEE3-118A-4BBA-910D-9EBFEB7E8B55}"/>
                  </a:ext>
                </a:extLst>
              </p:cNvPr>
              <p:cNvSpPr/>
              <p:nvPr/>
            </p:nvSpPr>
            <p:spPr>
              <a:xfrm>
                <a:off x="1454016" y="2913593"/>
                <a:ext cx="197150"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5" name="正方形/長方形 404">
                <a:extLst>
                  <a:ext uri="{FF2B5EF4-FFF2-40B4-BE49-F238E27FC236}">
                    <a16:creationId xmlns:a16="http://schemas.microsoft.com/office/drawing/2014/main" id="{7DC673F3-78AD-4DB7-BD75-EA4113440D5A}"/>
                  </a:ext>
                </a:extLst>
              </p:cNvPr>
              <p:cNvSpPr/>
              <p:nvPr/>
            </p:nvSpPr>
            <p:spPr>
              <a:xfrm>
                <a:off x="1455770" y="2966682"/>
                <a:ext cx="254324"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6" name="正方形/長方形 405">
                <a:extLst>
                  <a:ext uri="{FF2B5EF4-FFF2-40B4-BE49-F238E27FC236}">
                    <a16:creationId xmlns:a16="http://schemas.microsoft.com/office/drawing/2014/main" id="{0E6F3230-88AA-43CB-AF31-698605C53A0C}"/>
                  </a:ext>
                </a:extLst>
              </p:cNvPr>
              <p:cNvSpPr/>
              <p:nvPr/>
            </p:nvSpPr>
            <p:spPr>
              <a:xfrm>
                <a:off x="1445106" y="3011252"/>
                <a:ext cx="312818"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7" name="正方形/長方形 406">
                <a:extLst>
                  <a:ext uri="{FF2B5EF4-FFF2-40B4-BE49-F238E27FC236}">
                    <a16:creationId xmlns:a16="http://schemas.microsoft.com/office/drawing/2014/main" id="{08088CE1-A694-41C3-8D6E-728F2F1E0388}"/>
                  </a:ext>
                </a:extLst>
              </p:cNvPr>
              <p:cNvSpPr/>
              <p:nvPr/>
            </p:nvSpPr>
            <p:spPr>
              <a:xfrm>
                <a:off x="1444399" y="3061900"/>
                <a:ext cx="272151"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8" name="正方形/長方形 407">
                <a:extLst>
                  <a:ext uri="{FF2B5EF4-FFF2-40B4-BE49-F238E27FC236}">
                    <a16:creationId xmlns:a16="http://schemas.microsoft.com/office/drawing/2014/main" id="{ED30662A-14EA-4A51-B628-0C38F4877726}"/>
                  </a:ext>
                </a:extLst>
              </p:cNvPr>
              <p:cNvSpPr/>
              <p:nvPr/>
            </p:nvSpPr>
            <p:spPr>
              <a:xfrm>
                <a:off x="1450229" y="3107818"/>
                <a:ext cx="272151"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9" name="正方形/長方形 408">
                <a:extLst>
                  <a:ext uri="{FF2B5EF4-FFF2-40B4-BE49-F238E27FC236}">
                    <a16:creationId xmlns:a16="http://schemas.microsoft.com/office/drawing/2014/main" id="{2D9B03DA-8E03-4DEA-A9CF-E817B495CC97}"/>
                  </a:ext>
                </a:extLst>
              </p:cNvPr>
              <p:cNvSpPr/>
              <p:nvPr/>
            </p:nvSpPr>
            <p:spPr>
              <a:xfrm>
                <a:off x="1529465" y="3156194"/>
                <a:ext cx="190505"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0" name="正方形/長方形 409">
                <a:extLst>
                  <a:ext uri="{FF2B5EF4-FFF2-40B4-BE49-F238E27FC236}">
                    <a16:creationId xmlns:a16="http://schemas.microsoft.com/office/drawing/2014/main" id="{38681BC2-305F-4C2F-8596-687E6CF2CC0A}"/>
                  </a:ext>
                </a:extLst>
              </p:cNvPr>
              <p:cNvSpPr/>
              <p:nvPr/>
            </p:nvSpPr>
            <p:spPr>
              <a:xfrm>
                <a:off x="1537263" y="3206026"/>
                <a:ext cx="179116"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1" name="正方形/長方形 410">
                <a:extLst>
                  <a:ext uri="{FF2B5EF4-FFF2-40B4-BE49-F238E27FC236}">
                    <a16:creationId xmlns:a16="http://schemas.microsoft.com/office/drawing/2014/main" id="{B7C600C4-E4B9-49EF-AD8E-5A6919F03221}"/>
                  </a:ext>
                </a:extLst>
              </p:cNvPr>
              <p:cNvSpPr/>
              <p:nvPr/>
            </p:nvSpPr>
            <p:spPr>
              <a:xfrm>
                <a:off x="1542687" y="3252462"/>
                <a:ext cx="173743" cy="5199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2" name="正方形/長方形 411">
                <a:extLst>
                  <a:ext uri="{FF2B5EF4-FFF2-40B4-BE49-F238E27FC236}">
                    <a16:creationId xmlns:a16="http://schemas.microsoft.com/office/drawing/2014/main" id="{6980C8A2-FD6A-4D52-A106-00E7B42E8664}"/>
                  </a:ext>
                </a:extLst>
              </p:cNvPr>
              <p:cNvSpPr/>
              <p:nvPr/>
            </p:nvSpPr>
            <p:spPr>
              <a:xfrm>
                <a:off x="1790124" y="3231621"/>
                <a:ext cx="187675" cy="8787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3" name="正方形/長方形 412">
                <a:extLst>
                  <a:ext uri="{FF2B5EF4-FFF2-40B4-BE49-F238E27FC236}">
                    <a16:creationId xmlns:a16="http://schemas.microsoft.com/office/drawing/2014/main" id="{4DFEB577-05B0-4625-9161-6504ECA749AD}"/>
                  </a:ext>
                </a:extLst>
              </p:cNvPr>
              <p:cNvSpPr/>
              <p:nvPr/>
            </p:nvSpPr>
            <p:spPr>
              <a:xfrm>
                <a:off x="1582737" y="3303308"/>
                <a:ext cx="281592" cy="19916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4" name="正方形/長方形 413">
                <a:extLst>
                  <a:ext uri="{FF2B5EF4-FFF2-40B4-BE49-F238E27FC236}">
                    <a16:creationId xmlns:a16="http://schemas.microsoft.com/office/drawing/2014/main" id="{38CC13D9-7222-4EF5-81A0-0DC707E9D77F}"/>
                  </a:ext>
                </a:extLst>
              </p:cNvPr>
              <p:cNvSpPr/>
              <p:nvPr/>
            </p:nvSpPr>
            <p:spPr>
              <a:xfrm>
                <a:off x="1841761" y="3408229"/>
                <a:ext cx="79644" cy="8552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5" name="正方形/長方形 414">
                <a:extLst>
                  <a:ext uri="{FF2B5EF4-FFF2-40B4-BE49-F238E27FC236}">
                    <a16:creationId xmlns:a16="http://schemas.microsoft.com/office/drawing/2014/main" id="{E0990F4B-5FEE-4B0A-A71B-3A494F02F07A}"/>
                  </a:ext>
                </a:extLst>
              </p:cNvPr>
              <p:cNvSpPr/>
              <p:nvPr/>
            </p:nvSpPr>
            <p:spPr>
              <a:xfrm>
                <a:off x="2058221" y="3575402"/>
                <a:ext cx="108316" cy="598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6" name="正方形/長方形 415">
                <a:extLst>
                  <a:ext uri="{FF2B5EF4-FFF2-40B4-BE49-F238E27FC236}">
                    <a16:creationId xmlns:a16="http://schemas.microsoft.com/office/drawing/2014/main" id="{DA3ABCBD-B48B-426B-9D76-C77DC43713E6}"/>
                  </a:ext>
                </a:extLst>
              </p:cNvPr>
              <p:cNvSpPr/>
              <p:nvPr/>
            </p:nvSpPr>
            <p:spPr>
              <a:xfrm>
                <a:off x="1904436" y="3450290"/>
                <a:ext cx="68008" cy="598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7" name="正方形/長方形 416">
                <a:extLst>
                  <a:ext uri="{FF2B5EF4-FFF2-40B4-BE49-F238E27FC236}">
                    <a16:creationId xmlns:a16="http://schemas.microsoft.com/office/drawing/2014/main" id="{0E269542-E649-416B-9B5D-C7414D73DFF3}"/>
                  </a:ext>
                </a:extLst>
              </p:cNvPr>
              <p:cNvSpPr/>
              <p:nvPr/>
            </p:nvSpPr>
            <p:spPr>
              <a:xfrm>
                <a:off x="1539071" y="3573671"/>
                <a:ext cx="68008" cy="598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8" name="正方形/長方形 417">
                <a:extLst>
                  <a:ext uri="{FF2B5EF4-FFF2-40B4-BE49-F238E27FC236}">
                    <a16:creationId xmlns:a16="http://schemas.microsoft.com/office/drawing/2014/main" id="{3DFF76C8-0B4B-4E3A-844B-B9D4A5B8B8DC}"/>
                  </a:ext>
                </a:extLst>
              </p:cNvPr>
              <p:cNvSpPr/>
              <p:nvPr/>
            </p:nvSpPr>
            <p:spPr>
              <a:xfrm>
                <a:off x="1417849" y="3667461"/>
                <a:ext cx="44204" cy="855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9" name="正方形/長方形 418">
                <a:extLst>
                  <a:ext uri="{FF2B5EF4-FFF2-40B4-BE49-F238E27FC236}">
                    <a16:creationId xmlns:a16="http://schemas.microsoft.com/office/drawing/2014/main" id="{8E189E7D-FC89-4B19-BBFA-8F1FE2D35E49}"/>
                  </a:ext>
                </a:extLst>
              </p:cNvPr>
              <p:cNvSpPr/>
              <p:nvPr/>
            </p:nvSpPr>
            <p:spPr>
              <a:xfrm>
                <a:off x="1373086" y="3748501"/>
                <a:ext cx="44204" cy="855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0" name="正方形/長方形 419">
                <a:extLst>
                  <a:ext uri="{FF2B5EF4-FFF2-40B4-BE49-F238E27FC236}">
                    <a16:creationId xmlns:a16="http://schemas.microsoft.com/office/drawing/2014/main" id="{DDBC9096-93A6-4A2C-B069-9945F559CF61}"/>
                  </a:ext>
                </a:extLst>
              </p:cNvPr>
              <p:cNvSpPr/>
              <p:nvPr/>
            </p:nvSpPr>
            <p:spPr>
              <a:xfrm flipV="1">
                <a:off x="1282302" y="3786799"/>
                <a:ext cx="365652" cy="3164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1" name="正方形/長方形 420">
                <a:extLst>
                  <a:ext uri="{FF2B5EF4-FFF2-40B4-BE49-F238E27FC236}">
                    <a16:creationId xmlns:a16="http://schemas.microsoft.com/office/drawing/2014/main" id="{C0DAF12A-C35B-45F6-BDBE-44C434FDB38E}"/>
                  </a:ext>
                </a:extLst>
              </p:cNvPr>
              <p:cNvSpPr/>
              <p:nvPr/>
            </p:nvSpPr>
            <p:spPr>
              <a:xfrm>
                <a:off x="827162" y="2525667"/>
                <a:ext cx="381865"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2" name="正方形/長方形 421">
                <a:extLst>
                  <a:ext uri="{FF2B5EF4-FFF2-40B4-BE49-F238E27FC236}">
                    <a16:creationId xmlns:a16="http://schemas.microsoft.com/office/drawing/2014/main" id="{CF393CAC-6412-47FB-A559-489A2D6F41C8}"/>
                  </a:ext>
                </a:extLst>
              </p:cNvPr>
              <p:cNvSpPr/>
              <p:nvPr/>
            </p:nvSpPr>
            <p:spPr>
              <a:xfrm>
                <a:off x="1382044" y="2525667"/>
                <a:ext cx="318967"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3" name="正方形/長方形 422">
                <a:extLst>
                  <a:ext uri="{FF2B5EF4-FFF2-40B4-BE49-F238E27FC236}">
                    <a16:creationId xmlns:a16="http://schemas.microsoft.com/office/drawing/2014/main" id="{49EE0B7B-9727-4DAF-AD1E-17869B186FE0}"/>
                  </a:ext>
                </a:extLst>
              </p:cNvPr>
              <p:cNvSpPr/>
              <p:nvPr/>
            </p:nvSpPr>
            <p:spPr>
              <a:xfrm>
                <a:off x="1374498" y="2612215"/>
                <a:ext cx="207328"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4" name="正方形/長方形 423">
                <a:extLst>
                  <a:ext uri="{FF2B5EF4-FFF2-40B4-BE49-F238E27FC236}">
                    <a16:creationId xmlns:a16="http://schemas.microsoft.com/office/drawing/2014/main" id="{752A1687-E1D9-4200-99F8-03463AF130B4}"/>
                  </a:ext>
                </a:extLst>
              </p:cNvPr>
              <p:cNvSpPr/>
              <p:nvPr/>
            </p:nvSpPr>
            <p:spPr>
              <a:xfrm>
                <a:off x="1578579" y="2606820"/>
                <a:ext cx="51832"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5" name="正方形/長方形 424">
                <a:extLst>
                  <a:ext uri="{FF2B5EF4-FFF2-40B4-BE49-F238E27FC236}">
                    <a16:creationId xmlns:a16="http://schemas.microsoft.com/office/drawing/2014/main" id="{566EC55C-37E5-4AD9-A70D-AD6232162115}"/>
                  </a:ext>
                </a:extLst>
              </p:cNvPr>
              <p:cNvSpPr/>
              <p:nvPr/>
            </p:nvSpPr>
            <p:spPr>
              <a:xfrm>
                <a:off x="1504771" y="2687275"/>
                <a:ext cx="51832"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6" name="正方形/長方形 425">
                <a:extLst>
                  <a:ext uri="{FF2B5EF4-FFF2-40B4-BE49-F238E27FC236}">
                    <a16:creationId xmlns:a16="http://schemas.microsoft.com/office/drawing/2014/main" id="{09156A2A-F7F2-4EE4-AB92-5C02DB5DA9A9}"/>
                  </a:ext>
                </a:extLst>
              </p:cNvPr>
              <p:cNvSpPr/>
              <p:nvPr/>
            </p:nvSpPr>
            <p:spPr>
              <a:xfrm>
                <a:off x="1080729" y="2850679"/>
                <a:ext cx="256208" cy="1787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7" name="正方形/長方形 426">
                <a:extLst>
                  <a:ext uri="{FF2B5EF4-FFF2-40B4-BE49-F238E27FC236}">
                    <a16:creationId xmlns:a16="http://schemas.microsoft.com/office/drawing/2014/main" id="{2003CDC1-3B31-4149-947A-A34FFE6CDEC3}"/>
                  </a:ext>
                </a:extLst>
              </p:cNvPr>
              <p:cNvSpPr/>
              <p:nvPr/>
            </p:nvSpPr>
            <p:spPr>
              <a:xfrm>
                <a:off x="1124063" y="3367679"/>
                <a:ext cx="463730" cy="1787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8" name="正方形/長方形 427">
                <a:extLst>
                  <a:ext uri="{FF2B5EF4-FFF2-40B4-BE49-F238E27FC236}">
                    <a16:creationId xmlns:a16="http://schemas.microsoft.com/office/drawing/2014/main" id="{A89FD053-37B4-44A6-99F0-5E291305ED4D}"/>
                  </a:ext>
                </a:extLst>
              </p:cNvPr>
              <p:cNvSpPr/>
              <p:nvPr/>
            </p:nvSpPr>
            <p:spPr>
              <a:xfrm>
                <a:off x="1118244" y="3539642"/>
                <a:ext cx="305687" cy="20916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9" name="正方形/長方形 428">
                <a:extLst>
                  <a:ext uri="{FF2B5EF4-FFF2-40B4-BE49-F238E27FC236}">
                    <a16:creationId xmlns:a16="http://schemas.microsoft.com/office/drawing/2014/main" id="{79B50AF9-983C-42BD-8054-782576F6E0C5}"/>
                  </a:ext>
                </a:extLst>
              </p:cNvPr>
              <p:cNvSpPr/>
              <p:nvPr/>
            </p:nvSpPr>
            <p:spPr>
              <a:xfrm>
                <a:off x="1125314" y="2686627"/>
                <a:ext cx="207588" cy="16446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0" name="正方形/長方形 429">
                <a:extLst>
                  <a:ext uri="{FF2B5EF4-FFF2-40B4-BE49-F238E27FC236}">
                    <a16:creationId xmlns:a16="http://schemas.microsoft.com/office/drawing/2014/main" id="{91C22F7D-B59A-437A-894E-6BD3B902FA84}"/>
                  </a:ext>
                </a:extLst>
              </p:cNvPr>
              <p:cNvSpPr/>
              <p:nvPr/>
            </p:nvSpPr>
            <p:spPr>
              <a:xfrm>
                <a:off x="826415" y="2596485"/>
                <a:ext cx="339860"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1" name="正方形/長方形 430">
                <a:extLst>
                  <a:ext uri="{FF2B5EF4-FFF2-40B4-BE49-F238E27FC236}">
                    <a16:creationId xmlns:a16="http://schemas.microsoft.com/office/drawing/2014/main" id="{8002CAAF-8598-4FB9-B5B8-DC14FBEDE0BF}"/>
                  </a:ext>
                </a:extLst>
              </p:cNvPr>
              <p:cNvSpPr/>
              <p:nvPr/>
            </p:nvSpPr>
            <p:spPr>
              <a:xfrm>
                <a:off x="787602" y="2557768"/>
                <a:ext cx="33986" cy="849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2" name="正方形/長方形 431">
                <a:extLst>
                  <a:ext uri="{FF2B5EF4-FFF2-40B4-BE49-F238E27FC236}">
                    <a16:creationId xmlns:a16="http://schemas.microsoft.com/office/drawing/2014/main" id="{CCE59461-C6A8-42DE-BDEF-AFF44F52C6A3}"/>
                  </a:ext>
                </a:extLst>
              </p:cNvPr>
              <p:cNvSpPr/>
              <p:nvPr/>
            </p:nvSpPr>
            <p:spPr>
              <a:xfrm>
                <a:off x="1208631" y="2631238"/>
                <a:ext cx="78509" cy="611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3" name="正方形/長方形 432">
                <a:extLst>
                  <a:ext uri="{FF2B5EF4-FFF2-40B4-BE49-F238E27FC236}">
                    <a16:creationId xmlns:a16="http://schemas.microsoft.com/office/drawing/2014/main" id="{A4D46575-2520-4F92-B3EA-B993A17C5995}"/>
                  </a:ext>
                </a:extLst>
              </p:cNvPr>
              <p:cNvSpPr/>
              <p:nvPr/>
            </p:nvSpPr>
            <p:spPr>
              <a:xfrm>
                <a:off x="1084827" y="3027090"/>
                <a:ext cx="212652" cy="1305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4" name="正方形/長方形 433">
                <a:extLst>
                  <a:ext uri="{FF2B5EF4-FFF2-40B4-BE49-F238E27FC236}">
                    <a16:creationId xmlns:a16="http://schemas.microsoft.com/office/drawing/2014/main" id="{F4968300-F15C-4A6F-917C-B5799E401703}"/>
                  </a:ext>
                </a:extLst>
              </p:cNvPr>
              <p:cNvSpPr/>
              <p:nvPr/>
            </p:nvSpPr>
            <p:spPr>
              <a:xfrm>
                <a:off x="1128180" y="3152229"/>
                <a:ext cx="199892" cy="2218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5" name="正方形/長方形 434">
                <a:extLst>
                  <a:ext uri="{FF2B5EF4-FFF2-40B4-BE49-F238E27FC236}">
                    <a16:creationId xmlns:a16="http://schemas.microsoft.com/office/drawing/2014/main" id="{6BCDAEC2-C0E3-4779-BDCF-0AE7DB03391E}"/>
                  </a:ext>
                </a:extLst>
              </p:cNvPr>
              <p:cNvSpPr/>
              <p:nvPr/>
            </p:nvSpPr>
            <p:spPr>
              <a:xfrm>
                <a:off x="1327915" y="3229707"/>
                <a:ext cx="173906" cy="13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6" name="正方形/長方形 435">
                <a:extLst>
                  <a:ext uri="{FF2B5EF4-FFF2-40B4-BE49-F238E27FC236}">
                    <a16:creationId xmlns:a16="http://schemas.microsoft.com/office/drawing/2014/main" id="{005D7949-06AC-4638-9504-1F78C1A94FB3}"/>
                  </a:ext>
                </a:extLst>
              </p:cNvPr>
              <p:cNvSpPr/>
              <p:nvPr/>
            </p:nvSpPr>
            <p:spPr>
              <a:xfrm>
                <a:off x="1334827" y="2933058"/>
                <a:ext cx="86954" cy="18005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7" name="正方形/長方形 436">
                <a:extLst>
                  <a:ext uri="{FF2B5EF4-FFF2-40B4-BE49-F238E27FC236}">
                    <a16:creationId xmlns:a16="http://schemas.microsoft.com/office/drawing/2014/main" id="{216314BB-FC92-4602-B0F5-8A3C41C0CA3F}"/>
                  </a:ext>
                </a:extLst>
              </p:cNvPr>
              <p:cNvSpPr/>
              <p:nvPr/>
            </p:nvSpPr>
            <p:spPr>
              <a:xfrm>
                <a:off x="1413945" y="3022430"/>
                <a:ext cx="39129" cy="2239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8" name="正方形/長方形 437">
                <a:extLst>
                  <a:ext uri="{FF2B5EF4-FFF2-40B4-BE49-F238E27FC236}">
                    <a16:creationId xmlns:a16="http://schemas.microsoft.com/office/drawing/2014/main" id="{E62A3482-6EB1-4104-A6B8-8C5F7B416F28}"/>
                  </a:ext>
                </a:extLst>
              </p:cNvPr>
              <p:cNvSpPr/>
              <p:nvPr/>
            </p:nvSpPr>
            <p:spPr>
              <a:xfrm>
                <a:off x="1410692" y="3549581"/>
                <a:ext cx="39129" cy="1141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9" name="正方形/長方形 438">
                <a:extLst>
                  <a:ext uri="{FF2B5EF4-FFF2-40B4-BE49-F238E27FC236}">
                    <a16:creationId xmlns:a16="http://schemas.microsoft.com/office/drawing/2014/main" id="{2ED3D655-0960-4902-AB91-3A3F25904B06}"/>
                  </a:ext>
                </a:extLst>
              </p:cNvPr>
              <p:cNvSpPr/>
              <p:nvPr/>
            </p:nvSpPr>
            <p:spPr>
              <a:xfrm>
                <a:off x="1451698" y="3538991"/>
                <a:ext cx="94675" cy="821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0" name="正方形/長方形 439">
                <a:extLst>
                  <a:ext uri="{FF2B5EF4-FFF2-40B4-BE49-F238E27FC236}">
                    <a16:creationId xmlns:a16="http://schemas.microsoft.com/office/drawing/2014/main" id="{1F4CFADB-9883-46D9-ABB4-DAF42B280C09}"/>
                  </a:ext>
                </a:extLst>
              </p:cNvPr>
              <p:cNvSpPr/>
              <p:nvPr/>
            </p:nvSpPr>
            <p:spPr>
              <a:xfrm>
                <a:off x="1516479" y="3488662"/>
                <a:ext cx="94675" cy="821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1" name="正方形/長方形 440">
                <a:extLst>
                  <a:ext uri="{FF2B5EF4-FFF2-40B4-BE49-F238E27FC236}">
                    <a16:creationId xmlns:a16="http://schemas.microsoft.com/office/drawing/2014/main" id="{5A05E6A0-8FF5-406E-A9E0-4594BB13DD0E}"/>
                  </a:ext>
                </a:extLst>
              </p:cNvPr>
              <p:cNvSpPr/>
              <p:nvPr/>
            </p:nvSpPr>
            <p:spPr>
              <a:xfrm>
                <a:off x="2581469" y="5377891"/>
                <a:ext cx="796848" cy="10739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2" name="正方形/長方形 441">
                <a:extLst>
                  <a:ext uri="{FF2B5EF4-FFF2-40B4-BE49-F238E27FC236}">
                    <a16:creationId xmlns:a16="http://schemas.microsoft.com/office/drawing/2014/main" id="{45A5BADB-F885-4C16-B205-EC1A59A0479D}"/>
                  </a:ext>
                </a:extLst>
              </p:cNvPr>
              <p:cNvSpPr/>
              <p:nvPr/>
            </p:nvSpPr>
            <p:spPr>
              <a:xfrm>
                <a:off x="3007910" y="5247193"/>
                <a:ext cx="254991" cy="481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3" name="正方形/長方形 442">
                <a:extLst>
                  <a:ext uri="{FF2B5EF4-FFF2-40B4-BE49-F238E27FC236}">
                    <a16:creationId xmlns:a16="http://schemas.microsoft.com/office/drawing/2014/main" id="{3E1CF8EE-9BF3-4AE8-A352-B95694B228A9}"/>
                  </a:ext>
                </a:extLst>
              </p:cNvPr>
              <p:cNvSpPr/>
              <p:nvPr/>
            </p:nvSpPr>
            <p:spPr>
              <a:xfrm>
                <a:off x="2962413" y="5287655"/>
                <a:ext cx="344238" cy="579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4" name="正方形/長方形 443">
                <a:extLst>
                  <a:ext uri="{FF2B5EF4-FFF2-40B4-BE49-F238E27FC236}">
                    <a16:creationId xmlns:a16="http://schemas.microsoft.com/office/drawing/2014/main" id="{62C83D39-40F5-4223-8818-D880C509F60C}"/>
                  </a:ext>
                </a:extLst>
              </p:cNvPr>
              <p:cNvSpPr/>
              <p:nvPr/>
            </p:nvSpPr>
            <p:spPr>
              <a:xfrm>
                <a:off x="2669352" y="5331937"/>
                <a:ext cx="678149" cy="574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5" name="正方形/長方形 444">
                <a:extLst>
                  <a:ext uri="{FF2B5EF4-FFF2-40B4-BE49-F238E27FC236}">
                    <a16:creationId xmlns:a16="http://schemas.microsoft.com/office/drawing/2014/main" id="{FFF884F2-D596-44A0-A4A3-E1E615C05043}"/>
                  </a:ext>
                </a:extLst>
              </p:cNvPr>
              <p:cNvSpPr/>
              <p:nvPr/>
            </p:nvSpPr>
            <p:spPr>
              <a:xfrm>
                <a:off x="4177412" y="5082020"/>
                <a:ext cx="128848" cy="487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6" name="正方形/長方形 445">
                <a:extLst>
                  <a:ext uri="{FF2B5EF4-FFF2-40B4-BE49-F238E27FC236}">
                    <a16:creationId xmlns:a16="http://schemas.microsoft.com/office/drawing/2014/main" id="{6AC6317A-9FBB-4E5B-8853-A91CF8D55C94}"/>
                  </a:ext>
                </a:extLst>
              </p:cNvPr>
              <p:cNvSpPr/>
              <p:nvPr/>
            </p:nvSpPr>
            <p:spPr>
              <a:xfrm>
                <a:off x="4130219" y="5122010"/>
                <a:ext cx="168810" cy="574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7" name="正方形/長方形 446">
                <a:extLst>
                  <a:ext uri="{FF2B5EF4-FFF2-40B4-BE49-F238E27FC236}">
                    <a16:creationId xmlns:a16="http://schemas.microsoft.com/office/drawing/2014/main" id="{DEC471A0-6536-46CB-A426-E39F424FE7CF}"/>
                  </a:ext>
                </a:extLst>
              </p:cNvPr>
              <p:cNvSpPr/>
              <p:nvPr/>
            </p:nvSpPr>
            <p:spPr>
              <a:xfrm>
                <a:off x="4137361" y="5179801"/>
                <a:ext cx="135048" cy="327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8" name="正方形/長方形 447">
                <a:extLst>
                  <a:ext uri="{FF2B5EF4-FFF2-40B4-BE49-F238E27FC236}">
                    <a16:creationId xmlns:a16="http://schemas.microsoft.com/office/drawing/2014/main" id="{80064CD6-8749-46CA-93FA-4C8F08845DB0}"/>
                  </a:ext>
                </a:extLst>
              </p:cNvPr>
              <p:cNvSpPr/>
              <p:nvPr/>
            </p:nvSpPr>
            <p:spPr>
              <a:xfrm>
                <a:off x="3809605" y="5247449"/>
                <a:ext cx="249176" cy="10739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9" name="正方形/長方形 448">
                <a:extLst>
                  <a:ext uri="{FF2B5EF4-FFF2-40B4-BE49-F238E27FC236}">
                    <a16:creationId xmlns:a16="http://schemas.microsoft.com/office/drawing/2014/main" id="{6C35649A-4EC5-423A-BCFA-854FE2AFFCAF}"/>
                  </a:ext>
                </a:extLst>
              </p:cNvPr>
              <p:cNvSpPr/>
              <p:nvPr/>
            </p:nvSpPr>
            <p:spPr>
              <a:xfrm>
                <a:off x="4140864" y="5253162"/>
                <a:ext cx="161965" cy="10739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0" name="正方形/長方形 449">
                <a:extLst>
                  <a:ext uri="{FF2B5EF4-FFF2-40B4-BE49-F238E27FC236}">
                    <a16:creationId xmlns:a16="http://schemas.microsoft.com/office/drawing/2014/main" id="{90E3DF8C-90B8-43C7-B8A2-85C1D7D9FDB0}"/>
                  </a:ext>
                </a:extLst>
              </p:cNvPr>
              <p:cNvSpPr/>
              <p:nvPr/>
            </p:nvSpPr>
            <p:spPr>
              <a:xfrm>
                <a:off x="2504987" y="5551107"/>
                <a:ext cx="586243" cy="68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1" name="正方形/長方形 450">
                <a:extLst>
                  <a:ext uri="{FF2B5EF4-FFF2-40B4-BE49-F238E27FC236}">
                    <a16:creationId xmlns:a16="http://schemas.microsoft.com/office/drawing/2014/main" id="{5BDC0A0A-C76E-44DF-962E-6A94FC099489}"/>
                  </a:ext>
                </a:extLst>
              </p:cNvPr>
              <p:cNvSpPr/>
              <p:nvPr/>
            </p:nvSpPr>
            <p:spPr>
              <a:xfrm>
                <a:off x="3255761" y="5537342"/>
                <a:ext cx="384913" cy="84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2" name="正方形/長方形 451">
                <a:extLst>
                  <a:ext uri="{FF2B5EF4-FFF2-40B4-BE49-F238E27FC236}">
                    <a16:creationId xmlns:a16="http://schemas.microsoft.com/office/drawing/2014/main" id="{0F1DC076-D375-42D5-9B67-BDAC28E52627}"/>
                  </a:ext>
                </a:extLst>
              </p:cNvPr>
              <p:cNvSpPr/>
              <p:nvPr/>
            </p:nvSpPr>
            <p:spPr>
              <a:xfrm>
                <a:off x="3377678" y="5420785"/>
                <a:ext cx="249176" cy="1188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3" name="正方形/長方形 452">
                <a:extLst>
                  <a:ext uri="{FF2B5EF4-FFF2-40B4-BE49-F238E27FC236}">
                    <a16:creationId xmlns:a16="http://schemas.microsoft.com/office/drawing/2014/main" id="{62DAAC07-1EE7-4D84-968F-F432D818E4CA}"/>
                  </a:ext>
                </a:extLst>
              </p:cNvPr>
              <p:cNvSpPr/>
              <p:nvPr/>
            </p:nvSpPr>
            <p:spPr>
              <a:xfrm>
                <a:off x="3618524" y="5416353"/>
                <a:ext cx="269960" cy="1188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4" name="正方形/長方形 453">
                <a:extLst>
                  <a:ext uri="{FF2B5EF4-FFF2-40B4-BE49-F238E27FC236}">
                    <a16:creationId xmlns:a16="http://schemas.microsoft.com/office/drawing/2014/main" id="{75C9D208-63EF-4A65-A3B3-EF2E545662C3}"/>
                  </a:ext>
                </a:extLst>
              </p:cNvPr>
              <p:cNvSpPr/>
              <p:nvPr/>
            </p:nvSpPr>
            <p:spPr>
              <a:xfrm>
                <a:off x="4304271" y="5416967"/>
                <a:ext cx="333537" cy="2222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5" name="正方形/長方形 454">
                <a:extLst>
                  <a:ext uri="{FF2B5EF4-FFF2-40B4-BE49-F238E27FC236}">
                    <a16:creationId xmlns:a16="http://schemas.microsoft.com/office/drawing/2014/main" id="{3794A303-3D01-4E31-A91D-17A44F95CADC}"/>
                  </a:ext>
                </a:extLst>
              </p:cNvPr>
              <p:cNvSpPr/>
              <p:nvPr/>
            </p:nvSpPr>
            <p:spPr>
              <a:xfrm>
                <a:off x="4252637" y="5511323"/>
                <a:ext cx="59775" cy="1165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6" name="正方形/長方形 455">
                <a:extLst>
                  <a:ext uri="{FF2B5EF4-FFF2-40B4-BE49-F238E27FC236}">
                    <a16:creationId xmlns:a16="http://schemas.microsoft.com/office/drawing/2014/main" id="{044BD79E-F5AA-4F0C-B534-610A9B370A25}"/>
                  </a:ext>
                </a:extLst>
              </p:cNvPr>
              <p:cNvSpPr/>
              <p:nvPr/>
            </p:nvSpPr>
            <p:spPr>
              <a:xfrm>
                <a:off x="2542025" y="5481180"/>
                <a:ext cx="545320" cy="72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7" name="正方形/長方形 456">
                <a:extLst>
                  <a:ext uri="{FF2B5EF4-FFF2-40B4-BE49-F238E27FC236}">
                    <a16:creationId xmlns:a16="http://schemas.microsoft.com/office/drawing/2014/main" id="{17A197E5-6FFB-4B58-B31E-6E75D8989A40}"/>
                  </a:ext>
                </a:extLst>
              </p:cNvPr>
              <p:cNvSpPr/>
              <p:nvPr/>
            </p:nvSpPr>
            <p:spPr>
              <a:xfrm>
                <a:off x="3174948" y="5483859"/>
                <a:ext cx="196316" cy="595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8" name="正方形/長方形 457">
                <a:extLst>
                  <a:ext uri="{FF2B5EF4-FFF2-40B4-BE49-F238E27FC236}">
                    <a16:creationId xmlns:a16="http://schemas.microsoft.com/office/drawing/2014/main" id="{71AFBF4F-E563-4E28-87C4-0D58C6E850B3}"/>
                  </a:ext>
                </a:extLst>
              </p:cNvPr>
              <p:cNvSpPr/>
              <p:nvPr/>
            </p:nvSpPr>
            <p:spPr>
              <a:xfrm>
                <a:off x="3757011" y="5352057"/>
                <a:ext cx="215969" cy="71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9" name="正方形/長方形 458">
                <a:extLst>
                  <a:ext uri="{FF2B5EF4-FFF2-40B4-BE49-F238E27FC236}">
                    <a16:creationId xmlns:a16="http://schemas.microsoft.com/office/drawing/2014/main" id="{4F741561-8CD9-4786-A536-C6E9A449E419}"/>
                  </a:ext>
                </a:extLst>
              </p:cNvPr>
              <p:cNvSpPr/>
              <p:nvPr/>
            </p:nvSpPr>
            <p:spPr>
              <a:xfrm>
                <a:off x="4015632" y="5372324"/>
                <a:ext cx="215969" cy="71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0" name="正方形/長方形 459">
                <a:extLst>
                  <a:ext uri="{FF2B5EF4-FFF2-40B4-BE49-F238E27FC236}">
                    <a16:creationId xmlns:a16="http://schemas.microsoft.com/office/drawing/2014/main" id="{92986079-3BAC-4B20-A6DE-5F65BA306B41}"/>
                  </a:ext>
                </a:extLst>
              </p:cNvPr>
              <p:cNvSpPr/>
              <p:nvPr/>
            </p:nvSpPr>
            <p:spPr>
              <a:xfrm>
                <a:off x="4289525" y="5292256"/>
                <a:ext cx="151179" cy="71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1" name="正方形/長方形 460">
                <a:extLst>
                  <a:ext uri="{FF2B5EF4-FFF2-40B4-BE49-F238E27FC236}">
                    <a16:creationId xmlns:a16="http://schemas.microsoft.com/office/drawing/2014/main" id="{385AB411-BA54-4EA1-B9D5-AC32F1D99AB8}"/>
                  </a:ext>
                </a:extLst>
              </p:cNvPr>
              <p:cNvSpPr/>
              <p:nvPr/>
            </p:nvSpPr>
            <p:spPr>
              <a:xfrm>
                <a:off x="4274617" y="5365939"/>
                <a:ext cx="215088" cy="50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2" name="正方形/長方形 461">
                <a:extLst>
                  <a:ext uri="{FF2B5EF4-FFF2-40B4-BE49-F238E27FC236}">
                    <a16:creationId xmlns:a16="http://schemas.microsoft.com/office/drawing/2014/main" id="{7DC40E4C-2617-4665-8FC5-313E874C0C69}"/>
                  </a:ext>
                </a:extLst>
              </p:cNvPr>
              <p:cNvSpPr/>
              <p:nvPr/>
            </p:nvSpPr>
            <p:spPr>
              <a:xfrm>
                <a:off x="3635777" y="5534838"/>
                <a:ext cx="175400" cy="1150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3" name="正方形/長方形 462">
                <a:extLst>
                  <a:ext uri="{FF2B5EF4-FFF2-40B4-BE49-F238E27FC236}">
                    <a16:creationId xmlns:a16="http://schemas.microsoft.com/office/drawing/2014/main" id="{949DA009-490A-4092-B3B7-431D60C71166}"/>
                  </a:ext>
                </a:extLst>
              </p:cNvPr>
              <p:cNvSpPr/>
              <p:nvPr/>
            </p:nvSpPr>
            <p:spPr>
              <a:xfrm>
                <a:off x="3890402" y="5421693"/>
                <a:ext cx="45924" cy="915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4" name="正方形/長方形 463">
                <a:extLst>
                  <a:ext uri="{FF2B5EF4-FFF2-40B4-BE49-F238E27FC236}">
                    <a16:creationId xmlns:a16="http://schemas.microsoft.com/office/drawing/2014/main" id="{B9BCFDB3-3F11-42A7-9FA4-5125F32A7239}"/>
                  </a:ext>
                </a:extLst>
              </p:cNvPr>
              <p:cNvSpPr/>
              <p:nvPr/>
            </p:nvSpPr>
            <p:spPr>
              <a:xfrm>
                <a:off x="3883039" y="5550263"/>
                <a:ext cx="45924" cy="915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5" name="正方形/長方形 464">
                <a:extLst>
                  <a:ext uri="{FF2B5EF4-FFF2-40B4-BE49-F238E27FC236}">
                    <a16:creationId xmlns:a16="http://schemas.microsoft.com/office/drawing/2014/main" id="{528601FD-D3C8-4EBB-801A-2271A9F7FB31}"/>
                  </a:ext>
                </a:extLst>
              </p:cNvPr>
              <p:cNvSpPr/>
              <p:nvPr/>
            </p:nvSpPr>
            <p:spPr>
              <a:xfrm>
                <a:off x="3805009" y="5527919"/>
                <a:ext cx="44087" cy="777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6" name="正方形/長方形 465">
                <a:extLst>
                  <a:ext uri="{FF2B5EF4-FFF2-40B4-BE49-F238E27FC236}">
                    <a16:creationId xmlns:a16="http://schemas.microsoft.com/office/drawing/2014/main" id="{EEA641FB-A4A0-426F-9E60-3311B2260901}"/>
                  </a:ext>
                </a:extLst>
              </p:cNvPr>
              <p:cNvSpPr/>
              <p:nvPr/>
            </p:nvSpPr>
            <p:spPr>
              <a:xfrm>
                <a:off x="3931727" y="5464681"/>
                <a:ext cx="81560" cy="777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7" name="正方形/長方形 466">
                <a:extLst>
                  <a:ext uri="{FF2B5EF4-FFF2-40B4-BE49-F238E27FC236}">
                    <a16:creationId xmlns:a16="http://schemas.microsoft.com/office/drawing/2014/main" id="{A867CC32-2900-495E-A285-DCD98E8B2863}"/>
                  </a:ext>
                </a:extLst>
              </p:cNvPr>
              <p:cNvSpPr/>
              <p:nvPr/>
            </p:nvSpPr>
            <p:spPr>
              <a:xfrm>
                <a:off x="4057053" y="5438001"/>
                <a:ext cx="81560" cy="1579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8" name="正方形/長方形 467">
                <a:extLst>
                  <a:ext uri="{FF2B5EF4-FFF2-40B4-BE49-F238E27FC236}">
                    <a16:creationId xmlns:a16="http://schemas.microsoft.com/office/drawing/2014/main" id="{04EFC1BF-6917-4644-9038-5EA7AEE5F03E}"/>
                  </a:ext>
                </a:extLst>
              </p:cNvPr>
              <p:cNvSpPr/>
              <p:nvPr/>
            </p:nvSpPr>
            <p:spPr>
              <a:xfrm>
                <a:off x="3975550" y="5536270"/>
                <a:ext cx="70935" cy="915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9" name="正方形/長方形 468">
                <a:extLst>
                  <a:ext uri="{FF2B5EF4-FFF2-40B4-BE49-F238E27FC236}">
                    <a16:creationId xmlns:a16="http://schemas.microsoft.com/office/drawing/2014/main" id="{1634496D-3398-4D71-916F-DA7C72875B46}"/>
                  </a:ext>
                </a:extLst>
              </p:cNvPr>
              <p:cNvSpPr/>
              <p:nvPr/>
            </p:nvSpPr>
            <p:spPr>
              <a:xfrm>
                <a:off x="4176767" y="5211477"/>
                <a:ext cx="85131" cy="50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0" name="正方形/長方形 469">
                <a:extLst>
                  <a:ext uri="{FF2B5EF4-FFF2-40B4-BE49-F238E27FC236}">
                    <a16:creationId xmlns:a16="http://schemas.microsoft.com/office/drawing/2014/main" id="{7AF8D74A-6D38-41D3-92C8-85C0466B5256}"/>
                  </a:ext>
                </a:extLst>
              </p:cNvPr>
              <p:cNvSpPr/>
              <p:nvPr/>
            </p:nvSpPr>
            <p:spPr>
              <a:xfrm>
                <a:off x="4055476" y="5297125"/>
                <a:ext cx="85131" cy="532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1" name="正方形/長方形 470">
                <a:extLst>
                  <a:ext uri="{FF2B5EF4-FFF2-40B4-BE49-F238E27FC236}">
                    <a16:creationId xmlns:a16="http://schemas.microsoft.com/office/drawing/2014/main" id="{CE5569AF-BC17-4284-8581-B9C69A3973B7}"/>
                  </a:ext>
                </a:extLst>
              </p:cNvPr>
              <p:cNvSpPr/>
              <p:nvPr/>
            </p:nvSpPr>
            <p:spPr>
              <a:xfrm>
                <a:off x="3929128" y="5205533"/>
                <a:ext cx="51929" cy="50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2" name="正方形/長方形 471">
                <a:extLst>
                  <a:ext uri="{FF2B5EF4-FFF2-40B4-BE49-F238E27FC236}">
                    <a16:creationId xmlns:a16="http://schemas.microsoft.com/office/drawing/2014/main" id="{D09413C1-686E-4CF8-9AF3-1A609B8BE32C}"/>
                  </a:ext>
                </a:extLst>
              </p:cNvPr>
              <p:cNvSpPr/>
              <p:nvPr/>
            </p:nvSpPr>
            <p:spPr>
              <a:xfrm>
                <a:off x="4385392" y="5244286"/>
                <a:ext cx="51929" cy="50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3" name="正方形/長方形 472">
                <a:extLst>
                  <a:ext uri="{FF2B5EF4-FFF2-40B4-BE49-F238E27FC236}">
                    <a16:creationId xmlns:a16="http://schemas.microsoft.com/office/drawing/2014/main" id="{D220F468-375C-4998-A0EE-64B8B2C856BE}"/>
                  </a:ext>
                </a:extLst>
              </p:cNvPr>
              <p:cNvSpPr/>
              <p:nvPr/>
            </p:nvSpPr>
            <p:spPr>
              <a:xfrm>
                <a:off x="4555616" y="5373377"/>
                <a:ext cx="82366" cy="50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4" name="正方形/長方形 473">
                <a:extLst>
                  <a:ext uri="{FF2B5EF4-FFF2-40B4-BE49-F238E27FC236}">
                    <a16:creationId xmlns:a16="http://schemas.microsoft.com/office/drawing/2014/main" id="{888693D7-B56D-4EA7-A76B-542DCDEAC736}"/>
                  </a:ext>
                </a:extLst>
              </p:cNvPr>
              <p:cNvSpPr/>
              <p:nvPr/>
            </p:nvSpPr>
            <p:spPr>
              <a:xfrm>
                <a:off x="3761568" y="5292709"/>
                <a:ext cx="58668" cy="5755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5" name="正方形/長方形 474">
                <a:extLst>
                  <a:ext uri="{FF2B5EF4-FFF2-40B4-BE49-F238E27FC236}">
                    <a16:creationId xmlns:a16="http://schemas.microsoft.com/office/drawing/2014/main" id="{73C8DE96-0AAE-400C-89C1-56064F580315}"/>
                  </a:ext>
                </a:extLst>
              </p:cNvPr>
              <p:cNvSpPr/>
              <p:nvPr/>
            </p:nvSpPr>
            <p:spPr>
              <a:xfrm>
                <a:off x="3973863" y="5354537"/>
                <a:ext cx="297446" cy="270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6" name="正方形/長方形 475">
                <a:extLst>
                  <a:ext uri="{FF2B5EF4-FFF2-40B4-BE49-F238E27FC236}">
                    <a16:creationId xmlns:a16="http://schemas.microsoft.com/office/drawing/2014/main" id="{4783C3DB-B50F-4037-8CDB-1A0D124B17B1}"/>
                  </a:ext>
                </a:extLst>
              </p:cNvPr>
              <p:cNvSpPr/>
              <p:nvPr/>
            </p:nvSpPr>
            <p:spPr>
              <a:xfrm>
                <a:off x="4099445" y="5433780"/>
                <a:ext cx="169343" cy="270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7" name="正方形/長方形 476">
                <a:extLst>
                  <a:ext uri="{FF2B5EF4-FFF2-40B4-BE49-F238E27FC236}">
                    <a16:creationId xmlns:a16="http://schemas.microsoft.com/office/drawing/2014/main" id="{2081E0FB-B3DD-40F3-9858-B65A2DE62EF7}"/>
                  </a:ext>
                </a:extLst>
              </p:cNvPr>
              <p:cNvSpPr/>
              <p:nvPr/>
            </p:nvSpPr>
            <p:spPr>
              <a:xfrm>
                <a:off x="4181271" y="5548133"/>
                <a:ext cx="52496" cy="855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8" name="正方形/長方形 477">
                <a:extLst>
                  <a:ext uri="{FF2B5EF4-FFF2-40B4-BE49-F238E27FC236}">
                    <a16:creationId xmlns:a16="http://schemas.microsoft.com/office/drawing/2014/main" id="{3B4DBDE7-181A-4C56-A033-B558B5D3474A}"/>
                  </a:ext>
                </a:extLst>
              </p:cNvPr>
              <p:cNvSpPr/>
              <p:nvPr/>
            </p:nvSpPr>
            <p:spPr>
              <a:xfrm>
                <a:off x="4266358" y="5466485"/>
                <a:ext cx="48024" cy="3884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9" name="正方形/長方形 478">
                <a:extLst>
                  <a:ext uri="{FF2B5EF4-FFF2-40B4-BE49-F238E27FC236}">
                    <a16:creationId xmlns:a16="http://schemas.microsoft.com/office/drawing/2014/main" id="{23B79E04-1477-482D-8952-9EB750483101}"/>
                  </a:ext>
                </a:extLst>
              </p:cNvPr>
              <p:cNvSpPr/>
              <p:nvPr/>
            </p:nvSpPr>
            <p:spPr>
              <a:xfrm>
                <a:off x="4050322" y="5599459"/>
                <a:ext cx="48024" cy="369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0" name="正方形/長方形 479">
                <a:extLst>
                  <a:ext uri="{FF2B5EF4-FFF2-40B4-BE49-F238E27FC236}">
                    <a16:creationId xmlns:a16="http://schemas.microsoft.com/office/drawing/2014/main" id="{24CEDD52-69F3-4A0A-838B-9D7BD4D7CA32}"/>
                  </a:ext>
                </a:extLst>
              </p:cNvPr>
              <p:cNvSpPr/>
              <p:nvPr/>
            </p:nvSpPr>
            <p:spPr>
              <a:xfrm>
                <a:off x="4003161" y="5511345"/>
                <a:ext cx="48024" cy="369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1" name="正方形/長方形 480">
                <a:extLst>
                  <a:ext uri="{FF2B5EF4-FFF2-40B4-BE49-F238E27FC236}">
                    <a16:creationId xmlns:a16="http://schemas.microsoft.com/office/drawing/2014/main" id="{C3DA0B46-7FEE-4565-BED5-2B720DC81FF7}"/>
                  </a:ext>
                </a:extLst>
              </p:cNvPr>
              <p:cNvSpPr/>
              <p:nvPr/>
            </p:nvSpPr>
            <p:spPr>
              <a:xfrm>
                <a:off x="4133104" y="5499134"/>
                <a:ext cx="48024" cy="41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2" name="正方形/長方形 481">
                <a:extLst>
                  <a:ext uri="{FF2B5EF4-FFF2-40B4-BE49-F238E27FC236}">
                    <a16:creationId xmlns:a16="http://schemas.microsoft.com/office/drawing/2014/main" id="{0E102B8B-18EA-44D0-9A78-0ADB83874E98}"/>
                  </a:ext>
                </a:extLst>
              </p:cNvPr>
              <p:cNvSpPr/>
              <p:nvPr/>
            </p:nvSpPr>
            <p:spPr>
              <a:xfrm>
                <a:off x="4015632" y="5431226"/>
                <a:ext cx="48024" cy="41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3" name="正方形/長方形 482">
                <a:extLst>
                  <a:ext uri="{FF2B5EF4-FFF2-40B4-BE49-F238E27FC236}">
                    <a16:creationId xmlns:a16="http://schemas.microsoft.com/office/drawing/2014/main" id="{6A2F33BD-4323-4592-A6D1-1C24F3B32229}"/>
                  </a:ext>
                </a:extLst>
              </p:cNvPr>
              <p:cNvSpPr/>
              <p:nvPr/>
            </p:nvSpPr>
            <p:spPr>
              <a:xfrm>
                <a:off x="3714365" y="5376463"/>
                <a:ext cx="48024" cy="41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4" name="正方形/長方形 483">
                <a:extLst>
                  <a:ext uri="{FF2B5EF4-FFF2-40B4-BE49-F238E27FC236}">
                    <a16:creationId xmlns:a16="http://schemas.microsoft.com/office/drawing/2014/main" id="{E87B9B25-40D9-456D-9EA2-9E4ACCB648C6}"/>
                  </a:ext>
                </a:extLst>
              </p:cNvPr>
              <p:cNvSpPr/>
              <p:nvPr/>
            </p:nvSpPr>
            <p:spPr>
              <a:xfrm>
                <a:off x="3640674" y="5373585"/>
                <a:ext cx="48024" cy="41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5" name="正方形/長方形 484">
                <a:extLst>
                  <a:ext uri="{FF2B5EF4-FFF2-40B4-BE49-F238E27FC236}">
                    <a16:creationId xmlns:a16="http://schemas.microsoft.com/office/drawing/2014/main" id="{55E30E33-4081-493F-A0DD-7D962A40EEAF}"/>
                  </a:ext>
                </a:extLst>
              </p:cNvPr>
              <p:cNvSpPr/>
              <p:nvPr/>
            </p:nvSpPr>
            <p:spPr>
              <a:xfrm>
                <a:off x="2550071" y="5418272"/>
                <a:ext cx="36498" cy="647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6" name="正方形/長方形 485">
                <a:extLst>
                  <a:ext uri="{FF2B5EF4-FFF2-40B4-BE49-F238E27FC236}">
                    <a16:creationId xmlns:a16="http://schemas.microsoft.com/office/drawing/2014/main" id="{6D41ED2C-A91C-41E7-955E-A816B13E490A}"/>
                  </a:ext>
                </a:extLst>
              </p:cNvPr>
              <p:cNvSpPr/>
              <p:nvPr/>
            </p:nvSpPr>
            <p:spPr>
              <a:xfrm>
                <a:off x="3087408" y="5471677"/>
                <a:ext cx="95568" cy="467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87" name="図 486">
                <a:extLst>
                  <a:ext uri="{FF2B5EF4-FFF2-40B4-BE49-F238E27FC236}">
                    <a16:creationId xmlns:a16="http://schemas.microsoft.com/office/drawing/2014/main" id="{55F48704-9A1D-4E78-8555-D1285CC9B761}"/>
                  </a:ext>
                </a:extLst>
              </p:cNvPr>
              <p:cNvPicPr>
                <a:picLocks noChangeAspect="1"/>
              </p:cNvPicPr>
              <p:nvPr/>
            </p:nvPicPr>
            <p:blipFill rotWithShape="1">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708946" y="775838"/>
                <a:ext cx="6633210" cy="4871411"/>
              </a:xfrm>
              <a:prstGeom prst="rect">
                <a:avLst/>
              </a:prstGeom>
            </p:spPr>
          </p:pic>
        </p:grpSp>
        <p:sp>
          <p:nvSpPr>
            <p:cNvPr id="61" name="フリーフォーム: 図形 60">
              <a:extLst>
                <a:ext uri="{FF2B5EF4-FFF2-40B4-BE49-F238E27FC236}">
                  <a16:creationId xmlns:a16="http://schemas.microsoft.com/office/drawing/2014/main" id="{C0EB9256-6C48-42B1-83BE-BBCD90B8C195}"/>
                </a:ext>
              </a:extLst>
            </p:cNvPr>
            <p:cNvSpPr/>
            <p:nvPr/>
          </p:nvSpPr>
          <p:spPr>
            <a:xfrm>
              <a:off x="-670972" y="1179998"/>
              <a:ext cx="5749160" cy="4296414"/>
            </a:xfrm>
            <a:custGeom>
              <a:avLst/>
              <a:gdLst>
                <a:gd name="connsiteX0" fmla="*/ 0 w 3865418"/>
                <a:gd name="connsiteY0" fmla="*/ 374072 h 2888672"/>
                <a:gd name="connsiteX1" fmla="*/ 166255 w 3865418"/>
                <a:gd name="connsiteY1" fmla="*/ 214745 h 2888672"/>
                <a:gd name="connsiteX2" fmla="*/ 408709 w 3865418"/>
                <a:gd name="connsiteY2" fmla="*/ 263236 h 2888672"/>
                <a:gd name="connsiteX3" fmla="*/ 651164 w 3865418"/>
                <a:gd name="connsiteY3" fmla="*/ 353290 h 2888672"/>
                <a:gd name="connsiteX4" fmla="*/ 789709 w 3865418"/>
                <a:gd name="connsiteY4" fmla="*/ 235527 h 2888672"/>
                <a:gd name="connsiteX5" fmla="*/ 955964 w 3865418"/>
                <a:gd name="connsiteY5" fmla="*/ 297872 h 2888672"/>
                <a:gd name="connsiteX6" fmla="*/ 852055 w 3865418"/>
                <a:gd name="connsiteY6" fmla="*/ 90054 h 2888672"/>
                <a:gd name="connsiteX7" fmla="*/ 886691 w 3865418"/>
                <a:gd name="connsiteY7" fmla="*/ 0 h 2888672"/>
                <a:gd name="connsiteX8" fmla="*/ 1219200 w 3865418"/>
                <a:gd name="connsiteY8" fmla="*/ 180109 h 2888672"/>
                <a:gd name="connsiteX9" fmla="*/ 1399309 w 3865418"/>
                <a:gd name="connsiteY9" fmla="*/ 138545 h 2888672"/>
                <a:gd name="connsiteX10" fmla="*/ 1489364 w 3865418"/>
                <a:gd name="connsiteY10" fmla="*/ 62345 h 2888672"/>
                <a:gd name="connsiteX11" fmla="*/ 1634836 w 3865418"/>
                <a:gd name="connsiteY11" fmla="*/ 131618 h 2888672"/>
                <a:gd name="connsiteX12" fmla="*/ 1614055 w 3865418"/>
                <a:gd name="connsiteY12" fmla="*/ 13854 h 2888672"/>
                <a:gd name="connsiteX13" fmla="*/ 1995055 w 3865418"/>
                <a:gd name="connsiteY13" fmla="*/ 90054 h 2888672"/>
                <a:gd name="connsiteX14" fmla="*/ 2279073 w 3865418"/>
                <a:gd name="connsiteY14" fmla="*/ 477981 h 2888672"/>
                <a:gd name="connsiteX15" fmla="*/ 2632364 w 3865418"/>
                <a:gd name="connsiteY15" fmla="*/ 796636 h 2888672"/>
                <a:gd name="connsiteX16" fmla="*/ 2791691 w 3865418"/>
                <a:gd name="connsiteY16" fmla="*/ 1052945 h 2888672"/>
                <a:gd name="connsiteX17" fmla="*/ 2743200 w 3865418"/>
                <a:gd name="connsiteY17" fmla="*/ 1163781 h 2888672"/>
                <a:gd name="connsiteX18" fmla="*/ 2736273 w 3865418"/>
                <a:gd name="connsiteY18" fmla="*/ 1572490 h 2888672"/>
                <a:gd name="connsiteX19" fmla="*/ 2660073 w 3865418"/>
                <a:gd name="connsiteY19" fmla="*/ 1676400 h 2888672"/>
                <a:gd name="connsiteX20" fmla="*/ 2951018 w 3865418"/>
                <a:gd name="connsiteY20" fmla="*/ 1711036 h 2888672"/>
                <a:gd name="connsiteX21" fmla="*/ 3110346 w 3865418"/>
                <a:gd name="connsiteY21" fmla="*/ 1974272 h 2888672"/>
                <a:gd name="connsiteX22" fmla="*/ 3311236 w 3865418"/>
                <a:gd name="connsiteY22" fmla="*/ 1974272 h 2888672"/>
                <a:gd name="connsiteX23" fmla="*/ 3408218 w 3865418"/>
                <a:gd name="connsiteY23" fmla="*/ 1925781 h 2888672"/>
                <a:gd name="connsiteX24" fmla="*/ 3643746 w 3865418"/>
                <a:gd name="connsiteY24" fmla="*/ 1967345 h 2888672"/>
                <a:gd name="connsiteX25" fmla="*/ 3803073 w 3865418"/>
                <a:gd name="connsiteY25" fmla="*/ 1981200 h 2888672"/>
                <a:gd name="connsiteX26" fmla="*/ 3865418 w 3865418"/>
                <a:gd name="connsiteY26" fmla="*/ 2015836 h 2888672"/>
                <a:gd name="connsiteX27" fmla="*/ 3789218 w 3865418"/>
                <a:gd name="connsiteY27" fmla="*/ 2258290 h 2888672"/>
                <a:gd name="connsiteX28" fmla="*/ 3650673 w 3865418"/>
                <a:gd name="connsiteY28" fmla="*/ 2292927 h 2888672"/>
                <a:gd name="connsiteX29" fmla="*/ 3553691 w 3865418"/>
                <a:gd name="connsiteY29" fmla="*/ 2528454 h 2888672"/>
                <a:gd name="connsiteX30" fmla="*/ 3449782 w 3865418"/>
                <a:gd name="connsiteY30" fmla="*/ 2590800 h 2888672"/>
                <a:gd name="connsiteX31" fmla="*/ 3435927 w 3865418"/>
                <a:gd name="connsiteY31" fmla="*/ 2708563 h 2888672"/>
                <a:gd name="connsiteX32" fmla="*/ 3456709 w 3865418"/>
                <a:gd name="connsiteY32" fmla="*/ 2840181 h 2888672"/>
                <a:gd name="connsiteX33" fmla="*/ 3380509 w 3865418"/>
                <a:gd name="connsiteY33" fmla="*/ 2860963 h 2888672"/>
                <a:gd name="connsiteX34" fmla="*/ 3103418 w 3865418"/>
                <a:gd name="connsiteY34" fmla="*/ 2819400 h 2888672"/>
                <a:gd name="connsiteX35" fmla="*/ 2957946 w 3865418"/>
                <a:gd name="connsiteY35" fmla="*/ 2867890 h 2888672"/>
                <a:gd name="connsiteX36" fmla="*/ 2867891 w 3865418"/>
                <a:gd name="connsiteY36" fmla="*/ 2888672 h 2888672"/>
                <a:gd name="connsiteX37" fmla="*/ 2729346 w 3865418"/>
                <a:gd name="connsiteY37" fmla="*/ 2840181 h 2888672"/>
                <a:gd name="connsiteX38" fmla="*/ 2667000 w 3865418"/>
                <a:gd name="connsiteY38" fmla="*/ 2819400 h 2888672"/>
                <a:gd name="connsiteX39" fmla="*/ 2542309 w 3865418"/>
                <a:gd name="connsiteY39" fmla="*/ 2736272 h 2888672"/>
                <a:gd name="connsiteX40" fmla="*/ 2473036 w 3865418"/>
                <a:gd name="connsiteY40" fmla="*/ 2736272 h 2888672"/>
                <a:gd name="connsiteX41" fmla="*/ 2355273 w 3865418"/>
                <a:gd name="connsiteY41" fmla="*/ 2812472 h 2888672"/>
                <a:gd name="connsiteX42" fmla="*/ 2237509 w 3865418"/>
                <a:gd name="connsiteY42" fmla="*/ 2791690 h 2888672"/>
                <a:gd name="connsiteX43" fmla="*/ 2140527 w 3865418"/>
                <a:gd name="connsiteY43" fmla="*/ 2867890 h 2888672"/>
                <a:gd name="connsiteX44" fmla="*/ 1967346 w 3865418"/>
                <a:gd name="connsiteY44" fmla="*/ 2805545 h 2888672"/>
                <a:gd name="connsiteX45" fmla="*/ 1787236 w 3865418"/>
                <a:gd name="connsiteY45" fmla="*/ 2729345 h 2888672"/>
                <a:gd name="connsiteX46" fmla="*/ 1759527 w 3865418"/>
                <a:gd name="connsiteY46" fmla="*/ 2680854 h 2888672"/>
                <a:gd name="connsiteX47" fmla="*/ 1711036 w 3865418"/>
                <a:gd name="connsiteY47" fmla="*/ 2570018 h 2888672"/>
                <a:gd name="connsiteX48" fmla="*/ 1586346 w 3865418"/>
                <a:gd name="connsiteY48" fmla="*/ 2507672 h 2888672"/>
                <a:gd name="connsiteX49" fmla="*/ 1433946 w 3865418"/>
                <a:gd name="connsiteY49" fmla="*/ 2452254 h 2888672"/>
                <a:gd name="connsiteX50" fmla="*/ 1364673 w 3865418"/>
                <a:gd name="connsiteY50" fmla="*/ 2092036 h 2888672"/>
                <a:gd name="connsiteX51" fmla="*/ 1267691 w 3865418"/>
                <a:gd name="connsiteY51" fmla="*/ 2029690 h 2888672"/>
                <a:gd name="connsiteX52" fmla="*/ 1260764 w 3865418"/>
                <a:gd name="connsiteY52" fmla="*/ 1932709 h 2888672"/>
                <a:gd name="connsiteX53" fmla="*/ 1198418 w 3865418"/>
                <a:gd name="connsiteY53" fmla="*/ 1856509 h 2888672"/>
                <a:gd name="connsiteX54" fmla="*/ 1080655 w 3865418"/>
                <a:gd name="connsiteY54" fmla="*/ 1537854 h 2888672"/>
                <a:gd name="connsiteX55" fmla="*/ 976746 w 3865418"/>
                <a:gd name="connsiteY55" fmla="*/ 1378527 h 2888672"/>
                <a:gd name="connsiteX56" fmla="*/ 976746 w 3865418"/>
                <a:gd name="connsiteY56" fmla="*/ 1239981 h 2888672"/>
                <a:gd name="connsiteX57" fmla="*/ 955964 w 3865418"/>
                <a:gd name="connsiteY57" fmla="*/ 1046018 h 2888672"/>
                <a:gd name="connsiteX58" fmla="*/ 955964 w 3865418"/>
                <a:gd name="connsiteY58" fmla="*/ 1046018 h 2888672"/>
                <a:gd name="connsiteX59" fmla="*/ 831273 w 3865418"/>
                <a:gd name="connsiteY59" fmla="*/ 990600 h 2888672"/>
                <a:gd name="connsiteX60" fmla="*/ 637309 w 3865418"/>
                <a:gd name="connsiteY60" fmla="*/ 872836 h 2888672"/>
                <a:gd name="connsiteX61" fmla="*/ 630382 w 3865418"/>
                <a:gd name="connsiteY61" fmla="*/ 755072 h 2888672"/>
                <a:gd name="connsiteX62" fmla="*/ 568036 w 3865418"/>
                <a:gd name="connsiteY62" fmla="*/ 637309 h 2888672"/>
                <a:gd name="connsiteX63" fmla="*/ 498764 w 3865418"/>
                <a:gd name="connsiteY63" fmla="*/ 547254 h 2888672"/>
                <a:gd name="connsiteX64" fmla="*/ 318655 w 3865418"/>
                <a:gd name="connsiteY64" fmla="*/ 477981 h 2888672"/>
                <a:gd name="connsiteX65" fmla="*/ 207818 w 3865418"/>
                <a:gd name="connsiteY65" fmla="*/ 464127 h 2888672"/>
                <a:gd name="connsiteX66" fmla="*/ 0 w 3865418"/>
                <a:gd name="connsiteY66" fmla="*/ 374072 h 288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865418" h="2888672">
                  <a:moveTo>
                    <a:pt x="0" y="374072"/>
                  </a:moveTo>
                  <a:lnTo>
                    <a:pt x="166255" y="214745"/>
                  </a:lnTo>
                  <a:lnTo>
                    <a:pt x="408709" y="263236"/>
                  </a:lnTo>
                  <a:lnTo>
                    <a:pt x="651164" y="353290"/>
                  </a:lnTo>
                  <a:lnTo>
                    <a:pt x="789709" y="235527"/>
                  </a:lnTo>
                  <a:lnTo>
                    <a:pt x="955964" y="297872"/>
                  </a:lnTo>
                  <a:lnTo>
                    <a:pt x="852055" y="90054"/>
                  </a:lnTo>
                  <a:lnTo>
                    <a:pt x="886691" y="0"/>
                  </a:lnTo>
                  <a:lnTo>
                    <a:pt x="1219200" y="180109"/>
                  </a:lnTo>
                  <a:lnTo>
                    <a:pt x="1399309" y="138545"/>
                  </a:lnTo>
                  <a:lnTo>
                    <a:pt x="1489364" y="62345"/>
                  </a:lnTo>
                  <a:lnTo>
                    <a:pt x="1634836" y="131618"/>
                  </a:lnTo>
                  <a:lnTo>
                    <a:pt x="1614055" y="13854"/>
                  </a:lnTo>
                  <a:lnTo>
                    <a:pt x="1995055" y="90054"/>
                  </a:lnTo>
                  <a:lnTo>
                    <a:pt x="2279073" y="477981"/>
                  </a:lnTo>
                  <a:lnTo>
                    <a:pt x="2632364" y="796636"/>
                  </a:lnTo>
                  <a:lnTo>
                    <a:pt x="2791691" y="1052945"/>
                  </a:lnTo>
                  <a:lnTo>
                    <a:pt x="2743200" y="1163781"/>
                  </a:lnTo>
                  <a:lnTo>
                    <a:pt x="2736273" y="1572490"/>
                  </a:lnTo>
                  <a:lnTo>
                    <a:pt x="2660073" y="1676400"/>
                  </a:lnTo>
                  <a:lnTo>
                    <a:pt x="2951018" y="1711036"/>
                  </a:lnTo>
                  <a:lnTo>
                    <a:pt x="3110346" y="1974272"/>
                  </a:lnTo>
                  <a:lnTo>
                    <a:pt x="3311236" y="1974272"/>
                  </a:lnTo>
                  <a:lnTo>
                    <a:pt x="3408218" y="1925781"/>
                  </a:lnTo>
                  <a:lnTo>
                    <a:pt x="3643746" y="1967345"/>
                  </a:lnTo>
                  <a:lnTo>
                    <a:pt x="3803073" y="1981200"/>
                  </a:lnTo>
                  <a:lnTo>
                    <a:pt x="3865418" y="2015836"/>
                  </a:lnTo>
                  <a:lnTo>
                    <a:pt x="3789218" y="2258290"/>
                  </a:lnTo>
                  <a:lnTo>
                    <a:pt x="3650673" y="2292927"/>
                  </a:lnTo>
                  <a:lnTo>
                    <a:pt x="3553691" y="2528454"/>
                  </a:lnTo>
                  <a:lnTo>
                    <a:pt x="3449782" y="2590800"/>
                  </a:lnTo>
                  <a:lnTo>
                    <a:pt x="3435927" y="2708563"/>
                  </a:lnTo>
                  <a:lnTo>
                    <a:pt x="3456709" y="2840181"/>
                  </a:lnTo>
                  <a:lnTo>
                    <a:pt x="3380509" y="2860963"/>
                  </a:lnTo>
                  <a:lnTo>
                    <a:pt x="3103418" y="2819400"/>
                  </a:lnTo>
                  <a:lnTo>
                    <a:pt x="2957946" y="2867890"/>
                  </a:lnTo>
                  <a:lnTo>
                    <a:pt x="2867891" y="2888672"/>
                  </a:lnTo>
                  <a:lnTo>
                    <a:pt x="2729346" y="2840181"/>
                  </a:lnTo>
                  <a:lnTo>
                    <a:pt x="2667000" y="2819400"/>
                  </a:lnTo>
                  <a:lnTo>
                    <a:pt x="2542309" y="2736272"/>
                  </a:lnTo>
                  <a:lnTo>
                    <a:pt x="2473036" y="2736272"/>
                  </a:lnTo>
                  <a:lnTo>
                    <a:pt x="2355273" y="2812472"/>
                  </a:lnTo>
                  <a:lnTo>
                    <a:pt x="2237509" y="2791690"/>
                  </a:lnTo>
                  <a:lnTo>
                    <a:pt x="2140527" y="2867890"/>
                  </a:lnTo>
                  <a:lnTo>
                    <a:pt x="1967346" y="2805545"/>
                  </a:lnTo>
                  <a:lnTo>
                    <a:pt x="1787236" y="2729345"/>
                  </a:lnTo>
                  <a:lnTo>
                    <a:pt x="1759527" y="2680854"/>
                  </a:lnTo>
                  <a:lnTo>
                    <a:pt x="1711036" y="2570018"/>
                  </a:lnTo>
                  <a:lnTo>
                    <a:pt x="1586346" y="2507672"/>
                  </a:lnTo>
                  <a:lnTo>
                    <a:pt x="1433946" y="2452254"/>
                  </a:lnTo>
                  <a:lnTo>
                    <a:pt x="1364673" y="2092036"/>
                  </a:lnTo>
                  <a:lnTo>
                    <a:pt x="1267691" y="2029690"/>
                  </a:lnTo>
                  <a:lnTo>
                    <a:pt x="1260764" y="1932709"/>
                  </a:lnTo>
                  <a:lnTo>
                    <a:pt x="1198418" y="1856509"/>
                  </a:lnTo>
                  <a:lnTo>
                    <a:pt x="1080655" y="1537854"/>
                  </a:lnTo>
                  <a:lnTo>
                    <a:pt x="976746" y="1378527"/>
                  </a:lnTo>
                  <a:lnTo>
                    <a:pt x="976746" y="1239981"/>
                  </a:lnTo>
                  <a:lnTo>
                    <a:pt x="955964" y="1046018"/>
                  </a:lnTo>
                  <a:lnTo>
                    <a:pt x="955964" y="1046018"/>
                  </a:lnTo>
                  <a:lnTo>
                    <a:pt x="831273" y="990600"/>
                  </a:lnTo>
                  <a:lnTo>
                    <a:pt x="637309" y="872836"/>
                  </a:lnTo>
                  <a:lnTo>
                    <a:pt x="630382" y="755072"/>
                  </a:lnTo>
                  <a:lnTo>
                    <a:pt x="568036" y="637309"/>
                  </a:lnTo>
                  <a:lnTo>
                    <a:pt x="498764" y="547254"/>
                  </a:lnTo>
                  <a:lnTo>
                    <a:pt x="318655" y="477981"/>
                  </a:lnTo>
                  <a:lnTo>
                    <a:pt x="207818" y="464127"/>
                  </a:lnTo>
                  <a:lnTo>
                    <a:pt x="0" y="374072"/>
                  </a:lnTo>
                  <a:close/>
                </a:path>
              </a:pathLst>
            </a:custGeom>
            <a:noFill/>
            <a:ln w="76200">
              <a:solidFill>
                <a:srgbClr val="FF33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6" name="グループ化 5">
            <a:extLst>
              <a:ext uri="{FF2B5EF4-FFF2-40B4-BE49-F238E27FC236}">
                <a16:creationId xmlns:a16="http://schemas.microsoft.com/office/drawing/2014/main" id="{A297D8A6-C1CA-4819-94E5-5BC74D301A48}"/>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FBAD5998-C96B-4DF4-8CDF-C2B3EA26F253}"/>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9E0B57F9-26AD-4A9B-B68B-F76632A555AF}"/>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　 （林小班でゾーニングを検討）</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3ACF8613-9672-414B-AF0A-F98479652737}"/>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6DEA3E52-9F92-4F9C-B73E-3077F84C226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4C5740BD-A830-4F85-B025-84BA00BC7559}"/>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6" name="正方形/長方形 15">
            <a:extLst>
              <a:ext uri="{FF2B5EF4-FFF2-40B4-BE49-F238E27FC236}">
                <a16:creationId xmlns:a16="http://schemas.microsoft.com/office/drawing/2014/main" id="{8096F855-539E-4C2D-AF43-06F70E58A8C3}"/>
              </a:ext>
            </a:extLst>
          </p:cNvPr>
          <p:cNvSpPr/>
          <p:nvPr/>
        </p:nvSpPr>
        <p:spPr>
          <a:xfrm>
            <a:off x="79943" y="936712"/>
            <a:ext cx="1845810" cy="2338116"/>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テキスト ボックス 16">
            <a:extLst>
              <a:ext uri="{FF2B5EF4-FFF2-40B4-BE49-F238E27FC236}">
                <a16:creationId xmlns:a16="http://schemas.microsoft.com/office/drawing/2014/main" id="{1C035543-72D5-40E5-B8EC-BF9D69024CF4}"/>
              </a:ext>
            </a:extLst>
          </p:cNvPr>
          <p:cNvSpPr txBox="1"/>
          <p:nvPr/>
        </p:nvSpPr>
        <p:spPr>
          <a:xfrm>
            <a:off x="81813" y="96446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18" name="テキスト ボックス 17">
            <a:extLst>
              <a:ext uri="{FF2B5EF4-FFF2-40B4-BE49-F238E27FC236}">
                <a16:creationId xmlns:a16="http://schemas.microsoft.com/office/drawing/2014/main" id="{0656FAF1-93F6-45A3-9247-F6C6158C9F07}"/>
              </a:ext>
            </a:extLst>
          </p:cNvPr>
          <p:cNvSpPr txBox="1"/>
          <p:nvPr/>
        </p:nvSpPr>
        <p:spPr>
          <a:xfrm>
            <a:off x="460024" y="2144031"/>
            <a:ext cx="1720790" cy="230832"/>
          </a:xfrm>
          <a:prstGeom prst="rect">
            <a:avLst/>
          </a:prstGeom>
          <a:noFill/>
        </p:spPr>
        <p:txBody>
          <a:bodyPr wrap="square" rtlCol="0">
            <a:spAutoFit/>
          </a:bodyPr>
          <a:lstStyle/>
          <a:p>
            <a:r>
              <a:rPr kumimoji="1" lang="ja-JP" altLang="en-US" sz="900" b="1" dirty="0"/>
              <a:t>山地災害危険地区（山腹）</a:t>
            </a:r>
          </a:p>
        </p:txBody>
      </p:sp>
      <p:sp>
        <p:nvSpPr>
          <p:cNvPr id="19" name="正方形/長方形 18">
            <a:extLst>
              <a:ext uri="{FF2B5EF4-FFF2-40B4-BE49-F238E27FC236}">
                <a16:creationId xmlns:a16="http://schemas.microsoft.com/office/drawing/2014/main" id="{76C03A8D-8BB0-4532-8AA7-46B0FED31042}"/>
              </a:ext>
            </a:extLst>
          </p:cNvPr>
          <p:cNvSpPr/>
          <p:nvPr/>
        </p:nvSpPr>
        <p:spPr>
          <a:xfrm>
            <a:off x="158622" y="2185261"/>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テキスト ボックス 19">
            <a:extLst>
              <a:ext uri="{FF2B5EF4-FFF2-40B4-BE49-F238E27FC236}">
                <a16:creationId xmlns:a16="http://schemas.microsoft.com/office/drawing/2014/main" id="{7A70542A-5CC3-494C-AB45-CB79D4E1EDC6}"/>
              </a:ext>
            </a:extLst>
          </p:cNvPr>
          <p:cNvSpPr txBox="1"/>
          <p:nvPr/>
        </p:nvSpPr>
        <p:spPr>
          <a:xfrm>
            <a:off x="448989" y="2380149"/>
            <a:ext cx="1720789" cy="230832"/>
          </a:xfrm>
          <a:prstGeom prst="rect">
            <a:avLst/>
          </a:prstGeom>
          <a:noFill/>
        </p:spPr>
        <p:txBody>
          <a:bodyPr wrap="square" rtlCol="0">
            <a:spAutoFit/>
          </a:bodyPr>
          <a:lstStyle/>
          <a:p>
            <a:r>
              <a:rPr kumimoji="1" lang="ja-JP" altLang="en-US" sz="900" b="1" dirty="0"/>
              <a:t>山地災害危険地区（渓流）</a:t>
            </a:r>
          </a:p>
        </p:txBody>
      </p:sp>
      <p:sp>
        <p:nvSpPr>
          <p:cNvPr id="21" name="正方形/長方形 20">
            <a:extLst>
              <a:ext uri="{FF2B5EF4-FFF2-40B4-BE49-F238E27FC236}">
                <a16:creationId xmlns:a16="http://schemas.microsoft.com/office/drawing/2014/main" id="{8677E424-1329-4C29-BC31-30F86E412EAC}"/>
              </a:ext>
            </a:extLst>
          </p:cNvPr>
          <p:cNvSpPr/>
          <p:nvPr/>
        </p:nvSpPr>
        <p:spPr>
          <a:xfrm>
            <a:off x="155901" y="2413066"/>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テキスト ボックス 21">
            <a:extLst>
              <a:ext uri="{FF2B5EF4-FFF2-40B4-BE49-F238E27FC236}">
                <a16:creationId xmlns:a16="http://schemas.microsoft.com/office/drawing/2014/main" id="{8D5945D5-CF37-441D-8B9E-556852510A35}"/>
              </a:ext>
            </a:extLst>
          </p:cNvPr>
          <p:cNvSpPr txBox="1"/>
          <p:nvPr/>
        </p:nvSpPr>
        <p:spPr>
          <a:xfrm>
            <a:off x="440490" y="1201075"/>
            <a:ext cx="1015662" cy="246221"/>
          </a:xfrm>
          <a:prstGeom prst="rect">
            <a:avLst/>
          </a:prstGeom>
          <a:noFill/>
        </p:spPr>
        <p:txBody>
          <a:bodyPr wrap="square" rtlCol="0">
            <a:spAutoFit/>
          </a:bodyPr>
          <a:lstStyle/>
          <a:p>
            <a:r>
              <a:rPr kumimoji="1" lang="ja-JP" altLang="en-US" sz="1000" b="1" dirty="0"/>
              <a:t>①資源循環林</a:t>
            </a:r>
          </a:p>
        </p:txBody>
      </p:sp>
      <p:sp>
        <p:nvSpPr>
          <p:cNvPr id="23" name="テキスト ボックス 22">
            <a:extLst>
              <a:ext uri="{FF2B5EF4-FFF2-40B4-BE49-F238E27FC236}">
                <a16:creationId xmlns:a16="http://schemas.microsoft.com/office/drawing/2014/main" id="{AEA896A6-FCD2-4BC0-A26E-562AF6242489}"/>
              </a:ext>
            </a:extLst>
          </p:cNvPr>
          <p:cNvSpPr txBox="1"/>
          <p:nvPr/>
        </p:nvSpPr>
        <p:spPr>
          <a:xfrm>
            <a:off x="432176" y="1434323"/>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24" name="テキスト ボックス 23">
            <a:extLst>
              <a:ext uri="{FF2B5EF4-FFF2-40B4-BE49-F238E27FC236}">
                <a16:creationId xmlns:a16="http://schemas.microsoft.com/office/drawing/2014/main" id="{13A86A10-5516-4E0F-B4B5-3D38CBE40472}"/>
              </a:ext>
            </a:extLst>
          </p:cNvPr>
          <p:cNvSpPr txBox="1"/>
          <p:nvPr/>
        </p:nvSpPr>
        <p:spPr>
          <a:xfrm>
            <a:off x="440489" y="1659606"/>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25" name="テキスト ボックス 24">
            <a:extLst>
              <a:ext uri="{FF2B5EF4-FFF2-40B4-BE49-F238E27FC236}">
                <a16:creationId xmlns:a16="http://schemas.microsoft.com/office/drawing/2014/main" id="{597E3AF4-02A9-4348-B298-BBB70042A339}"/>
              </a:ext>
            </a:extLst>
          </p:cNvPr>
          <p:cNvSpPr txBox="1"/>
          <p:nvPr/>
        </p:nvSpPr>
        <p:spPr>
          <a:xfrm>
            <a:off x="437768" y="1881968"/>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26" name="正方形/長方形 25">
            <a:extLst>
              <a:ext uri="{FF2B5EF4-FFF2-40B4-BE49-F238E27FC236}">
                <a16:creationId xmlns:a16="http://schemas.microsoft.com/office/drawing/2014/main" id="{791CBA11-8DF2-46B2-AAB4-102B12F415CE}"/>
              </a:ext>
            </a:extLst>
          </p:cNvPr>
          <p:cNvSpPr/>
          <p:nvPr/>
        </p:nvSpPr>
        <p:spPr>
          <a:xfrm>
            <a:off x="138367" y="1473255"/>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正方形/長方形 26">
            <a:extLst>
              <a:ext uri="{FF2B5EF4-FFF2-40B4-BE49-F238E27FC236}">
                <a16:creationId xmlns:a16="http://schemas.microsoft.com/office/drawing/2014/main" id="{5A036B4F-392C-4D43-BFCA-975504280F53}"/>
              </a:ext>
            </a:extLst>
          </p:cNvPr>
          <p:cNvSpPr/>
          <p:nvPr/>
        </p:nvSpPr>
        <p:spPr>
          <a:xfrm>
            <a:off x="136553" y="1698227"/>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正方形/長方形 27">
            <a:extLst>
              <a:ext uri="{FF2B5EF4-FFF2-40B4-BE49-F238E27FC236}">
                <a16:creationId xmlns:a16="http://schemas.microsoft.com/office/drawing/2014/main" id="{B836D78E-9DD5-41A2-8A8D-497601909462}"/>
              </a:ext>
            </a:extLst>
          </p:cNvPr>
          <p:cNvSpPr/>
          <p:nvPr/>
        </p:nvSpPr>
        <p:spPr>
          <a:xfrm>
            <a:off x="141996" y="1923198"/>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正方形/長方形 28">
            <a:extLst>
              <a:ext uri="{FF2B5EF4-FFF2-40B4-BE49-F238E27FC236}">
                <a16:creationId xmlns:a16="http://schemas.microsoft.com/office/drawing/2014/main" id="{243280F9-A559-4241-AF45-25AEBF876B72}"/>
              </a:ext>
            </a:extLst>
          </p:cNvPr>
          <p:cNvSpPr/>
          <p:nvPr/>
        </p:nvSpPr>
        <p:spPr>
          <a:xfrm>
            <a:off x="141089" y="1233770"/>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13568451-97AA-46C0-9466-2AF9AF7B06FD}"/>
              </a:ext>
            </a:extLst>
          </p:cNvPr>
          <p:cNvSpPr txBox="1"/>
          <p:nvPr/>
        </p:nvSpPr>
        <p:spPr>
          <a:xfrm>
            <a:off x="460025" y="2610981"/>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cxnSp>
        <p:nvCxnSpPr>
          <p:cNvPr id="32" name="直線コネクタ 31">
            <a:extLst>
              <a:ext uri="{FF2B5EF4-FFF2-40B4-BE49-F238E27FC236}">
                <a16:creationId xmlns:a16="http://schemas.microsoft.com/office/drawing/2014/main" id="{A95831F9-943A-46DF-B806-7C5BA9489666}"/>
              </a:ext>
            </a:extLst>
          </p:cNvPr>
          <p:cNvCxnSpPr/>
          <p:nvPr/>
        </p:nvCxnSpPr>
        <p:spPr>
          <a:xfrm>
            <a:off x="155900" y="3006157"/>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33" name="テキスト ボックス 32">
            <a:extLst>
              <a:ext uri="{FF2B5EF4-FFF2-40B4-BE49-F238E27FC236}">
                <a16:creationId xmlns:a16="http://schemas.microsoft.com/office/drawing/2014/main" id="{58C9B451-085E-4E12-80BE-DA17AA178DBC}"/>
              </a:ext>
            </a:extLst>
          </p:cNvPr>
          <p:cNvSpPr txBox="1"/>
          <p:nvPr/>
        </p:nvSpPr>
        <p:spPr>
          <a:xfrm>
            <a:off x="460715" y="2891508"/>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34" name="テキスト ボックス 33">
            <a:extLst>
              <a:ext uri="{FF2B5EF4-FFF2-40B4-BE49-F238E27FC236}">
                <a16:creationId xmlns:a16="http://schemas.microsoft.com/office/drawing/2014/main" id="{29BD750B-8F8D-44ED-841F-1E83E2128561}"/>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grpSp>
        <p:nvGrpSpPr>
          <p:cNvPr id="35" name="グループ化 34">
            <a:extLst>
              <a:ext uri="{FF2B5EF4-FFF2-40B4-BE49-F238E27FC236}">
                <a16:creationId xmlns:a16="http://schemas.microsoft.com/office/drawing/2014/main" id="{B6A748A5-DF11-4620-8802-515CE1492092}"/>
              </a:ext>
            </a:extLst>
          </p:cNvPr>
          <p:cNvGrpSpPr/>
          <p:nvPr/>
        </p:nvGrpSpPr>
        <p:grpSpPr>
          <a:xfrm>
            <a:off x="99795" y="5198394"/>
            <a:ext cx="2684166" cy="1625324"/>
            <a:chOff x="-1441149" y="3579543"/>
            <a:chExt cx="3328679" cy="2178292"/>
          </a:xfrm>
        </p:grpSpPr>
        <p:sp>
          <p:nvSpPr>
            <p:cNvPr id="36" name="正方形/長方形 35">
              <a:extLst>
                <a:ext uri="{FF2B5EF4-FFF2-40B4-BE49-F238E27FC236}">
                  <a16:creationId xmlns:a16="http://schemas.microsoft.com/office/drawing/2014/main" id="{9F994E7E-DB8E-4B00-8773-EB61EB68AFB9}"/>
                </a:ext>
              </a:extLst>
            </p:cNvPr>
            <p:cNvSpPr/>
            <p:nvPr/>
          </p:nvSpPr>
          <p:spPr>
            <a:xfrm>
              <a:off x="-1441149" y="3579543"/>
              <a:ext cx="3328679" cy="2178292"/>
            </a:xfrm>
            <a:prstGeom prst="rect">
              <a:avLst/>
            </a:prstGeom>
            <a:solidFill>
              <a:srgbClr val="FFFFF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8" name="グループ化 37">
              <a:extLst>
                <a:ext uri="{FF2B5EF4-FFF2-40B4-BE49-F238E27FC236}">
                  <a16:creationId xmlns:a16="http://schemas.microsoft.com/office/drawing/2014/main" id="{F90F036D-8E7C-4756-B56E-FA102030228E}"/>
                </a:ext>
              </a:extLst>
            </p:cNvPr>
            <p:cNvGrpSpPr/>
            <p:nvPr/>
          </p:nvGrpSpPr>
          <p:grpSpPr>
            <a:xfrm>
              <a:off x="-1441149" y="3635514"/>
              <a:ext cx="3202218" cy="2066349"/>
              <a:chOff x="348354" y="3315651"/>
              <a:chExt cx="5315430" cy="3429976"/>
            </a:xfrm>
          </p:grpSpPr>
          <p:pic>
            <p:nvPicPr>
              <p:cNvPr id="39" name="図 38">
                <a:extLst>
                  <a:ext uri="{FF2B5EF4-FFF2-40B4-BE49-F238E27FC236}">
                    <a16:creationId xmlns:a16="http://schemas.microsoft.com/office/drawing/2014/main" id="{C7C893FF-EB87-4996-89F2-59DBD18890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40" name="四角形: 角を丸くする 39">
                <a:extLst>
                  <a:ext uri="{FF2B5EF4-FFF2-40B4-BE49-F238E27FC236}">
                    <a16:creationId xmlns:a16="http://schemas.microsoft.com/office/drawing/2014/main" id="{05DAD402-8012-4F1F-A393-BE1D16F75709}"/>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四角形: 角を丸くする 41">
                <a:extLst>
                  <a:ext uri="{FF2B5EF4-FFF2-40B4-BE49-F238E27FC236}">
                    <a16:creationId xmlns:a16="http://schemas.microsoft.com/office/drawing/2014/main" id="{8FEC03E4-E7F1-4F0D-ACA7-9632CF636696}"/>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テキスト ボックス 42">
                <a:extLst>
                  <a:ext uri="{FF2B5EF4-FFF2-40B4-BE49-F238E27FC236}">
                    <a16:creationId xmlns:a16="http://schemas.microsoft.com/office/drawing/2014/main" id="{AD5EE8BA-9F04-4F8D-B5D5-28145E988023}"/>
                  </a:ext>
                </a:extLst>
              </p:cNvPr>
              <p:cNvSpPr txBox="1"/>
              <p:nvPr/>
            </p:nvSpPr>
            <p:spPr>
              <a:xfrm>
                <a:off x="563553" y="5397456"/>
                <a:ext cx="1555778" cy="212620"/>
              </a:xfrm>
              <a:prstGeom prst="rect">
                <a:avLst/>
              </a:prstGeom>
              <a:solidFill>
                <a:schemeClr val="bg1"/>
              </a:solidFill>
            </p:spPr>
            <p:txBody>
              <a:bodyPr wrap="square" lIns="0" tIns="0" rIns="0" bIns="0" rtlCol="0">
                <a:noAutofit/>
              </a:bodyPr>
              <a:lstStyle/>
              <a:p>
                <a:pPr algn="ctr"/>
                <a:r>
                  <a:rPr lang="ja-JP" altLang="en-US" sz="5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5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45" name="四角形: 角を丸くする 44">
                <a:extLst>
                  <a:ext uri="{FF2B5EF4-FFF2-40B4-BE49-F238E27FC236}">
                    <a16:creationId xmlns:a16="http://schemas.microsoft.com/office/drawing/2014/main" id="{C2C1A64C-7446-451E-9C90-0769D1862998}"/>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ボックス 46">
                <a:extLst>
                  <a:ext uri="{FF2B5EF4-FFF2-40B4-BE49-F238E27FC236}">
                    <a16:creationId xmlns:a16="http://schemas.microsoft.com/office/drawing/2014/main" id="{65ABF752-C9CF-403F-AA8E-4EA69AF95BD4}"/>
                  </a:ext>
                </a:extLst>
              </p:cNvPr>
              <p:cNvSpPr txBox="1"/>
              <p:nvPr/>
            </p:nvSpPr>
            <p:spPr>
              <a:xfrm>
                <a:off x="2377492" y="3496874"/>
                <a:ext cx="1573236" cy="254314"/>
              </a:xfrm>
              <a:prstGeom prst="rect">
                <a:avLst/>
              </a:prstGeom>
              <a:solidFill>
                <a:schemeClr val="bg1"/>
              </a:solidFill>
            </p:spPr>
            <p:txBody>
              <a:bodyPr wrap="square" lIns="0" tIns="0" rIns="0" bIns="0" rtlCol="0">
                <a:noAutofit/>
              </a:bodyPr>
              <a:lstStyle/>
              <a:p>
                <a:pPr algn="ctr"/>
                <a:r>
                  <a:rPr lang="ja-JP" altLang="en-US" sz="5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a:t>
                </a:r>
                <a:r>
                  <a:rPr lang="ja-JP" altLang="en-US" sz="700" b="1" dirty="0">
                    <a:solidFill>
                      <a:schemeClr val="accent4">
                        <a:lumMod val="75000"/>
                      </a:schemeClr>
                    </a:solidFill>
                    <a:latin typeface="BIZ UDPゴシック" panose="020B0400000000000000" pitchFamily="50" charset="-128"/>
                    <a:ea typeface="BIZ UDPゴシック" panose="020B0400000000000000" pitchFamily="50" charset="-128"/>
                  </a:rPr>
                  <a:t>　　</a:t>
                </a:r>
              </a:p>
            </p:txBody>
          </p:sp>
          <p:pic>
            <p:nvPicPr>
              <p:cNvPr id="48" name="図 47">
                <a:extLst>
                  <a:ext uri="{FF2B5EF4-FFF2-40B4-BE49-F238E27FC236}">
                    <a16:creationId xmlns:a16="http://schemas.microsoft.com/office/drawing/2014/main" id="{20C0E1AD-7065-4248-9FA2-1B7D80C3ABF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sp>
            <p:nvSpPr>
              <p:cNvPr id="49" name="テキスト ボックス 48">
                <a:extLst>
                  <a:ext uri="{FF2B5EF4-FFF2-40B4-BE49-F238E27FC236}">
                    <a16:creationId xmlns:a16="http://schemas.microsoft.com/office/drawing/2014/main" id="{8B567F26-4667-4E38-B254-1B5F35ECD724}"/>
                  </a:ext>
                </a:extLst>
              </p:cNvPr>
              <p:cNvSpPr txBox="1"/>
              <p:nvPr/>
            </p:nvSpPr>
            <p:spPr>
              <a:xfrm>
                <a:off x="3036830" y="5428357"/>
                <a:ext cx="2423560" cy="212620"/>
              </a:xfrm>
              <a:prstGeom prst="rect">
                <a:avLst/>
              </a:prstGeom>
              <a:solidFill>
                <a:schemeClr val="bg1"/>
              </a:solidFill>
            </p:spPr>
            <p:txBody>
              <a:bodyPr wrap="square" lIns="0" tIns="0" rIns="0" bIns="0" rtlCol="0">
                <a:noAutofit/>
              </a:bodyPr>
              <a:lstStyle/>
              <a:p>
                <a:r>
                  <a:rPr lang="ja-JP" altLang="en-US" sz="6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0" name="テキスト ボックス 49">
                <a:extLst>
                  <a:ext uri="{FF2B5EF4-FFF2-40B4-BE49-F238E27FC236}">
                    <a16:creationId xmlns:a16="http://schemas.microsoft.com/office/drawing/2014/main" id="{73820E80-1AD3-4933-B242-C1BC93ABD1FE}"/>
                  </a:ext>
                </a:extLst>
              </p:cNvPr>
              <p:cNvSpPr txBox="1"/>
              <p:nvPr/>
            </p:nvSpPr>
            <p:spPr>
              <a:xfrm>
                <a:off x="3278130" y="4571624"/>
                <a:ext cx="1866562" cy="212621"/>
              </a:xfrm>
              <a:prstGeom prst="rect">
                <a:avLst/>
              </a:prstGeom>
              <a:solidFill>
                <a:schemeClr val="bg1"/>
              </a:solidFill>
            </p:spPr>
            <p:txBody>
              <a:bodyPr wrap="square" lIns="0" tIns="0" rIns="0" bIns="0" rtlCol="0">
                <a:noAutofit/>
              </a:bodyPr>
              <a:lstStyle/>
              <a:p>
                <a:pPr algn="ctr"/>
                <a:r>
                  <a:rPr lang="ja-JP" altLang="en-US" sz="6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6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1" name="テキスト ボックス 50">
                <a:extLst>
                  <a:ext uri="{FF2B5EF4-FFF2-40B4-BE49-F238E27FC236}">
                    <a16:creationId xmlns:a16="http://schemas.microsoft.com/office/drawing/2014/main" id="{013BBA7B-55B2-4442-B0B2-A5069BE48E50}"/>
                  </a:ext>
                </a:extLst>
              </p:cNvPr>
              <p:cNvSpPr txBox="1"/>
              <p:nvPr/>
            </p:nvSpPr>
            <p:spPr>
              <a:xfrm>
                <a:off x="1262190" y="4341938"/>
                <a:ext cx="1665702" cy="212622"/>
              </a:xfrm>
              <a:prstGeom prst="rect">
                <a:avLst/>
              </a:prstGeom>
              <a:solidFill>
                <a:schemeClr val="bg1"/>
              </a:solidFill>
            </p:spPr>
            <p:txBody>
              <a:bodyPr wrap="square" lIns="0" tIns="0" rIns="0" bIns="0" rtlCol="0">
                <a:noAutofit/>
              </a:bodyPr>
              <a:lstStyle/>
              <a:p>
                <a:pPr algn="ctr"/>
                <a:r>
                  <a:rPr lang="ja-JP" altLang="en-US" sz="5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5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　　</a:t>
                </a:r>
              </a:p>
            </p:txBody>
          </p:sp>
          <p:sp>
            <p:nvSpPr>
              <p:cNvPr id="52" name="テキスト ボックス 51">
                <a:extLst>
                  <a:ext uri="{FF2B5EF4-FFF2-40B4-BE49-F238E27FC236}">
                    <a16:creationId xmlns:a16="http://schemas.microsoft.com/office/drawing/2014/main" id="{F8098429-EE1F-43F4-9677-5523B7D4D62E}"/>
                  </a:ext>
                </a:extLst>
              </p:cNvPr>
              <p:cNvSpPr txBox="1"/>
              <p:nvPr/>
            </p:nvSpPr>
            <p:spPr>
              <a:xfrm>
                <a:off x="3038525" y="5663714"/>
                <a:ext cx="2338686" cy="212621"/>
              </a:xfrm>
              <a:prstGeom prst="rect">
                <a:avLst/>
              </a:prstGeom>
              <a:solidFill>
                <a:schemeClr val="bg1"/>
              </a:solidFill>
            </p:spPr>
            <p:txBody>
              <a:bodyPr wrap="square" lIns="0" tIns="0" rIns="0" bIns="0" rtlCol="0">
                <a:noAutofit/>
              </a:bodyPr>
              <a:lstStyle/>
              <a:p>
                <a:r>
                  <a:rPr lang="ja-JP" altLang="en-US" sz="6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53" name="テキスト ボックス 52">
                <a:extLst>
                  <a:ext uri="{FF2B5EF4-FFF2-40B4-BE49-F238E27FC236}">
                    <a16:creationId xmlns:a16="http://schemas.microsoft.com/office/drawing/2014/main" id="{E3F0E781-3880-4774-8DE7-A19C7D6354E4}"/>
                  </a:ext>
                </a:extLst>
              </p:cNvPr>
              <p:cNvSpPr txBox="1"/>
              <p:nvPr/>
            </p:nvSpPr>
            <p:spPr>
              <a:xfrm>
                <a:off x="3157195" y="3773826"/>
                <a:ext cx="1129353" cy="212622"/>
              </a:xfrm>
              <a:prstGeom prst="rect">
                <a:avLst/>
              </a:prstGeom>
              <a:solidFill>
                <a:schemeClr val="bg1"/>
              </a:solidFill>
            </p:spPr>
            <p:txBody>
              <a:bodyPr wrap="square" lIns="0" tIns="0" rIns="0" bIns="0" rtlCol="0">
                <a:noAutofit/>
              </a:bodyPr>
              <a:lstStyle/>
              <a:p>
                <a:pPr algn="ctr"/>
                <a:r>
                  <a:rPr lang="ja-JP" altLang="en-US" sz="600" b="1" dirty="0">
                    <a:solidFill>
                      <a:srgbClr val="FF0000"/>
                    </a:solidFill>
                    <a:latin typeface="BIZ UDPゴシック" panose="020B0400000000000000" pitchFamily="50" charset="-128"/>
                    <a:ea typeface="BIZ UDPゴシック" panose="020B0400000000000000" pitchFamily="50" charset="-128"/>
                  </a:rPr>
                  <a:t>④自然遷移林　　</a:t>
                </a:r>
              </a:p>
            </p:txBody>
          </p:sp>
        </p:grpSp>
      </p:grpSp>
      <p:sp>
        <p:nvSpPr>
          <p:cNvPr id="2" name="フリーフォーム: 図形 1">
            <a:extLst>
              <a:ext uri="{FF2B5EF4-FFF2-40B4-BE49-F238E27FC236}">
                <a16:creationId xmlns:a16="http://schemas.microsoft.com/office/drawing/2014/main" id="{C67FDA88-0C4A-48EC-BFF0-EFE4AAF2EFFC}"/>
              </a:ext>
            </a:extLst>
          </p:cNvPr>
          <p:cNvSpPr/>
          <p:nvPr/>
        </p:nvSpPr>
        <p:spPr>
          <a:xfrm>
            <a:off x="3901437" y="3078480"/>
            <a:ext cx="3796297" cy="2331719"/>
          </a:xfrm>
          <a:custGeom>
            <a:avLst/>
            <a:gdLst>
              <a:gd name="connsiteX0" fmla="*/ 1274619 w 1600200"/>
              <a:gd name="connsiteY0" fmla="*/ 159328 h 969818"/>
              <a:gd name="connsiteX1" fmla="*/ 949037 w 1600200"/>
              <a:gd name="connsiteY1" fmla="*/ 124691 h 969818"/>
              <a:gd name="connsiteX2" fmla="*/ 699655 w 1600200"/>
              <a:gd name="connsiteY2" fmla="*/ 0 h 969818"/>
              <a:gd name="connsiteX3" fmla="*/ 415637 w 1600200"/>
              <a:gd name="connsiteY3" fmla="*/ 131618 h 969818"/>
              <a:gd name="connsiteX4" fmla="*/ 0 w 1600200"/>
              <a:gd name="connsiteY4" fmla="*/ 152400 h 969818"/>
              <a:gd name="connsiteX5" fmla="*/ 422564 w 1600200"/>
              <a:gd name="connsiteY5" fmla="*/ 477982 h 969818"/>
              <a:gd name="connsiteX6" fmla="*/ 519546 w 1600200"/>
              <a:gd name="connsiteY6" fmla="*/ 581891 h 969818"/>
              <a:gd name="connsiteX7" fmla="*/ 665019 w 1600200"/>
              <a:gd name="connsiteY7" fmla="*/ 775855 h 969818"/>
              <a:gd name="connsiteX8" fmla="*/ 976746 w 1600200"/>
              <a:gd name="connsiteY8" fmla="*/ 865909 h 969818"/>
              <a:gd name="connsiteX9" fmla="*/ 1420091 w 1600200"/>
              <a:gd name="connsiteY9" fmla="*/ 955964 h 969818"/>
              <a:gd name="connsiteX10" fmla="*/ 1565564 w 1600200"/>
              <a:gd name="connsiteY10" fmla="*/ 949037 h 969818"/>
              <a:gd name="connsiteX11" fmla="*/ 1600200 w 1600200"/>
              <a:gd name="connsiteY11" fmla="*/ 969818 h 969818"/>
              <a:gd name="connsiteX12" fmla="*/ 1565564 w 1600200"/>
              <a:gd name="connsiteY12" fmla="*/ 727364 h 969818"/>
              <a:gd name="connsiteX13" fmla="*/ 1600200 w 1600200"/>
              <a:gd name="connsiteY13" fmla="*/ 498764 h 969818"/>
              <a:gd name="connsiteX14" fmla="*/ 1461655 w 1600200"/>
              <a:gd name="connsiteY14" fmla="*/ 429491 h 969818"/>
              <a:gd name="connsiteX15" fmla="*/ 1274619 w 1600200"/>
              <a:gd name="connsiteY15" fmla="*/ 159328 h 969818"/>
              <a:gd name="connsiteX0" fmla="*/ 1274619 w 1600200"/>
              <a:gd name="connsiteY0" fmla="*/ 829888 h 1640378"/>
              <a:gd name="connsiteX1" fmla="*/ 949037 w 1600200"/>
              <a:gd name="connsiteY1" fmla="*/ 795251 h 1640378"/>
              <a:gd name="connsiteX2" fmla="*/ 973975 w 1600200"/>
              <a:gd name="connsiteY2" fmla="*/ 0 h 1640378"/>
              <a:gd name="connsiteX3" fmla="*/ 415637 w 1600200"/>
              <a:gd name="connsiteY3" fmla="*/ 802178 h 1640378"/>
              <a:gd name="connsiteX4" fmla="*/ 0 w 1600200"/>
              <a:gd name="connsiteY4" fmla="*/ 822960 h 1640378"/>
              <a:gd name="connsiteX5" fmla="*/ 422564 w 1600200"/>
              <a:gd name="connsiteY5" fmla="*/ 1148542 h 1640378"/>
              <a:gd name="connsiteX6" fmla="*/ 519546 w 1600200"/>
              <a:gd name="connsiteY6" fmla="*/ 1252451 h 1640378"/>
              <a:gd name="connsiteX7" fmla="*/ 665019 w 1600200"/>
              <a:gd name="connsiteY7" fmla="*/ 1446415 h 1640378"/>
              <a:gd name="connsiteX8" fmla="*/ 976746 w 1600200"/>
              <a:gd name="connsiteY8" fmla="*/ 1536469 h 1640378"/>
              <a:gd name="connsiteX9" fmla="*/ 1420091 w 1600200"/>
              <a:gd name="connsiteY9" fmla="*/ 1626524 h 1640378"/>
              <a:gd name="connsiteX10" fmla="*/ 1565564 w 1600200"/>
              <a:gd name="connsiteY10" fmla="*/ 1619597 h 1640378"/>
              <a:gd name="connsiteX11" fmla="*/ 1600200 w 1600200"/>
              <a:gd name="connsiteY11" fmla="*/ 1640378 h 1640378"/>
              <a:gd name="connsiteX12" fmla="*/ 1565564 w 1600200"/>
              <a:gd name="connsiteY12" fmla="*/ 1397924 h 1640378"/>
              <a:gd name="connsiteX13" fmla="*/ 1600200 w 1600200"/>
              <a:gd name="connsiteY13" fmla="*/ 1169324 h 1640378"/>
              <a:gd name="connsiteX14" fmla="*/ 1461655 w 1600200"/>
              <a:gd name="connsiteY14" fmla="*/ 1100051 h 1640378"/>
              <a:gd name="connsiteX15" fmla="*/ 1274619 w 1600200"/>
              <a:gd name="connsiteY15" fmla="*/ 829888 h 1640378"/>
              <a:gd name="connsiteX0" fmla="*/ 1274619 w 1600200"/>
              <a:gd name="connsiteY0" fmla="*/ 62808 h 873298"/>
              <a:gd name="connsiteX1" fmla="*/ 949037 w 1600200"/>
              <a:gd name="connsiteY1" fmla="*/ 28171 h 873298"/>
              <a:gd name="connsiteX2" fmla="*/ 775855 w 1600200"/>
              <a:gd name="connsiteY2" fmla="*/ 0 h 873298"/>
              <a:gd name="connsiteX3" fmla="*/ 415637 w 1600200"/>
              <a:gd name="connsiteY3" fmla="*/ 35098 h 873298"/>
              <a:gd name="connsiteX4" fmla="*/ 0 w 1600200"/>
              <a:gd name="connsiteY4" fmla="*/ 55880 h 873298"/>
              <a:gd name="connsiteX5" fmla="*/ 422564 w 1600200"/>
              <a:gd name="connsiteY5" fmla="*/ 381462 h 873298"/>
              <a:gd name="connsiteX6" fmla="*/ 519546 w 1600200"/>
              <a:gd name="connsiteY6" fmla="*/ 485371 h 873298"/>
              <a:gd name="connsiteX7" fmla="*/ 665019 w 1600200"/>
              <a:gd name="connsiteY7" fmla="*/ 679335 h 873298"/>
              <a:gd name="connsiteX8" fmla="*/ 976746 w 1600200"/>
              <a:gd name="connsiteY8" fmla="*/ 769389 h 873298"/>
              <a:gd name="connsiteX9" fmla="*/ 1420091 w 1600200"/>
              <a:gd name="connsiteY9" fmla="*/ 859444 h 873298"/>
              <a:gd name="connsiteX10" fmla="*/ 1565564 w 1600200"/>
              <a:gd name="connsiteY10" fmla="*/ 852517 h 873298"/>
              <a:gd name="connsiteX11" fmla="*/ 1600200 w 1600200"/>
              <a:gd name="connsiteY11" fmla="*/ 873298 h 873298"/>
              <a:gd name="connsiteX12" fmla="*/ 1565564 w 1600200"/>
              <a:gd name="connsiteY12" fmla="*/ 630844 h 873298"/>
              <a:gd name="connsiteX13" fmla="*/ 1600200 w 1600200"/>
              <a:gd name="connsiteY13" fmla="*/ 402244 h 873298"/>
              <a:gd name="connsiteX14" fmla="*/ 1461655 w 1600200"/>
              <a:gd name="connsiteY14" fmla="*/ 332971 h 873298"/>
              <a:gd name="connsiteX15" fmla="*/ 1274619 w 1600200"/>
              <a:gd name="connsiteY15" fmla="*/ 62808 h 873298"/>
              <a:gd name="connsiteX0" fmla="*/ 1274619 w 1600200"/>
              <a:gd name="connsiteY0" fmla="*/ 642390 h 1452880"/>
              <a:gd name="connsiteX1" fmla="*/ 949037 w 1600200"/>
              <a:gd name="connsiteY1" fmla="*/ 607753 h 1452880"/>
              <a:gd name="connsiteX2" fmla="*/ 775855 w 1600200"/>
              <a:gd name="connsiteY2" fmla="*/ 579582 h 1452880"/>
              <a:gd name="connsiteX3" fmla="*/ 933797 w 1600200"/>
              <a:gd name="connsiteY3" fmla="*/ 0 h 1452880"/>
              <a:gd name="connsiteX4" fmla="*/ 0 w 1600200"/>
              <a:gd name="connsiteY4" fmla="*/ 635462 h 1452880"/>
              <a:gd name="connsiteX5" fmla="*/ 422564 w 1600200"/>
              <a:gd name="connsiteY5" fmla="*/ 961044 h 1452880"/>
              <a:gd name="connsiteX6" fmla="*/ 519546 w 1600200"/>
              <a:gd name="connsiteY6" fmla="*/ 1064953 h 1452880"/>
              <a:gd name="connsiteX7" fmla="*/ 665019 w 1600200"/>
              <a:gd name="connsiteY7" fmla="*/ 1258917 h 1452880"/>
              <a:gd name="connsiteX8" fmla="*/ 976746 w 1600200"/>
              <a:gd name="connsiteY8" fmla="*/ 1348971 h 1452880"/>
              <a:gd name="connsiteX9" fmla="*/ 1420091 w 1600200"/>
              <a:gd name="connsiteY9" fmla="*/ 1439026 h 1452880"/>
              <a:gd name="connsiteX10" fmla="*/ 1565564 w 1600200"/>
              <a:gd name="connsiteY10" fmla="*/ 1432099 h 1452880"/>
              <a:gd name="connsiteX11" fmla="*/ 1600200 w 1600200"/>
              <a:gd name="connsiteY11" fmla="*/ 1452880 h 1452880"/>
              <a:gd name="connsiteX12" fmla="*/ 1565564 w 1600200"/>
              <a:gd name="connsiteY12" fmla="*/ 1210426 h 1452880"/>
              <a:gd name="connsiteX13" fmla="*/ 1600200 w 1600200"/>
              <a:gd name="connsiteY13" fmla="*/ 981826 h 1452880"/>
              <a:gd name="connsiteX14" fmla="*/ 1461655 w 1600200"/>
              <a:gd name="connsiteY14" fmla="*/ 912553 h 1452880"/>
              <a:gd name="connsiteX15" fmla="*/ 1274619 w 1600200"/>
              <a:gd name="connsiteY15" fmla="*/ 642390 h 1452880"/>
              <a:gd name="connsiteX0" fmla="*/ 1274619 w 1600200"/>
              <a:gd name="connsiteY0" fmla="*/ 642390 h 1452880"/>
              <a:gd name="connsiteX1" fmla="*/ 949037 w 1600200"/>
              <a:gd name="connsiteY1" fmla="*/ 607753 h 1452880"/>
              <a:gd name="connsiteX2" fmla="*/ 775855 w 1600200"/>
              <a:gd name="connsiteY2" fmla="*/ 579582 h 1452880"/>
              <a:gd name="connsiteX3" fmla="*/ 933797 w 1600200"/>
              <a:gd name="connsiteY3" fmla="*/ 0 h 1452880"/>
              <a:gd name="connsiteX4" fmla="*/ 0 w 1600200"/>
              <a:gd name="connsiteY4" fmla="*/ 635462 h 1452880"/>
              <a:gd name="connsiteX5" fmla="*/ 422564 w 1600200"/>
              <a:gd name="connsiteY5" fmla="*/ 961044 h 1452880"/>
              <a:gd name="connsiteX6" fmla="*/ 519546 w 1600200"/>
              <a:gd name="connsiteY6" fmla="*/ 1064953 h 1452880"/>
              <a:gd name="connsiteX7" fmla="*/ 665019 w 1600200"/>
              <a:gd name="connsiteY7" fmla="*/ 1258917 h 1452880"/>
              <a:gd name="connsiteX8" fmla="*/ 976746 w 1600200"/>
              <a:gd name="connsiteY8" fmla="*/ 1348971 h 1452880"/>
              <a:gd name="connsiteX9" fmla="*/ 1420091 w 1600200"/>
              <a:gd name="connsiteY9" fmla="*/ 1439026 h 1452880"/>
              <a:gd name="connsiteX10" fmla="*/ 1565564 w 1600200"/>
              <a:gd name="connsiteY10" fmla="*/ 1432099 h 1452880"/>
              <a:gd name="connsiteX11" fmla="*/ 1600200 w 1600200"/>
              <a:gd name="connsiteY11" fmla="*/ 1452880 h 1452880"/>
              <a:gd name="connsiteX12" fmla="*/ 1565564 w 1600200"/>
              <a:gd name="connsiteY12" fmla="*/ 1210426 h 1452880"/>
              <a:gd name="connsiteX13" fmla="*/ 1600200 w 1600200"/>
              <a:gd name="connsiteY13" fmla="*/ 981826 h 1452880"/>
              <a:gd name="connsiteX14" fmla="*/ 1461655 w 1600200"/>
              <a:gd name="connsiteY14" fmla="*/ 912553 h 1452880"/>
              <a:gd name="connsiteX15" fmla="*/ 1274619 w 1600200"/>
              <a:gd name="connsiteY15" fmla="*/ 642390 h 1452880"/>
              <a:gd name="connsiteX0" fmla="*/ 852055 w 1177636"/>
              <a:gd name="connsiteY0" fmla="*/ 809568 h 1620058"/>
              <a:gd name="connsiteX1" fmla="*/ 526473 w 1177636"/>
              <a:gd name="connsiteY1" fmla="*/ 774931 h 1620058"/>
              <a:gd name="connsiteX2" fmla="*/ 353291 w 1177636"/>
              <a:gd name="connsiteY2" fmla="*/ 746760 h 1620058"/>
              <a:gd name="connsiteX3" fmla="*/ 511233 w 1177636"/>
              <a:gd name="connsiteY3" fmla="*/ 167178 h 1620058"/>
              <a:gd name="connsiteX4" fmla="*/ 430876 w 1177636"/>
              <a:gd name="connsiteY4" fmla="*/ 0 h 1620058"/>
              <a:gd name="connsiteX5" fmla="*/ 0 w 1177636"/>
              <a:gd name="connsiteY5" fmla="*/ 1128222 h 1620058"/>
              <a:gd name="connsiteX6" fmla="*/ 96982 w 1177636"/>
              <a:gd name="connsiteY6" fmla="*/ 1232131 h 1620058"/>
              <a:gd name="connsiteX7" fmla="*/ 242455 w 1177636"/>
              <a:gd name="connsiteY7" fmla="*/ 1426095 h 1620058"/>
              <a:gd name="connsiteX8" fmla="*/ 554182 w 1177636"/>
              <a:gd name="connsiteY8" fmla="*/ 1516149 h 1620058"/>
              <a:gd name="connsiteX9" fmla="*/ 997527 w 1177636"/>
              <a:gd name="connsiteY9" fmla="*/ 1606204 h 1620058"/>
              <a:gd name="connsiteX10" fmla="*/ 1143000 w 1177636"/>
              <a:gd name="connsiteY10" fmla="*/ 1599277 h 1620058"/>
              <a:gd name="connsiteX11" fmla="*/ 1177636 w 1177636"/>
              <a:gd name="connsiteY11" fmla="*/ 1620058 h 1620058"/>
              <a:gd name="connsiteX12" fmla="*/ 1143000 w 1177636"/>
              <a:gd name="connsiteY12" fmla="*/ 1377604 h 1620058"/>
              <a:gd name="connsiteX13" fmla="*/ 1177636 w 1177636"/>
              <a:gd name="connsiteY13" fmla="*/ 1149004 h 1620058"/>
              <a:gd name="connsiteX14" fmla="*/ 1039091 w 1177636"/>
              <a:gd name="connsiteY14" fmla="*/ 1079731 h 1620058"/>
              <a:gd name="connsiteX15" fmla="*/ 852055 w 1177636"/>
              <a:gd name="connsiteY15" fmla="*/ 809568 h 1620058"/>
              <a:gd name="connsiteX0" fmla="*/ 852055 w 1177636"/>
              <a:gd name="connsiteY0" fmla="*/ 809568 h 1620058"/>
              <a:gd name="connsiteX1" fmla="*/ 526473 w 1177636"/>
              <a:gd name="connsiteY1" fmla="*/ 774931 h 1620058"/>
              <a:gd name="connsiteX2" fmla="*/ 353291 w 1177636"/>
              <a:gd name="connsiteY2" fmla="*/ 746760 h 1620058"/>
              <a:gd name="connsiteX3" fmla="*/ 511233 w 1177636"/>
              <a:gd name="connsiteY3" fmla="*/ 167178 h 1620058"/>
              <a:gd name="connsiteX4" fmla="*/ 430876 w 1177636"/>
              <a:gd name="connsiteY4" fmla="*/ 0 h 1620058"/>
              <a:gd name="connsiteX5" fmla="*/ 210553 w 1177636"/>
              <a:gd name="connsiteY5" fmla="*/ 533093 h 1620058"/>
              <a:gd name="connsiteX6" fmla="*/ 0 w 1177636"/>
              <a:gd name="connsiteY6" fmla="*/ 1128222 h 1620058"/>
              <a:gd name="connsiteX7" fmla="*/ 96982 w 1177636"/>
              <a:gd name="connsiteY7" fmla="*/ 1232131 h 1620058"/>
              <a:gd name="connsiteX8" fmla="*/ 242455 w 1177636"/>
              <a:gd name="connsiteY8" fmla="*/ 1426095 h 1620058"/>
              <a:gd name="connsiteX9" fmla="*/ 554182 w 1177636"/>
              <a:gd name="connsiteY9" fmla="*/ 1516149 h 1620058"/>
              <a:gd name="connsiteX10" fmla="*/ 997527 w 1177636"/>
              <a:gd name="connsiteY10" fmla="*/ 1606204 h 1620058"/>
              <a:gd name="connsiteX11" fmla="*/ 1143000 w 1177636"/>
              <a:gd name="connsiteY11" fmla="*/ 1599277 h 1620058"/>
              <a:gd name="connsiteX12" fmla="*/ 1177636 w 1177636"/>
              <a:gd name="connsiteY12" fmla="*/ 1620058 h 1620058"/>
              <a:gd name="connsiteX13" fmla="*/ 1143000 w 1177636"/>
              <a:gd name="connsiteY13" fmla="*/ 1377604 h 1620058"/>
              <a:gd name="connsiteX14" fmla="*/ 1177636 w 1177636"/>
              <a:gd name="connsiteY14" fmla="*/ 1149004 h 1620058"/>
              <a:gd name="connsiteX15" fmla="*/ 1039091 w 1177636"/>
              <a:gd name="connsiteY15" fmla="*/ 1079731 h 1620058"/>
              <a:gd name="connsiteX16" fmla="*/ 852055 w 1177636"/>
              <a:gd name="connsiteY16" fmla="*/ 809568 h 1620058"/>
              <a:gd name="connsiteX0" fmla="*/ 852055 w 1177636"/>
              <a:gd name="connsiteY0" fmla="*/ 1002915 h 1813405"/>
              <a:gd name="connsiteX1" fmla="*/ 526473 w 1177636"/>
              <a:gd name="connsiteY1" fmla="*/ 968278 h 1813405"/>
              <a:gd name="connsiteX2" fmla="*/ 353291 w 1177636"/>
              <a:gd name="connsiteY2" fmla="*/ 940107 h 1813405"/>
              <a:gd name="connsiteX3" fmla="*/ 511233 w 1177636"/>
              <a:gd name="connsiteY3" fmla="*/ 360525 h 1813405"/>
              <a:gd name="connsiteX4" fmla="*/ 430876 w 1177636"/>
              <a:gd name="connsiteY4" fmla="*/ 193347 h 1813405"/>
              <a:gd name="connsiteX5" fmla="*/ 540753 w 1177636"/>
              <a:gd name="connsiteY5" fmla="*/ 0 h 1813405"/>
              <a:gd name="connsiteX6" fmla="*/ 0 w 1177636"/>
              <a:gd name="connsiteY6" fmla="*/ 1321569 h 1813405"/>
              <a:gd name="connsiteX7" fmla="*/ 96982 w 1177636"/>
              <a:gd name="connsiteY7" fmla="*/ 1425478 h 1813405"/>
              <a:gd name="connsiteX8" fmla="*/ 242455 w 1177636"/>
              <a:gd name="connsiteY8" fmla="*/ 1619442 h 1813405"/>
              <a:gd name="connsiteX9" fmla="*/ 554182 w 1177636"/>
              <a:gd name="connsiteY9" fmla="*/ 1709496 h 1813405"/>
              <a:gd name="connsiteX10" fmla="*/ 997527 w 1177636"/>
              <a:gd name="connsiteY10" fmla="*/ 1799551 h 1813405"/>
              <a:gd name="connsiteX11" fmla="*/ 1143000 w 1177636"/>
              <a:gd name="connsiteY11" fmla="*/ 1792624 h 1813405"/>
              <a:gd name="connsiteX12" fmla="*/ 1177636 w 1177636"/>
              <a:gd name="connsiteY12" fmla="*/ 1813405 h 1813405"/>
              <a:gd name="connsiteX13" fmla="*/ 1143000 w 1177636"/>
              <a:gd name="connsiteY13" fmla="*/ 1570951 h 1813405"/>
              <a:gd name="connsiteX14" fmla="*/ 1177636 w 1177636"/>
              <a:gd name="connsiteY14" fmla="*/ 1342351 h 1813405"/>
              <a:gd name="connsiteX15" fmla="*/ 1039091 w 1177636"/>
              <a:gd name="connsiteY15" fmla="*/ 1273078 h 1813405"/>
              <a:gd name="connsiteX16" fmla="*/ 852055 w 1177636"/>
              <a:gd name="connsiteY16" fmla="*/ 1002915 h 1813405"/>
              <a:gd name="connsiteX0" fmla="*/ 852055 w 1177636"/>
              <a:gd name="connsiteY0" fmla="*/ 1002915 h 1813405"/>
              <a:gd name="connsiteX1" fmla="*/ 526473 w 1177636"/>
              <a:gd name="connsiteY1" fmla="*/ 968278 h 1813405"/>
              <a:gd name="connsiteX2" fmla="*/ 353291 w 1177636"/>
              <a:gd name="connsiteY2" fmla="*/ 940107 h 1813405"/>
              <a:gd name="connsiteX3" fmla="*/ 511233 w 1177636"/>
              <a:gd name="connsiteY3" fmla="*/ 360525 h 1813405"/>
              <a:gd name="connsiteX4" fmla="*/ 430876 w 1177636"/>
              <a:gd name="connsiteY4" fmla="*/ 193347 h 1813405"/>
              <a:gd name="connsiteX5" fmla="*/ 540753 w 1177636"/>
              <a:gd name="connsiteY5" fmla="*/ 0 h 1813405"/>
              <a:gd name="connsiteX6" fmla="*/ 296913 w 1177636"/>
              <a:gd name="connsiteY6" fmla="*/ 589281 h 1813405"/>
              <a:gd name="connsiteX7" fmla="*/ 0 w 1177636"/>
              <a:gd name="connsiteY7" fmla="*/ 1321569 h 1813405"/>
              <a:gd name="connsiteX8" fmla="*/ 96982 w 1177636"/>
              <a:gd name="connsiteY8" fmla="*/ 1425478 h 1813405"/>
              <a:gd name="connsiteX9" fmla="*/ 242455 w 1177636"/>
              <a:gd name="connsiteY9" fmla="*/ 1619442 h 1813405"/>
              <a:gd name="connsiteX10" fmla="*/ 554182 w 1177636"/>
              <a:gd name="connsiteY10" fmla="*/ 1709496 h 1813405"/>
              <a:gd name="connsiteX11" fmla="*/ 997527 w 1177636"/>
              <a:gd name="connsiteY11" fmla="*/ 1799551 h 1813405"/>
              <a:gd name="connsiteX12" fmla="*/ 1143000 w 1177636"/>
              <a:gd name="connsiteY12" fmla="*/ 1792624 h 1813405"/>
              <a:gd name="connsiteX13" fmla="*/ 1177636 w 1177636"/>
              <a:gd name="connsiteY13" fmla="*/ 1813405 h 1813405"/>
              <a:gd name="connsiteX14" fmla="*/ 1143000 w 1177636"/>
              <a:gd name="connsiteY14" fmla="*/ 1570951 h 1813405"/>
              <a:gd name="connsiteX15" fmla="*/ 1177636 w 1177636"/>
              <a:gd name="connsiteY15" fmla="*/ 1342351 h 1813405"/>
              <a:gd name="connsiteX16" fmla="*/ 1039091 w 1177636"/>
              <a:gd name="connsiteY16" fmla="*/ 1273078 h 1813405"/>
              <a:gd name="connsiteX17" fmla="*/ 852055 w 1177636"/>
              <a:gd name="connsiteY17" fmla="*/ 1002915 h 1813405"/>
              <a:gd name="connsiteX0" fmla="*/ 852055 w 1177636"/>
              <a:gd name="connsiteY0" fmla="*/ 1424554 h 2235044"/>
              <a:gd name="connsiteX1" fmla="*/ 526473 w 1177636"/>
              <a:gd name="connsiteY1" fmla="*/ 1389917 h 2235044"/>
              <a:gd name="connsiteX2" fmla="*/ 353291 w 1177636"/>
              <a:gd name="connsiteY2" fmla="*/ 1361746 h 2235044"/>
              <a:gd name="connsiteX3" fmla="*/ 511233 w 1177636"/>
              <a:gd name="connsiteY3" fmla="*/ 782164 h 2235044"/>
              <a:gd name="connsiteX4" fmla="*/ 430876 w 1177636"/>
              <a:gd name="connsiteY4" fmla="*/ 614986 h 2235044"/>
              <a:gd name="connsiteX5" fmla="*/ 540753 w 1177636"/>
              <a:gd name="connsiteY5" fmla="*/ 421639 h 2235044"/>
              <a:gd name="connsiteX6" fmla="*/ 246113 w 1177636"/>
              <a:gd name="connsiteY6" fmla="*/ 0 h 2235044"/>
              <a:gd name="connsiteX7" fmla="*/ 0 w 1177636"/>
              <a:gd name="connsiteY7" fmla="*/ 1743208 h 2235044"/>
              <a:gd name="connsiteX8" fmla="*/ 96982 w 1177636"/>
              <a:gd name="connsiteY8" fmla="*/ 1847117 h 2235044"/>
              <a:gd name="connsiteX9" fmla="*/ 242455 w 1177636"/>
              <a:gd name="connsiteY9" fmla="*/ 2041081 h 2235044"/>
              <a:gd name="connsiteX10" fmla="*/ 554182 w 1177636"/>
              <a:gd name="connsiteY10" fmla="*/ 2131135 h 2235044"/>
              <a:gd name="connsiteX11" fmla="*/ 997527 w 1177636"/>
              <a:gd name="connsiteY11" fmla="*/ 2221190 h 2235044"/>
              <a:gd name="connsiteX12" fmla="*/ 1143000 w 1177636"/>
              <a:gd name="connsiteY12" fmla="*/ 2214263 h 2235044"/>
              <a:gd name="connsiteX13" fmla="*/ 1177636 w 1177636"/>
              <a:gd name="connsiteY13" fmla="*/ 2235044 h 2235044"/>
              <a:gd name="connsiteX14" fmla="*/ 1143000 w 1177636"/>
              <a:gd name="connsiteY14" fmla="*/ 1992590 h 2235044"/>
              <a:gd name="connsiteX15" fmla="*/ 1177636 w 1177636"/>
              <a:gd name="connsiteY15" fmla="*/ 1763990 h 2235044"/>
              <a:gd name="connsiteX16" fmla="*/ 1039091 w 1177636"/>
              <a:gd name="connsiteY16" fmla="*/ 1694717 h 2235044"/>
              <a:gd name="connsiteX17" fmla="*/ 852055 w 1177636"/>
              <a:gd name="connsiteY17" fmla="*/ 1424554 h 2235044"/>
              <a:gd name="connsiteX0" fmla="*/ 852055 w 1177636"/>
              <a:gd name="connsiteY0" fmla="*/ 1424554 h 2235044"/>
              <a:gd name="connsiteX1" fmla="*/ 526473 w 1177636"/>
              <a:gd name="connsiteY1" fmla="*/ 1389917 h 2235044"/>
              <a:gd name="connsiteX2" fmla="*/ 353291 w 1177636"/>
              <a:gd name="connsiteY2" fmla="*/ 1361746 h 2235044"/>
              <a:gd name="connsiteX3" fmla="*/ 511233 w 1177636"/>
              <a:gd name="connsiteY3" fmla="*/ 782164 h 2235044"/>
              <a:gd name="connsiteX4" fmla="*/ 430876 w 1177636"/>
              <a:gd name="connsiteY4" fmla="*/ 614986 h 2235044"/>
              <a:gd name="connsiteX5" fmla="*/ 540753 w 1177636"/>
              <a:gd name="connsiteY5" fmla="*/ 421639 h 2235044"/>
              <a:gd name="connsiteX6" fmla="*/ 246113 w 1177636"/>
              <a:gd name="connsiteY6" fmla="*/ 0 h 2235044"/>
              <a:gd name="connsiteX7" fmla="*/ 205473 w 1177636"/>
              <a:gd name="connsiteY7" fmla="*/ 304800 h 2235044"/>
              <a:gd name="connsiteX8" fmla="*/ 0 w 1177636"/>
              <a:gd name="connsiteY8" fmla="*/ 1743208 h 2235044"/>
              <a:gd name="connsiteX9" fmla="*/ 96982 w 1177636"/>
              <a:gd name="connsiteY9" fmla="*/ 1847117 h 2235044"/>
              <a:gd name="connsiteX10" fmla="*/ 242455 w 1177636"/>
              <a:gd name="connsiteY10" fmla="*/ 2041081 h 2235044"/>
              <a:gd name="connsiteX11" fmla="*/ 554182 w 1177636"/>
              <a:gd name="connsiteY11" fmla="*/ 2131135 h 2235044"/>
              <a:gd name="connsiteX12" fmla="*/ 997527 w 1177636"/>
              <a:gd name="connsiteY12" fmla="*/ 2221190 h 2235044"/>
              <a:gd name="connsiteX13" fmla="*/ 1143000 w 1177636"/>
              <a:gd name="connsiteY13" fmla="*/ 2214263 h 2235044"/>
              <a:gd name="connsiteX14" fmla="*/ 1177636 w 1177636"/>
              <a:gd name="connsiteY14" fmla="*/ 2235044 h 2235044"/>
              <a:gd name="connsiteX15" fmla="*/ 1143000 w 1177636"/>
              <a:gd name="connsiteY15" fmla="*/ 1992590 h 2235044"/>
              <a:gd name="connsiteX16" fmla="*/ 1177636 w 1177636"/>
              <a:gd name="connsiteY16" fmla="*/ 1763990 h 2235044"/>
              <a:gd name="connsiteX17" fmla="*/ 1039091 w 1177636"/>
              <a:gd name="connsiteY17" fmla="*/ 1694717 h 2235044"/>
              <a:gd name="connsiteX18" fmla="*/ 852055 w 1177636"/>
              <a:gd name="connsiteY18" fmla="*/ 1424554 h 2235044"/>
              <a:gd name="connsiteX0" fmla="*/ 852055 w 1177636"/>
              <a:gd name="connsiteY0" fmla="*/ 1526154 h 2336644"/>
              <a:gd name="connsiteX1" fmla="*/ 526473 w 1177636"/>
              <a:gd name="connsiteY1" fmla="*/ 1491517 h 2336644"/>
              <a:gd name="connsiteX2" fmla="*/ 353291 w 1177636"/>
              <a:gd name="connsiteY2" fmla="*/ 1463346 h 2336644"/>
              <a:gd name="connsiteX3" fmla="*/ 511233 w 1177636"/>
              <a:gd name="connsiteY3" fmla="*/ 883764 h 2336644"/>
              <a:gd name="connsiteX4" fmla="*/ 430876 w 1177636"/>
              <a:gd name="connsiteY4" fmla="*/ 716586 h 2336644"/>
              <a:gd name="connsiteX5" fmla="*/ 540753 w 1177636"/>
              <a:gd name="connsiteY5" fmla="*/ 523239 h 2336644"/>
              <a:gd name="connsiteX6" fmla="*/ 246113 w 1177636"/>
              <a:gd name="connsiteY6" fmla="*/ 101600 h 2336644"/>
              <a:gd name="connsiteX7" fmla="*/ 119113 w 1177636"/>
              <a:gd name="connsiteY7" fmla="*/ 0 h 2336644"/>
              <a:gd name="connsiteX8" fmla="*/ 0 w 1177636"/>
              <a:gd name="connsiteY8" fmla="*/ 1844808 h 2336644"/>
              <a:gd name="connsiteX9" fmla="*/ 96982 w 1177636"/>
              <a:gd name="connsiteY9" fmla="*/ 1948717 h 2336644"/>
              <a:gd name="connsiteX10" fmla="*/ 242455 w 1177636"/>
              <a:gd name="connsiteY10" fmla="*/ 2142681 h 2336644"/>
              <a:gd name="connsiteX11" fmla="*/ 554182 w 1177636"/>
              <a:gd name="connsiteY11" fmla="*/ 2232735 h 2336644"/>
              <a:gd name="connsiteX12" fmla="*/ 997527 w 1177636"/>
              <a:gd name="connsiteY12" fmla="*/ 2322790 h 2336644"/>
              <a:gd name="connsiteX13" fmla="*/ 1143000 w 1177636"/>
              <a:gd name="connsiteY13" fmla="*/ 2315863 h 2336644"/>
              <a:gd name="connsiteX14" fmla="*/ 1177636 w 1177636"/>
              <a:gd name="connsiteY14" fmla="*/ 2336644 h 2336644"/>
              <a:gd name="connsiteX15" fmla="*/ 1143000 w 1177636"/>
              <a:gd name="connsiteY15" fmla="*/ 2094190 h 2336644"/>
              <a:gd name="connsiteX16" fmla="*/ 1177636 w 1177636"/>
              <a:gd name="connsiteY16" fmla="*/ 1865590 h 2336644"/>
              <a:gd name="connsiteX17" fmla="*/ 1039091 w 1177636"/>
              <a:gd name="connsiteY17" fmla="*/ 1796317 h 2336644"/>
              <a:gd name="connsiteX18" fmla="*/ 852055 w 1177636"/>
              <a:gd name="connsiteY18" fmla="*/ 1526154 h 2336644"/>
              <a:gd name="connsiteX0" fmla="*/ 865022 w 1190603"/>
              <a:gd name="connsiteY0" fmla="*/ 1617594 h 2428084"/>
              <a:gd name="connsiteX1" fmla="*/ 539440 w 1190603"/>
              <a:gd name="connsiteY1" fmla="*/ 1582957 h 2428084"/>
              <a:gd name="connsiteX2" fmla="*/ 366258 w 1190603"/>
              <a:gd name="connsiteY2" fmla="*/ 1554786 h 2428084"/>
              <a:gd name="connsiteX3" fmla="*/ 524200 w 1190603"/>
              <a:gd name="connsiteY3" fmla="*/ 975204 h 2428084"/>
              <a:gd name="connsiteX4" fmla="*/ 443843 w 1190603"/>
              <a:gd name="connsiteY4" fmla="*/ 808026 h 2428084"/>
              <a:gd name="connsiteX5" fmla="*/ 553720 w 1190603"/>
              <a:gd name="connsiteY5" fmla="*/ 614679 h 2428084"/>
              <a:gd name="connsiteX6" fmla="*/ 259080 w 1190603"/>
              <a:gd name="connsiteY6" fmla="*/ 193040 h 2428084"/>
              <a:gd name="connsiteX7" fmla="*/ 0 w 1190603"/>
              <a:gd name="connsiteY7" fmla="*/ 0 h 2428084"/>
              <a:gd name="connsiteX8" fmla="*/ 12967 w 1190603"/>
              <a:gd name="connsiteY8" fmla="*/ 1936248 h 2428084"/>
              <a:gd name="connsiteX9" fmla="*/ 109949 w 1190603"/>
              <a:gd name="connsiteY9" fmla="*/ 2040157 h 2428084"/>
              <a:gd name="connsiteX10" fmla="*/ 255422 w 1190603"/>
              <a:gd name="connsiteY10" fmla="*/ 2234121 h 2428084"/>
              <a:gd name="connsiteX11" fmla="*/ 567149 w 1190603"/>
              <a:gd name="connsiteY11" fmla="*/ 2324175 h 2428084"/>
              <a:gd name="connsiteX12" fmla="*/ 1010494 w 1190603"/>
              <a:gd name="connsiteY12" fmla="*/ 2414230 h 2428084"/>
              <a:gd name="connsiteX13" fmla="*/ 1155967 w 1190603"/>
              <a:gd name="connsiteY13" fmla="*/ 2407303 h 2428084"/>
              <a:gd name="connsiteX14" fmla="*/ 1190603 w 1190603"/>
              <a:gd name="connsiteY14" fmla="*/ 2428084 h 2428084"/>
              <a:gd name="connsiteX15" fmla="*/ 1155967 w 1190603"/>
              <a:gd name="connsiteY15" fmla="*/ 2185630 h 2428084"/>
              <a:gd name="connsiteX16" fmla="*/ 1190603 w 1190603"/>
              <a:gd name="connsiteY16" fmla="*/ 1957030 h 2428084"/>
              <a:gd name="connsiteX17" fmla="*/ 1052058 w 1190603"/>
              <a:gd name="connsiteY17" fmla="*/ 1887757 h 2428084"/>
              <a:gd name="connsiteX18" fmla="*/ 865022 w 1190603"/>
              <a:gd name="connsiteY18" fmla="*/ 1617594 h 2428084"/>
              <a:gd name="connsiteX0" fmla="*/ 865022 w 1496327"/>
              <a:gd name="connsiteY0" fmla="*/ 1617594 h 2428084"/>
              <a:gd name="connsiteX1" fmla="*/ 539440 w 1496327"/>
              <a:gd name="connsiteY1" fmla="*/ 1582957 h 2428084"/>
              <a:gd name="connsiteX2" fmla="*/ 366258 w 1496327"/>
              <a:gd name="connsiteY2" fmla="*/ 1554786 h 2428084"/>
              <a:gd name="connsiteX3" fmla="*/ 524200 w 1496327"/>
              <a:gd name="connsiteY3" fmla="*/ 975204 h 2428084"/>
              <a:gd name="connsiteX4" fmla="*/ 443843 w 1496327"/>
              <a:gd name="connsiteY4" fmla="*/ 808026 h 2428084"/>
              <a:gd name="connsiteX5" fmla="*/ 553720 w 1496327"/>
              <a:gd name="connsiteY5" fmla="*/ 614679 h 2428084"/>
              <a:gd name="connsiteX6" fmla="*/ 259080 w 1496327"/>
              <a:gd name="connsiteY6" fmla="*/ 193040 h 2428084"/>
              <a:gd name="connsiteX7" fmla="*/ 0 w 1496327"/>
              <a:gd name="connsiteY7" fmla="*/ 0 h 2428084"/>
              <a:gd name="connsiteX8" fmla="*/ 12967 w 1496327"/>
              <a:gd name="connsiteY8" fmla="*/ 1936248 h 2428084"/>
              <a:gd name="connsiteX9" fmla="*/ 109949 w 1496327"/>
              <a:gd name="connsiteY9" fmla="*/ 2040157 h 2428084"/>
              <a:gd name="connsiteX10" fmla="*/ 255422 w 1496327"/>
              <a:gd name="connsiteY10" fmla="*/ 2234121 h 2428084"/>
              <a:gd name="connsiteX11" fmla="*/ 567149 w 1496327"/>
              <a:gd name="connsiteY11" fmla="*/ 2324175 h 2428084"/>
              <a:gd name="connsiteX12" fmla="*/ 1010494 w 1496327"/>
              <a:gd name="connsiteY12" fmla="*/ 2414230 h 2428084"/>
              <a:gd name="connsiteX13" fmla="*/ 1155967 w 1496327"/>
              <a:gd name="connsiteY13" fmla="*/ 2407303 h 2428084"/>
              <a:gd name="connsiteX14" fmla="*/ 1190603 w 1496327"/>
              <a:gd name="connsiteY14" fmla="*/ 2428084 h 2428084"/>
              <a:gd name="connsiteX15" fmla="*/ 1496327 w 1496327"/>
              <a:gd name="connsiteY15" fmla="*/ 1972270 h 2428084"/>
              <a:gd name="connsiteX16" fmla="*/ 1190603 w 1496327"/>
              <a:gd name="connsiteY16" fmla="*/ 1957030 h 2428084"/>
              <a:gd name="connsiteX17" fmla="*/ 1052058 w 1496327"/>
              <a:gd name="connsiteY17" fmla="*/ 1887757 h 2428084"/>
              <a:gd name="connsiteX18" fmla="*/ 865022 w 1496327"/>
              <a:gd name="connsiteY18" fmla="*/ 1617594 h 2428084"/>
              <a:gd name="connsiteX0" fmla="*/ 865022 w 1866243"/>
              <a:gd name="connsiteY0" fmla="*/ 1617594 h 2414230"/>
              <a:gd name="connsiteX1" fmla="*/ 539440 w 1866243"/>
              <a:gd name="connsiteY1" fmla="*/ 1582957 h 2414230"/>
              <a:gd name="connsiteX2" fmla="*/ 366258 w 1866243"/>
              <a:gd name="connsiteY2" fmla="*/ 1554786 h 2414230"/>
              <a:gd name="connsiteX3" fmla="*/ 524200 w 1866243"/>
              <a:gd name="connsiteY3" fmla="*/ 975204 h 2414230"/>
              <a:gd name="connsiteX4" fmla="*/ 443843 w 1866243"/>
              <a:gd name="connsiteY4" fmla="*/ 808026 h 2414230"/>
              <a:gd name="connsiteX5" fmla="*/ 553720 w 1866243"/>
              <a:gd name="connsiteY5" fmla="*/ 614679 h 2414230"/>
              <a:gd name="connsiteX6" fmla="*/ 259080 w 1866243"/>
              <a:gd name="connsiteY6" fmla="*/ 193040 h 2414230"/>
              <a:gd name="connsiteX7" fmla="*/ 0 w 1866243"/>
              <a:gd name="connsiteY7" fmla="*/ 0 h 2414230"/>
              <a:gd name="connsiteX8" fmla="*/ 12967 w 1866243"/>
              <a:gd name="connsiteY8" fmla="*/ 1936248 h 2414230"/>
              <a:gd name="connsiteX9" fmla="*/ 109949 w 1866243"/>
              <a:gd name="connsiteY9" fmla="*/ 2040157 h 2414230"/>
              <a:gd name="connsiteX10" fmla="*/ 255422 w 1866243"/>
              <a:gd name="connsiteY10" fmla="*/ 2234121 h 2414230"/>
              <a:gd name="connsiteX11" fmla="*/ 567149 w 1866243"/>
              <a:gd name="connsiteY11" fmla="*/ 2324175 h 2414230"/>
              <a:gd name="connsiteX12" fmla="*/ 1010494 w 1866243"/>
              <a:gd name="connsiteY12" fmla="*/ 2414230 h 2414230"/>
              <a:gd name="connsiteX13" fmla="*/ 1155967 w 1866243"/>
              <a:gd name="connsiteY13" fmla="*/ 2407303 h 2414230"/>
              <a:gd name="connsiteX14" fmla="*/ 1866243 w 1866243"/>
              <a:gd name="connsiteY14" fmla="*/ 1986124 h 2414230"/>
              <a:gd name="connsiteX15" fmla="*/ 1496327 w 1866243"/>
              <a:gd name="connsiteY15" fmla="*/ 1972270 h 2414230"/>
              <a:gd name="connsiteX16" fmla="*/ 1190603 w 1866243"/>
              <a:gd name="connsiteY16" fmla="*/ 1957030 h 2414230"/>
              <a:gd name="connsiteX17" fmla="*/ 1052058 w 1866243"/>
              <a:gd name="connsiteY17" fmla="*/ 1887757 h 2414230"/>
              <a:gd name="connsiteX18" fmla="*/ 865022 w 1866243"/>
              <a:gd name="connsiteY18" fmla="*/ 1617594 h 2414230"/>
              <a:gd name="connsiteX0" fmla="*/ 865022 w 2182127"/>
              <a:gd name="connsiteY0" fmla="*/ 1617594 h 2414230"/>
              <a:gd name="connsiteX1" fmla="*/ 539440 w 2182127"/>
              <a:gd name="connsiteY1" fmla="*/ 1582957 h 2414230"/>
              <a:gd name="connsiteX2" fmla="*/ 366258 w 2182127"/>
              <a:gd name="connsiteY2" fmla="*/ 1554786 h 2414230"/>
              <a:gd name="connsiteX3" fmla="*/ 524200 w 2182127"/>
              <a:gd name="connsiteY3" fmla="*/ 975204 h 2414230"/>
              <a:gd name="connsiteX4" fmla="*/ 443843 w 2182127"/>
              <a:gd name="connsiteY4" fmla="*/ 808026 h 2414230"/>
              <a:gd name="connsiteX5" fmla="*/ 553720 w 2182127"/>
              <a:gd name="connsiteY5" fmla="*/ 614679 h 2414230"/>
              <a:gd name="connsiteX6" fmla="*/ 259080 w 2182127"/>
              <a:gd name="connsiteY6" fmla="*/ 193040 h 2414230"/>
              <a:gd name="connsiteX7" fmla="*/ 0 w 2182127"/>
              <a:gd name="connsiteY7" fmla="*/ 0 h 2414230"/>
              <a:gd name="connsiteX8" fmla="*/ 12967 w 2182127"/>
              <a:gd name="connsiteY8" fmla="*/ 1936248 h 2414230"/>
              <a:gd name="connsiteX9" fmla="*/ 109949 w 2182127"/>
              <a:gd name="connsiteY9" fmla="*/ 2040157 h 2414230"/>
              <a:gd name="connsiteX10" fmla="*/ 255422 w 2182127"/>
              <a:gd name="connsiteY10" fmla="*/ 2234121 h 2414230"/>
              <a:gd name="connsiteX11" fmla="*/ 567149 w 2182127"/>
              <a:gd name="connsiteY11" fmla="*/ 2324175 h 2414230"/>
              <a:gd name="connsiteX12" fmla="*/ 1010494 w 2182127"/>
              <a:gd name="connsiteY12" fmla="*/ 2414230 h 2414230"/>
              <a:gd name="connsiteX13" fmla="*/ 2182127 w 2182127"/>
              <a:gd name="connsiteY13" fmla="*/ 2077103 h 2414230"/>
              <a:gd name="connsiteX14" fmla="*/ 1866243 w 2182127"/>
              <a:gd name="connsiteY14" fmla="*/ 1986124 h 2414230"/>
              <a:gd name="connsiteX15" fmla="*/ 1496327 w 2182127"/>
              <a:gd name="connsiteY15" fmla="*/ 1972270 h 2414230"/>
              <a:gd name="connsiteX16" fmla="*/ 1190603 w 2182127"/>
              <a:gd name="connsiteY16" fmla="*/ 1957030 h 2414230"/>
              <a:gd name="connsiteX17" fmla="*/ 1052058 w 2182127"/>
              <a:gd name="connsiteY17" fmla="*/ 1887757 h 2414230"/>
              <a:gd name="connsiteX18" fmla="*/ 865022 w 2182127"/>
              <a:gd name="connsiteY18" fmla="*/ 1617594 h 2414230"/>
              <a:gd name="connsiteX0" fmla="*/ 865022 w 2131327"/>
              <a:gd name="connsiteY0" fmla="*/ 1617594 h 2414230"/>
              <a:gd name="connsiteX1" fmla="*/ 539440 w 2131327"/>
              <a:gd name="connsiteY1" fmla="*/ 1582957 h 2414230"/>
              <a:gd name="connsiteX2" fmla="*/ 366258 w 2131327"/>
              <a:gd name="connsiteY2" fmla="*/ 1554786 h 2414230"/>
              <a:gd name="connsiteX3" fmla="*/ 524200 w 2131327"/>
              <a:gd name="connsiteY3" fmla="*/ 975204 h 2414230"/>
              <a:gd name="connsiteX4" fmla="*/ 443843 w 2131327"/>
              <a:gd name="connsiteY4" fmla="*/ 808026 h 2414230"/>
              <a:gd name="connsiteX5" fmla="*/ 553720 w 2131327"/>
              <a:gd name="connsiteY5" fmla="*/ 614679 h 2414230"/>
              <a:gd name="connsiteX6" fmla="*/ 259080 w 2131327"/>
              <a:gd name="connsiteY6" fmla="*/ 193040 h 2414230"/>
              <a:gd name="connsiteX7" fmla="*/ 0 w 2131327"/>
              <a:gd name="connsiteY7" fmla="*/ 0 h 2414230"/>
              <a:gd name="connsiteX8" fmla="*/ 12967 w 2131327"/>
              <a:gd name="connsiteY8" fmla="*/ 1936248 h 2414230"/>
              <a:gd name="connsiteX9" fmla="*/ 109949 w 2131327"/>
              <a:gd name="connsiteY9" fmla="*/ 2040157 h 2414230"/>
              <a:gd name="connsiteX10" fmla="*/ 255422 w 2131327"/>
              <a:gd name="connsiteY10" fmla="*/ 2234121 h 2414230"/>
              <a:gd name="connsiteX11" fmla="*/ 567149 w 2131327"/>
              <a:gd name="connsiteY11" fmla="*/ 2324175 h 2414230"/>
              <a:gd name="connsiteX12" fmla="*/ 1010494 w 2131327"/>
              <a:gd name="connsiteY12" fmla="*/ 2414230 h 2414230"/>
              <a:gd name="connsiteX13" fmla="*/ 2131327 w 2131327"/>
              <a:gd name="connsiteY13" fmla="*/ 2046623 h 2414230"/>
              <a:gd name="connsiteX14" fmla="*/ 1866243 w 2131327"/>
              <a:gd name="connsiteY14" fmla="*/ 1986124 h 2414230"/>
              <a:gd name="connsiteX15" fmla="*/ 1496327 w 2131327"/>
              <a:gd name="connsiteY15" fmla="*/ 1972270 h 2414230"/>
              <a:gd name="connsiteX16" fmla="*/ 1190603 w 2131327"/>
              <a:gd name="connsiteY16" fmla="*/ 1957030 h 2414230"/>
              <a:gd name="connsiteX17" fmla="*/ 1052058 w 2131327"/>
              <a:gd name="connsiteY17" fmla="*/ 1887757 h 2414230"/>
              <a:gd name="connsiteX18" fmla="*/ 865022 w 2131327"/>
              <a:gd name="connsiteY18" fmla="*/ 1617594 h 2414230"/>
              <a:gd name="connsiteX0" fmla="*/ 865022 w 2131327"/>
              <a:gd name="connsiteY0" fmla="*/ 1617594 h 2332950"/>
              <a:gd name="connsiteX1" fmla="*/ 539440 w 2131327"/>
              <a:gd name="connsiteY1" fmla="*/ 1582957 h 2332950"/>
              <a:gd name="connsiteX2" fmla="*/ 366258 w 2131327"/>
              <a:gd name="connsiteY2" fmla="*/ 1554786 h 2332950"/>
              <a:gd name="connsiteX3" fmla="*/ 524200 w 2131327"/>
              <a:gd name="connsiteY3" fmla="*/ 975204 h 2332950"/>
              <a:gd name="connsiteX4" fmla="*/ 443843 w 2131327"/>
              <a:gd name="connsiteY4" fmla="*/ 808026 h 2332950"/>
              <a:gd name="connsiteX5" fmla="*/ 553720 w 2131327"/>
              <a:gd name="connsiteY5" fmla="*/ 614679 h 2332950"/>
              <a:gd name="connsiteX6" fmla="*/ 259080 w 2131327"/>
              <a:gd name="connsiteY6" fmla="*/ 193040 h 2332950"/>
              <a:gd name="connsiteX7" fmla="*/ 0 w 2131327"/>
              <a:gd name="connsiteY7" fmla="*/ 0 h 2332950"/>
              <a:gd name="connsiteX8" fmla="*/ 12967 w 2131327"/>
              <a:gd name="connsiteY8" fmla="*/ 1936248 h 2332950"/>
              <a:gd name="connsiteX9" fmla="*/ 109949 w 2131327"/>
              <a:gd name="connsiteY9" fmla="*/ 2040157 h 2332950"/>
              <a:gd name="connsiteX10" fmla="*/ 255422 w 2131327"/>
              <a:gd name="connsiteY10" fmla="*/ 2234121 h 2332950"/>
              <a:gd name="connsiteX11" fmla="*/ 567149 w 2131327"/>
              <a:gd name="connsiteY11" fmla="*/ 2324175 h 2332950"/>
              <a:gd name="connsiteX12" fmla="*/ 2077294 w 2131327"/>
              <a:gd name="connsiteY12" fmla="*/ 2332950 h 2332950"/>
              <a:gd name="connsiteX13" fmla="*/ 2131327 w 2131327"/>
              <a:gd name="connsiteY13" fmla="*/ 2046623 h 2332950"/>
              <a:gd name="connsiteX14" fmla="*/ 1866243 w 2131327"/>
              <a:gd name="connsiteY14" fmla="*/ 1986124 h 2332950"/>
              <a:gd name="connsiteX15" fmla="*/ 1496327 w 2131327"/>
              <a:gd name="connsiteY15" fmla="*/ 1972270 h 2332950"/>
              <a:gd name="connsiteX16" fmla="*/ 1190603 w 2131327"/>
              <a:gd name="connsiteY16" fmla="*/ 1957030 h 2332950"/>
              <a:gd name="connsiteX17" fmla="*/ 1052058 w 2131327"/>
              <a:gd name="connsiteY17" fmla="*/ 1887757 h 2332950"/>
              <a:gd name="connsiteX18" fmla="*/ 865022 w 2131327"/>
              <a:gd name="connsiteY18" fmla="*/ 1617594 h 2332950"/>
              <a:gd name="connsiteX0" fmla="*/ 865022 w 2131327"/>
              <a:gd name="connsiteY0" fmla="*/ 1617594 h 2332950"/>
              <a:gd name="connsiteX1" fmla="*/ 539440 w 2131327"/>
              <a:gd name="connsiteY1" fmla="*/ 1582957 h 2332950"/>
              <a:gd name="connsiteX2" fmla="*/ 366258 w 2131327"/>
              <a:gd name="connsiteY2" fmla="*/ 1554786 h 2332950"/>
              <a:gd name="connsiteX3" fmla="*/ 524200 w 2131327"/>
              <a:gd name="connsiteY3" fmla="*/ 975204 h 2332950"/>
              <a:gd name="connsiteX4" fmla="*/ 443843 w 2131327"/>
              <a:gd name="connsiteY4" fmla="*/ 808026 h 2332950"/>
              <a:gd name="connsiteX5" fmla="*/ 553720 w 2131327"/>
              <a:gd name="connsiteY5" fmla="*/ 614679 h 2332950"/>
              <a:gd name="connsiteX6" fmla="*/ 259080 w 2131327"/>
              <a:gd name="connsiteY6" fmla="*/ 193040 h 2332950"/>
              <a:gd name="connsiteX7" fmla="*/ 0 w 2131327"/>
              <a:gd name="connsiteY7" fmla="*/ 0 h 2332950"/>
              <a:gd name="connsiteX8" fmla="*/ 12967 w 2131327"/>
              <a:gd name="connsiteY8" fmla="*/ 1936248 h 2332950"/>
              <a:gd name="connsiteX9" fmla="*/ 109949 w 2131327"/>
              <a:gd name="connsiteY9" fmla="*/ 2040157 h 2332950"/>
              <a:gd name="connsiteX10" fmla="*/ 255422 w 2131327"/>
              <a:gd name="connsiteY10" fmla="*/ 2234121 h 2332950"/>
              <a:gd name="connsiteX11" fmla="*/ 567149 w 2131327"/>
              <a:gd name="connsiteY11" fmla="*/ 2324175 h 2332950"/>
              <a:gd name="connsiteX12" fmla="*/ 2077294 w 2131327"/>
              <a:gd name="connsiteY12" fmla="*/ 2332950 h 2332950"/>
              <a:gd name="connsiteX13" fmla="*/ 2131327 w 2131327"/>
              <a:gd name="connsiteY13" fmla="*/ 2046623 h 2332950"/>
              <a:gd name="connsiteX14" fmla="*/ 1866243 w 2131327"/>
              <a:gd name="connsiteY14" fmla="*/ 1986124 h 2332950"/>
              <a:gd name="connsiteX15" fmla="*/ 1496327 w 2131327"/>
              <a:gd name="connsiteY15" fmla="*/ 1972270 h 2332950"/>
              <a:gd name="connsiteX16" fmla="*/ 1190603 w 2131327"/>
              <a:gd name="connsiteY16" fmla="*/ 1957030 h 2332950"/>
              <a:gd name="connsiteX17" fmla="*/ 1052058 w 2131327"/>
              <a:gd name="connsiteY17" fmla="*/ 1887757 h 2332950"/>
              <a:gd name="connsiteX18" fmla="*/ 865022 w 2131327"/>
              <a:gd name="connsiteY18" fmla="*/ 1617594 h 2332950"/>
              <a:gd name="connsiteX0" fmla="*/ 865022 w 2131327"/>
              <a:gd name="connsiteY0" fmla="*/ 1617594 h 2430855"/>
              <a:gd name="connsiteX1" fmla="*/ 539440 w 2131327"/>
              <a:gd name="connsiteY1" fmla="*/ 1582957 h 2430855"/>
              <a:gd name="connsiteX2" fmla="*/ 366258 w 2131327"/>
              <a:gd name="connsiteY2" fmla="*/ 1554786 h 2430855"/>
              <a:gd name="connsiteX3" fmla="*/ 524200 w 2131327"/>
              <a:gd name="connsiteY3" fmla="*/ 975204 h 2430855"/>
              <a:gd name="connsiteX4" fmla="*/ 443843 w 2131327"/>
              <a:gd name="connsiteY4" fmla="*/ 808026 h 2430855"/>
              <a:gd name="connsiteX5" fmla="*/ 553720 w 2131327"/>
              <a:gd name="connsiteY5" fmla="*/ 614679 h 2430855"/>
              <a:gd name="connsiteX6" fmla="*/ 259080 w 2131327"/>
              <a:gd name="connsiteY6" fmla="*/ 193040 h 2430855"/>
              <a:gd name="connsiteX7" fmla="*/ 0 w 2131327"/>
              <a:gd name="connsiteY7" fmla="*/ 0 h 2430855"/>
              <a:gd name="connsiteX8" fmla="*/ 12967 w 2131327"/>
              <a:gd name="connsiteY8" fmla="*/ 1936248 h 2430855"/>
              <a:gd name="connsiteX9" fmla="*/ 109949 w 2131327"/>
              <a:gd name="connsiteY9" fmla="*/ 2040157 h 2430855"/>
              <a:gd name="connsiteX10" fmla="*/ 255422 w 2131327"/>
              <a:gd name="connsiteY10" fmla="*/ 2234121 h 2430855"/>
              <a:gd name="connsiteX11" fmla="*/ 1903189 w 2131327"/>
              <a:gd name="connsiteY11" fmla="*/ 2430855 h 2430855"/>
              <a:gd name="connsiteX12" fmla="*/ 2077294 w 2131327"/>
              <a:gd name="connsiteY12" fmla="*/ 2332950 h 2430855"/>
              <a:gd name="connsiteX13" fmla="*/ 2131327 w 2131327"/>
              <a:gd name="connsiteY13" fmla="*/ 2046623 h 2430855"/>
              <a:gd name="connsiteX14" fmla="*/ 1866243 w 2131327"/>
              <a:gd name="connsiteY14" fmla="*/ 1986124 h 2430855"/>
              <a:gd name="connsiteX15" fmla="*/ 1496327 w 2131327"/>
              <a:gd name="connsiteY15" fmla="*/ 1972270 h 2430855"/>
              <a:gd name="connsiteX16" fmla="*/ 1190603 w 2131327"/>
              <a:gd name="connsiteY16" fmla="*/ 1957030 h 2430855"/>
              <a:gd name="connsiteX17" fmla="*/ 1052058 w 2131327"/>
              <a:gd name="connsiteY17" fmla="*/ 1887757 h 2430855"/>
              <a:gd name="connsiteX18" fmla="*/ 865022 w 2131327"/>
              <a:gd name="connsiteY18" fmla="*/ 1617594 h 2430855"/>
              <a:gd name="connsiteX0" fmla="*/ 865022 w 2131327"/>
              <a:gd name="connsiteY0" fmla="*/ 1617594 h 2767521"/>
              <a:gd name="connsiteX1" fmla="*/ 539440 w 2131327"/>
              <a:gd name="connsiteY1" fmla="*/ 1582957 h 2767521"/>
              <a:gd name="connsiteX2" fmla="*/ 366258 w 2131327"/>
              <a:gd name="connsiteY2" fmla="*/ 1554786 h 2767521"/>
              <a:gd name="connsiteX3" fmla="*/ 524200 w 2131327"/>
              <a:gd name="connsiteY3" fmla="*/ 975204 h 2767521"/>
              <a:gd name="connsiteX4" fmla="*/ 443843 w 2131327"/>
              <a:gd name="connsiteY4" fmla="*/ 808026 h 2767521"/>
              <a:gd name="connsiteX5" fmla="*/ 553720 w 2131327"/>
              <a:gd name="connsiteY5" fmla="*/ 614679 h 2767521"/>
              <a:gd name="connsiteX6" fmla="*/ 259080 w 2131327"/>
              <a:gd name="connsiteY6" fmla="*/ 193040 h 2767521"/>
              <a:gd name="connsiteX7" fmla="*/ 0 w 2131327"/>
              <a:gd name="connsiteY7" fmla="*/ 0 h 2767521"/>
              <a:gd name="connsiteX8" fmla="*/ 12967 w 2131327"/>
              <a:gd name="connsiteY8" fmla="*/ 1936248 h 2767521"/>
              <a:gd name="connsiteX9" fmla="*/ 109949 w 2131327"/>
              <a:gd name="connsiteY9" fmla="*/ 2040157 h 2767521"/>
              <a:gd name="connsiteX10" fmla="*/ 1708302 w 2131327"/>
              <a:gd name="connsiteY10" fmla="*/ 2767521 h 2767521"/>
              <a:gd name="connsiteX11" fmla="*/ 1903189 w 2131327"/>
              <a:gd name="connsiteY11" fmla="*/ 2430855 h 2767521"/>
              <a:gd name="connsiteX12" fmla="*/ 2077294 w 2131327"/>
              <a:gd name="connsiteY12" fmla="*/ 2332950 h 2767521"/>
              <a:gd name="connsiteX13" fmla="*/ 2131327 w 2131327"/>
              <a:gd name="connsiteY13" fmla="*/ 2046623 h 2767521"/>
              <a:gd name="connsiteX14" fmla="*/ 1866243 w 2131327"/>
              <a:gd name="connsiteY14" fmla="*/ 1986124 h 2767521"/>
              <a:gd name="connsiteX15" fmla="*/ 1496327 w 2131327"/>
              <a:gd name="connsiteY15" fmla="*/ 1972270 h 2767521"/>
              <a:gd name="connsiteX16" fmla="*/ 1190603 w 2131327"/>
              <a:gd name="connsiteY16" fmla="*/ 1957030 h 2767521"/>
              <a:gd name="connsiteX17" fmla="*/ 1052058 w 2131327"/>
              <a:gd name="connsiteY17" fmla="*/ 1887757 h 2767521"/>
              <a:gd name="connsiteX18" fmla="*/ 865022 w 2131327"/>
              <a:gd name="connsiteY18" fmla="*/ 1617594 h 2767521"/>
              <a:gd name="connsiteX0" fmla="*/ 865022 w 2131327"/>
              <a:gd name="connsiteY0" fmla="*/ 1617594 h 2878357"/>
              <a:gd name="connsiteX1" fmla="*/ 539440 w 2131327"/>
              <a:gd name="connsiteY1" fmla="*/ 1582957 h 2878357"/>
              <a:gd name="connsiteX2" fmla="*/ 366258 w 2131327"/>
              <a:gd name="connsiteY2" fmla="*/ 1554786 h 2878357"/>
              <a:gd name="connsiteX3" fmla="*/ 524200 w 2131327"/>
              <a:gd name="connsiteY3" fmla="*/ 975204 h 2878357"/>
              <a:gd name="connsiteX4" fmla="*/ 443843 w 2131327"/>
              <a:gd name="connsiteY4" fmla="*/ 808026 h 2878357"/>
              <a:gd name="connsiteX5" fmla="*/ 553720 w 2131327"/>
              <a:gd name="connsiteY5" fmla="*/ 614679 h 2878357"/>
              <a:gd name="connsiteX6" fmla="*/ 259080 w 2131327"/>
              <a:gd name="connsiteY6" fmla="*/ 193040 h 2878357"/>
              <a:gd name="connsiteX7" fmla="*/ 0 w 2131327"/>
              <a:gd name="connsiteY7" fmla="*/ 0 h 2878357"/>
              <a:gd name="connsiteX8" fmla="*/ 12967 w 2131327"/>
              <a:gd name="connsiteY8" fmla="*/ 1936248 h 2878357"/>
              <a:gd name="connsiteX9" fmla="*/ 1542509 w 2131327"/>
              <a:gd name="connsiteY9" fmla="*/ 2878357 h 2878357"/>
              <a:gd name="connsiteX10" fmla="*/ 1708302 w 2131327"/>
              <a:gd name="connsiteY10" fmla="*/ 2767521 h 2878357"/>
              <a:gd name="connsiteX11" fmla="*/ 1903189 w 2131327"/>
              <a:gd name="connsiteY11" fmla="*/ 2430855 h 2878357"/>
              <a:gd name="connsiteX12" fmla="*/ 2077294 w 2131327"/>
              <a:gd name="connsiteY12" fmla="*/ 2332950 h 2878357"/>
              <a:gd name="connsiteX13" fmla="*/ 2131327 w 2131327"/>
              <a:gd name="connsiteY13" fmla="*/ 2046623 h 2878357"/>
              <a:gd name="connsiteX14" fmla="*/ 1866243 w 2131327"/>
              <a:gd name="connsiteY14" fmla="*/ 1986124 h 2878357"/>
              <a:gd name="connsiteX15" fmla="*/ 1496327 w 2131327"/>
              <a:gd name="connsiteY15" fmla="*/ 1972270 h 2878357"/>
              <a:gd name="connsiteX16" fmla="*/ 1190603 w 2131327"/>
              <a:gd name="connsiteY16" fmla="*/ 1957030 h 2878357"/>
              <a:gd name="connsiteX17" fmla="*/ 1052058 w 2131327"/>
              <a:gd name="connsiteY17" fmla="*/ 1887757 h 2878357"/>
              <a:gd name="connsiteX18" fmla="*/ 865022 w 2131327"/>
              <a:gd name="connsiteY18" fmla="*/ 1617594 h 2878357"/>
              <a:gd name="connsiteX0" fmla="*/ 865022 w 2131327"/>
              <a:gd name="connsiteY0" fmla="*/ 1617594 h 2878357"/>
              <a:gd name="connsiteX1" fmla="*/ 539440 w 2131327"/>
              <a:gd name="connsiteY1" fmla="*/ 1582957 h 2878357"/>
              <a:gd name="connsiteX2" fmla="*/ 366258 w 2131327"/>
              <a:gd name="connsiteY2" fmla="*/ 1554786 h 2878357"/>
              <a:gd name="connsiteX3" fmla="*/ 524200 w 2131327"/>
              <a:gd name="connsiteY3" fmla="*/ 975204 h 2878357"/>
              <a:gd name="connsiteX4" fmla="*/ 443843 w 2131327"/>
              <a:gd name="connsiteY4" fmla="*/ 808026 h 2878357"/>
              <a:gd name="connsiteX5" fmla="*/ 553720 w 2131327"/>
              <a:gd name="connsiteY5" fmla="*/ 614679 h 2878357"/>
              <a:gd name="connsiteX6" fmla="*/ 259080 w 2131327"/>
              <a:gd name="connsiteY6" fmla="*/ 193040 h 2878357"/>
              <a:gd name="connsiteX7" fmla="*/ 0 w 2131327"/>
              <a:gd name="connsiteY7" fmla="*/ 0 h 2878357"/>
              <a:gd name="connsiteX8" fmla="*/ 12967 w 2131327"/>
              <a:gd name="connsiteY8" fmla="*/ 1936248 h 2878357"/>
              <a:gd name="connsiteX9" fmla="*/ 508001 w 2131327"/>
              <a:gd name="connsiteY9" fmla="*/ 2235200 h 2878357"/>
              <a:gd name="connsiteX10" fmla="*/ 1542509 w 2131327"/>
              <a:gd name="connsiteY10" fmla="*/ 2878357 h 2878357"/>
              <a:gd name="connsiteX11" fmla="*/ 1708302 w 2131327"/>
              <a:gd name="connsiteY11" fmla="*/ 2767521 h 2878357"/>
              <a:gd name="connsiteX12" fmla="*/ 1903189 w 2131327"/>
              <a:gd name="connsiteY12" fmla="*/ 2430855 h 2878357"/>
              <a:gd name="connsiteX13" fmla="*/ 2077294 w 2131327"/>
              <a:gd name="connsiteY13" fmla="*/ 2332950 h 2878357"/>
              <a:gd name="connsiteX14" fmla="*/ 2131327 w 2131327"/>
              <a:gd name="connsiteY14" fmla="*/ 2046623 h 2878357"/>
              <a:gd name="connsiteX15" fmla="*/ 1866243 w 2131327"/>
              <a:gd name="connsiteY15" fmla="*/ 1986124 h 2878357"/>
              <a:gd name="connsiteX16" fmla="*/ 1496327 w 2131327"/>
              <a:gd name="connsiteY16" fmla="*/ 1972270 h 2878357"/>
              <a:gd name="connsiteX17" fmla="*/ 1190603 w 2131327"/>
              <a:gd name="connsiteY17" fmla="*/ 1957030 h 2878357"/>
              <a:gd name="connsiteX18" fmla="*/ 1052058 w 2131327"/>
              <a:gd name="connsiteY18" fmla="*/ 1887757 h 2878357"/>
              <a:gd name="connsiteX19" fmla="*/ 865022 w 2131327"/>
              <a:gd name="connsiteY19" fmla="*/ 1617594 h 2878357"/>
              <a:gd name="connsiteX0" fmla="*/ 865022 w 2131327"/>
              <a:gd name="connsiteY0" fmla="*/ 1617594 h 3185160"/>
              <a:gd name="connsiteX1" fmla="*/ 539440 w 2131327"/>
              <a:gd name="connsiteY1" fmla="*/ 1582957 h 3185160"/>
              <a:gd name="connsiteX2" fmla="*/ 366258 w 2131327"/>
              <a:gd name="connsiteY2" fmla="*/ 1554786 h 3185160"/>
              <a:gd name="connsiteX3" fmla="*/ 524200 w 2131327"/>
              <a:gd name="connsiteY3" fmla="*/ 975204 h 3185160"/>
              <a:gd name="connsiteX4" fmla="*/ 443843 w 2131327"/>
              <a:gd name="connsiteY4" fmla="*/ 808026 h 3185160"/>
              <a:gd name="connsiteX5" fmla="*/ 553720 w 2131327"/>
              <a:gd name="connsiteY5" fmla="*/ 614679 h 3185160"/>
              <a:gd name="connsiteX6" fmla="*/ 259080 w 2131327"/>
              <a:gd name="connsiteY6" fmla="*/ 193040 h 3185160"/>
              <a:gd name="connsiteX7" fmla="*/ 0 w 2131327"/>
              <a:gd name="connsiteY7" fmla="*/ 0 h 3185160"/>
              <a:gd name="connsiteX8" fmla="*/ 12967 w 2131327"/>
              <a:gd name="connsiteY8" fmla="*/ 1936248 h 3185160"/>
              <a:gd name="connsiteX9" fmla="*/ 1539241 w 2131327"/>
              <a:gd name="connsiteY9" fmla="*/ 3185160 h 3185160"/>
              <a:gd name="connsiteX10" fmla="*/ 1542509 w 2131327"/>
              <a:gd name="connsiteY10" fmla="*/ 2878357 h 3185160"/>
              <a:gd name="connsiteX11" fmla="*/ 1708302 w 2131327"/>
              <a:gd name="connsiteY11" fmla="*/ 2767521 h 3185160"/>
              <a:gd name="connsiteX12" fmla="*/ 1903189 w 2131327"/>
              <a:gd name="connsiteY12" fmla="*/ 2430855 h 3185160"/>
              <a:gd name="connsiteX13" fmla="*/ 2077294 w 2131327"/>
              <a:gd name="connsiteY13" fmla="*/ 2332950 h 3185160"/>
              <a:gd name="connsiteX14" fmla="*/ 2131327 w 2131327"/>
              <a:gd name="connsiteY14" fmla="*/ 2046623 h 3185160"/>
              <a:gd name="connsiteX15" fmla="*/ 1866243 w 2131327"/>
              <a:gd name="connsiteY15" fmla="*/ 1986124 h 3185160"/>
              <a:gd name="connsiteX16" fmla="*/ 1496327 w 2131327"/>
              <a:gd name="connsiteY16" fmla="*/ 1972270 h 3185160"/>
              <a:gd name="connsiteX17" fmla="*/ 1190603 w 2131327"/>
              <a:gd name="connsiteY17" fmla="*/ 1957030 h 3185160"/>
              <a:gd name="connsiteX18" fmla="*/ 1052058 w 2131327"/>
              <a:gd name="connsiteY18" fmla="*/ 1887757 h 3185160"/>
              <a:gd name="connsiteX19" fmla="*/ 865022 w 2131327"/>
              <a:gd name="connsiteY19" fmla="*/ 1617594 h 3185160"/>
              <a:gd name="connsiteX0" fmla="*/ 865022 w 2131327"/>
              <a:gd name="connsiteY0" fmla="*/ 1617594 h 3185160"/>
              <a:gd name="connsiteX1" fmla="*/ 539440 w 2131327"/>
              <a:gd name="connsiteY1" fmla="*/ 1582957 h 3185160"/>
              <a:gd name="connsiteX2" fmla="*/ 366258 w 2131327"/>
              <a:gd name="connsiteY2" fmla="*/ 1554786 h 3185160"/>
              <a:gd name="connsiteX3" fmla="*/ 524200 w 2131327"/>
              <a:gd name="connsiteY3" fmla="*/ 975204 h 3185160"/>
              <a:gd name="connsiteX4" fmla="*/ 443843 w 2131327"/>
              <a:gd name="connsiteY4" fmla="*/ 808026 h 3185160"/>
              <a:gd name="connsiteX5" fmla="*/ 553720 w 2131327"/>
              <a:gd name="connsiteY5" fmla="*/ 614679 h 3185160"/>
              <a:gd name="connsiteX6" fmla="*/ 259080 w 2131327"/>
              <a:gd name="connsiteY6" fmla="*/ 193040 h 3185160"/>
              <a:gd name="connsiteX7" fmla="*/ 0 w 2131327"/>
              <a:gd name="connsiteY7" fmla="*/ 0 h 3185160"/>
              <a:gd name="connsiteX8" fmla="*/ 12967 w 2131327"/>
              <a:gd name="connsiteY8" fmla="*/ 1936248 h 3185160"/>
              <a:gd name="connsiteX9" fmla="*/ 604521 w 2131327"/>
              <a:gd name="connsiteY9" fmla="*/ 2418079 h 3185160"/>
              <a:gd name="connsiteX10" fmla="*/ 1539241 w 2131327"/>
              <a:gd name="connsiteY10" fmla="*/ 3185160 h 3185160"/>
              <a:gd name="connsiteX11" fmla="*/ 1542509 w 2131327"/>
              <a:gd name="connsiteY11" fmla="*/ 2878357 h 3185160"/>
              <a:gd name="connsiteX12" fmla="*/ 1708302 w 2131327"/>
              <a:gd name="connsiteY12" fmla="*/ 2767521 h 3185160"/>
              <a:gd name="connsiteX13" fmla="*/ 1903189 w 2131327"/>
              <a:gd name="connsiteY13" fmla="*/ 2430855 h 3185160"/>
              <a:gd name="connsiteX14" fmla="*/ 2077294 w 2131327"/>
              <a:gd name="connsiteY14" fmla="*/ 2332950 h 3185160"/>
              <a:gd name="connsiteX15" fmla="*/ 2131327 w 2131327"/>
              <a:gd name="connsiteY15" fmla="*/ 2046623 h 3185160"/>
              <a:gd name="connsiteX16" fmla="*/ 1866243 w 2131327"/>
              <a:gd name="connsiteY16" fmla="*/ 1986124 h 3185160"/>
              <a:gd name="connsiteX17" fmla="*/ 1496327 w 2131327"/>
              <a:gd name="connsiteY17" fmla="*/ 1972270 h 3185160"/>
              <a:gd name="connsiteX18" fmla="*/ 1190603 w 2131327"/>
              <a:gd name="connsiteY18" fmla="*/ 1957030 h 3185160"/>
              <a:gd name="connsiteX19" fmla="*/ 1052058 w 2131327"/>
              <a:gd name="connsiteY19" fmla="*/ 1887757 h 3185160"/>
              <a:gd name="connsiteX20" fmla="*/ 865022 w 2131327"/>
              <a:gd name="connsiteY20" fmla="*/ 1617594 h 3185160"/>
              <a:gd name="connsiteX0" fmla="*/ 865022 w 2131327"/>
              <a:gd name="connsiteY0" fmla="*/ 1617594 h 3185160"/>
              <a:gd name="connsiteX1" fmla="*/ 539440 w 2131327"/>
              <a:gd name="connsiteY1" fmla="*/ 1582957 h 3185160"/>
              <a:gd name="connsiteX2" fmla="*/ 366258 w 2131327"/>
              <a:gd name="connsiteY2" fmla="*/ 1554786 h 3185160"/>
              <a:gd name="connsiteX3" fmla="*/ 524200 w 2131327"/>
              <a:gd name="connsiteY3" fmla="*/ 975204 h 3185160"/>
              <a:gd name="connsiteX4" fmla="*/ 443843 w 2131327"/>
              <a:gd name="connsiteY4" fmla="*/ 808026 h 3185160"/>
              <a:gd name="connsiteX5" fmla="*/ 553720 w 2131327"/>
              <a:gd name="connsiteY5" fmla="*/ 614679 h 3185160"/>
              <a:gd name="connsiteX6" fmla="*/ 259080 w 2131327"/>
              <a:gd name="connsiteY6" fmla="*/ 193040 h 3185160"/>
              <a:gd name="connsiteX7" fmla="*/ 0 w 2131327"/>
              <a:gd name="connsiteY7" fmla="*/ 0 h 3185160"/>
              <a:gd name="connsiteX8" fmla="*/ 12967 w 2131327"/>
              <a:gd name="connsiteY8" fmla="*/ 1936248 h 3185160"/>
              <a:gd name="connsiteX9" fmla="*/ 1082041 w 2131327"/>
              <a:gd name="connsiteY9" fmla="*/ 3139439 h 3185160"/>
              <a:gd name="connsiteX10" fmla="*/ 1539241 w 2131327"/>
              <a:gd name="connsiteY10" fmla="*/ 3185160 h 3185160"/>
              <a:gd name="connsiteX11" fmla="*/ 1542509 w 2131327"/>
              <a:gd name="connsiteY11" fmla="*/ 2878357 h 3185160"/>
              <a:gd name="connsiteX12" fmla="*/ 1708302 w 2131327"/>
              <a:gd name="connsiteY12" fmla="*/ 2767521 h 3185160"/>
              <a:gd name="connsiteX13" fmla="*/ 1903189 w 2131327"/>
              <a:gd name="connsiteY13" fmla="*/ 2430855 h 3185160"/>
              <a:gd name="connsiteX14" fmla="*/ 2077294 w 2131327"/>
              <a:gd name="connsiteY14" fmla="*/ 2332950 h 3185160"/>
              <a:gd name="connsiteX15" fmla="*/ 2131327 w 2131327"/>
              <a:gd name="connsiteY15" fmla="*/ 2046623 h 3185160"/>
              <a:gd name="connsiteX16" fmla="*/ 1866243 w 2131327"/>
              <a:gd name="connsiteY16" fmla="*/ 1986124 h 3185160"/>
              <a:gd name="connsiteX17" fmla="*/ 1496327 w 2131327"/>
              <a:gd name="connsiteY17" fmla="*/ 1972270 h 3185160"/>
              <a:gd name="connsiteX18" fmla="*/ 1190603 w 2131327"/>
              <a:gd name="connsiteY18" fmla="*/ 1957030 h 3185160"/>
              <a:gd name="connsiteX19" fmla="*/ 1052058 w 2131327"/>
              <a:gd name="connsiteY19" fmla="*/ 1887757 h 3185160"/>
              <a:gd name="connsiteX20" fmla="*/ 865022 w 2131327"/>
              <a:gd name="connsiteY20" fmla="*/ 1617594 h 3185160"/>
              <a:gd name="connsiteX0" fmla="*/ 865022 w 2131327"/>
              <a:gd name="connsiteY0" fmla="*/ 1617594 h 3185160"/>
              <a:gd name="connsiteX1" fmla="*/ 539440 w 2131327"/>
              <a:gd name="connsiteY1" fmla="*/ 1582957 h 3185160"/>
              <a:gd name="connsiteX2" fmla="*/ 366258 w 2131327"/>
              <a:gd name="connsiteY2" fmla="*/ 1554786 h 3185160"/>
              <a:gd name="connsiteX3" fmla="*/ 524200 w 2131327"/>
              <a:gd name="connsiteY3" fmla="*/ 975204 h 3185160"/>
              <a:gd name="connsiteX4" fmla="*/ 443843 w 2131327"/>
              <a:gd name="connsiteY4" fmla="*/ 808026 h 3185160"/>
              <a:gd name="connsiteX5" fmla="*/ 553720 w 2131327"/>
              <a:gd name="connsiteY5" fmla="*/ 614679 h 3185160"/>
              <a:gd name="connsiteX6" fmla="*/ 259080 w 2131327"/>
              <a:gd name="connsiteY6" fmla="*/ 193040 h 3185160"/>
              <a:gd name="connsiteX7" fmla="*/ 0 w 2131327"/>
              <a:gd name="connsiteY7" fmla="*/ 0 h 3185160"/>
              <a:gd name="connsiteX8" fmla="*/ 12967 w 2131327"/>
              <a:gd name="connsiteY8" fmla="*/ 1936248 h 3185160"/>
              <a:gd name="connsiteX9" fmla="*/ 538481 w 2131327"/>
              <a:gd name="connsiteY9" fmla="*/ 2529839 h 3185160"/>
              <a:gd name="connsiteX10" fmla="*/ 1082041 w 2131327"/>
              <a:gd name="connsiteY10" fmla="*/ 3139439 h 3185160"/>
              <a:gd name="connsiteX11" fmla="*/ 1539241 w 2131327"/>
              <a:gd name="connsiteY11" fmla="*/ 3185160 h 3185160"/>
              <a:gd name="connsiteX12" fmla="*/ 1542509 w 2131327"/>
              <a:gd name="connsiteY12" fmla="*/ 2878357 h 3185160"/>
              <a:gd name="connsiteX13" fmla="*/ 1708302 w 2131327"/>
              <a:gd name="connsiteY13" fmla="*/ 2767521 h 3185160"/>
              <a:gd name="connsiteX14" fmla="*/ 1903189 w 2131327"/>
              <a:gd name="connsiteY14" fmla="*/ 2430855 h 3185160"/>
              <a:gd name="connsiteX15" fmla="*/ 2077294 w 2131327"/>
              <a:gd name="connsiteY15" fmla="*/ 2332950 h 3185160"/>
              <a:gd name="connsiteX16" fmla="*/ 2131327 w 2131327"/>
              <a:gd name="connsiteY16" fmla="*/ 2046623 h 3185160"/>
              <a:gd name="connsiteX17" fmla="*/ 1866243 w 2131327"/>
              <a:gd name="connsiteY17" fmla="*/ 1986124 h 3185160"/>
              <a:gd name="connsiteX18" fmla="*/ 1496327 w 2131327"/>
              <a:gd name="connsiteY18" fmla="*/ 1972270 h 3185160"/>
              <a:gd name="connsiteX19" fmla="*/ 1190603 w 2131327"/>
              <a:gd name="connsiteY19" fmla="*/ 1957030 h 3185160"/>
              <a:gd name="connsiteX20" fmla="*/ 1052058 w 2131327"/>
              <a:gd name="connsiteY20" fmla="*/ 1887757 h 3185160"/>
              <a:gd name="connsiteX21" fmla="*/ 865022 w 2131327"/>
              <a:gd name="connsiteY21" fmla="*/ 1617594 h 3185160"/>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756921 w 2131327"/>
              <a:gd name="connsiteY9" fmla="*/ 3230879 h 3230879"/>
              <a:gd name="connsiteX10" fmla="*/ 1082041 w 2131327"/>
              <a:gd name="connsiteY10" fmla="*/ 3139439 h 3230879"/>
              <a:gd name="connsiteX11" fmla="*/ 1539241 w 2131327"/>
              <a:gd name="connsiteY11" fmla="*/ 3185160 h 3230879"/>
              <a:gd name="connsiteX12" fmla="*/ 1542509 w 2131327"/>
              <a:gd name="connsiteY12" fmla="*/ 2878357 h 3230879"/>
              <a:gd name="connsiteX13" fmla="*/ 1708302 w 2131327"/>
              <a:gd name="connsiteY13" fmla="*/ 2767521 h 3230879"/>
              <a:gd name="connsiteX14" fmla="*/ 1903189 w 2131327"/>
              <a:gd name="connsiteY14" fmla="*/ 2430855 h 3230879"/>
              <a:gd name="connsiteX15" fmla="*/ 2077294 w 2131327"/>
              <a:gd name="connsiteY15" fmla="*/ 2332950 h 3230879"/>
              <a:gd name="connsiteX16" fmla="*/ 2131327 w 2131327"/>
              <a:gd name="connsiteY16" fmla="*/ 2046623 h 3230879"/>
              <a:gd name="connsiteX17" fmla="*/ 1866243 w 2131327"/>
              <a:gd name="connsiteY17" fmla="*/ 1986124 h 3230879"/>
              <a:gd name="connsiteX18" fmla="*/ 1496327 w 2131327"/>
              <a:gd name="connsiteY18" fmla="*/ 1972270 h 3230879"/>
              <a:gd name="connsiteX19" fmla="*/ 1190603 w 2131327"/>
              <a:gd name="connsiteY19" fmla="*/ 1957030 h 3230879"/>
              <a:gd name="connsiteX20" fmla="*/ 1052058 w 2131327"/>
              <a:gd name="connsiteY20" fmla="*/ 1887757 h 3230879"/>
              <a:gd name="connsiteX21" fmla="*/ 865022 w 2131327"/>
              <a:gd name="connsiteY21" fmla="*/ 1617594 h 3230879"/>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360681 w 2131327"/>
              <a:gd name="connsiteY9" fmla="*/ 2524759 h 3230879"/>
              <a:gd name="connsiteX10" fmla="*/ 756921 w 2131327"/>
              <a:gd name="connsiteY10" fmla="*/ 3230879 h 3230879"/>
              <a:gd name="connsiteX11" fmla="*/ 1082041 w 2131327"/>
              <a:gd name="connsiteY11" fmla="*/ 3139439 h 3230879"/>
              <a:gd name="connsiteX12" fmla="*/ 1539241 w 2131327"/>
              <a:gd name="connsiteY12" fmla="*/ 3185160 h 3230879"/>
              <a:gd name="connsiteX13" fmla="*/ 1542509 w 2131327"/>
              <a:gd name="connsiteY13" fmla="*/ 2878357 h 3230879"/>
              <a:gd name="connsiteX14" fmla="*/ 1708302 w 2131327"/>
              <a:gd name="connsiteY14" fmla="*/ 2767521 h 3230879"/>
              <a:gd name="connsiteX15" fmla="*/ 1903189 w 2131327"/>
              <a:gd name="connsiteY15" fmla="*/ 2430855 h 3230879"/>
              <a:gd name="connsiteX16" fmla="*/ 2077294 w 2131327"/>
              <a:gd name="connsiteY16" fmla="*/ 2332950 h 3230879"/>
              <a:gd name="connsiteX17" fmla="*/ 2131327 w 2131327"/>
              <a:gd name="connsiteY17" fmla="*/ 2046623 h 3230879"/>
              <a:gd name="connsiteX18" fmla="*/ 1866243 w 2131327"/>
              <a:gd name="connsiteY18" fmla="*/ 1986124 h 3230879"/>
              <a:gd name="connsiteX19" fmla="*/ 1496327 w 2131327"/>
              <a:gd name="connsiteY19" fmla="*/ 1972270 h 3230879"/>
              <a:gd name="connsiteX20" fmla="*/ 1190603 w 2131327"/>
              <a:gd name="connsiteY20" fmla="*/ 1957030 h 3230879"/>
              <a:gd name="connsiteX21" fmla="*/ 1052058 w 2131327"/>
              <a:gd name="connsiteY21" fmla="*/ 1887757 h 3230879"/>
              <a:gd name="connsiteX22" fmla="*/ 865022 w 2131327"/>
              <a:gd name="connsiteY22" fmla="*/ 1617594 h 3230879"/>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259081 w 2131327"/>
              <a:gd name="connsiteY9" fmla="*/ 3047999 h 3230879"/>
              <a:gd name="connsiteX10" fmla="*/ 756921 w 2131327"/>
              <a:gd name="connsiteY10" fmla="*/ 3230879 h 3230879"/>
              <a:gd name="connsiteX11" fmla="*/ 1082041 w 2131327"/>
              <a:gd name="connsiteY11" fmla="*/ 3139439 h 3230879"/>
              <a:gd name="connsiteX12" fmla="*/ 1539241 w 2131327"/>
              <a:gd name="connsiteY12" fmla="*/ 3185160 h 3230879"/>
              <a:gd name="connsiteX13" fmla="*/ 1542509 w 2131327"/>
              <a:gd name="connsiteY13" fmla="*/ 2878357 h 3230879"/>
              <a:gd name="connsiteX14" fmla="*/ 1708302 w 2131327"/>
              <a:gd name="connsiteY14" fmla="*/ 2767521 h 3230879"/>
              <a:gd name="connsiteX15" fmla="*/ 1903189 w 2131327"/>
              <a:gd name="connsiteY15" fmla="*/ 2430855 h 3230879"/>
              <a:gd name="connsiteX16" fmla="*/ 2077294 w 2131327"/>
              <a:gd name="connsiteY16" fmla="*/ 2332950 h 3230879"/>
              <a:gd name="connsiteX17" fmla="*/ 2131327 w 2131327"/>
              <a:gd name="connsiteY17" fmla="*/ 2046623 h 3230879"/>
              <a:gd name="connsiteX18" fmla="*/ 1866243 w 2131327"/>
              <a:gd name="connsiteY18" fmla="*/ 1986124 h 3230879"/>
              <a:gd name="connsiteX19" fmla="*/ 1496327 w 2131327"/>
              <a:gd name="connsiteY19" fmla="*/ 1972270 h 3230879"/>
              <a:gd name="connsiteX20" fmla="*/ 1190603 w 2131327"/>
              <a:gd name="connsiteY20" fmla="*/ 1957030 h 3230879"/>
              <a:gd name="connsiteX21" fmla="*/ 1052058 w 2131327"/>
              <a:gd name="connsiteY21" fmla="*/ 1887757 h 3230879"/>
              <a:gd name="connsiteX22" fmla="*/ 865022 w 2131327"/>
              <a:gd name="connsiteY22" fmla="*/ 1617594 h 3230879"/>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142241 w 2131327"/>
              <a:gd name="connsiteY9" fmla="*/ 2468879 h 3230879"/>
              <a:gd name="connsiteX10" fmla="*/ 259081 w 2131327"/>
              <a:gd name="connsiteY10" fmla="*/ 3047999 h 3230879"/>
              <a:gd name="connsiteX11" fmla="*/ 756921 w 2131327"/>
              <a:gd name="connsiteY11" fmla="*/ 3230879 h 3230879"/>
              <a:gd name="connsiteX12" fmla="*/ 1082041 w 2131327"/>
              <a:gd name="connsiteY12" fmla="*/ 3139439 h 3230879"/>
              <a:gd name="connsiteX13" fmla="*/ 1539241 w 2131327"/>
              <a:gd name="connsiteY13" fmla="*/ 3185160 h 3230879"/>
              <a:gd name="connsiteX14" fmla="*/ 1542509 w 2131327"/>
              <a:gd name="connsiteY14" fmla="*/ 2878357 h 3230879"/>
              <a:gd name="connsiteX15" fmla="*/ 1708302 w 2131327"/>
              <a:gd name="connsiteY15" fmla="*/ 2767521 h 3230879"/>
              <a:gd name="connsiteX16" fmla="*/ 1903189 w 2131327"/>
              <a:gd name="connsiteY16" fmla="*/ 2430855 h 3230879"/>
              <a:gd name="connsiteX17" fmla="*/ 2077294 w 2131327"/>
              <a:gd name="connsiteY17" fmla="*/ 2332950 h 3230879"/>
              <a:gd name="connsiteX18" fmla="*/ 2131327 w 2131327"/>
              <a:gd name="connsiteY18" fmla="*/ 2046623 h 3230879"/>
              <a:gd name="connsiteX19" fmla="*/ 1866243 w 2131327"/>
              <a:gd name="connsiteY19" fmla="*/ 1986124 h 3230879"/>
              <a:gd name="connsiteX20" fmla="*/ 1496327 w 2131327"/>
              <a:gd name="connsiteY20" fmla="*/ 1972270 h 3230879"/>
              <a:gd name="connsiteX21" fmla="*/ 1190603 w 2131327"/>
              <a:gd name="connsiteY21" fmla="*/ 1957030 h 3230879"/>
              <a:gd name="connsiteX22" fmla="*/ 1052058 w 2131327"/>
              <a:gd name="connsiteY22" fmla="*/ 1887757 h 3230879"/>
              <a:gd name="connsiteX23" fmla="*/ 865022 w 2131327"/>
              <a:gd name="connsiteY23" fmla="*/ 1617594 h 3230879"/>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142241 w 2131327"/>
              <a:gd name="connsiteY9" fmla="*/ 3012439 h 3230879"/>
              <a:gd name="connsiteX10" fmla="*/ 259081 w 2131327"/>
              <a:gd name="connsiteY10" fmla="*/ 3047999 h 3230879"/>
              <a:gd name="connsiteX11" fmla="*/ 756921 w 2131327"/>
              <a:gd name="connsiteY11" fmla="*/ 3230879 h 3230879"/>
              <a:gd name="connsiteX12" fmla="*/ 1082041 w 2131327"/>
              <a:gd name="connsiteY12" fmla="*/ 3139439 h 3230879"/>
              <a:gd name="connsiteX13" fmla="*/ 1539241 w 2131327"/>
              <a:gd name="connsiteY13" fmla="*/ 3185160 h 3230879"/>
              <a:gd name="connsiteX14" fmla="*/ 1542509 w 2131327"/>
              <a:gd name="connsiteY14" fmla="*/ 2878357 h 3230879"/>
              <a:gd name="connsiteX15" fmla="*/ 1708302 w 2131327"/>
              <a:gd name="connsiteY15" fmla="*/ 2767521 h 3230879"/>
              <a:gd name="connsiteX16" fmla="*/ 1903189 w 2131327"/>
              <a:gd name="connsiteY16" fmla="*/ 2430855 h 3230879"/>
              <a:gd name="connsiteX17" fmla="*/ 2077294 w 2131327"/>
              <a:gd name="connsiteY17" fmla="*/ 2332950 h 3230879"/>
              <a:gd name="connsiteX18" fmla="*/ 2131327 w 2131327"/>
              <a:gd name="connsiteY18" fmla="*/ 2046623 h 3230879"/>
              <a:gd name="connsiteX19" fmla="*/ 1866243 w 2131327"/>
              <a:gd name="connsiteY19" fmla="*/ 1986124 h 3230879"/>
              <a:gd name="connsiteX20" fmla="*/ 1496327 w 2131327"/>
              <a:gd name="connsiteY20" fmla="*/ 1972270 h 3230879"/>
              <a:gd name="connsiteX21" fmla="*/ 1190603 w 2131327"/>
              <a:gd name="connsiteY21" fmla="*/ 1957030 h 3230879"/>
              <a:gd name="connsiteX22" fmla="*/ 1052058 w 2131327"/>
              <a:gd name="connsiteY22" fmla="*/ 1887757 h 3230879"/>
              <a:gd name="connsiteX23" fmla="*/ 865022 w 2131327"/>
              <a:gd name="connsiteY23" fmla="*/ 1617594 h 3230879"/>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66041 w 2131327"/>
              <a:gd name="connsiteY9" fmla="*/ 2418079 h 3230879"/>
              <a:gd name="connsiteX10" fmla="*/ 142241 w 2131327"/>
              <a:gd name="connsiteY10" fmla="*/ 3012439 h 3230879"/>
              <a:gd name="connsiteX11" fmla="*/ 259081 w 2131327"/>
              <a:gd name="connsiteY11" fmla="*/ 3047999 h 3230879"/>
              <a:gd name="connsiteX12" fmla="*/ 756921 w 2131327"/>
              <a:gd name="connsiteY12" fmla="*/ 3230879 h 3230879"/>
              <a:gd name="connsiteX13" fmla="*/ 1082041 w 2131327"/>
              <a:gd name="connsiteY13" fmla="*/ 3139439 h 3230879"/>
              <a:gd name="connsiteX14" fmla="*/ 1539241 w 2131327"/>
              <a:gd name="connsiteY14" fmla="*/ 3185160 h 3230879"/>
              <a:gd name="connsiteX15" fmla="*/ 1542509 w 2131327"/>
              <a:gd name="connsiteY15" fmla="*/ 2878357 h 3230879"/>
              <a:gd name="connsiteX16" fmla="*/ 1708302 w 2131327"/>
              <a:gd name="connsiteY16" fmla="*/ 2767521 h 3230879"/>
              <a:gd name="connsiteX17" fmla="*/ 1903189 w 2131327"/>
              <a:gd name="connsiteY17" fmla="*/ 2430855 h 3230879"/>
              <a:gd name="connsiteX18" fmla="*/ 2077294 w 2131327"/>
              <a:gd name="connsiteY18" fmla="*/ 2332950 h 3230879"/>
              <a:gd name="connsiteX19" fmla="*/ 2131327 w 2131327"/>
              <a:gd name="connsiteY19" fmla="*/ 2046623 h 3230879"/>
              <a:gd name="connsiteX20" fmla="*/ 1866243 w 2131327"/>
              <a:gd name="connsiteY20" fmla="*/ 1986124 h 3230879"/>
              <a:gd name="connsiteX21" fmla="*/ 1496327 w 2131327"/>
              <a:gd name="connsiteY21" fmla="*/ 1972270 h 3230879"/>
              <a:gd name="connsiteX22" fmla="*/ 1190603 w 2131327"/>
              <a:gd name="connsiteY22" fmla="*/ 1957030 h 3230879"/>
              <a:gd name="connsiteX23" fmla="*/ 1052058 w 2131327"/>
              <a:gd name="connsiteY23" fmla="*/ 1887757 h 3230879"/>
              <a:gd name="connsiteX24" fmla="*/ 865022 w 2131327"/>
              <a:gd name="connsiteY24" fmla="*/ 1617594 h 3230879"/>
              <a:gd name="connsiteX0" fmla="*/ 920901 w 2187206"/>
              <a:gd name="connsiteY0" fmla="*/ 1617594 h 3230879"/>
              <a:gd name="connsiteX1" fmla="*/ 595319 w 2187206"/>
              <a:gd name="connsiteY1" fmla="*/ 1582957 h 3230879"/>
              <a:gd name="connsiteX2" fmla="*/ 422137 w 2187206"/>
              <a:gd name="connsiteY2" fmla="*/ 1554786 h 3230879"/>
              <a:gd name="connsiteX3" fmla="*/ 580079 w 2187206"/>
              <a:gd name="connsiteY3" fmla="*/ 975204 h 3230879"/>
              <a:gd name="connsiteX4" fmla="*/ 499722 w 2187206"/>
              <a:gd name="connsiteY4" fmla="*/ 808026 h 3230879"/>
              <a:gd name="connsiteX5" fmla="*/ 609599 w 2187206"/>
              <a:gd name="connsiteY5" fmla="*/ 614679 h 3230879"/>
              <a:gd name="connsiteX6" fmla="*/ 314959 w 2187206"/>
              <a:gd name="connsiteY6" fmla="*/ 193040 h 3230879"/>
              <a:gd name="connsiteX7" fmla="*/ 55879 w 2187206"/>
              <a:gd name="connsiteY7" fmla="*/ 0 h 3230879"/>
              <a:gd name="connsiteX8" fmla="*/ 68846 w 2187206"/>
              <a:gd name="connsiteY8" fmla="*/ 1936248 h 3230879"/>
              <a:gd name="connsiteX9" fmla="*/ 0 w 2187206"/>
              <a:gd name="connsiteY9" fmla="*/ 3134359 h 3230879"/>
              <a:gd name="connsiteX10" fmla="*/ 198120 w 2187206"/>
              <a:gd name="connsiteY10" fmla="*/ 3012439 h 3230879"/>
              <a:gd name="connsiteX11" fmla="*/ 314960 w 2187206"/>
              <a:gd name="connsiteY11" fmla="*/ 3047999 h 3230879"/>
              <a:gd name="connsiteX12" fmla="*/ 812800 w 2187206"/>
              <a:gd name="connsiteY12" fmla="*/ 3230879 h 3230879"/>
              <a:gd name="connsiteX13" fmla="*/ 1137920 w 2187206"/>
              <a:gd name="connsiteY13" fmla="*/ 3139439 h 3230879"/>
              <a:gd name="connsiteX14" fmla="*/ 1595120 w 2187206"/>
              <a:gd name="connsiteY14" fmla="*/ 3185160 h 3230879"/>
              <a:gd name="connsiteX15" fmla="*/ 1598388 w 2187206"/>
              <a:gd name="connsiteY15" fmla="*/ 2878357 h 3230879"/>
              <a:gd name="connsiteX16" fmla="*/ 1764181 w 2187206"/>
              <a:gd name="connsiteY16" fmla="*/ 2767521 h 3230879"/>
              <a:gd name="connsiteX17" fmla="*/ 1959068 w 2187206"/>
              <a:gd name="connsiteY17" fmla="*/ 2430855 h 3230879"/>
              <a:gd name="connsiteX18" fmla="*/ 2133173 w 2187206"/>
              <a:gd name="connsiteY18" fmla="*/ 2332950 h 3230879"/>
              <a:gd name="connsiteX19" fmla="*/ 2187206 w 2187206"/>
              <a:gd name="connsiteY19" fmla="*/ 2046623 h 3230879"/>
              <a:gd name="connsiteX20" fmla="*/ 1922122 w 2187206"/>
              <a:gd name="connsiteY20" fmla="*/ 1986124 h 3230879"/>
              <a:gd name="connsiteX21" fmla="*/ 1552206 w 2187206"/>
              <a:gd name="connsiteY21" fmla="*/ 1972270 h 3230879"/>
              <a:gd name="connsiteX22" fmla="*/ 1246482 w 2187206"/>
              <a:gd name="connsiteY22" fmla="*/ 1957030 h 3230879"/>
              <a:gd name="connsiteX23" fmla="*/ 1107937 w 2187206"/>
              <a:gd name="connsiteY23" fmla="*/ 1887757 h 3230879"/>
              <a:gd name="connsiteX24" fmla="*/ 920901 w 2187206"/>
              <a:gd name="connsiteY24" fmla="*/ 1617594 h 3230879"/>
              <a:gd name="connsiteX0" fmla="*/ 920901 w 2187206"/>
              <a:gd name="connsiteY0" fmla="*/ 1617594 h 3230879"/>
              <a:gd name="connsiteX1" fmla="*/ 595319 w 2187206"/>
              <a:gd name="connsiteY1" fmla="*/ 1582957 h 3230879"/>
              <a:gd name="connsiteX2" fmla="*/ 422137 w 2187206"/>
              <a:gd name="connsiteY2" fmla="*/ 1554786 h 3230879"/>
              <a:gd name="connsiteX3" fmla="*/ 580079 w 2187206"/>
              <a:gd name="connsiteY3" fmla="*/ 975204 h 3230879"/>
              <a:gd name="connsiteX4" fmla="*/ 499722 w 2187206"/>
              <a:gd name="connsiteY4" fmla="*/ 808026 h 3230879"/>
              <a:gd name="connsiteX5" fmla="*/ 609599 w 2187206"/>
              <a:gd name="connsiteY5" fmla="*/ 614679 h 3230879"/>
              <a:gd name="connsiteX6" fmla="*/ 314959 w 2187206"/>
              <a:gd name="connsiteY6" fmla="*/ 193040 h 3230879"/>
              <a:gd name="connsiteX7" fmla="*/ 55879 w 2187206"/>
              <a:gd name="connsiteY7" fmla="*/ 0 h 3230879"/>
              <a:gd name="connsiteX8" fmla="*/ 68846 w 2187206"/>
              <a:gd name="connsiteY8" fmla="*/ 1936248 h 3230879"/>
              <a:gd name="connsiteX9" fmla="*/ 45720 w 2187206"/>
              <a:gd name="connsiteY9" fmla="*/ 2514599 h 3230879"/>
              <a:gd name="connsiteX10" fmla="*/ 0 w 2187206"/>
              <a:gd name="connsiteY10" fmla="*/ 3134359 h 3230879"/>
              <a:gd name="connsiteX11" fmla="*/ 198120 w 2187206"/>
              <a:gd name="connsiteY11" fmla="*/ 3012439 h 3230879"/>
              <a:gd name="connsiteX12" fmla="*/ 314960 w 2187206"/>
              <a:gd name="connsiteY12" fmla="*/ 3047999 h 3230879"/>
              <a:gd name="connsiteX13" fmla="*/ 812800 w 2187206"/>
              <a:gd name="connsiteY13" fmla="*/ 3230879 h 3230879"/>
              <a:gd name="connsiteX14" fmla="*/ 1137920 w 2187206"/>
              <a:gd name="connsiteY14" fmla="*/ 3139439 h 3230879"/>
              <a:gd name="connsiteX15" fmla="*/ 1595120 w 2187206"/>
              <a:gd name="connsiteY15" fmla="*/ 3185160 h 3230879"/>
              <a:gd name="connsiteX16" fmla="*/ 1598388 w 2187206"/>
              <a:gd name="connsiteY16" fmla="*/ 2878357 h 3230879"/>
              <a:gd name="connsiteX17" fmla="*/ 1764181 w 2187206"/>
              <a:gd name="connsiteY17" fmla="*/ 2767521 h 3230879"/>
              <a:gd name="connsiteX18" fmla="*/ 1959068 w 2187206"/>
              <a:gd name="connsiteY18" fmla="*/ 2430855 h 3230879"/>
              <a:gd name="connsiteX19" fmla="*/ 2133173 w 2187206"/>
              <a:gd name="connsiteY19" fmla="*/ 2332950 h 3230879"/>
              <a:gd name="connsiteX20" fmla="*/ 2187206 w 2187206"/>
              <a:gd name="connsiteY20" fmla="*/ 2046623 h 3230879"/>
              <a:gd name="connsiteX21" fmla="*/ 1922122 w 2187206"/>
              <a:gd name="connsiteY21" fmla="*/ 1986124 h 3230879"/>
              <a:gd name="connsiteX22" fmla="*/ 1552206 w 2187206"/>
              <a:gd name="connsiteY22" fmla="*/ 1972270 h 3230879"/>
              <a:gd name="connsiteX23" fmla="*/ 1246482 w 2187206"/>
              <a:gd name="connsiteY23" fmla="*/ 1957030 h 3230879"/>
              <a:gd name="connsiteX24" fmla="*/ 1107937 w 2187206"/>
              <a:gd name="connsiteY24" fmla="*/ 1887757 h 3230879"/>
              <a:gd name="connsiteX25" fmla="*/ 920901 w 2187206"/>
              <a:gd name="connsiteY25" fmla="*/ 1617594 h 3230879"/>
              <a:gd name="connsiteX0" fmla="*/ 1052981 w 2319286"/>
              <a:gd name="connsiteY0" fmla="*/ 1617594 h 3230879"/>
              <a:gd name="connsiteX1" fmla="*/ 727399 w 2319286"/>
              <a:gd name="connsiteY1" fmla="*/ 1582957 h 3230879"/>
              <a:gd name="connsiteX2" fmla="*/ 554217 w 2319286"/>
              <a:gd name="connsiteY2" fmla="*/ 1554786 h 3230879"/>
              <a:gd name="connsiteX3" fmla="*/ 712159 w 2319286"/>
              <a:gd name="connsiteY3" fmla="*/ 975204 h 3230879"/>
              <a:gd name="connsiteX4" fmla="*/ 631802 w 2319286"/>
              <a:gd name="connsiteY4" fmla="*/ 808026 h 3230879"/>
              <a:gd name="connsiteX5" fmla="*/ 741679 w 2319286"/>
              <a:gd name="connsiteY5" fmla="*/ 614679 h 3230879"/>
              <a:gd name="connsiteX6" fmla="*/ 447039 w 2319286"/>
              <a:gd name="connsiteY6" fmla="*/ 193040 h 3230879"/>
              <a:gd name="connsiteX7" fmla="*/ 187959 w 2319286"/>
              <a:gd name="connsiteY7" fmla="*/ 0 h 3230879"/>
              <a:gd name="connsiteX8" fmla="*/ 200926 w 2319286"/>
              <a:gd name="connsiteY8" fmla="*/ 1936248 h 3230879"/>
              <a:gd name="connsiteX9" fmla="*/ 0 w 2319286"/>
              <a:gd name="connsiteY9" fmla="*/ 3088639 h 3230879"/>
              <a:gd name="connsiteX10" fmla="*/ 132080 w 2319286"/>
              <a:gd name="connsiteY10" fmla="*/ 3134359 h 3230879"/>
              <a:gd name="connsiteX11" fmla="*/ 330200 w 2319286"/>
              <a:gd name="connsiteY11" fmla="*/ 3012439 h 3230879"/>
              <a:gd name="connsiteX12" fmla="*/ 447040 w 2319286"/>
              <a:gd name="connsiteY12" fmla="*/ 3047999 h 3230879"/>
              <a:gd name="connsiteX13" fmla="*/ 944880 w 2319286"/>
              <a:gd name="connsiteY13" fmla="*/ 3230879 h 3230879"/>
              <a:gd name="connsiteX14" fmla="*/ 1270000 w 2319286"/>
              <a:gd name="connsiteY14" fmla="*/ 3139439 h 3230879"/>
              <a:gd name="connsiteX15" fmla="*/ 1727200 w 2319286"/>
              <a:gd name="connsiteY15" fmla="*/ 3185160 h 3230879"/>
              <a:gd name="connsiteX16" fmla="*/ 1730468 w 2319286"/>
              <a:gd name="connsiteY16" fmla="*/ 2878357 h 3230879"/>
              <a:gd name="connsiteX17" fmla="*/ 1896261 w 2319286"/>
              <a:gd name="connsiteY17" fmla="*/ 2767521 h 3230879"/>
              <a:gd name="connsiteX18" fmla="*/ 2091148 w 2319286"/>
              <a:gd name="connsiteY18" fmla="*/ 2430855 h 3230879"/>
              <a:gd name="connsiteX19" fmla="*/ 2265253 w 2319286"/>
              <a:gd name="connsiteY19" fmla="*/ 2332950 h 3230879"/>
              <a:gd name="connsiteX20" fmla="*/ 2319286 w 2319286"/>
              <a:gd name="connsiteY20" fmla="*/ 2046623 h 3230879"/>
              <a:gd name="connsiteX21" fmla="*/ 2054202 w 2319286"/>
              <a:gd name="connsiteY21" fmla="*/ 1986124 h 3230879"/>
              <a:gd name="connsiteX22" fmla="*/ 1684286 w 2319286"/>
              <a:gd name="connsiteY22" fmla="*/ 1972270 h 3230879"/>
              <a:gd name="connsiteX23" fmla="*/ 1378562 w 2319286"/>
              <a:gd name="connsiteY23" fmla="*/ 1957030 h 3230879"/>
              <a:gd name="connsiteX24" fmla="*/ 1240017 w 2319286"/>
              <a:gd name="connsiteY24" fmla="*/ 1887757 h 3230879"/>
              <a:gd name="connsiteX25" fmla="*/ 1052981 w 2319286"/>
              <a:gd name="connsiteY25" fmla="*/ 1617594 h 3230879"/>
              <a:gd name="connsiteX0" fmla="*/ 1052981 w 2319286"/>
              <a:gd name="connsiteY0" fmla="*/ 1617594 h 3230879"/>
              <a:gd name="connsiteX1" fmla="*/ 727399 w 2319286"/>
              <a:gd name="connsiteY1" fmla="*/ 1582957 h 3230879"/>
              <a:gd name="connsiteX2" fmla="*/ 554217 w 2319286"/>
              <a:gd name="connsiteY2" fmla="*/ 1554786 h 3230879"/>
              <a:gd name="connsiteX3" fmla="*/ 712159 w 2319286"/>
              <a:gd name="connsiteY3" fmla="*/ 975204 h 3230879"/>
              <a:gd name="connsiteX4" fmla="*/ 631802 w 2319286"/>
              <a:gd name="connsiteY4" fmla="*/ 808026 h 3230879"/>
              <a:gd name="connsiteX5" fmla="*/ 741679 w 2319286"/>
              <a:gd name="connsiteY5" fmla="*/ 614679 h 3230879"/>
              <a:gd name="connsiteX6" fmla="*/ 447039 w 2319286"/>
              <a:gd name="connsiteY6" fmla="*/ 193040 h 3230879"/>
              <a:gd name="connsiteX7" fmla="*/ 187959 w 2319286"/>
              <a:gd name="connsiteY7" fmla="*/ 0 h 3230879"/>
              <a:gd name="connsiteX8" fmla="*/ 200926 w 2319286"/>
              <a:gd name="connsiteY8" fmla="*/ 1936248 h 3230879"/>
              <a:gd name="connsiteX9" fmla="*/ 111760 w 2319286"/>
              <a:gd name="connsiteY9" fmla="*/ 2402839 h 3230879"/>
              <a:gd name="connsiteX10" fmla="*/ 0 w 2319286"/>
              <a:gd name="connsiteY10" fmla="*/ 3088639 h 3230879"/>
              <a:gd name="connsiteX11" fmla="*/ 132080 w 2319286"/>
              <a:gd name="connsiteY11" fmla="*/ 3134359 h 3230879"/>
              <a:gd name="connsiteX12" fmla="*/ 330200 w 2319286"/>
              <a:gd name="connsiteY12" fmla="*/ 3012439 h 3230879"/>
              <a:gd name="connsiteX13" fmla="*/ 447040 w 2319286"/>
              <a:gd name="connsiteY13" fmla="*/ 3047999 h 3230879"/>
              <a:gd name="connsiteX14" fmla="*/ 944880 w 2319286"/>
              <a:gd name="connsiteY14" fmla="*/ 3230879 h 3230879"/>
              <a:gd name="connsiteX15" fmla="*/ 1270000 w 2319286"/>
              <a:gd name="connsiteY15" fmla="*/ 3139439 h 3230879"/>
              <a:gd name="connsiteX16" fmla="*/ 1727200 w 2319286"/>
              <a:gd name="connsiteY16" fmla="*/ 3185160 h 3230879"/>
              <a:gd name="connsiteX17" fmla="*/ 1730468 w 2319286"/>
              <a:gd name="connsiteY17" fmla="*/ 2878357 h 3230879"/>
              <a:gd name="connsiteX18" fmla="*/ 1896261 w 2319286"/>
              <a:gd name="connsiteY18" fmla="*/ 2767521 h 3230879"/>
              <a:gd name="connsiteX19" fmla="*/ 2091148 w 2319286"/>
              <a:gd name="connsiteY19" fmla="*/ 2430855 h 3230879"/>
              <a:gd name="connsiteX20" fmla="*/ 2265253 w 2319286"/>
              <a:gd name="connsiteY20" fmla="*/ 2332950 h 3230879"/>
              <a:gd name="connsiteX21" fmla="*/ 2319286 w 2319286"/>
              <a:gd name="connsiteY21" fmla="*/ 2046623 h 3230879"/>
              <a:gd name="connsiteX22" fmla="*/ 2054202 w 2319286"/>
              <a:gd name="connsiteY22" fmla="*/ 1986124 h 3230879"/>
              <a:gd name="connsiteX23" fmla="*/ 1684286 w 2319286"/>
              <a:gd name="connsiteY23" fmla="*/ 1972270 h 3230879"/>
              <a:gd name="connsiteX24" fmla="*/ 1378562 w 2319286"/>
              <a:gd name="connsiteY24" fmla="*/ 1957030 h 3230879"/>
              <a:gd name="connsiteX25" fmla="*/ 1240017 w 2319286"/>
              <a:gd name="connsiteY25" fmla="*/ 1887757 h 3230879"/>
              <a:gd name="connsiteX26" fmla="*/ 1052981 w 2319286"/>
              <a:gd name="connsiteY26" fmla="*/ 1617594 h 3230879"/>
              <a:gd name="connsiteX0" fmla="*/ 1210461 w 2476766"/>
              <a:gd name="connsiteY0" fmla="*/ 1617594 h 3230879"/>
              <a:gd name="connsiteX1" fmla="*/ 884879 w 2476766"/>
              <a:gd name="connsiteY1" fmla="*/ 1582957 h 3230879"/>
              <a:gd name="connsiteX2" fmla="*/ 711697 w 2476766"/>
              <a:gd name="connsiteY2" fmla="*/ 1554786 h 3230879"/>
              <a:gd name="connsiteX3" fmla="*/ 869639 w 2476766"/>
              <a:gd name="connsiteY3" fmla="*/ 975204 h 3230879"/>
              <a:gd name="connsiteX4" fmla="*/ 789282 w 2476766"/>
              <a:gd name="connsiteY4" fmla="*/ 808026 h 3230879"/>
              <a:gd name="connsiteX5" fmla="*/ 899159 w 2476766"/>
              <a:gd name="connsiteY5" fmla="*/ 614679 h 3230879"/>
              <a:gd name="connsiteX6" fmla="*/ 604519 w 2476766"/>
              <a:gd name="connsiteY6" fmla="*/ 193040 h 3230879"/>
              <a:gd name="connsiteX7" fmla="*/ 345439 w 2476766"/>
              <a:gd name="connsiteY7" fmla="*/ 0 h 3230879"/>
              <a:gd name="connsiteX8" fmla="*/ 358406 w 2476766"/>
              <a:gd name="connsiteY8" fmla="*/ 1936248 h 3230879"/>
              <a:gd name="connsiteX9" fmla="*/ 0 w 2476766"/>
              <a:gd name="connsiteY9" fmla="*/ 3195319 h 3230879"/>
              <a:gd name="connsiteX10" fmla="*/ 157480 w 2476766"/>
              <a:gd name="connsiteY10" fmla="*/ 3088639 h 3230879"/>
              <a:gd name="connsiteX11" fmla="*/ 289560 w 2476766"/>
              <a:gd name="connsiteY11" fmla="*/ 3134359 h 3230879"/>
              <a:gd name="connsiteX12" fmla="*/ 487680 w 2476766"/>
              <a:gd name="connsiteY12" fmla="*/ 3012439 h 3230879"/>
              <a:gd name="connsiteX13" fmla="*/ 604520 w 2476766"/>
              <a:gd name="connsiteY13" fmla="*/ 3047999 h 3230879"/>
              <a:gd name="connsiteX14" fmla="*/ 1102360 w 2476766"/>
              <a:gd name="connsiteY14" fmla="*/ 3230879 h 3230879"/>
              <a:gd name="connsiteX15" fmla="*/ 1427480 w 2476766"/>
              <a:gd name="connsiteY15" fmla="*/ 3139439 h 3230879"/>
              <a:gd name="connsiteX16" fmla="*/ 1884680 w 2476766"/>
              <a:gd name="connsiteY16" fmla="*/ 3185160 h 3230879"/>
              <a:gd name="connsiteX17" fmla="*/ 1887948 w 2476766"/>
              <a:gd name="connsiteY17" fmla="*/ 2878357 h 3230879"/>
              <a:gd name="connsiteX18" fmla="*/ 2053741 w 2476766"/>
              <a:gd name="connsiteY18" fmla="*/ 2767521 h 3230879"/>
              <a:gd name="connsiteX19" fmla="*/ 2248628 w 2476766"/>
              <a:gd name="connsiteY19" fmla="*/ 2430855 h 3230879"/>
              <a:gd name="connsiteX20" fmla="*/ 2422733 w 2476766"/>
              <a:gd name="connsiteY20" fmla="*/ 2332950 h 3230879"/>
              <a:gd name="connsiteX21" fmla="*/ 2476766 w 2476766"/>
              <a:gd name="connsiteY21" fmla="*/ 2046623 h 3230879"/>
              <a:gd name="connsiteX22" fmla="*/ 2211682 w 2476766"/>
              <a:gd name="connsiteY22" fmla="*/ 1986124 h 3230879"/>
              <a:gd name="connsiteX23" fmla="*/ 1841766 w 2476766"/>
              <a:gd name="connsiteY23" fmla="*/ 1972270 h 3230879"/>
              <a:gd name="connsiteX24" fmla="*/ 1536042 w 2476766"/>
              <a:gd name="connsiteY24" fmla="*/ 1957030 h 3230879"/>
              <a:gd name="connsiteX25" fmla="*/ 1397497 w 2476766"/>
              <a:gd name="connsiteY25" fmla="*/ 1887757 h 3230879"/>
              <a:gd name="connsiteX26" fmla="*/ 1210461 w 2476766"/>
              <a:gd name="connsiteY26" fmla="*/ 1617594 h 3230879"/>
              <a:gd name="connsiteX0" fmla="*/ 1210461 w 2476766"/>
              <a:gd name="connsiteY0" fmla="*/ 1617594 h 3230879"/>
              <a:gd name="connsiteX1" fmla="*/ 884879 w 2476766"/>
              <a:gd name="connsiteY1" fmla="*/ 1582957 h 3230879"/>
              <a:gd name="connsiteX2" fmla="*/ 711697 w 2476766"/>
              <a:gd name="connsiteY2" fmla="*/ 1554786 h 3230879"/>
              <a:gd name="connsiteX3" fmla="*/ 869639 w 2476766"/>
              <a:gd name="connsiteY3" fmla="*/ 975204 h 3230879"/>
              <a:gd name="connsiteX4" fmla="*/ 789282 w 2476766"/>
              <a:gd name="connsiteY4" fmla="*/ 808026 h 3230879"/>
              <a:gd name="connsiteX5" fmla="*/ 899159 w 2476766"/>
              <a:gd name="connsiteY5" fmla="*/ 614679 h 3230879"/>
              <a:gd name="connsiteX6" fmla="*/ 604519 w 2476766"/>
              <a:gd name="connsiteY6" fmla="*/ 193040 h 3230879"/>
              <a:gd name="connsiteX7" fmla="*/ 345439 w 2476766"/>
              <a:gd name="connsiteY7" fmla="*/ 0 h 3230879"/>
              <a:gd name="connsiteX8" fmla="*/ 358406 w 2476766"/>
              <a:gd name="connsiteY8" fmla="*/ 1936248 h 3230879"/>
              <a:gd name="connsiteX9" fmla="*/ 218440 w 2476766"/>
              <a:gd name="connsiteY9" fmla="*/ 2428239 h 3230879"/>
              <a:gd name="connsiteX10" fmla="*/ 0 w 2476766"/>
              <a:gd name="connsiteY10" fmla="*/ 3195319 h 3230879"/>
              <a:gd name="connsiteX11" fmla="*/ 157480 w 2476766"/>
              <a:gd name="connsiteY11" fmla="*/ 3088639 h 3230879"/>
              <a:gd name="connsiteX12" fmla="*/ 289560 w 2476766"/>
              <a:gd name="connsiteY12" fmla="*/ 3134359 h 3230879"/>
              <a:gd name="connsiteX13" fmla="*/ 487680 w 2476766"/>
              <a:gd name="connsiteY13" fmla="*/ 3012439 h 3230879"/>
              <a:gd name="connsiteX14" fmla="*/ 604520 w 2476766"/>
              <a:gd name="connsiteY14" fmla="*/ 3047999 h 3230879"/>
              <a:gd name="connsiteX15" fmla="*/ 1102360 w 2476766"/>
              <a:gd name="connsiteY15" fmla="*/ 3230879 h 3230879"/>
              <a:gd name="connsiteX16" fmla="*/ 1427480 w 2476766"/>
              <a:gd name="connsiteY16" fmla="*/ 3139439 h 3230879"/>
              <a:gd name="connsiteX17" fmla="*/ 1884680 w 2476766"/>
              <a:gd name="connsiteY17" fmla="*/ 3185160 h 3230879"/>
              <a:gd name="connsiteX18" fmla="*/ 1887948 w 2476766"/>
              <a:gd name="connsiteY18" fmla="*/ 2878357 h 3230879"/>
              <a:gd name="connsiteX19" fmla="*/ 2053741 w 2476766"/>
              <a:gd name="connsiteY19" fmla="*/ 2767521 h 3230879"/>
              <a:gd name="connsiteX20" fmla="*/ 2248628 w 2476766"/>
              <a:gd name="connsiteY20" fmla="*/ 2430855 h 3230879"/>
              <a:gd name="connsiteX21" fmla="*/ 2422733 w 2476766"/>
              <a:gd name="connsiteY21" fmla="*/ 2332950 h 3230879"/>
              <a:gd name="connsiteX22" fmla="*/ 2476766 w 2476766"/>
              <a:gd name="connsiteY22" fmla="*/ 2046623 h 3230879"/>
              <a:gd name="connsiteX23" fmla="*/ 2211682 w 2476766"/>
              <a:gd name="connsiteY23" fmla="*/ 1986124 h 3230879"/>
              <a:gd name="connsiteX24" fmla="*/ 1841766 w 2476766"/>
              <a:gd name="connsiteY24" fmla="*/ 1972270 h 3230879"/>
              <a:gd name="connsiteX25" fmla="*/ 1536042 w 2476766"/>
              <a:gd name="connsiteY25" fmla="*/ 1957030 h 3230879"/>
              <a:gd name="connsiteX26" fmla="*/ 1397497 w 2476766"/>
              <a:gd name="connsiteY26" fmla="*/ 1887757 h 3230879"/>
              <a:gd name="connsiteX27" fmla="*/ 1210461 w 2476766"/>
              <a:gd name="connsiteY27" fmla="*/ 1617594 h 3230879"/>
              <a:gd name="connsiteX0" fmla="*/ 1662581 w 2928886"/>
              <a:gd name="connsiteY0" fmla="*/ 1617594 h 3230879"/>
              <a:gd name="connsiteX1" fmla="*/ 1336999 w 2928886"/>
              <a:gd name="connsiteY1" fmla="*/ 1582957 h 3230879"/>
              <a:gd name="connsiteX2" fmla="*/ 1163817 w 2928886"/>
              <a:gd name="connsiteY2" fmla="*/ 1554786 h 3230879"/>
              <a:gd name="connsiteX3" fmla="*/ 1321759 w 2928886"/>
              <a:gd name="connsiteY3" fmla="*/ 975204 h 3230879"/>
              <a:gd name="connsiteX4" fmla="*/ 1241402 w 2928886"/>
              <a:gd name="connsiteY4" fmla="*/ 808026 h 3230879"/>
              <a:gd name="connsiteX5" fmla="*/ 1351279 w 2928886"/>
              <a:gd name="connsiteY5" fmla="*/ 614679 h 3230879"/>
              <a:gd name="connsiteX6" fmla="*/ 1056639 w 2928886"/>
              <a:gd name="connsiteY6" fmla="*/ 193040 h 3230879"/>
              <a:gd name="connsiteX7" fmla="*/ 797559 w 2928886"/>
              <a:gd name="connsiteY7" fmla="*/ 0 h 3230879"/>
              <a:gd name="connsiteX8" fmla="*/ 810526 w 2928886"/>
              <a:gd name="connsiteY8" fmla="*/ 1936248 h 3230879"/>
              <a:gd name="connsiteX9" fmla="*/ 0 w 2928886"/>
              <a:gd name="connsiteY9" fmla="*/ 3047999 h 3230879"/>
              <a:gd name="connsiteX10" fmla="*/ 452120 w 2928886"/>
              <a:gd name="connsiteY10" fmla="*/ 3195319 h 3230879"/>
              <a:gd name="connsiteX11" fmla="*/ 609600 w 2928886"/>
              <a:gd name="connsiteY11" fmla="*/ 3088639 h 3230879"/>
              <a:gd name="connsiteX12" fmla="*/ 741680 w 2928886"/>
              <a:gd name="connsiteY12" fmla="*/ 3134359 h 3230879"/>
              <a:gd name="connsiteX13" fmla="*/ 939800 w 2928886"/>
              <a:gd name="connsiteY13" fmla="*/ 3012439 h 3230879"/>
              <a:gd name="connsiteX14" fmla="*/ 1056640 w 2928886"/>
              <a:gd name="connsiteY14" fmla="*/ 3047999 h 3230879"/>
              <a:gd name="connsiteX15" fmla="*/ 1554480 w 2928886"/>
              <a:gd name="connsiteY15" fmla="*/ 3230879 h 3230879"/>
              <a:gd name="connsiteX16" fmla="*/ 1879600 w 2928886"/>
              <a:gd name="connsiteY16" fmla="*/ 3139439 h 3230879"/>
              <a:gd name="connsiteX17" fmla="*/ 2336800 w 2928886"/>
              <a:gd name="connsiteY17" fmla="*/ 3185160 h 3230879"/>
              <a:gd name="connsiteX18" fmla="*/ 2340068 w 2928886"/>
              <a:gd name="connsiteY18" fmla="*/ 2878357 h 3230879"/>
              <a:gd name="connsiteX19" fmla="*/ 2505861 w 2928886"/>
              <a:gd name="connsiteY19" fmla="*/ 2767521 h 3230879"/>
              <a:gd name="connsiteX20" fmla="*/ 2700748 w 2928886"/>
              <a:gd name="connsiteY20" fmla="*/ 2430855 h 3230879"/>
              <a:gd name="connsiteX21" fmla="*/ 2874853 w 2928886"/>
              <a:gd name="connsiteY21" fmla="*/ 2332950 h 3230879"/>
              <a:gd name="connsiteX22" fmla="*/ 2928886 w 2928886"/>
              <a:gd name="connsiteY22" fmla="*/ 2046623 h 3230879"/>
              <a:gd name="connsiteX23" fmla="*/ 2663802 w 2928886"/>
              <a:gd name="connsiteY23" fmla="*/ 1986124 h 3230879"/>
              <a:gd name="connsiteX24" fmla="*/ 2293886 w 2928886"/>
              <a:gd name="connsiteY24" fmla="*/ 1972270 h 3230879"/>
              <a:gd name="connsiteX25" fmla="*/ 1988162 w 2928886"/>
              <a:gd name="connsiteY25" fmla="*/ 1957030 h 3230879"/>
              <a:gd name="connsiteX26" fmla="*/ 1849617 w 2928886"/>
              <a:gd name="connsiteY26" fmla="*/ 1887757 h 3230879"/>
              <a:gd name="connsiteX27" fmla="*/ 1662581 w 2928886"/>
              <a:gd name="connsiteY27" fmla="*/ 1617594 h 3230879"/>
              <a:gd name="connsiteX0" fmla="*/ 1662581 w 2928886"/>
              <a:gd name="connsiteY0" fmla="*/ 1617594 h 3230879"/>
              <a:gd name="connsiteX1" fmla="*/ 1336999 w 2928886"/>
              <a:gd name="connsiteY1" fmla="*/ 1582957 h 3230879"/>
              <a:gd name="connsiteX2" fmla="*/ 1163817 w 2928886"/>
              <a:gd name="connsiteY2" fmla="*/ 1554786 h 3230879"/>
              <a:gd name="connsiteX3" fmla="*/ 1321759 w 2928886"/>
              <a:gd name="connsiteY3" fmla="*/ 975204 h 3230879"/>
              <a:gd name="connsiteX4" fmla="*/ 1241402 w 2928886"/>
              <a:gd name="connsiteY4" fmla="*/ 808026 h 3230879"/>
              <a:gd name="connsiteX5" fmla="*/ 1351279 w 2928886"/>
              <a:gd name="connsiteY5" fmla="*/ 614679 h 3230879"/>
              <a:gd name="connsiteX6" fmla="*/ 1056639 w 2928886"/>
              <a:gd name="connsiteY6" fmla="*/ 193040 h 3230879"/>
              <a:gd name="connsiteX7" fmla="*/ 797559 w 2928886"/>
              <a:gd name="connsiteY7" fmla="*/ 0 h 3230879"/>
              <a:gd name="connsiteX8" fmla="*/ 810526 w 2928886"/>
              <a:gd name="connsiteY8" fmla="*/ 1936248 h 3230879"/>
              <a:gd name="connsiteX9" fmla="*/ 452120 w 2928886"/>
              <a:gd name="connsiteY9" fmla="*/ 2402839 h 3230879"/>
              <a:gd name="connsiteX10" fmla="*/ 0 w 2928886"/>
              <a:gd name="connsiteY10" fmla="*/ 3047999 h 3230879"/>
              <a:gd name="connsiteX11" fmla="*/ 452120 w 2928886"/>
              <a:gd name="connsiteY11" fmla="*/ 3195319 h 3230879"/>
              <a:gd name="connsiteX12" fmla="*/ 609600 w 2928886"/>
              <a:gd name="connsiteY12" fmla="*/ 3088639 h 3230879"/>
              <a:gd name="connsiteX13" fmla="*/ 741680 w 2928886"/>
              <a:gd name="connsiteY13" fmla="*/ 3134359 h 3230879"/>
              <a:gd name="connsiteX14" fmla="*/ 939800 w 2928886"/>
              <a:gd name="connsiteY14" fmla="*/ 3012439 h 3230879"/>
              <a:gd name="connsiteX15" fmla="*/ 1056640 w 2928886"/>
              <a:gd name="connsiteY15" fmla="*/ 3047999 h 3230879"/>
              <a:gd name="connsiteX16" fmla="*/ 1554480 w 2928886"/>
              <a:gd name="connsiteY16" fmla="*/ 3230879 h 3230879"/>
              <a:gd name="connsiteX17" fmla="*/ 1879600 w 2928886"/>
              <a:gd name="connsiteY17" fmla="*/ 3139439 h 3230879"/>
              <a:gd name="connsiteX18" fmla="*/ 2336800 w 2928886"/>
              <a:gd name="connsiteY18" fmla="*/ 3185160 h 3230879"/>
              <a:gd name="connsiteX19" fmla="*/ 2340068 w 2928886"/>
              <a:gd name="connsiteY19" fmla="*/ 2878357 h 3230879"/>
              <a:gd name="connsiteX20" fmla="*/ 2505861 w 2928886"/>
              <a:gd name="connsiteY20" fmla="*/ 2767521 h 3230879"/>
              <a:gd name="connsiteX21" fmla="*/ 2700748 w 2928886"/>
              <a:gd name="connsiteY21" fmla="*/ 2430855 h 3230879"/>
              <a:gd name="connsiteX22" fmla="*/ 2874853 w 2928886"/>
              <a:gd name="connsiteY22" fmla="*/ 2332950 h 3230879"/>
              <a:gd name="connsiteX23" fmla="*/ 2928886 w 2928886"/>
              <a:gd name="connsiteY23" fmla="*/ 2046623 h 3230879"/>
              <a:gd name="connsiteX24" fmla="*/ 2663802 w 2928886"/>
              <a:gd name="connsiteY24" fmla="*/ 1986124 h 3230879"/>
              <a:gd name="connsiteX25" fmla="*/ 2293886 w 2928886"/>
              <a:gd name="connsiteY25" fmla="*/ 1972270 h 3230879"/>
              <a:gd name="connsiteX26" fmla="*/ 1988162 w 2928886"/>
              <a:gd name="connsiteY26" fmla="*/ 1957030 h 3230879"/>
              <a:gd name="connsiteX27" fmla="*/ 1849617 w 2928886"/>
              <a:gd name="connsiteY27" fmla="*/ 1887757 h 3230879"/>
              <a:gd name="connsiteX28" fmla="*/ 1662581 w 2928886"/>
              <a:gd name="connsiteY28" fmla="*/ 1617594 h 3230879"/>
              <a:gd name="connsiteX0" fmla="*/ 1794661 w 3060966"/>
              <a:gd name="connsiteY0" fmla="*/ 1617594 h 3230879"/>
              <a:gd name="connsiteX1" fmla="*/ 1469079 w 3060966"/>
              <a:gd name="connsiteY1" fmla="*/ 1582957 h 3230879"/>
              <a:gd name="connsiteX2" fmla="*/ 1295897 w 3060966"/>
              <a:gd name="connsiteY2" fmla="*/ 1554786 h 3230879"/>
              <a:gd name="connsiteX3" fmla="*/ 1453839 w 3060966"/>
              <a:gd name="connsiteY3" fmla="*/ 975204 h 3230879"/>
              <a:gd name="connsiteX4" fmla="*/ 1373482 w 3060966"/>
              <a:gd name="connsiteY4" fmla="*/ 808026 h 3230879"/>
              <a:gd name="connsiteX5" fmla="*/ 1483359 w 3060966"/>
              <a:gd name="connsiteY5" fmla="*/ 614679 h 3230879"/>
              <a:gd name="connsiteX6" fmla="*/ 1188719 w 3060966"/>
              <a:gd name="connsiteY6" fmla="*/ 193040 h 3230879"/>
              <a:gd name="connsiteX7" fmla="*/ 929639 w 3060966"/>
              <a:gd name="connsiteY7" fmla="*/ 0 h 3230879"/>
              <a:gd name="connsiteX8" fmla="*/ 942606 w 3060966"/>
              <a:gd name="connsiteY8" fmla="*/ 1936248 h 3230879"/>
              <a:gd name="connsiteX9" fmla="*/ 0 w 3060966"/>
              <a:gd name="connsiteY9" fmla="*/ 2788919 h 3230879"/>
              <a:gd name="connsiteX10" fmla="*/ 132080 w 3060966"/>
              <a:gd name="connsiteY10" fmla="*/ 3047999 h 3230879"/>
              <a:gd name="connsiteX11" fmla="*/ 584200 w 3060966"/>
              <a:gd name="connsiteY11" fmla="*/ 3195319 h 3230879"/>
              <a:gd name="connsiteX12" fmla="*/ 741680 w 3060966"/>
              <a:gd name="connsiteY12" fmla="*/ 3088639 h 3230879"/>
              <a:gd name="connsiteX13" fmla="*/ 873760 w 3060966"/>
              <a:gd name="connsiteY13" fmla="*/ 3134359 h 3230879"/>
              <a:gd name="connsiteX14" fmla="*/ 1071880 w 3060966"/>
              <a:gd name="connsiteY14" fmla="*/ 3012439 h 3230879"/>
              <a:gd name="connsiteX15" fmla="*/ 1188720 w 3060966"/>
              <a:gd name="connsiteY15" fmla="*/ 3047999 h 3230879"/>
              <a:gd name="connsiteX16" fmla="*/ 1686560 w 3060966"/>
              <a:gd name="connsiteY16" fmla="*/ 3230879 h 3230879"/>
              <a:gd name="connsiteX17" fmla="*/ 2011680 w 3060966"/>
              <a:gd name="connsiteY17" fmla="*/ 3139439 h 3230879"/>
              <a:gd name="connsiteX18" fmla="*/ 2468880 w 3060966"/>
              <a:gd name="connsiteY18" fmla="*/ 3185160 h 3230879"/>
              <a:gd name="connsiteX19" fmla="*/ 2472148 w 3060966"/>
              <a:gd name="connsiteY19" fmla="*/ 2878357 h 3230879"/>
              <a:gd name="connsiteX20" fmla="*/ 2637941 w 3060966"/>
              <a:gd name="connsiteY20" fmla="*/ 2767521 h 3230879"/>
              <a:gd name="connsiteX21" fmla="*/ 2832828 w 3060966"/>
              <a:gd name="connsiteY21" fmla="*/ 2430855 h 3230879"/>
              <a:gd name="connsiteX22" fmla="*/ 3006933 w 3060966"/>
              <a:gd name="connsiteY22" fmla="*/ 2332950 h 3230879"/>
              <a:gd name="connsiteX23" fmla="*/ 3060966 w 3060966"/>
              <a:gd name="connsiteY23" fmla="*/ 2046623 h 3230879"/>
              <a:gd name="connsiteX24" fmla="*/ 2795882 w 3060966"/>
              <a:gd name="connsiteY24" fmla="*/ 1986124 h 3230879"/>
              <a:gd name="connsiteX25" fmla="*/ 2425966 w 3060966"/>
              <a:gd name="connsiteY25" fmla="*/ 1972270 h 3230879"/>
              <a:gd name="connsiteX26" fmla="*/ 2120242 w 3060966"/>
              <a:gd name="connsiteY26" fmla="*/ 1957030 h 3230879"/>
              <a:gd name="connsiteX27" fmla="*/ 1981697 w 3060966"/>
              <a:gd name="connsiteY27" fmla="*/ 1887757 h 3230879"/>
              <a:gd name="connsiteX28" fmla="*/ 1794661 w 3060966"/>
              <a:gd name="connsiteY28" fmla="*/ 1617594 h 3230879"/>
              <a:gd name="connsiteX0" fmla="*/ 1794661 w 3060966"/>
              <a:gd name="connsiteY0" fmla="*/ 1617594 h 3230879"/>
              <a:gd name="connsiteX1" fmla="*/ 1469079 w 3060966"/>
              <a:gd name="connsiteY1" fmla="*/ 1582957 h 3230879"/>
              <a:gd name="connsiteX2" fmla="*/ 1295897 w 3060966"/>
              <a:gd name="connsiteY2" fmla="*/ 1554786 h 3230879"/>
              <a:gd name="connsiteX3" fmla="*/ 1453839 w 3060966"/>
              <a:gd name="connsiteY3" fmla="*/ 975204 h 3230879"/>
              <a:gd name="connsiteX4" fmla="*/ 1373482 w 3060966"/>
              <a:gd name="connsiteY4" fmla="*/ 808026 h 3230879"/>
              <a:gd name="connsiteX5" fmla="*/ 1483359 w 3060966"/>
              <a:gd name="connsiteY5" fmla="*/ 614679 h 3230879"/>
              <a:gd name="connsiteX6" fmla="*/ 1188719 w 3060966"/>
              <a:gd name="connsiteY6" fmla="*/ 193040 h 3230879"/>
              <a:gd name="connsiteX7" fmla="*/ 929639 w 3060966"/>
              <a:gd name="connsiteY7" fmla="*/ 0 h 3230879"/>
              <a:gd name="connsiteX8" fmla="*/ 942606 w 3060966"/>
              <a:gd name="connsiteY8" fmla="*/ 1936248 h 3230879"/>
              <a:gd name="connsiteX9" fmla="*/ 553720 w 3060966"/>
              <a:gd name="connsiteY9" fmla="*/ 2291079 h 3230879"/>
              <a:gd name="connsiteX10" fmla="*/ 0 w 3060966"/>
              <a:gd name="connsiteY10" fmla="*/ 2788919 h 3230879"/>
              <a:gd name="connsiteX11" fmla="*/ 132080 w 3060966"/>
              <a:gd name="connsiteY11" fmla="*/ 3047999 h 3230879"/>
              <a:gd name="connsiteX12" fmla="*/ 584200 w 3060966"/>
              <a:gd name="connsiteY12" fmla="*/ 3195319 h 3230879"/>
              <a:gd name="connsiteX13" fmla="*/ 741680 w 3060966"/>
              <a:gd name="connsiteY13" fmla="*/ 3088639 h 3230879"/>
              <a:gd name="connsiteX14" fmla="*/ 873760 w 3060966"/>
              <a:gd name="connsiteY14" fmla="*/ 3134359 h 3230879"/>
              <a:gd name="connsiteX15" fmla="*/ 1071880 w 3060966"/>
              <a:gd name="connsiteY15" fmla="*/ 3012439 h 3230879"/>
              <a:gd name="connsiteX16" fmla="*/ 1188720 w 3060966"/>
              <a:gd name="connsiteY16" fmla="*/ 3047999 h 3230879"/>
              <a:gd name="connsiteX17" fmla="*/ 1686560 w 3060966"/>
              <a:gd name="connsiteY17" fmla="*/ 3230879 h 3230879"/>
              <a:gd name="connsiteX18" fmla="*/ 2011680 w 3060966"/>
              <a:gd name="connsiteY18" fmla="*/ 3139439 h 3230879"/>
              <a:gd name="connsiteX19" fmla="*/ 2468880 w 3060966"/>
              <a:gd name="connsiteY19" fmla="*/ 3185160 h 3230879"/>
              <a:gd name="connsiteX20" fmla="*/ 2472148 w 3060966"/>
              <a:gd name="connsiteY20" fmla="*/ 2878357 h 3230879"/>
              <a:gd name="connsiteX21" fmla="*/ 2637941 w 3060966"/>
              <a:gd name="connsiteY21" fmla="*/ 2767521 h 3230879"/>
              <a:gd name="connsiteX22" fmla="*/ 2832828 w 3060966"/>
              <a:gd name="connsiteY22" fmla="*/ 2430855 h 3230879"/>
              <a:gd name="connsiteX23" fmla="*/ 3006933 w 3060966"/>
              <a:gd name="connsiteY23" fmla="*/ 2332950 h 3230879"/>
              <a:gd name="connsiteX24" fmla="*/ 3060966 w 3060966"/>
              <a:gd name="connsiteY24" fmla="*/ 2046623 h 3230879"/>
              <a:gd name="connsiteX25" fmla="*/ 2795882 w 3060966"/>
              <a:gd name="connsiteY25" fmla="*/ 1986124 h 3230879"/>
              <a:gd name="connsiteX26" fmla="*/ 2425966 w 3060966"/>
              <a:gd name="connsiteY26" fmla="*/ 1972270 h 3230879"/>
              <a:gd name="connsiteX27" fmla="*/ 2120242 w 3060966"/>
              <a:gd name="connsiteY27" fmla="*/ 1957030 h 3230879"/>
              <a:gd name="connsiteX28" fmla="*/ 1981697 w 3060966"/>
              <a:gd name="connsiteY28" fmla="*/ 1887757 h 3230879"/>
              <a:gd name="connsiteX29" fmla="*/ 1794661 w 3060966"/>
              <a:gd name="connsiteY29" fmla="*/ 1617594 h 3230879"/>
              <a:gd name="connsiteX0" fmla="*/ 2180741 w 3447046"/>
              <a:gd name="connsiteY0" fmla="*/ 1617594 h 3230879"/>
              <a:gd name="connsiteX1" fmla="*/ 1855159 w 3447046"/>
              <a:gd name="connsiteY1" fmla="*/ 1582957 h 3230879"/>
              <a:gd name="connsiteX2" fmla="*/ 1681977 w 3447046"/>
              <a:gd name="connsiteY2" fmla="*/ 1554786 h 3230879"/>
              <a:gd name="connsiteX3" fmla="*/ 1839919 w 3447046"/>
              <a:gd name="connsiteY3" fmla="*/ 975204 h 3230879"/>
              <a:gd name="connsiteX4" fmla="*/ 1759562 w 3447046"/>
              <a:gd name="connsiteY4" fmla="*/ 808026 h 3230879"/>
              <a:gd name="connsiteX5" fmla="*/ 1869439 w 3447046"/>
              <a:gd name="connsiteY5" fmla="*/ 614679 h 3230879"/>
              <a:gd name="connsiteX6" fmla="*/ 1574799 w 3447046"/>
              <a:gd name="connsiteY6" fmla="*/ 193040 h 3230879"/>
              <a:gd name="connsiteX7" fmla="*/ 1315719 w 3447046"/>
              <a:gd name="connsiteY7" fmla="*/ 0 h 3230879"/>
              <a:gd name="connsiteX8" fmla="*/ 1328686 w 3447046"/>
              <a:gd name="connsiteY8" fmla="*/ 1936248 h 3230879"/>
              <a:gd name="connsiteX9" fmla="*/ 0 w 3447046"/>
              <a:gd name="connsiteY9" fmla="*/ 2611119 h 3230879"/>
              <a:gd name="connsiteX10" fmla="*/ 386080 w 3447046"/>
              <a:gd name="connsiteY10" fmla="*/ 2788919 h 3230879"/>
              <a:gd name="connsiteX11" fmla="*/ 518160 w 3447046"/>
              <a:gd name="connsiteY11" fmla="*/ 3047999 h 3230879"/>
              <a:gd name="connsiteX12" fmla="*/ 970280 w 3447046"/>
              <a:gd name="connsiteY12" fmla="*/ 3195319 h 3230879"/>
              <a:gd name="connsiteX13" fmla="*/ 1127760 w 3447046"/>
              <a:gd name="connsiteY13" fmla="*/ 3088639 h 3230879"/>
              <a:gd name="connsiteX14" fmla="*/ 1259840 w 3447046"/>
              <a:gd name="connsiteY14" fmla="*/ 3134359 h 3230879"/>
              <a:gd name="connsiteX15" fmla="*/ 1457960 w 3447046"/>
              <a:gd name="connsiteY15" fmla="*/ 3012439 h 3230879"/>
              <a:gd name="connsiteX16" fmla="*/ 1574800 w 3447046"/>
              <a:gd name="connsiteY16" fmla="*/ 3047999 h 3230879"/>
              <a:gd name="connsiteX17" fmla="*/ 2072640 w 3447046"/>
              <a:gd name="connsiteY17" fmla="*/ 3230879 h 3230879"/>
              <a:gd name="connsiteX18" fmla="*/ 2397760 w 3447046"/>
              <a:gd name="connsiteY18" fmla="*/ 3139439 h 3230879"/>
              <a:gd name="connsiteX19" fmla="*/ 2854960 w 3447046"/>
              <a:gd name="connsiteY19" fmla="*/ 3185160 h 3230879"/>
              <a:gd name="connsiteX20" fmla="*/ 2858228 w 3447046"/>
              <a:gd name="connsiteY20" fmla="*/ 2878357 h 3230879"/>
              <a:gd name="connsiteX21" fmla="*/ 3024021 w 3447046"/>
              <a:gd name="connsiteY21" fmla="*/ 2767521 h 3230879"/>
              <a:gd name="connsiteX22" fmla="*/ 3218908 w 3447046"/>
              <a:gd name="connsiteY22" fmla="*/ 2430855 h 3230879"/>
              <a:gd name="connsiteX23" fmla="*/ 3393013 w 3447046"/>
              <a:gd name="connsiteY23" fmla="*/ 2332950 h 3230879"/>
              <a:gd name="connsiteX24" fmla="*/ 3447046 w 3447046"/>
              <a:gd name="connsiteY24" fmla="*/ 2046623 h 3230879"/>
              <a:gd name="connsiteX25" fmla="*/ 3181962 w 3447046"/>
              <a:gd name="connsiteY25" fmla="*/ 1986124 h 3230879"/>
              <a:gd name="connsiteX26" fmla="*/ 2812046 w 3447046"/>
              <a:gd name="connsiteY26" fmla="*/ 1972270 h 3230879"/>
              <a:gd name="connsiteX27" fmla="*/ 2506322 w 3447046"/>
              <a:gd name="connsiteY27" fmla="*/ 1957030 h 3230879"/>
              <a:gd name="connsiteX28" fmla="*/ 2367777 w 3447046"/>
              <a:gd name="connsiteY28" fmla="*/ 1887757 h 3230879"/>
              <a:gd name="connsiteX29" fmla="*/ 2180741 w 3447046"/>
              <a:gd name="connsiteY29" fmla="*/ 1617594 h 3230879"/>
              <a:gd name="connsiteX0" fmla="*/ 2284624 w 3550929"/>
              <a:gd name="connsiteY0" fmla="*/ 1617594 h 3230879"/>
              <a:gd name="connsiteX1" fmla="*/ 1959042 w 3550929"/>
              <a:gd name="connsiteY1" fmla="*/ 1582957 h 3230879"/>
              <a:gd name="connsiteX2" fmla="*/ 1785860 w 3550929"/>
              <a:gd name="connsiteY2" fmla="*/ 1554786 h 3230879"/>
              <a:gd name="connsiteX3" fmla="*/ 1943802 w 3550929"/>
              <a:gd name="connsiteY3" fmla="*/ 975204 h 3230879"/>
              <a:gd name="connsiteX4" fmla="*/ 1863445 w 3550929"/>
              <a:gd name="connsiteY4" fmla="*/ 808026 h 3230879"/>
              <a:gd name="connsiteX5" fmla="*/ 1973322 w 3550929"/>
              <a:gd name="connsiteY5" fmla="*/ 614679 h 3230879"/>
              <a:gd name="connsiteX6" fmla="*/ 1678682 w 3550929"/>
              <a:gd name="connsiteY6" fmla="*/ 193040 h 3230879"/>
              <a:gd name="connsiteX7" fmla="*/ 1419602 w 3550929"/>
              <a:gd name="connsiteY7" fmla="*/ 0 h 3230879"/>
              <a:gd name="connsiteX8" fmla="*/ 9 w 3550929"/>
              <a:gd name="connsiteY8" fmla="*/ 2124208 h 3230879"/>
              <a:gd name="connsiteX9" fmla="*/ 103883 w 3550929"/>
              <a:gd name="connsiteY9" fmla="*/ 2611119 h 3230879"/>
              <a:gd name="connsiteX10" fmla="*/ 489963 w 3550929"/>
              <a:gd name="connsiteY10" fmla="*/ 2788919 h 3230879"/>
              <a:gd name="connsiteX11" fmla="*/ 622043 w 3550929"/>
              <a:gd name="connsiteY11" fmla="*/ 3047999 h 3230879"/>
              <a:gd name="connsiteX12" fmla="*/ 1074163 w 3550929"/>
              <a:gd name="connsiteY12" fmla="*/ 3195319 h 3230879"/>
              <a:gd name="connsiteX13" fmla="*/ 1231643 w 3550929"/>
              <a:gd name="connsiteY13" fmla="*/ 3088639 h 3230879"/>
              <a:gd name="connsiteX14" fmla="*/ 1363723 w 3550929"/>
              <a:gd name="connsiteY14" fmla="*/ 3134359 h 3230879"/>
              <a:gd name="connsiteX15" fmla="*/ 1561843 w 3550929"/>
              <a:gd name="connsiteY15" fmla="*/ 3012439 h 3230879"/>
              <a:gd name="connsiteX16" fmla="*/ 1678683 w 3550929"/>
              <a:gd name="connsiteY16" fmla="*/ 3047999 h 3230879"/>
              <a:gd name="connsiteX17" fmla="*/ 2176523 w 3550929"/>
              <a:gd name="connsiteY17" fmla="*/ 3230879 h 3230879"/>
              <a:gd name="connsiteX18" fmla="*/ 2501643 w 3550929"/>
              <a:gd name="connsiteY18" fmla="*/ 3139439 h 3230879"/>
              <a:gd name="connsiteX19" fmla="*/ 2958843 w 3550929"/>
              <a:gd name="connsiteY19" fmla="*/ 3185160 h 3230879"/>
              <a:gd name="connsiteX20" fmla="*/ 2962111 w 3550929"/>
              <a:gd name="connsiteY20" fmla="*/ 2878357 h 3230879"/>
              <a:gd name="connsiteX21" fmla="*/ 3127904 w 3550929"/>
              <a:gd name="connsiteY21" fmla="*/ 2767521 h 3230879"/>
              <a:gd name="connsiteX22" fmla="*/ 3322791 w 3550929"/>
              <a:gd name="connsiteY22" fmla="*/ 2430855 h 3230879"/>
              <a:gd name="connsiteX23" fmla="*/ 3496896 w 3550929"/>
              <a:gd name="connsiteY23" fmla="*/ 2332950 h 3230879"/>
              <a:gd name="connsiteX24" fmla="*/ 3550929 w 3550929"/>
              <a:gd name="connsiteY24" fmla="*/ 2046623 h 3230879"/>
              <a:gd name="connsiteX25" fmla="*/ 3285845 w 3550929"/>
              <a:gd name="connsiteY25" fmla="*/ 1986124 h 3230879"/>
              <a:gd name="connsiteX26" fmla="*/ 2915929 w 3550929"/>
              <a:gd name="connsiteY26" fmla="*/ 1972270 h 3230879"/>
              <a:gd name="connsiteX27" fmla="*/ 2610205 w 3550929"/>
              <a:gd name="connsiteY27" fmla="*/ 1957030 h 3230879"/>
              <a:gd name="connsiteX28" fmla="*/ 2471660 w 3550929"/>
              <a:gd name="connsiteY28" fmla="*/ 1887757 h 3230879"/>
              <a:gd name="connsiteX29" fmla="*/ 2284624 w 3550929"/>
              <a:gd name="connsiteY29" fmla="*/ 1617594 h 3230879"/>
              <a:gd name="connsiteX0" fmla="*/ 2284615 w 3550920"/>
              <a:gd name="connsiteY0" fmla="*/ 1617594 h 3230879"/>
              <a:gd name="connsiteX1" fmla="*/ 1959033 w 3550920"/>
              <a:gd name="connsiteY1" fmla="*/ 1582957 h 3230879"/>
              <a:gd name="connsiteX2" fmla="*/ 1785851 w 3550920"/>
              <a:gd name="connsiteY2" fmla="*/ 1554786 h 3230879"/>
              <a:gd name="connsiteX3" fmla="*/ 1943793 w 3550920"/>
              <a:gd name="connsiteY3" fmla="*/ 975204 h 3230879"/>
              <a:gd name="connsiteX4" fmla="*/ 1863436 w 3550920"/>
              <a:gd name="connsiteY4" fmla="*/ 808026 h 3230879"/>
              <a:gd name="connsiteX5" fmla="*/ 1973313 w 3550920"/>
              <a:gd name="connsiteY5" fmla="*/ 614679 h 3230879"/>
              <a:gd name="connsiteX6" fmla="*/ 1678673 w 3550920"/>
              <a:gd name="connsiteY6" fmla="*/ 193040 h 3230879"/>
              <a:gd name="connsiteX7" fmla="*/ 1419593 w 3550920"/>
              <a:gd name="connsiteY7" fmla="*/ 0 h 3230879"/>
              <a:gd name="connsiteX8" fmla="*/ 942075 w 3550920"/>
              <a:gd name="connsiteY8" fmla="*/ 807719 h 3230879"/>
              <a:gd name="connsiteX9" fmla="*/ 0 w 3550920"/>
              <a:gd name="connsiteY9" fmla="*/ 2124208 h 3230879"/>
              <a:gd name="connsiteX10" fmla="*/ 103874 w 3550920"/>
              <a:gd name="connsiteY10" fmla="*/ 2611119 h 3230879"/>
              <a:gd name="connsiteX11" fmla="*/ 489954 w 3550920"/>
              <a:gd name="connsiteY11" fmla="*/ 2788919 h 3230879"/>
              <a:gd name="connsiteX12" fmla="*/ 622034 w 3550920"/>
              <a:gd name="connsiteY12" fmla="*/ 3047999 h 3230879"/>
              <a:gd name="connsiteX13" fmla="*/ 1074154 w 3550920"/>
              <a:gd name="connsiteY13" fmla="*/ 3195319 h 3230879"/>
              <a:gd name="connsiteX14" fmla="*/ 1231634 w 3550920"/>
              <a:gd name="connsiteY14" fmla="*/ 3088639 h 3230879"/>
              <a:gd name="connsiteX15" fmla="*/ 1363714 w 3550920"/>
              <a:gd name="connsiteY15" fmla="*/ 3134359 h 3230879"/>
              <a:gd name="connsiteX16" fmla="*/ 1561834 w 3550920"/>
              <a:gd name="connsiteY16" fmla="*/ 3012439 h 3230879"/>
              <a:gd name="connsiteX17" fmla="*/ 1678674 w 3550920"/>
              <a:gd name="connsiteY17" fmla="*/ 3047999 h 3230879"/>
              <a:gd name="connsiteX18" fmla="*/ 2176514 w 3550920"/>
              <a:gd name="connsiteY18" fmla="*/ 3230879 h 3230879"/>
              <a:gd name="connsiteX19" fmla="*/ 2501634 w 3550920"/>
              <a:gd name="connsiteY19" fmla="*/ 3139439 h 3230879"/>
              <a:gd name="connsiteX20" fmla="*/ 2958834 w 3550920"/>
              <a:gd name="connsiteY20" fmla="*/ 3185160 h 3230879"/>
              <a:gd name="connsiteX21" fmla="*/ 2962102 w 3550920"/>
              <a:gd name="connsiteY21" fmla="*/ 2878357 h 3230879"/>
              <a:gd name="connsiteX22" fmla="*/ 3127895 w 3550920"/>
              <a:gd name="connsiteY22" fmla="*/ 2767521 h 3230879"/>
              <a:gd name="connsiteX23" fmla="*/ 3322782 w 3550920"/>
              <a:gd name="connsiteY23" fmla="*/ 2430855 h 3230879"/>
              <a:gd name="connsiteX24" fmla="*/ 3496887 w 3550920"/>
              <a:gd name="connsiteY24" fmla="*/ 2332950 h 3230879"/>
              <a:gd name="connsiteX25" fmla="*/ 3550920 w 3550920"/>
              <a:gd name="connsiteY25" fmla="*/ 2046623 h 3230879"/>
              <a:gd name="connsiteX26" fmla="*/ 3285836 w 3550920"/>
              <a:gd name="connsiteY26" fmla="*/ 1986124 h 3230879"/>
              <a:gd name="connsiteX27" fmla="*/ 2915920 w 3550920"/>
              <a:gd name="connsiteY27" fmla="*/ 1972270 h 3230879"/>
              <a:gd name="connsiteX28" fmla="*/ 2610196 w 3550920"/>
              <a:gd name="connsiteY28" fmla="*/ 1957030 h 3230879"/>
              <a:gd name="connsiteX29" fmla="*/ 2471651 w 3550920"/>
              <a:gd name="connsiteY29" fmla="*/ 1887757 h 3230879"/>
              <a:gd name="connsiteX30" fmla="*/ 2284615 w 3550920"/>
              <a:gd name="connsiteY30" fmla="*/ 1617594 h 3230879"/>
              <a:gd name="connsiteX0" fmla="*/ 2557236 w 3823541"/>
              <a:gd name="connsiteY0" fmla="*/ 1617594 h 3230879"/>
              <a:gd name="connsiteX1" fmla="*/ 2231654 w 3823541"/>
              <a:gd name="connsiteY1" fmla="*/ 1582957 h 3230879"/>
              <a:gd name="connsiteX2" fmla="*/ 2058472 w 3823541"/>
              <a:gd name="connsiteY2" fmla="*/ 1554786 h 3230879"/>
              <a:gd name="connsiteX3" fmla="*/ 2216414 w 3823541"/>
              <a:gd name="connsiteY3" fmla="*/ 975204 h 3230879"/>
              <a:gd name="connsiteX4" fmla="*/ 2136057 w 3823541"/>
              <a:gd name="connsiteY4" fmla="*/ 808026 h 3230879"/>
              <a:gd name="connsiteX5" fmla="*/ 2245934 w 3823541"/>
              <a:gd name="connsiteY5" fmla="*/ 614679 h 3230879"/>
              <a:gd name="connsiteX6" fmla="*/ 1951294 w 3823541"/>
              <a:gd name="connsiteY6" fmla="*/ 193040 h 3230879"/>
              <a:gd name="connsiteX7" fmla="*/ 1692214 w 3823541"/>
              <a:gd name="connsiteY7" fmla="*/ 0 h 3230879"/>
              <a:gd name="connsiteX8" fmla="*/ 56456 w 3823541"/>
              <a:gd name="connsiteY8" fmla="*/ 1696719 h 3230879"/>
              <a:gd name="connsiteX9" fmla="*/ 272621 w 3823541"/>
              <a:gd name="connsiteY9" fmla="*/ 2124208 h 3230879"/>
              <a:gd name="connsiteX10" fmla="*/ 376495 w 3823541"/>
              <a:gd name="connsiteY10" fmla="*/ 2611119 h 3230879"/>
              <a:gd name="connsiteX11" fmla="*/ 762575 w 3823541"/>
              <a:gd name="connsiteY11" fmla="*/ 2788919 h 3230879"/>
              <a:gd name="connsiteX12" fmla="*/ 894655 w 3823541"/>
              <a:gd name="connsiteY12" fmla="*/ 3047999 h 3230879"/>
              <a:gd name="connsiteX13" fmla="*/ 1346775 w 3823541"/>
              <a:gd name="connsiteY13" fmla="*/ 3195319 h 3230879"/>
              <a:gd name="connsiteX14" fmla="*/ 1504255 w 3823541"/>
              <a:gd name="connsiteY14" fmla="*/ 3088639 h 3230879"/>
              <a:gd name="connsiteX15" fmla="*/ 1636335 w 3823541"/>
              <a:gd name="connsiteY15" fmla="*/ 3134359 h 3230879"/>
              <a:gd name="connsiteX16" fmla="*/ 1834455 w 3823541"/>
              <a:gd name="connsiteY16" fmla="*/ 3012439 h 3230879"/>
              <a:gd name="connsiteX17" fmla="*/ 1951295 w 3823541"/>
              <a:gd name="connsiteY17" fmla="*/ 3047999 h 3230879"/>
              <a:gd name="connsiteX18" fmla="*/ 2449135 w 3823541"/>
              <a:gd name="connsiteY18" fmla="*/ 3230879 h 3230879"/>
              <a:gd name="connsiteX19" fmla="*/ 2774255 w 3823541"/>
              <a:gd name="connsiteY19" fmla="*/ 3139439 h 3230879"/>
              <a:gd name="connsiteX20" fmla="*/ 3231455 w 3823541"/>
              <a:gd name="connsiteY20" fmla="*/ 3185160 h 3230879"/>
              <a:gd name="connsiteX21" fmla="*/ 3234723 w 3823541"/>
              <a:gd name="connsiteY21" fmla="*/ 2878357 h 3230879"/>
              <a:gd name="connsiteX22" fmla="*/ 3400516 w 3823541"/>
              <a:gd name="connsiteY22" fmla="*/ 2767521 h 3230879"/>
              <a:gd name="connsiteX23" fmla="*/ 3595403 w 3823541"/>
              <a:gd name="connsiteY23" fmla="*/ 2430855 h 3230879"/>
              <a:gd name="connsiteX24" fmla="*/ 3769508 w 3823541"/>
              <a:gd name="connsiteY24" fmla="*/ 2332950 h 3230879"/>
              <a:gd name="connsiteX25" fmla="*/ 3823541 w 3823541"/>
              <a:gd name="connsiteY25" fmla="*/ 2046623 h 3230879"/>
              <a:gd name="connsiteX26" fmla="*/ 3558457 w 3823541"/>
              <a:gd name="connsiteY26" fmla="*/ 1986124 h 3230879"/>
              <a:gd name="connsiteX27" fmla="*/ 3188541 w 3823541"/>
              <a:gd name="connsiteY27" fmla="*/ 1972270 h 3230879"/>
              <a:gd name="connsiteX28" fmla="*/ 2882817 w 3823541"/>
              <a:gd name="connsiteY28" fmla="*/ 1957030 h 3230879"/>
              <a:gd name="connsiteX29" fmla="*/ 2744272 w 3823541"/>
              <a:gd name="connsiteY29" fmla="*/ 1887757 h 3230879"/>
              <a:gd name="connsiteX30" fmla="*/ 2557236 w 3823541"/>
              <a:gd name="connsiteY30" fmla="*/ 1617594 h 3230879"/>
              <a:gd name="connsiteX0" fmla="*/ 2284615 w 3550920"/>
              <a:gd name="connsiteY0" fmla="*/ 1617594 h 3230879"/>
              <a:gd name="connsiteX1" fmla="*/ 1959033 w 3550920"/>
              <a:gd name="connsiteY1" fmla="*/ 1582957 h 3230879"/>
              <a:gd name="connsiteX2" fmla="*/ 1785851 w 3550920"/>
              <a:gd name="connsiteY2" fmla="*/ 1554786 h 3230879"/>
              <a:gd name="connsiteX3" fmla="*/ 1943793 w 3550920"/>
              <a:gd name="connsiteY3" fmla="*/ 975204 h 3230879"/>
              <a:gd name="connsiteX4" fmla="*/ 1863436 w 3550920"/>
              <a:gd name="connsiteY4" fmla="*/ 808026 h 3230879"/>
              <a:gd name="connsiteX5" fmla="*/ 1973313 w 3550920"/>
              <a:gd name="connsiteY5" fmla="*/ 614679 h 3230879"/>
              <a:gd name="connsiteX6" fmla="*/ 1678673 w 3550920"/>
              <a:gd name="connsiteY6" fmla="*/ 193040 h 3230879"/>
              <a:gd name="connsiteX7" fmla="*/ 1419593 w 3550920"/>
              <a:gd name="connsiteY7" fmla="*/ 0 h 3230879"/>
              <a:gd name="connsiteX8" fmla="*/ 0 w 3550920"/>
              <a:gd name="connsiteY8" fmla="*/ 2124208 h 3230879"/>
              <a:gd name="connsiteX9" fmla="*/ 103874 w 3550920"/>
              <a:gd name="connsiteY9" fmla="*/ 2611119 h 3230879"/>
              <a:gd name="connsiteX10" fmla="*/ 489954 w 3550920"/>
              <a:gd name="connsiteY10" fmla="*/ 2788919 h 3230879"/>
              <a:gd name="connsiteX11" fmla="*/ 622034 w 3550920"/>
              <a:gd name="connsiteY11" fmla="*/ 3047999 h 3230879"/>
              <a:gd name="connsiteX12" fmla="*/ 1074154 w 3550920"/>
              <a:gd name="connsiteY12" fmla="*/ 3195319 h 3230879"/>
              <a:gd name="connsiteX13" fmla="*/ 1231634 w 3550920"/>
              <a:gd name="connsiteY13" fmla="*/ 3088639 h 3230879"/>
              <a:gd name="connsiteX14" fmla="*/ 1363714 w 3550920"/>
              <a:gd name="connsiteY14" fmla="*/ 3134359 h 3230879"/>
              <a:gd name="connsiteX15" fmla="*/ 1561834 w 3550920"/>
              <a:gd name="connsiteY15" fmla="*/ 3012439 h 3230879"/>
              <a:gd name="connsiteX16" fmla="*/ 1678674 w 3550920"/>
              <a:gd name="connsiteY16" fmla="*/ 3047999 h 3230879"/>
              <a:gd name="connsiteX17" fmla="*/ 2176514 w 3550920"/>
              <a:gd name="connsiteY17" fmla="*/ 3230879 h 3230879"/>
              <a:gd name="connsiteX18" fmla="*/ 2501634 w 3550920"/>
              <a:gd name="connsiteY18" fmla="*/ 3139439 h 3230879"/>
              <a:gd name="connsiteX19" fmla="*/ 2958834 w 3550920"/>
              <a:gd name="connsiteY19" fmla="*/ 3185160 h 3230879"/>
              <a:gd name="connsiteX20" fmla="*/ 2962102 w 3550920"/>
              <a:gd name="connsiteY20" fmla="*/ 2878357 h 3230879"/>
              <a:gd name="connsiteX21" fmla="*/ 3127895 w 3550920"/>
              <a:gd name="connsiteY21" fmla="*/ 2767521 h 3230879"/>
              <a:gd name="connsiteX22" fmla="*/ 3322782 w 3550920"/>
              <a:gd name="connsiteY22" fmla="*/ 2430855 h 3230879"/>
              <a:gd name="connsiteX23" fmla="*/ 3496887 w 3550920"/>
              <a:gd name="connsiteY23" fmla="*/ 2332950 h 3230879"/>
              <a:gd name="connsiteX24" fmla="*/ 3550920 w 3550920"/>
              <a:gd name="connsiteY24" fmla="*/ 2046623 h 3230879"/>
              <a:gd name="connsiteX25" fmla="*/ 3285836 w 3550920"/>
              <a:gd name="connsiteY25" fmla="*/ 1986124 h 3230879"/>
              <a:gd name="connsiteX26" fmla="*/ 2915920 w 3550920"/>
              <a:gd name="connsiteY26" fmla="*/ 1972270 h 3230879"/>
              <a:gd name="connsiteX27" fmla="*/ 2610196 w 3550920"/>
              <a:gd name="connsiteY27" fmla="*/ 1957030 h 3230879"/>
              <a:gd name="connsiteX28" fmla="*/ 2471651 w 3550920"/>
              <a:gd name="connsiteY28" fmla="*/ 1887757 h 3230879"/>
              <a:gd name="connsiteX29" fmla="*/ 2284615 w 3550920"/>
              <a:gd name="connsiteY29" fmla="*/ 1617594 h 3230879"/>
              <a:gd name="connsiteX0" fmla="*/ 2566690 w 3832995"/>
              <a:gd name="connsiteY0" fmla="*/ 1424554 h 3037839"/>
              <a:gd name="connsiteX1" fmla="*/ 2241108 w 3832995"/>
              <a:gd name="connsiteY1" fmla="*/ 1389917 h 3037839"/>
              <a:gd name="connsiteX2" fmla="*/ 2067926 w 3832995"/>
              <a:gd name="connsiteY2" fmla="*/ 1361746 h 3037839"/>
              <a:gd name="connsiteX3" fmla="*/ 2225868 w 3832995"/>
              <a:gd name="connsiteY3" fmla="*/ 782164 h 3037839"/>
              <a:gd name="connsiteX4" fmla="*/ 2145511 w 3832995"/>
              <a:gd name="connsiteY4" fmla="*/ 614986 h 3037839"/>
              <a:gd name="connsiteX5" fmla="*/ 2255388 w 3832995"/>
              <a:gd name="connsiteY5" fmla="*/ 421639 h 3037839"/>
              <a:gd name="connsiteX6" fmla="*/ 1960748 w 3832995"/>
              <a:gd name="connsiteY6" fmla="*/ 0 h 3037839"/>
              <a:gd name="connsiteX7" fmla="*/ 65908 w 3832995"/>
              <a:gd name="connsiteY7" fmla="*/ 1524000 h 3037839"/>
              <a:gd name="connsiteX8" fmla="*/ 282075 w 3832995"/>
              <a:gd name="connsiteY8" fmla="*/ 1931168 h 3037839"/>
              <a:gd name="connsiteX9" fmla="*/ 385949 w 3832995"/>
              <a:gd name="connsiteY9" fmla="*/ 2418079 h 3037839"/>
              <a:gd name="connsiteX10" fmla="*/ 772029 w 3832995"/>
              <a:gd name="connsiteY10" fmla="*/ 2595879 h 3037839"/>
              <a:gd name="connsiteX11" fmla="*/ 904109 w 3832995"/>
              <a:gd name="connsiteY11" fmla="*/ 2854959 h 3037839"/>
              <a:gd name="connsiteX12" fmla="*/ 1356229 w 3832995"/>
              <a:gd name="connsiteY12" fmla="*/ 3002279 h 3037839"/>
              <a:gd name="connsiteX13" fmla="*/ 1513709 w 3832995"/>
              <a:gd name="connsiteY13" fmla="*/ 2895599 h 3037839"/>
              <a:gd name="connsiteX14" fmla="*/ 1645789 w 3832995"/>
              <a:gd name="connsiteY14" fmla="*/ 2941319 h 3037839"/>
              <a:gd name="connsiteX15" fmla="*/ 1843909 w 3832995"/>
              <a:gd name="connsiteY15" fmla="*/ 2819399 h 3037839"/>
              <a:gd name="connsiteX16" fmla="*/ 1960749 w 3832995"/>
              <a:gd name="connsiteY16" fmla="*/ 2854959 h 3037839"/>
              <a:gd name="connsiteX17" fmla="*/ 2458589 w 3832995"/>
              <a:gd name="connsiteY17" fmla="*/ 3037839 h 3037839"/>
              <a:gd name="connsiteX18" fmla="*/ 2783709 w 3832995"/>
              <a:gd name="connsiteY18" fmla="*/ 2946399 h 3037839"/>
              <a:gd name="connsiteX19" fmla="*/ 3240909 w 3832995"/>
              <a:gd name="connsiteY19" fmla="*/ 2992120 h 3037839"/>
              <a:gd name="connsiteX20" fmla="*/ 3244177 w 3832995"/>
              <a:gd name="connsiteY20" fmla="*/ 2685317 h 3037839"/>
              <a:gd name="connsiteX21" fmla="*/ 3409970 w 3832995"/>
              <a:gd name="connsiteY21" fmla="*/ 2574481 h 3037839"/>
              <a:gd name="connsiteX22" fmla="*/ 3604857 w 3832995"/>
              <a:gd name="connsiteY22" fmla="*/ 2237815 h 3037839"/>
              <a:gd name="connsiteX23" fmla="*/ 3778962 w 3832995"/>
              <a:gd name="connsiteY23" fmla="*/ 2139910 h 3037839"/>
              <a:gd name="connsiteX24" fmla="*/ 3832995 w 3832995"/>
              <a:gd name="connsiteY24" fmla="*/ 1853583 h 3037839"/>
              <a:gd name="connsiteX25" fmla="*/ 3567911 w 3832995"/>
              <a:gd name="connsiteY25" fmla="*/ 1793084 h 3037839"/>
              <a:gd name="connsiteX26" fmla="*/ 3197995 w 3832995"/>
              <a:gd name="connsiteY26" fmla="*/ 1779230 h 3037839"/>
              <a:gd name="connsiteX27" fmla="*/ 2892271 w 3832995"/>
              <a:gd name="connsiteY27" fmla="*/ 1763990 h 3037839"/>
              <a:gd name="connsiteX28" fmla="*/ 2753726 w 3832995"/>
              <a:gd name="connsiteY28" fmla="*/ 1694717 h 3037839"/>
              <a:gd name="connsiteX29" fmla="*/ 2566690 w 3832995"/>
              <a:gd name="connsiteY29" fmla="*/ 1424554 h 3037839"/>
              <a:gd name="connsiteX0" fmla="*/ 2500782 w 3767087"/>
              <a:gd name="connsiteY0" fmla="*/ 1424554 h 3037839"/>
              <a:gd name="connsiteX1" fmla="*/ 2175200 w 3767087"/>
              <a:gd name="connsiteY1" fmla="*/ 1389917 h 3037839"/>
              <a:gd name="connsiteX2" fmla="*/ 2002018 w 3767087"/>
              <a:gd name="connsiteY2" fmla="*/ 1361746 h 3037839"/>
              <a:gd name="connsiteX3" fmla="*/ 2159960 w 3767087"/>
              <a:gd name="connsiteY3" fmla="*/ 782164 h 3037839"/>
              <a:gd name="connsiteX4" fmla="*/ 2079603 w 3767087"/>
              <a:gd name="connsiteY4" fmla="*/ 614986 h 3037839"/>
              <a:gd name="connsiteX5" fmla="*/ 2189480 w 3767087"/>
              <a:gd name="connsiteY5" fmla="*/ 421639 h 3037839"/>
              <a:gd name="connsiteX6" fmla="*/ 1894840 w 3767087"/>
              <a:gd name="connsiteY6" fmla="*/ 0 h 3037839"/>
              <a:gd name="connsiteX7" fmla="*/ 0 w 3767087"/>
              <a:gd name="connsiteY7" fmla="*/ 1524000 h 3037839"/>
              <a:gd name="connsiteX8" fmla="*/ 216167 w 3767087"/>
              <a:gd name="connsiteY8" fmla="*/ 1931168 h 3037839"/>
              <a:gd name="connsiteX9" fmla="*/ 320041 w 3767087"/>
              <a:gd name="connsiteY9" fmla="*/ 2418079 h 3037839"/>
              <a:gd name="connsiteX10" fmla="*/ 706121 w 3767087"/>
              <a:gd name="connsiteY10" fmla="*/ 2595879 h 3037839"/>
              <a:gd name="connsiteX11" fmla="*/ 838201 w 3767087"/>
              <a:gd name="connsiteY11" fmla="*/ 2854959 h 3037839"/>
              <a:gd name="connsiteX12" fmla="*/ 1290321 w 3767087"/>
              <a:gd name="connsiteY12" fmla="*/ 3002279 h 3037839"/>
              <a:gd name="connsiteX13" fmla="*/ 1447801 w 3767087"/>
              <a:gd name="connsiteY13" fmla="*/ 2895599 h 3037839"/>
              <a:gd name="connsiteX14" fmla="*/ 1579881 w 3767087"/>
              <a:gd name="connsiteY14" fmla="*/ 2941319 h 3037839"/>
              <a:gd name="connsiteX15" fmla="*/ 1778001 w 3767087"/>
              <a:gd name="connsiteY15" fmla="*/ 2819399 h 3037839"/>
              <a:gd name="connsiteX16" fmla="*/ 1894841 w 3767087"/>
              <a:gd name="connsiteY16" fmla="*/ 2854959 h 3037839"/>
              <a:gd name="connsiteX17" fmla="*/ 2392681 w 3767087"/>
              <a:gd name="connsiteY17" fmla="*/ 3037839 h 3037839"/>
              <a:gd name="connsiteX18" fmla="*/ 2717801 w 3767087"/>
              <a:gd name="connsiteY18" fmla="*/ 2946399 h 3037839"/>
              <a:gd name="connsiteX19" fmla="*/ 3175001 w 3767087"/>
              <a:gd name="connsiteY19" fmla="*/ 2992120 h 3037839"/>
              <a:gd name="connsiteX20" fmla="*/ 3178269 w 3767087"/>
              <a:gd name="connsiteY20" fmla="*/ 2685317 h 3037839"/>
              <a:gd name="connsiteX21" fmla="*/ 3344062 w 3767087"/>
              <a:gd name="connsiteY21" fmla="*/ 2574481 h 3037839"/>
              <a:gd name="connsiteX22" fmla="*/ 3538949 w 3767087"/>
              <a:gd name="connsiteY22" fmla="*/ 2237815 h 3037839"/>
              <a:gd name="connsiteX23" fmla="*/ 3713054 w 3767087"/>
              <a:gd name="connsiteY23" fmla="*/ 2139910 h 3037839"/>
              <a:gd name="connsiteX24" fmla="*/ 3767087 w 3767087"/>
              <a:gd name="connsiteY24" fmla="*/ 1853583 h 3037839"/>
              <a:gd name="connsiteX25" fmla="*/ 3502003 w 3767087"/>
              <a:gd name="connsiteY25" fmla="*/ 1793084 h 3037839"/>
              <a:gd name="connsiteX26" fmla="*/ 3132087 w 3767087"/>
              <a:gd name="connsiteY26" fmla="*/ 1779230 h 3037839"/>
              <a:gd name="connsiteX27" fmla="*/ 2826363 w 3767087"/>
              <a:gd name="connsiteY27" fmla="*/ 1763990 h 3037839"/>
              <a:gd name="connsiteX28" fmla="*/ 2687818 w 3767087"/>
              <a:gd name="connsiteY28" fmla="*/ 1694717 h 3037839"/>
              <a:gd name="connsiteX29" fmla="*/ 2500782 w 3767087"/>
              <a:gd name="connsiteY29" fmla="*/ 1424554 h 3037839"/>
              <a:gd name="connsiteX0" fmla="*/ 2500782 w 3767087"/>
              <a:gd name="connsiteY0" fmla="*/ 1424554 h 3037839"/>
              <a:gd name="connsiteX1" fmla="*/ 2175200 w 3767087"/>
              <a:gd name="connsiteY1" fmla="*/ 1389917 h 3037839"/>
              <a:gd name="connsiteX2" fmla="*/ 2002018 w 3767087"/>
              <a:gd name="connsiteY2" fmla="*/ 1361746 h 3037839"/>
              <a:gd name="connsiteX3" fmla="*/ 2159960 w 3767087"/>
              <a:gd name="connsiteY3" fmla="*/ 782164 h 3037839"/>
              <a:gd name="connsiteX4" fmla="*/ 2079603 w 3767087"/>
              <a:gd name="connsiteY4" fmla="*/ 614986 h 3037839"/>
              <a:gd name="connsiteX5" fmla="*/ 2189480 w 3767087"/>
              <a:gd name="connsiteY5" fmla="*/ 421639 h 3037839"/>
              <a:gd name="connsiteX6" fmla="*/ 1894840 w 3767087"/>
              <a:gd name="connsiteY6" fmla="*/ 0 h 3037839"/>
              <a:gd name="connsiteX7" fmla="*/ 0 w 3767087"/>
              <a:gd name="connsiteY7" fmla="*/ 1524000 h 3037839"/>
              <a:gd name="connsiteX8" fmla="*/ 216167 w 3767087"/>
              <a:gd name="connsiteY8" fmla="*/ 1931168 h 3037839"/>
              <a:gd name="connsiteX9" fmla="*/ 320041 w 3767087"/>
              <a:gd name="connsiteY9" fmla="*/ 2418079 h 3037839"/>
              <a:gd name="connsiteX10" fmla="*/ 706121 w 3767087"/>
              <a:gd name="connsiteY10" fmla="*/ 2595879 h 3037839"/>
              <a:gd name="connsiteX11" fmla="*/ 838201 w 3767087"/>
              <a:gd name="connsiteY11" fmla="*/ 2854959 h 3037839"/>
              <a:gd name="connsiteX12" fmla="*/ 1290321 w 3767087"/>
              <a:gd name="connsiteY12" fmla="*/ 3002279 h 3037839"/>
              <a:gd name="connsiteX13" fmla="*/ 1447801 w 3767087"/>
              <a:gd name="connsiteY13" fmla="*/ 2895599 h 3037839"/>
              <a:gd name="connsiteX14" fmla="*/ 1579881 w 3767087"/>
              <a:gd name="connsiteY14" fmla="*/ 2941319 h 3037839"/>
              <a:gd name="connsiteX15" fmla="*/ 1778001 w 3767087"/>
              <a:gd name="connsiteY15" fmla="*/ 2819399 h 3037839"/>
              <a:gd name="connsiteX16" fmla="*/ 1894841 w 3767087"/>
              <a:gd name="connsiteY16" fmla="*/ 2854959 h 3037839"/>
              <a:gd name="connsiteX17" fmla="*/ 2392681 w 3767087"/>
              <a:gd name="connsiteY17" fmla="*/ 3037839 h 3037839"/>
              <a:gd name="connsiteX18" fmla="*/ 2717801 w 3767087"/>
              <a:gd name="connsiteY18" fmla="*/ 2946399 h 3037839"/>
              <a:gd name="connsiteX19" fmla="*/ 3175001 w 3767087"/>
              <a:gd name="connsiteY19" fmla="*/ 2992120 h 3037839"/>
              <a:gd name="connsiteX20" fmla="*/ 3178269 w 3767087"/>
              <a:gd name="connsiteY20" fmla="*/ 2685317 h 3037839"/>
              <a:gd name="connsiteX21" fmla="*/ 3344062 w 3767087"/>
              <a:gd name="connsiteY21" fmla="*/ 2574481 h 3037839"/>
              <a:gd name="connsiteX22" fmla="*/ 3538949 w 3767087"/>
              <a:gd name="connsiteY22" fmla="*/ 2237815 h 3037839"/>
              <a:gd name="connsiteX23" fmla="*/ 3713054 w 3767087"/>
              <a:gd name="connsiteY23" fmla="*/ 2139910 h 3037839"/>
              <a:gd name="connsiteX24" fmla="*/ 3767087 w 3767087"/>
              <a:gd name="connsiteY24" fmla="*/ 1853583 h 3037839"/>
              <a:gd name="connsiteX25" fmla="*/ 3502003 w 3767087"/>
              <a:gd name="connsiteY25" fmla="*/ 1793084 h 3037839"/>
              <a:gd name="connsiteX26" fmla="*/ 3132087 w 3767087"/>
              <a:gd name="connsiteY26" fmla="*/ 1779230 h 3037839"/>
              <a:gd name="connsiteX27" fmla="*/ 2826363 w 3767087"/>
              <a:gd name="connsiteY27" fmla="*/ 1763990 h 3037839"/>
              <a:gd name="connsiteX28" fmla="*/ 2687818 w 3767087"/>
              <a:gd name="connsiteY28" fmla="*/ 1694717 h 3037839"/>
              <a:gd name="connsiteX29" fmla="*/ 2500782 w 3767087"/>
              <a:gd name="connsiteY29" fmla="*/ 1424554 h 3037839"/>
              <a:gd name="connsiteX0" fmla="*/ 2506497 w 3772802"/>
              <a:gd name="connsiteY0" fmla="*/ 1424554 h 3037839"/>
              <a:gd name="connsiteX1" fmla="*/ 2180915 w 3772802"/>
              <a:gd name="connsiteY1" fmla="*/ 1389917 h 3037839"/>
              <a:gd name="connsiteX2" fmla="*/ 2007733 w 3772802"/>
              <a:gd name="connsiteY2" fmla="*/ 1361746 h 3037839"/>
              <a:gd name="connsiteX3" fmla="*/ 2165675 w 3772802"/>
              <a:gd name="connsiteY3" fmla="*/ 782164 h 3037839"/>
              <a:gd name="connsiteX4" fmla="*/ 2085318 w 3772802"/>
              <a:gd name="connsiteY4" fmla="*/ 614986 h 3037839"/>
              <a:gd name="connsiteX5" fmla="*/ 2195195 w 3772802"/>
              <a:gd name="connsiteY5" fmla="*/ 421639 h 3037839"/>
              <a:gd name="connsiteX6" fmla="*/ 1900555 w 3772802"/>
              <a:gd name="connsiteY6" fmla="*/ 0 h 3037839"/>
              <a:gd name="connsiteX7" fmla="*/ 5715 w 3772802"/>
              <a:gd name="connsiteY7" fmla="*/ 1524000 h 3037839"/>
              <a:gd name="connsiteX8" fmla="*/ 221882 w 3772802"/>
              <a:gd name="connsiteY8" fmla="*/ 1931168 h 3037839"/>
              <a:gd name="connsiteX9" fmla="*/ 325756 w 3772802"/>
              <a:gd name="connsiteY9" fmla="*/ 2418079 h 3037839"/>
              <a:gd name="connsiteX10" fmla="*/ 711836 w 3772802"/>
              <a:gd name="connsiteY10" fmla="*/ 2595879 h 3037839"/>
              <a:gd name="connsiteX11" fmla="*/ 843916 w 3772802"/>
              <a:gd name="connsiteY11" fmla="*/ 2854959 h 3037839"/>
              <a:gd name="connsiteX12" fmla="*/ 1296036 w 3772802"/>
              <a:gd name="connsiteY12" fmla="*/ 3002279 h 3037839"/>
              <a:gd name="connsiteX13" fmla="*/ 1453516 w 3772802"/>
              <a:gd name="connsiteY13" fmla="*/ 2895599 h 3037839"/>
              <a:gd name="connsiteX14" fmla="*/ 1585596 w 3772802"/>
              <a:gd name="connsiteY14" fmla="*/ 2941319 h 3037839"/>
              <a:gd name="connsiteX15" fmla="*/ 1783716 w 3772802"/>
              <a:gd name="connsiteY15" fmla="*/ 2819399 h 3037839"/>
              <a:gd name="connsiteX16" fmla="*/ 1900556 w 3772802"/>
              <a:gd name="connsiteY16" fmla="*/ 2854959 h 3037839"/>
              <a:gd name="connsiteX17" fmla="*/ 2398396 w 3772802"/>
              <a:gd name="connsiteY17" fmla="*/ 3037839 h 3037839"/>
              <a:gd name="connsiteX18" fmla="*/ 2723516 w 3772802"/>
              <a:gd name="connsiteY18" fmla="*/ 2946399 h 3037839"/>
              <a:gd name="connsiteX19" fmla="*/ 3180716 w 3772802"/>
              <a:gd name="connsiteY19" fmla="*/ 2992120 h 3037839"/>
              <a:gd name="connsiteX20" fmla="*/ 3183984 w 3772802"/>
              <a:gd name="connsiteY20" fmla="*/ 2685317 h 3037839"/>
              <a:gd name="connsiteX21" fmla="*/ 3349777 w 3772802"/>
              <a:gd name="connsiteY21" fmla="*/ 2574481 h 3037839"/>
              <a:gd name="connsiteX22" fmla="*/ 3544664 w 3772802"/>
              <a:gd name="connsiteY22" fmla="*/ 2237815 h 3037839"/>
              <a:gd name="connsiteX23" fmla="*/ 3718769 w 3772802"/>
              <a:gd name="connsiteY23" fmla="*/ 2139910 h 3037839"/>
              <a:gd name="connsiteX24" fmla="*/ 3772802 w 3772802"/>
              <a:gd name="connsiteY24" fmla="*/ 1853583 h 3037839"/>
              <a:gd name="connsiteX25" fmla="*/ 3507718 w 3772802"/>
              <a:gd name="connsiteY25" fmla="*/ 1793084 h 3037839"/>
              <a:gd name="connsiteX26" fmla="*/ 3137802 w 3772802"/>
              <a:gd name="connsiteY26" fmla="*/ 1779230 h 3037839"/>
              <a:gd name="connsiteX27" fmla="*/ 2832078 w 3772802"/>
              <a:gd name="connsiteY27" fmla="*/ 1763990 h 3037839"/>
              <a:gd name="connsiteX28" fmla="*/ 2693533 w 3772802"/>
              <a:gd name="connsiteY28" fmla="*/ 1694717 h 3037839"/>
              <a:gd name="connsiteX29" fmla="*/ 2506497 w 3772802"/>
              <a:gd name="connsiteY29" fmla="*/ 1424554 h 3037839"/>
              <a:gd name="connsiteX0" fmla="*/ 2506497 w 3772802"/>
              <a:gd name="connsiteY0" fmla="*/ 1424554 h 3037839"/>
              <a:gd name="connsiteX1" fmla="*/ 2180915 w 3772802"/>
              <a:gd name="connsiteY1" fmla="*/ 1389917 h 3037839"/>
              <a:gd name="connsiteX2" fmla="*/ 2007733 w 3772802"/>
              <a:gd name="connsiteY2" fmla="*/ 1361746 h 3037839"/>
              <a:gd name="connsiteX3" fmla="*/ 2165675 w 3772802"/>
              <a:gd name="connsiteY3" fmla="*/ 782164 h 3037839"/>
              <a:gd name="connsiteX4" fmla="*/ 2085318 w 3772802"/>
              <a:gd name="connsiteY4" fmla="*/ 614986 h 3037839"/>
              <a:gd name="connsiteX5" fmla="*/ 2195195 w 3772802"/>
              <a:gd name="connsiteY5" fmla="*/ 421639 h 3037839"/>
              <a:gd name="connsiteX6" fmla="*/ 1900555 w 3772802"/>
              <a:gd name="connsiteY6" fmla="*/ 0 h 3037839"/>
              <a:gd name="connsiteX7" fmla="*/ 5715 w 3772802"/>
              <a:gd name="connsiteY7" fmla="*/ 1524000 h 3037839"/>
              <a:gd name="connsiteX8" fmla="*/ 221882 w 3772802"/>
              <a:gd name="connsiteY8" fmla="*/ 1931168 h 3037839"/>
              <a:gd name="connsiteX9" fmla="*/ 325756 w 3772802"/>
              <a:gd name="connsiteY9" fmla="*/ 2418079 h 3037839"/>
              <a:gd name="connsiteX10" fmla="*/ 711836 w 3772802"/>
              <a:gd name="connsiteY10" fmla="*/ 2595879 h 3037839"/>
              <a:gd name="connsiteX11" fmla="*/ 843916 w 3772802"/>
              <a:gd name="connsiteY11" fmla="*/ 2854959 h 3037839"/>
              <a:gd name="connsiteX12" fmla="*/ 1296036 w 3772802"/>
              <a:gd name="connsiteY12" fmla="*/ 3002279 h 3037839"/>
              <a:gd name="connsiteX13" fmla="*/ 1453516 w 3772802"/>
              <a:gd name="connsiteY13" fmla="*/ 2895599 h 3037839"/>
              <a:gd name="connsiteX14" fmla="*/ 1585596 w 3772802"/>
              <a:gd name="connsiteY14" fmla="*/ 2941319 h 3037839"/>
              <a:gd name="connsiteX15" fmla="*/ 1783716 w 3772802"/>
              <a:gd name="connsiteY15" fmla="*/ 2819399 h 3037839"/>
              <a:gd name="connsiteX16" fmla="*/ 1900556 w 3772802"/>
              <a:gd name="connsiteY16" fmla="*/ 2854959 h 3037839"/>
              <a:gd name="connsiteX17" fmla="*/ 2398396 w 3772802"/>
              <a:gd name="connsiteY17" fmla="*/ 3037839 h 3037839"/>
              <a:gd name="connsiteX18" fmla="*/ 2723516 w 3772802"/>
              <a:gd name="connsiteY18" fmla="*/ 2946399 h 3037839"/>
              <a:gd name="connsiteX19" fmla="*/ 3180716 w 3772802"/>
              <a:gd name="connsiteY19" fmla="*/ 2992120 h 3037839"/>
              <a:gd name="connsiteX20" fmla="*/ 3183984 w 3772802"/>
              <a:gd name="connsiteY20" fmla="*/ 2685317 h 3037839"/>
              <a:gd name="connsiteX21" fmla="*/ 3349777 w 3772802"/>
              <a:gd name="connsiteY21" fmla="*/ 2574481 h 3037839"/>
              <a:gd name="connsiteX22" fmla="*/ 3544664 w 3772802"/>
              <a:gd name="connsiteY22" fmla="*/ 2237815 h 3037839"/>
              <a:gd name="connsiteX23" fmla="*/ 3718769 w 3772802"/>
              <a:gd name="connsiteY23" fmla="*/ 2139910 h 3037839"/>
              <a:gd name="connsiteX24" fmla="*/ 3772802 w 3772802"/>
              <a:gd name="connsiteY24" fmla="*/ 1853583 h 3037839"/>
              <a:gd name="connsiteX25" fmla="*/ 3507718 w 3772802"/>
              <a:gd name="connsiteY25" fmla="*/ 1793084 h 3037839"/>
              <a:gd name="connsiteX26" fmla="*/ 3137802 w 3772802"/>
              <a:gd name="connsiteY26" fmla="*/ 1779230 h 3037839"/>
              <a:gd name="connsiteX27" fmla="*/ 2832078 w 3772802"/>
              <a:gd name="connsiteY27" fmla="*/ 1763990 h 3037839"/>
              <a:gd name="connsiteX28" fmla="*/ 2693533 w 3772802"/>
              <a:gd name="connsiteY28" fmla="*/ 1694717 h 3037839"/>
              <a:gd name="connsiteX29" fmla="*/ 2506497 w 3772802"/>
              <a:gd name="connsiteY29" fmla="*/ 1424554 h 3037839"/>
              <a:gd name="connsiteX0" fmla="*/ 2506497 w 3772802"/>
              <a:gd name="connsiteY0" fmla="*/ 1424554 h 3037839"/>
              <a:gd name="connsiteX1" fmla="*/ 2180915 w 3772802"/>
              <a:gd name="connsiteY1" fmla="*/ 1389917 h 3037839"/>
              <a:gd name="connsiteX2" fmla="*/ 2007733 w 3772802"/>
              <a:gd name="connsiteY2" fmla="*/ 1361746 h 3037839"/>
              <a:gd name="connsiteX3" fmla="*/ 2165675 w 3772802"/>
              <a:gd name="connsiteY3" fmla="*/ 782164 h 3037839"/>
              <a:gd name="connsiteX4" fmla="*/ 2085318 w 3772802"/>
              <a:gd name="connsiteY4" fmla="*/ 614986 h 3037839"/>
              <a:gd name="connsiteX5" fmla="*/ 2195195 w 3772802"/>
              <a:gd name="connsiteY5" fmla="*/ 421639 h 3037839"/>
              <a:gd name="connsiteX6" fmla="*/ 1900555 w 3772802"/>
              <a:gd name="connsiteY6" fmla="*/ 0 h 3037839"/>
              <a:gd name="connsiteX7" fmla="*/ 5715 w 3772802"/>
              <a:gd name="connsiteY7" fmla="*/ 1524000 h 3037839"/>
              <a:gd name="connsiteX8" fmla="*/ 221882 w 3772802"/>
              <a:gd name="connsiteY8" fmla="*/ 1931168 h 3037839"/>
              <a:gd name="connsiteX9" fmla="*/ 325756 w 3772802"/>
              <a:gd name="connsiteY9" fmla="*/ 2418079 h 3037839"/>
              <a:gd name="connsiteX10" fmla="*/ 711836 w 3772802"/>
              <a:gd name="connsiteY10" fmla="*/ 2595879 h 3037839"/>
              <a:gd name="connsiteX11" fmla="*/ 843916 w 3772802"/>
              <a:gd name="connsiteY11" fmla="*/ 2854959 h 3037839"/>
              <a:gd name="connsiteX12" fmla="*/ 1296036 w 3772802"/>
              <a:gd name="connsiteY12" fmla="*/ 3002279 h 3037839"/>
              <a:gd name="connsiteX13" fmla="*/ 1453516 w 3772802"/>
              <a:gd name="connsiteY13" fmla="*/ 2895599 h 3037839"/>
              <a:gd name="connsiteX14" fmla="*/ 1585596 w 3772802"/>
              <a:gd name="connsiteY14" fmla="*/ 2941319 h 3037839"/>
              <a:gd name="connsiteX15" fmla="*/ 1783716 w 3772802"/>
              <a:gd name="connsiteY15" fmla="*/ 2819399 h 3037839"/>
              <a:gd name="connsiteX16" fmla="*/ 1900556 w 3772802"/>
              <a:gd name="connsiteY16" fmla="*/ 2854959 h 3037839"/>
              <a:gd name="connsiteX17" fmla="*/ 2398396 w 3772802"/>
              <a:gd name="connsiteY17" fmla="*/ 3037839 h 3037839"/>
              <a:gd name="connsiteX18" fmla="*/ 2723516 w 3772802"/>
              <a:gd name="connsiteY18" fmla="*/ 2946399 h 3037839"/>
              <a:gd name="connsiteX19" fmla="*/ 3180716 w 3772802"/>
              <a:gd name="connsiteY19" fmla="*/ 2992120 h 3037839"/>
              <a:gd name="connsiteX20" fmla="*/ 3183984 w 3772802"/>
              <a:gd name="connsiteY20" fmla="*/ 2685317 h 3037839"/>
              <a:gd name="connsiteX21" fmla="*/ 3349777 w 3772802"/>
              <a:gd name="connsiteY21" fmla="*/ 2574481 h 3037839"/>
              <a:gd name="connsiteX22" fmla="*/ 3544664 w 3772802"/>
              <a:gd name="connsiteY22" fmla="*/ 2237815 h 3037839"/>
              <a:gd name="connsiteX23" fmla="*/ 3718769 w 3772802"/>
              <a:gd name="connsiteY23" fmla="*/ 2139910 h 3037839"/>
              <a:gd name="connsiteX24" fmla="*/ 3772802 w 3772802"/>
              <a:gd name="connsiteY24" fmla="*/ 1853583 h 3037839"/>
              <a:gd name="connsiteX25" fmla="*/ 3507718 w 3772802"/>
              <a:gd name="connsiteY25" fmla="*/ 1793084 h 3037839"/>
              <a:gd name="connsiteX26" fmla="*/ 3137802 w 3772802"/>
              <a:gd name="connsiteY26" fmla="*/ 1779230 h 3037839"/>
              <a:gd name="connsiteX27" fmla="*/ 2832078 w 3772802"/>
              <a:gd name="connsiteY27" fmla="*/ 1763990 h 3037839"/>
              <a:gd name="connsiteX28" fmla="*/ 2693533 w 3772802"/>
              <a:gd name="connsiteY28" fmla="*/ 1694717 h 3037839"/>
              <a:gd name="connsiteX29" fmla="*/ 2506497 w 3772802"/>
              <a:gd name="connsiteY29" fmla="*/ 1424554 h 3037839"/>
              <a:gd name="connsiteX0" fmla="*/ 2513801 w 3780106"/>
              <a:gd name="connsiteY0" fmla="*/ 1424554 h 3037839"/>
              <a:gd name="connsiteX1" fmla="*/ 2188219 w 3780106"/>
              <a:gd name="connsiteY1" fmla="*/ 1389917 h 3037839"/>
              <a:gd name="connsiteX2" fmla="*/ 2015037 w 3780106"/>
              <a:gd name="connsiteY2" fmla="*/ 1361746 h 3037839"/>
              <a:gd name="connsiteX3" fmla="*/ 2172979 w 3780106"/>
              <a:gd name="connsiteY3" fmla="*/ 782164 h 3037839"/>
              <a:gd name="connsiteX4" fmla="*/ 2092622 w 3780106"/>
              <a:gd name="connsiteY4" fmla="*/ 614986 h 3037839"/>
              <a:gd name="connsiteX5" fmla="*/ 2202499 w 3780106"/>
              <a:gd name="connsiteY5" fmla="*/ 421639 h 3037839"/>
              <a:gd name="connsiteX6" fmla="*/ 1907859 w 3780106"/>
              <a:gd name="connsiteY6" fmla="*/ 0 h 3037839"/>
              <a:gd name="connsiteX7" fmla="*/ 13019 w 3780106"/>
              <a:gd name="connsiteY7" fmla="*/ 1524000 h 3037839"/>
              <a:gd name="connsiteX8" fmla="*/ 229186 w 3780106"/>
              <a:gd name="connsiteY8" fmla="*/ 1931168 h 3037839"/>
              <a:gd name="connsiteX9" fmla="*/ 333060 w 3780106"/>
              <a:gd name="connsiteY9" fmla="*/ 2418079 h 3037839"/>
              <a:gd name="connsiteX10" fmla="*/ 719140 w 3780106"/>
              <a:gd name="connsiteY10" fmla="*/ 2595879 h 3037839"/>
              <a:gd name="connsiteX11" fmla="*/ 851220 w 3780106"/>
              <a:gd name="connsiteY11" fmla="*/ 2854959 h 3037839"/>
              <a:gd name="connsiteX12" fmla="*/ 1303340 w 3780106"/>
              <a:gd name="connsiteY12" fmla="*/ 3002279 h 3037839"/>
              <a:gd name="connsiteX13" fmla="*/ 1460820 w 3780106"/>
              <a:gd name="connsiteY13" fmla="*/ 2895599 h 3037839"/>
              <a:gd name="connsiteX14" fmla="*/ 1592900 w 3780106"/>
              <a:gd name="connsiteY14" fmla="*/ 2941319 h 3037839"/>
              <a:gd name="connsiteX15" fmla="*/ 1791020 w 3780106"/>
              <a:gd name="connsiteY15" fmla="*/ 2819399 h 3037839"/>
              <a:gd name="connsiteX16" fmla="*/ 1907860 w 3780106"/>
              <a:gd name="connsiteY16" fmla="*/ 2854959 h 3037839"/>
              <a:gd name="connsiteX17" fmla="*/ 2405700 w 3780106"/>
              <a:gd name="connsiteY17" fmla="*/ 3037839 h 3037839"/>
              <a:gd name="connsiteX18" fmla="*/ 2730820 w 3780106"/>
              <a:gd name="connsiteY18" fmla="*/ 2946399 h 3037839"/>
              <a:gd name="connsiteX19" fmla="*/ 3188020 w 3780106"/>
              <a:gd name="connsiteY19" fmla="*/ 2992120 h 3037839"/>
              <a:gd name="connsiteX20" fmla="*/ 3191288 w 3780106"/>
              <a:gd name="connsiteY20" fmla="*/ 2685317 h 3037839"/>
              <a:gd name="connsiteX21" fmla="*/ 3357081 w 3780106"/>
              <a:gd name="connsiteY21" fmla="*/ 2574481 h 3037839"/>
              <a:gd name="connsiteX22" fmla="*/ 3551968 w 3780106"/>
              <a:gd name="connsiteY22" fmla="*/ 2237815 h 3037839"/>
              <a:gd name="connsiteX23" fmla="*/ 3726073 w 3780106"/>
              <a:gd name="connsiteY23" fmla="*/ 2139910 h 3037839"/>
              <a:gd name="connsiteX24" fmla="*/ 3780106 w 3780106"/>
              <a:gd name="connsiteY24" fmla="*/ 1853583 h 3037839"/>
              <a:gd name="connsiteX25" fmla="*/ 3515022 w 3780106"/>
              <a:gd name="connsiteY25" fmla="*/ 1793084 h 3037839"/>
              <a:gd name="connsiteX26" fmla="*/ 3145106 w 3780106"/>
              <a:gd name="connsiteY26" fmla="*/ 1779230 h 3037839"/>
              <a:gd name="connsiteX27" fmla="*/ 2839382 w 3780106"/>
              <a:gd name="connsiteY27" fmla="*/ 1763990 h 3037839"/>
              <a:gd name="connsiteX28" fmla="*/ 2700837 w 3780106"/>
              <a:gd name="connsiteY28" fmla="*/ 1694717 h 3037839"/>
              <a:gd name="connsiteX29" fmla="*/ 2513801 w 3780106"/>
              <a:gd name="connsiteY29" fmla="*/ 1424554 h 3037839"/>
              <a:gd name="connsiteX0" fmla="*/ 2531592 w 3797897"/>
              <a:gd name="connsiteY0" fmla="*/ 1424554 h 3037839"/>
              <a:gd name="connsiteX1" fmla="*/ 2206010 w 3797897"/>
              <a:gd name="connsiteY1" fmla="*/ 1389917 h 3037839"/>
              <a:gd name="connsiteX2" fmla="*/ 2032828 w 3797897"/>
              <a:gd name="connsiteY2" fmla="*/ 1361746 h 3037839"/>
              <a:gd name="connsiteX3" fmla="*/ 2190770 w 3797897"/>
              <a:gd name="connsiteY3" fmla="*/ 782164 h 3037839"/>
              <a:gd name="connsiteX4" fmla="*/ 2110413 w 3797897"/>
              <a:gd name="connsiteY4" fmla="*/ 614986 h 3037839"/>
              <a:gd name="connsiteX5" fmla="*/ 2220290 w 3797897"/>
              <a:gd name="connsiteY5" fmla="*/ 421639 h 3037839"/>
              <a:gd name="connsiteX6" fmla="*/ 1925650 w 3797897"/>
              <a:gd name="connsiteY6" fmla="*/ 0 h 3037839"/>
              <a:gd name="connsiteX7" fmla="*/ 30810 w 3797897"/>
              <a:gd name="connsiteY7" fmla="*/ 1524000 h 3037839"/>
              <a:gd name="connsiteX8" fmla="*/ 246977 w 3797897"/>
              <a:gd name="connsiteY8" fmla="*/ 1931168 h 3037839"/>
              <a:gd name="connsiteX9" fmla="*/ 350851 w 3797897"/>
              <a:gd name="connsiteY9" fmla="*/ 2418079 h 3037839"/>
              <a:gd name="connsiteX10" fmla="*/ 736931 w 3797897"/>
              <a:gd name="connsiteY10" fmla="*/ 2595879 h 3037839"/>
              <a:gd name="connsiteX11" fmla="*/ 869011 w 3797897"/>
              <a:gd name="connsiteY11" fmla="*/ 2854959 h 3037839"/>
              <a:gd name="connsiteX12" fmla="*/ 1321131 w 3797897"/>
              <a:gd name="connsiteY12" fmla="*/ 3002279 h 3037839"/>
              <a:gd name="connsiteX13" fmla="*/ 1478611 w 3797897"/>
              <a:gd name="connsiteY13" fmla="*/ 2895599 h 3037839"/>
              <a:gd name="connsiteX14" fmla="*/ 1610691 w 3797897"/>
              <a:gd name="connsiteY14" fmla="*/ 2941319 h 3037839"/>
              <a:gd name="connsiteX15" fmla="*/ 1808811 w 3797897"/>
              <a:gd name="connsiteY15" fmla="*/ 2819399 h 3037839"/>
              <a:gd name="connsiteX16" fmla="*/ 1925651 w 3797897"/>
              <a:gd name="connsiteY16" fmla="*/ 2854959 h 3037839"/>
              <a:gd name="connsiteX17" fmla="*/ 2423491 w 3797897"/>
              <a:gd name="connsiteY17" fmla="*/ 3037839 h 3037839"/>
              <a:gd name="connsiteX18" fmla="*/ 2748611 w 3797897"/>
              <a:gd name="connsiteY18" fmla="*/ 2946399 h 3037839"/>
              <a:gd name="connsiteX19" fmla="*/ 3205811 w 3797897"/>
              <a:gd name="connsiteY19" fmla="*/ 2992120 h 3037839"/>
              <a:gd name="connsiteX20" fmla="*/ 3209079 w 3797897"/>
              <a:gd name="connsiteY20" fmla="*/ 2685317 h 3037839"/>
              <a:gd name="connsiteX21" fmla="*/ 3374872 w 3797897"/>
              <a:gd name="connsiteY21" fmla="*/ 2574481 h 3037839"/>
              <a:gd name="connsiteX22" fmla="*/ 3569759 w 3797897"/>
              <a:gd name="connsiteY22" fmla="*/ 2237815 h 3037839"/>
              <a:gd name="connsiteX23" fmla="*/ 3743864 w 3797897"/>
              <a:gd name="connsiteY23" fmla="*/ 2139910 h 3037839"/>
              <a:gd name="connsiteX24" fmla="*/ 3797897 w 3797897"/>
              <a:gd name="connsiteY24" fmla="*/ 1853583 h 3037839"/>
              <a:gd name="connsiteX25" fmla="*/ 3532813 w 3797897"/>
              <a:gd name="connsiteY25" fmla="*/ 1793084 h 3037839"/>
              <a:gd name="connsiteX26" fmla="*/ 3162897 w 3797897"/>
              <a:gd name="connsiteY26" fmla="*/ 1779230 h 3037839"/>
              <a:gd name="connsiteX27" fmla="*/ 2857173 w 3797897"/>
              <a:gd name="connsiteY27" fmla="*/ 1763990 h 3037839"/>
              <a:gd name="connsiteX28" fmla="*/ 2718628 w 3797897"/>
              <a:gd name="connsiteY28" fmla="*/ 1694717 h 3037839"/>
              <a:gd name="connsiteX29" fmla="*/ 2531592 w 3797897"/>
              <a:gd name="connsiteY29" fmla="*/ 1424554 h 3037839"/>
              <a:gd name="connsiteX0" fmla="*/ 2443591 w 3709896"/>
              <a:gd name="connsiteY0" fmla="*/ 1424554 h 3037839"/>
              <a:gd name="connsiteX1" fmla="*/ 2118009 w 3709896"/>
              <a:gd name="connsiteY1" fmla="*/ 1389917 h 3037839"/>
              <a:gd name="connsiteX2" fmla="*/ 1944827 w 3709896"/>
              <a:gd name="connsiteY2" fmla="*/ 1361746 h 3037839"/>
              <a:gd name="connsiteX3" fmla="*/ 2102769 w 3709896"/>
              <a:gd name="connsiteY3" fmla="*/ 782164 h 3037839"/>
              <a:gd name="connsiteX4" fmla="*/ 2022412 w 3709896"/>
              <a:gd name="connsiteY4" fmla="*/ 614986 h 3037839"/>
              <a:gd name="connsiteX5" fmla="*/ 2132289 w 3709896"/>
              <a:gd name="connsiteY5" fmla="*/ 421639 h 3037839"/>
              <a:gd name="connsiteX6" fmla="*/ 1837649 w 3709896"/>
              <a:gd name="connsiteY6" fmla="*/ 0 h 3037839"/>
              <a:gd name="connsiteX7" fmla="*/ 49489 w 3709896"/>
              <a:gd name="connsiteY7" fmla="*/ 1813560 h 3037839"/>
              <a:gd name="connsiteX8" fmla="*/ 158976 w 3709896"/>
              <a:gd name="connsiteY8" fmla="*/ 1931168 h 3037839"/>
              <a:gd name="connsiteX9" fmla="*/ 262850 w 3709896"/>
              <a:gd name="connsiteY9" fmla="*/ 2418079 h 3037839"/>
              <a:gd name="connsiteX10" fmla="*/ 648930 w 3709896"/>
              <a:gd name="connsiteY10" fmla="*/ 2595879 h 3037839"/>
              <a:gd name="connsiteX11" fmla="*/ 781010 w 3709896"/>
              <a:gd name="connsiteY11" fmla="*/ 2854959 h 3037839"/>
              <a:gd name="connsiteX12" fmla="*/ 1233130 w 3709896"/>
              <a:gd name="connsiteY12" fmla="*/ 3002279 h 3037839"/>
              <a:gd name="connsiteX13" fmla="*/ 1390610 w 3709896"/>
              <a:gd name="connsiteY13" fmla="*/ 2895599 h 3037839"/>
              <a:gd name="connsiteX14" fmla="*/ 1522690 w 3709896"/>
              <a:gd name="connsiteY14" fmla="*/ 2941319 h 3037839"/>
              <a:gd name="connsiteX15" fmla="*/ 1720810 w 3709896"/>
              <a:gd name="connsiteY15" fmla="*/ 2819399 h 3037839"/>
              <a:gd name="connsiteX16" fmla="*/ 1837650 w 3709896"/>
              <a:gd name="connsiteY16" fmla="*/ 2854959 h 3037839"/>
              <a:gd name="connsiteX17" fmla="*/ 2335490 w 3709896"/>
              <a:gd name="connsiteY17" fmla="*/ 3037839 h 3037839"/>
              <a:gd name="connsiteX18" fmla="*/ 2660610 w 3709896"/>
              <a:gd name="connsiteY18" fmla="*/ 2946399 h 3037839"/>
              <a:gd name="connsiteX19" fmla="*/ 3117810 w 3709896"/>
              <a:gd name="connsiteY19" fmla="*/ 2992120 h 3037839"/>
              <a:gd name="connsiteX20" fmla="*/ 3121078 w 3709896"/>
              <a:gd name="connsiteY20" fmla="*/ 2685317 h 3037839"/>
              <a:gd name="connsiteX21" fmla="*/ 3286871 w 3709896"/>
              <a:gd name="connsiteY21" fmla="*/ 2574481 h 3037839"/>
              <a:gd name="connsiteX22" fmla="*/ 3481758 w 3709896"/>
              <a:gd name="connsiteY22" fmla="*/ 2237815 h 3037839"/>
              <a:gd name="connsiteX23" fmla="*/ 3655863 w 3709896"/>
              <a:gd name="connsiteY23" fmla="*/ 2139910 h 3037839"/>
              <a:gd name="connsiteX24" fmla="*/ 3709896 w 3709896"/>
              <a:gd name="connsiteY24" fmla="*/ 1853583 h 3037839"/>
              <a:gd name="connsiteX25" fmla="*/ 3444812 w 3709896"/>
              <a:gd name="connsiteY25" fmla="*/ 1793084 h 3037839"/>
              <a:gd name="connsiteX26" fmla="*/ 3074896 w 3709896"/>
              <a:gd name="connsiteY26" fmla="*/ 1779230 h 3037839"/>
              <a:gd name="connsiteX27" fmla="*/ 2769172 w 3709896"/>
              <a:gd name="connsiteY27" fmla="*/ 1763990 h 3037839"/>
              <a:gd name="connsiteX28" fmla="*/ 2630627 w 3709896"/>
              <a:gd name="connsiteY28" fmla="*/ 1694717 h 3037839"/>
              <a:gd name="connsiteX29" fmla="*/ 2443591 w 3709896"/>
              <a:gd name="connsiteY29" fmla="*/ 1424554 h 3037839"/>
              <a:gd name="connsiteX0" fmla="*/ 2586808 w 3853113"/>
              <a:gd name="connsiteY0" fmla="*/ 1424554 h 3037839"/>
              <a:gd name="connsiteX1" fmla="*/ 2261226 w 3853113"/>
              <a:gd name="connsiteY1" fmla="*/ 1389917 h 3037839"/>
              <a:gd name="connsiteX2" fmla="*/ 2088044 w 3853113"/>
              <a:gd name="connsiteY2" fmla="*/ 1361746 h 3037839"/>
              <a:gd name="connsiteX3" fmla="*/ 2245986 w 3853113"/>
              <a:gd name="connsiteY3" fmla="*/ 782164 h 3037839"/>
              <a:gd name="connsiteX4" fmla="*/ 2165629 w 3853113"/>
              <a:gd name="connsiteY4" fmla="*/ 614986 h 3037839"/>
              <a:gd name="connsiteX5" fmla="*/ 2275506 w 3853113"/>
              <a:gd name="connsiteY5" fmla="*/ 421639 h 3037839"/>
              <a:gd name="connsiteX6" fmla="*/ 1980866 w 3853113"/>
              <a:gd name="connsiteY6" fmla="*/ 0 h 3037839"/>
              <a:gd name="connsiteX7" fmla="*/ 25066 w 3853113"/>
              <a:gd name="connsiteY7" fmla="*/ 1574800 h 3037839"/>
              <a:gd name="connsiteX8" fmla="*/ 302193 w 3853113"/>
              <a:gd name="connsiteY8" fmla="*/ 1931168 h 3037839"/>
              <a:gd name="connsiteX9" fmla="*/ 406067 w 3853113"/>
              <a:gd name="connsiteY9" fmla="*/ 2418079 h 3037839"/>
              <a:gd name="connsiteX10" fmla="*/ 792147 w 3853113"/>
              <a:gd name="connsiteY10" fmla="*/ 2595879 h 3037839"/>
              <a:gd name="connsiteX11" fmla="*/ 924227 w 3853113"/>
              <a:gd name="connsiteY11" fmla="*/ 2854959 h 3037839"/>
              <a:gd name="connsiteX12" fmla="*/ 1376347 w 3853113"/>
              <a:gd name="connsiteY12" fmla="*/ 3002279 h 3037839"/>
              <a:gd name="connsiteX13" fmla="*/ 1533827 w 3853113"/>
              <a:gd name="connsiteY13" fmla="*/ 2895599 h 3037839"/>
              <a:gd name="connsiteX14" fmla="*/ 1665907 w 3853113"/>
              <a:gd name="connsiteY14" fmla="*/ 2941319 h 3037839"/>
              <a:gd name="connsiteX15" fmla="*/ 1864027 w 3853113"/>
              <a:gd name="connsiteY15" fmla="*/ 2819399 h 3037839"/>
              <a:gd name="connsiteX16" fmla="*/ 1980867 w 3853113"/>
              <a:gd name="connsiteY16" fmla="*/ 2854959 h 3037839"/>
              <a:gd name="connsiteX17" fmla="*/ 2478707 w 3853113"/>
              <a:gd name="connsiteY17" fmla="*/ 3037839 h 3037839"/>
              <a:gd name="connsiteX18" fmla="*/ 2803827 w 3853113"/>
              <a:gd name="connsiteY18" fmla="*/ 2946399 h 3037839"/>
              <a:gd name="connsiteX19" fmla="*/ 3261027 w 3853113"/>
              <a:gd name="connsiteY19" fmla="*/ 2992120 h 3037839"/>
              <a:gd name="connsiteX20" fmla="*/ 3264295 w 3853113"/>
              <a:gd name="connsiteY20" fmla="*/ 2685317 h 3037839"/>
              <a:gd name="connsiteX21" fmla="*/ 3430088 w 3853113"/>
              <a:gd name="connsiteY21" fmla="*/ 2574481 h 3037839"/>
              <a:gd name="connsiteX22" fmla="*/ 3624975 w 3853113"/>
              <a:gd name="connsiteY22" fmla="*/ 2237815 h 3037839"/>
              <a:gd name="connsiteX23" fmla="*/ 3799080 w 3853113"/>
              <a:gd name="connsiteY23" fmla="*/ 2139910 h 3037839"/>
              <a:gd name="connsiteX24" fmla="*/ 3853113 w 3853113"/>
              <a:gd name="connsiteY24" fmla="*/ 1853583 h 3037839"/>
              <a:gd name="connsiteX25" fmla="*/ 3588029 w 3853113"/>
              <a:gd name="connsiteY25" fmla="*/ 1793084 h 3037839"/>
              <a:gd name="connsiteX26" fmla="*/ 3218113 w 3853113"/>
              <a:gd name="connsiteY26" fmla="*/ 1779230 h 3037839"/>
              <a:gd name="connsiteX27" fmla="*/ 2912389 w 3853113"/>
              <a:gd name="connsiteY27" fmla="*/ 1763990 h 3037839"/>
              <a:gd name="connsiteX28" fmla="*/ 2773844 w 3853113"/>
              <a:gd name="connsiteY28" fmla="*/ 1694717 h 3037839"/>
              <a:gd name="connsiteX29" fmla="*/ 2586808 w 3853113"/>
              <a:gd name="connsiteY29" fmla="*/ 1424554 h 3037839"/>
              <a:gd name="connsiteX0" fmla="*/ 2586808 w 3853113"/>
              <a:gd name="connsiteY0" fmla="*/ 1424554 h 3037839"/>
              <a:gd name="connsiteX1" fmla="*/ 2261226 w 3853113"/>
              <a:gd name="connsiteY1" fmla="*/ 1389917 h 3037839"/>
              <a:gd name="connsiteX2" fmla="*/ 2088044 w 3853113"/>
              <a:gd name="connsiteY2" fmla="*/ 1361746 h 3037839"/>
              <a:gd name="connsiteX3" fmla="*/ 2245986 w 3853113"/>
              <a:gd name="connsiteY3" fmla="*/ 782164 h 3037839"/>
              <a:gd name="connsiteX4" fmla="*/ 2165629 w 3853113"/>
              <a:gd name="connsiteY4" fmla="*/ 614986 h 3037839"/>
              <a:gd name="connsiteX5" fmla="*/ 2275506 w 3853113"/>
              <a:gd name="connsiteY5" fmla="*/ 421639 h 3037839"/>
              <a:gd name="connsiteX6" fmla="*/ 1980866 w 3853113"/>
              <a:gd name="connsiteY6" fmla="*/ 0 h 3037839"/>
              <a:gd name="connsiteX7" fmla="*/ 1305229 w 3853113"/>
              <a:gd name="connsiteY7" fmla="*/ 441959 h 3037839"/>
              <a:gd name="connsiteX8" fmla="*/ 25066 w 3853113"/>
              <a:gd name="connsiteY8" fmla="*/ 1574800 h 3037839"/>
              <a:gd name="connsiteX9" fmla="*/ 302193 w 3853113"/>
              <a:gd name="connsiteY9" fmla="*/ 1931168 h 3037839"/>
              <a:gd name="connsiteX10" fmla="*/ 406067 w 3853113"/>
              <a:gd name="connsiteY10" fmla="*/ 2418079 h 3037839"/>
              <a:gd name="connsiteX11" fmla="*/ 792147 w 3853113"/>
              <a:gd name="connsiteY11" fmla="*/ 2595879 h 3037839"/>
              <a:gd name="connsiteX12" fmla="*/ 924227 w 3853113"/>
              <a:gd name="connsiteY12" fmla="*/ 2854959 h 3037839"/>
              <a:gd name="connsiteX13" fmla="*/ 1376347 w 3853113"/>
              <a:gd name="connsiteY13" fmla="*/ 3002279 h 3037839"/>
              <a:gd name="connsiteX14" fmla="*/ 1533827 w 3853113"/>
              <a:gd name="connsiteY14" fmla="*/ 2895599 h 3037839"/>
              <a:gd name="connsiteX15" fmla="*/ 1665907 w 3853113"/>
              <a:gd name="connsiteY15" fmla="*/ 2941319 h 3037839"/>
              <a:gd name="connsiteX16" fmla="*/ 1864027 w 3853113"/>
              <a:gd name="connsiteY16" fmla="*/ 2819399 h 3037839"/>
              <a:gd name="connsiteX17" fmla="*/ 1980867 w 3853113"/>
              <a:gd name="connsiteY17" fmla="*/ 2854959 h 3037839"/>
              <a:gd name="connsiteX18" fmla="*/ 2478707 w 3853113"/>
              <a:gd name="connsiteY18" fmla="*/ 3037839 h 3037839"/>
              <a:gd name="connsiteX19" fmla="*/ 2803827 w 3853113"/>
              <a:gd name="connsiteY19" fmla="*/ 2946399 h 3037839"/>
              <a:gd name="connsiteX20" fmla="*/ 3261027 w 3853113"/>
              <a:gd name="connsiteY20" fmla="*/ 2992120 h 3037839"/>
              <a:gd name="connsiteX21" fmla="*/ 3264295 w 3853113"/>
              <a:gd name="connsiteY21" fmla="*/ 2685317 h 3037839"/>
              <a:gd name="connsiteX22" fmla="*/ 3430088 w 3853113"/>
              <a:gd name="connsiteY22" fmla="*/ 2574481 h 3037839"/>
              <a:gd name="connsiteX23" fmla="*/ 3624975 w 3853113"/>
              <a:gd name="connsiteY23" fmla="*/ 2237815 h 3037839"/>
              <a:gd name="connsiteX24" fmla="*/ 3799080 w 3853113"/>
              <a:gd name="connsiteY24" fmla="*/ 2139910 h 3037839"/>
              <a:gd name="connsiteX25" fmla="*/ 3853113 w 3853113"/>
              <a:gd name="connsiteY25" fmla="*/ 1853583 h 3037839"/>
              <a:gd name="connsiteX26" fmla="*/ 3588029 w 3853113"/>
              <a:gd name="connsiteY26" fmla="*/ 1793084 h 3037839"/>
              <a:gd name="connsiteX27" fmla="*/ 3218113 w 3853113"/>
              <a:gd name="connsiteY27" fmla="*/ 1779230 h 3037839"/>
              <a:gd name="connsiteX28" fmla="*/ 2912389 w 3853113"/>
              <a:gd name="connsiteY28" fmla="*/ 1763990 h 3037839"/>
              <a:gd name="connsiteX29" fmla="*/ 2773844 w 3853113"/>
              <a:gd name="connsiteY29" fmla="*/ 1694717 h 3037839"/>
              <a:gd name="connsiteX30" fmla="*/ 2586808 w 3853113"/>
              <a:gd name="connsiteY30" fmla="*/ 1424554 h 3037839"/>
              <a:gd name="connsiteX0" fmla="*/ 2586808 w 3853113"/>
              <a:gd name="connsiteY0" fmla="*/ 1685429 h 3298714"/>
              <a:gd name="connsiteX1" fmla="*/ 2261226 w 3853113"/>
              <a:gd name="connsiteY1" fmla="*/ 1650792 h 3298714"/>
              <a:gd name="connsiteX2" fmla="*/ 2088044 w 3853113"/>
              <a:gd name="connsiteY2" fmla="*/ 1622621 h 3298714"/>
              <a:gd name="connsiteX3" fmla="*/ 2245986 w 3853113"/>
              <a:gd name="connsiteY3" fmla="*/ 1043039 h 3298714"/>
              <a:gd name="connsiteX4" fmla="*/ 2165629 w 3853113"/>
              <a:gd name="connsiteY4" fmla="*/ 875861 h 3298714"/>
              <a:gd name="connsiteX5" fmla="*/ 2275506 w 3853113"/>
              <a:gd name="connsiteY5" fmla="*/ 682514 h 3298714"/>
              <a:gd name="connsiteX6" fmla="*/ 1980866 w 3853113"/>
              <a:gd name="connsiteY6" fmla="*/ 260875 h 3298714"/>
              <a:gd name="connsiteX7" fmla="*/ 1391589 w 3853113"/>
              <a:gd name="connsiteY7" fmla="*/ 83074 h 3298714"/>
              <a:gd name="connsiteX8" fmla="*/ 25066 w 3853113"/>
              <a:gd name="connsiteY8" fmla="*/ 1835675 h 3298714"/>
              <a:gd name="connsiteX9" fmla="*/ 302193 w 3853113"/>
              <a:gd name="connsiteY9" fmla="*/ 2192043 h 3298714"/>
              <a:gd name="connsiteX10" fmla="*/ 406067 w 3853113"/>
              <a:gd name="connsiteY10" fmla="*/ 2678954 h 3298714"/>
              <a:gd name="connsiteX11" fmla="*/ 792147 w 3853113"/>
              <a:gd name="connsiteY11" fmla="*/ 2856754 h 3298714"/>
              <a:gd name="connsiteX12" fmla="*/ 924227 w 3853113"/>
              <a:gd name="connsiteY12" fmla="*/ 3115834 h 3298714"/>
              <a:gd name="connsiteX13" fmla="*/ 1376347 w 3853113"/>
              <a:gd name="connsiteY13" fmla="*/ 3263154 h 3298714"/>
              <a:gd name="connsiteX14" fmla="*/ 1533827 w 3853113"/>
              <a:gd name="connsiteY14" fmla="*/ 3156474 h 3298714"/>
              <a:gd name="connsiteX15" fmla="*/ 1665907 w 3853113"/>
              <a:gd name="connsiteY15" fmla="*/ 3202194 h 3298714"/>
              <a:gd name="connsiteX16" fmla="*/ 1864027 w 3853113"/>
              <a:gd name="connsiteY16" fmla="*/ 3080274 h 3298714"/>
              <a:gd name="connsiteX17" fmla="*/ 1980867 w 3853113"/>
              <a:gd name="connsiteY17" fmla="*/ 3115834 h 3298714"/>
              <a:gd name="connsiteX18" fmla="*/ 2478707 w 3853113"/>
              <a:gd name="connsiteY18" fmla="*/ 3298714 h 3298714"/>
              <a:gd name="connsiteX19" fmla="*/ 2803827 w 3853113"/>
              <a:gd name="connsiteY19" fmla="*/ 3207274 h 3298714"/>
              <a:gd name="connsiteX20" fmla="*/ 3261027 w 3853113"/>
              <a:gd name="connsiteY20" fmla="*/ 3252995 h 3298714"/>
              <a:gd name="connsiteX21" fmla="*/ 3264295 w 3853113"/>
              <a:gd name="connsiteY21" fmla="*/ 2946192 h 3298714"/>
              <a:gd name="connsiteX22" fmla="*/ 3430088 w 3853113"/>
              <a:gd name="connsiteY22" fmla="*/ 2835356 h 3298714"/>
              <a:gd name="connsiteX23" fmla="*/ 3624975 w 3853113"/>
              <a:gd name="connsiteY23" fmla="*/ 2498690 h 3298714"/>
              <a:gd name="connsiteX24" fmla="*/ 3799080 w 3853113"/>
              <a:gd name="connsiteY24" fmla="*/ 2400785 h 3298714"/>
              <a:gd name="connsiteX25" fmla="*/ 3853113 w 3853113"/>
              <a:gd name="connsiteY25" fmla="*/ 2114458 h 3298714"/>
              <a:gd name="connsiteX26" fmla="*/ 3588029 w 3853113"/>
              <a:gd name="connsiteY26" fmla="*/ 2053959 h 3298714"/>
              <a:gd name="connsiteX27" fmla="*/ 3218113 w 3853113"/>
              <a:gd name="connsiteY27" fmla="*/ 2040105 h 3298714"/>
              <a:gd name="connsiteX28" fmla="*/ 2912389 w 3853113"/>
              <a:gd name="connsiteY28" fmla="*/ 2024865 h 3298714"/>
              <a:gd name="connsiteX29" fmla="*/ 2773844 w 3853113"/>
              <a:gd name="connsiteY29" fmla="*/ 1955592 h 3298714"/>
              <a:gd name="connsiteX30" fmla="*/ 2586808 w 3853113"/>
              <a:gd name="connsiteY30" fmla="*/ 1685429 h 3298714"/>
              <a:gd name="connsiteX0" fmla="*/ 2586808 w 3853113"/>
              <a:gd name="connsiteY0" fmla="*/ 1603031 h 3216316"/>
              <a:gd name="connsiteX1" fmla="*/ 2261226 w 3853113"/>
              <a:gd name="connsiteY1" fmla="*/ 1568394 h 3216316"/>
              <a:gd name="connsiteX2" fmla="*/ 2088044 w 3853113"/>
              <a:gd name="connsiteY2" fmla="*/ 1540223 h 3216316"/>
              <a:gd name="connsiteX3" fmla="*/ 2245986 w 3853113"/>
              <a:gd name="connsiteY3" fmla="*/ 960641 h 3216316"/>
              <a:gd name="connsiteX4" fmla="*/ 2165629 w 3853113"/>
              <a:gd name="connsiteY4" fmla="*/ 793463 h 3216316"/>
              <a:gd name="connsiteX5" fmla="*/ 2275506 w 3853113"/>
              <a:gd name="connsiteY5" fmla="*/ 600116 h 3216316"/>
              <a:gd name="connsiteX6" fmla="*/ 1980866 w 3853113"/>
              <a:gd name="connsiteY6" fmla="*/ 178477 h 3216316"/>
              <a:gd name="connsiteX7" fmla="*/ 1391589 w 3853113"/>
              <a:gd name="connsiteY7" fmla="*/ 676 h 3216316"/>
              <a:gd name="connsiteX8" fmla="*/ 25066 w 3853113"/>
              <a:gd name="connsiteY8" fmla="*/ 1753277 h 3216316"/>
              <a:gd name="connsiteX9" fmla="*/ 302193 w 3853113"/>
              <a:gd name="connsiteY9" fmla="*/ 2109645 h 3216316"/>
              <a:gd name="connsiteX10" fmla="*/ 406067 w 3853113"/>
              <a:gd name="connsiteY10" fmla="*/ 2596556 h 3216316"/>
              <a:gd name="connsiteX11" fmla="*/ 792147 w 3853113"/>
              <a:gd name="connsiteY11" fmla="*/ 2774356 h 3216316"/>
              <a:gd name="connsiteX12" fmla="*/ 924227 w 3853113"/>
              <a:gd name="connsiteY12" fmla="*/ 3033436 h 3216316"/>
              <a:gd name="connsiteX13" fmla="*/ 1376347 w 3853113"/>
              <a:gd name="connsiteY13" fmla="*/ 3180756 h 3216316"/>
              <a:gd name="connsiteX14" fmla="*/ 1533827 w 3853113"/>
              <a:gd name="connsiteY14" fmla="*/ 3074076 h 3216316"/>
              <a:gd name="connsiteX15" fmla="*/ 1665907 w 3853113"/>
              <a:gd name="connsiteY15" fmla="*/ 3119796 h 3216316"/>
              <a:gd name="connsiteX16" fmla="*/ 1864027 w 3853113"/>
              <a:gd name="connsiteY16" fmla="*/ 2997876 h 3216316"/>
              <a:gd name="connsiteX17" fmla="*/ 1980867 w 3853113"/>
              <a:gd name="connsiteY17" fmla="*/ 3033436 h 3216316"/>
              <a:gd name="connsiteX18" fmla="*/ 2478707 w 3853113"/>
              <a:gd name="connsiteY18" fmla="*/ 3216316 h 3216316"/>
              <a:gd name="connsiteX19" fmla="*/ 2803827 w 3853113"/>
              <a:gd name="connsiteY19" fmla="*/ 3124876 h 3216316"/>
              <a:gd name="connsiteX20" fmla="*/ 3261027 w 3853113"/>
              <a:gd name="connsiteY20" fmla="*/ 3170597 h 3216316"/>
              <a:gd name="connsiteX21" fmla="*/ 3264295 w 3853113"/>
              <a:gd name="connsiteY21" fmla="*/ 2863794 h 3216316"/>
              <a:gd name="connsiteX22" fmla="*/ 3430088 w 3853113"/>
              <a:gd name="connsiteY22" fmla="*/ 2752958 h 3216316"/>
              <a:gd name="connsiteX23" fmla="*/ 3624975 w 3853113"/>
              <a:gd name="connsiteY23" fmla="*/ 2416292 h 3216316"/>
              <a:gd name="connsiteX24" fmla="*/ 3799080 w 3853113"/>
              <a:gd name="connsiteY24" fmla="*/ 2318387 h 3216316"/>
              <a:gd name="connsiteX25" fmla="*/ 3853113 w 3853113"/>
              <a:gd name="connsiteY25" fmla="*/ 2032060 h 3216316"/>
              <a:gd name="connsiteX26" fmla="*/ 3588029 w 3853113"/>
              <a:gd name="connsiteY26" fmla="*/ 1971561 h 3216316"/>
              <a:gd name="connsiteX27" fmla="*/ 3218113 w 3853113"/>
              <a:gd name="connsiteY27" fmla="*/ 1957707 h 3216316"/>
              <a:gd name="connsiteX28" fmla="*/ 2912389 w 3853113"/>
              <a:gd name="connsiteY28" fmla="*/ 1942467 h 3216316"/>
              <a:gd name="connsiteX29" fmla="*/ 2773844 w 3853113"/>
              <a:gd name="connsiteY29" fmla="*/ 1873194 h 3216316"/>
              <a:gd name="connsiteX30" fmla="*/ 2586808 w 3853113"/>
              <a:gd name="connsiteY30" fmla="*/ 1603031 h 3216316"/>
              <a:gd name="connsiteX0" fmla="*/ 2586808 w 3853113"/>
              <a:gd name="connsiteY0" fmla="*/ 1602355 h 3215640"/>
              <a:gd name="connsiteX1" fmla="*/ 2261226 w 3853113"/>
              <a:gd name="connsiteY1" fmla="*/ 1567718 h 3215640"/>
              <a:gd name="connsiteX2" fmla="*/ 2088044 w 3853113"/>
              <a:gd name="connsiteY2" fmla="*/ 1539547 h 3215640"/>
              <a:gd name="connsiteX3" fmla="*/ 2245986 w 3853113"/>
              <a:gd name="connsiteY3" fmla="*/ 959965 h 3215640"/>
              <a:gd name="connsiteX4" fmla="*/ 2165629 w 3853113"/>
              <a:gd name="connsiteY4" fmla="*/ 792787 h 3215640"/>
              <a:gd name="connsiteX5" fmla="*/ 2275506 w 3853113"/>
              <a:gd name="connsiteY5" fmla="*/ 599440 h 3215640"/>
              <a:gd name="connsiteX6" fmla="*/ 1980866 w 3853113"/>
              <a:gd name="connsiteY6" fmla="*/ 177801 h 3215640"/>
              <a:gd name="connsiteX7" fmla="*/ 1391589 w 3853113"/>
              <a:gd name="connsiteY7" fmla="*/ 0 h 3215640"/>
              <a:gd name="connsiteX8" fmla="*/ 25066 w 3853113"/>
              <a:gd name="connsiteY8" fmla="*/ 1752601 h 3215640"/>
              <a:gd name="connsiteX9" fmla="*/ 302193 w 3853113"/>
              <a:gd name="connsiteY9" fmla="*/ 2108969 h 3215640"/>
              <a:gd name="connsiteX10" fmla="*/ 406067 w 3853113"/>
              <a:gd name="connsiteY10" fmla="*/ 2595880 h 3215640"/>
              <a:gd name="connsiteX11" fmla="*/ 792147 w 3853113"/>
              <a:gd name="connsiteY11" fmla="*/ 2773680 h 3215640"/>
              <a:gd name="connsiteX12" fmla="*/ 924227 w 3853113"/>
              <a:gd name="connsiteY12" fmla="*/ 3032760 h 3215640"/>
              <a:gd name="connsiteX13" fmla="*/ 1376347 w 3853113"/>
              <a:gd name="connsiteY13" fmla="*/ 3180080 h 3215640"/>
              <a:gd name="connsiteX14" fmla="*/ 1533827 w 3853113"/>
              <a:gd name="connsiteY14" fmla="*/ 3073400 h 3215640"/>
              <a:gd name="connsiteX15" fmla="*/ 1665907 w 3853113"/>
              <a:gd name="connsiteY15" fmla="*/ 3119120 h 3215640"/>
              <a:gd name="connsiteX16" fmla="*/ 1864027 w 3853113"/>
              <a:gd name="connsiteY16" fmla="*/ 2997200 h 3215640"/>
              <a:gd name="connsiteX17" fmla="*/ 1980867 w 3853113"/>
              <a:gd name="connsiteY17" fmla="*/ 3032760 h 3215640"/>
              <a:gd name="connsiteX18" fmla="*/ 2478707 w 3853113"/>
              <a:gd name="connsiteY18" fmla="*/ 3215640 h 3215640"/>
              <a:gd name="connsiteX19" fmla="*/ 2803827 w 3853113"/>
              <a:gd name="connsiteY19" fmla="*/ 3124200 h 3215640"/>
              <a:gd name="connsiteX20" fmla="*/ 3261027 w 3853113"/>
              <a:gd name="connsiteY20" fmla="*/ 3169921 h 3215640"/>
              <a:gd name="connsiteX21" fmla="*/ 3264295 w 3853113"/>
              <a:gd name="connsiteY21" fmla="*/ 2863118 h 3215640"/>
              <a:gd name="connsiteX22" fmla="*/ 3430088 w 3853113"/>
              <a:gd name="connsiteY22" fmla="*/ 2752282 h 3215640"/>
              <a:gd name="connsiteX23" fmla="*/ 3624975 w 3853113"/>
              <a:gd name="connsiteY23" fmla="*/ 2415616 h 3215640"/>
              <a:gd name="connsiteX24" fmla="*/ 3799080 w 3853113"/>
              <a:gd name="connsiteY24" fmla="*/ 2317711 h 3215640"/>
              <a:gd name="connsiteX25" fmla="*/ 3853113 w 3853113"/>
              <a:gd name="connsiteY25" fmla="*/ 2031384 h 3215640"/>
              <a:gd name="connsiteX26" fmla="*/ 3588029 w 3853113"/>
              <a:gd name="connsiteY26" fmla="*/ 1970885 h 3215640"/>
              <a:gd name="connsiteX27" fmla="*/ 3218113 w 3853113"/>
              <a:gd name="connsiteY27" fmla="*/ 1957031 h 3215640"/>
              <a:gd name="connsiteX28" fmla="*/ 2912389 w 3853113"/>
              <a:gd name="connsiteY28" fmla="*/ 1941791 h 3215640"/>
              <a:gd name="connsiteX29" fmla="*/ 2773844 w 3853113"/>
              <a:gd name="connsiteY29" fmla="*/ 1872518 h 3215640"/>
              <a:gd name="connsiteX30" fmla="*/ 2586808 w 3853113"/>
              <a:gd name="connsiteY30" fmla="*/ 1602355 h 3215640"/>
              <a:gd name="connsiteX0" fmla="*/ 2586808 w 3853113"/>
              <a:gd name="connsiteY0" fmla="*/ 1705111 h 3318396"/>
              <a:gd name="connsiteX1" fmla="*/ 2261226 w 3853113"/>
              <a:gd name="connsiteY1" fmla="*/ 1670474 h 3318396"/>
              <a:gd name="connsiteX2" fmla="*/ 2088044 w 3853113"/>
              <a:gd name="connsiteY2" fmla="*/ 1642303 h 3318396"/>
              <a:gd name="connsiteX3" fmla="*/ 2245986 w 3853113"/>
              <a:gd name="connsiteY3" fmla="*/ 1062721 h 3318396"/>
              <a:gd name="connsiteX4" fmla="*/ 2165629 w 3853113"/>
              <a:gd name="connsiteY4" fmla="*/ 895543 h 3318396"/>
              <a:gd name="connsiteX5" fmla="*/ 2275506 w 3853113"/>
              <a:gd name="connsiteY5" fmla="*/ 702196 h 3318396"/>
              <a:gd name="connsiteX6" fmla="*/ 1980866 w 3853113"/>
              <a:gd name="connsiteY6" fmla="*/ 280557 h 3318396"/>
              <a:gd name="connsiteX7" fmla="*/ 1650669 w 3853113"/>
              <a:gd name="connsiteY7" fmla="*/ 214516 h 3318396"/>
              <a:gd name="connsiteX8" fmla="*/ 1391589 w 3853113"/>
              <a:gd name="connsiteY8" fmla="*/ 102756 h 3318396"/>
              <a:gd name="connsiteX9" fmla="*/ 25066 w 3853113"/>
              <a:gd name="connsiteY9" fmla="*/ 1855357 h 3318396"/>
              <a:gd name="connsiteX10" fmla="*/ 302193 w 3853113"/>
              <a:gd name="connsiteY10" fmla="*/ 2211725 h 3318396"/>
              <a:gd name="connsiteX11" fmla="*/ 406067 w 3853113"/>
              <a:gd name="connsiteY11" fmla="*/ 2698636 h 3318396"/>
              <a:gd name="connsiteX12" fmla="*/ 792147 w 3853113"/>
              <a:gd name="connsiteY12" fmla="*/ 2876436 h 3318396"/>
              <a:gd name="connsiteX13" fmla="*/ 924227 w 3853113"/>
              <a:gd name="connsiteY13" fmla="*/ 3135516 h 3318396"/>
              <a:gd name="connsiteX14" fmla="*/ 1376347 w 3853113"/>
              <a:gd name="connsiteY14" fmla="*/ 3282836 h 3318396"/>
              <a:gd name="connsiteX15" fmla="*/ 1533827 w 3853113"/>
              <a:gd name="connsiteY15" fmla="*/ 3176156 h 3318396"/>
              <a:gd name="connsiteX16" fmla="*/ 1665907 w 3853113"/>
              <a:gd name="connsiteY16" fmla="*/ 3221876 h 3318396"/>
              <a:gd name="connsiteX17" fmla="*/ 1864027 w 3853113"/>
              <a:gd name="connsiteY17" fmla="*/ 3099956 h 3318396"/>
              <a:gd name="connsiteX18" fmla="*/ 1980867 w 3853113"/>
              <a:gd name="connsiteY18" fmla="*/ 3135516 h 3318396"/>
              <a:gd name="connsiteX19" fmla="*/ 2478707 w 3853113"/>
              <a:gd name="connsiteY19" fmla="*/ 3318396 h 3318396"/>
              <a:gd name="connsiteX20" fmla="*/ 2803827 w 3853113"/>
              <a:gd name="connsiteY20" fmla="*/ 3226956 h 3318396"/>
              <a:gd name="connsiteX21" fmla="*/ 3261027 w 3853113"/>
              <a:gd name="connsiteY21" fmla="*/ 3272677 h 3318396"/>
              <a:gd name="connsiteX22" fmla="*/ 3264295 w 3853113"/>
              <a:gd name="connsiteY22" fmla="*/ 2965874 h 3318396"/>
              <a:gd name="connsiteX23" fmla="*/ 3430088 w 3853113"/>
              <a:gd name="connsiteY23" fmla="*/ 2855038 h 3318396"/>
              <a:gd name="connsiteX24" fmla="*/ 3624975 w 3853113"/>
              <a:gd name="connsiteY24" fmla="*/ 2518372 h 3318396"/>
              <a:gd name="connsiteX25" fmla="*/ 3799080 w 3853113"/>
              <a:gd name="connsiteY25" fmla="*/ 2420467 h 3318396"/>
              <a:gd name="connsiteX26" fmla="*/ 3853113 w 3853113"/>
              <a:gd name="connsiteY26" fmla="*/ 2134140 h 3318396"/>
              <a:gd name="connsiteX27" fmla="*/ 3588029 w 3853113"/>
              <a:gd name="connsiteY27" fmla="*/ 2073641 h 3318396"/>
              <a:gd name="connsiteX28" fmla="*/ 3218113 w 3853113"/>
              <a:gd name="connsiteY28" fmla="*/ 2059787 h 3318396"/>
              <a:gd name="connsiteX29" fmla="*/ 2912389 w 3853113"/>
              <a:gd name="connsiteY29" fmla="*/ 2044547 h 3318396"/>
              <a:gd name="connsiteX30" fmla="*/ 2773844 w 3853113"/>
              <a:gd name="connsiteY30" fmla="*/ 1975274 h 3318396"/>
              <a:gd name="connsiteX31" fmla="*/ 2586808 w 3853113"/>
              <a:gd name="connsiteY31" fmla="*/ 1705111 h 3318396"/>
              <a:gd name="connsiteX0" fmla="*/ 2586808 w 3853113"/>
              <a:gd name="connsiteY0" fmla="*/ 1733707 h 3346992"/>
              <a:gd name="connsiteX1" fmla="*/ 2261226 w 3853113"/>
              <a:gd name="connsiteY1" fmla="*/ 1699070 h 3346992"/>
              <a:gd name="connsiteX2" fmla="*/ 2088044 w 3853113"/>
              <a:gd name="connsiteY2" fmla="*/ 1670899 h 3346992"/>
              <a:gd name="connsiteX3" fmla="*/ 2245986 w 3853113"/>
              <a:gd name="connsiteY3" fmla="*/ 1091317 h 3346992"/>
              <a:gd name="connsiteX4" fmla="*/ 2165629 w 3853113"/>
              <a:gd name="connsiteY4" fmla="*/ 924139 h 3346992"/>
              <a:gd name="connsiteX5" fmla="*/ 2275506 w 3853113"/>
              <a:gd name="connsiteY5" fmla="*/ 730792 h 3346992"/>
              <a:gd name="connsiteX6" fmla="*/ 1980866 w 3853113"/>
              <a:gd name="connsiteY6" fmla="*/ 309153 h 3346992"/>
              <a:gd name="connsiteX7" fmla="*/ 1772589 w 3853113"/>
              <a:gd name="connsiteY7" fmla="*/ 121192 h 3346992"/>
              <a:gd name="connsiteX8" fmla="*/ 1391589 w 3853113"/>
              <a:gd name="connsiteY8" fmla="*/ 131352 h 3346992"/>
              <a:gd name="connsiteX9" fmla="*/ 25066 w 3853113"/>
              <a:gd name="connsiteY9" fmla="*/ 1883953 h 3346992"/>
              <a:gd name="connsiteX10" fmla="*/ 302193 w 3853113"/>
              <a:gd name="connsiteY10" fmla="*/ 2240321 h 3346992"/>
              <a:gd name="connsiteX11" fmla="*/ 406067 w 3853113"/>
              <a:gd name="connsiteY11" fmla="*/ 2727232 h 3346992"/>
              <a:gd name="connsiteX12" fmla="*/ 792147 w 3853113"/>
              <a:gd name="connsiteY12" fmla="*/ 2905032 h 3346992"/>
              <a:gd name="connsiteX13" fmla="*/ 924227 w 3853113"/>
              <a:gd name="connsiteY13" fmla="*/ 3164112 h 3346992"/>
              <a:gd name="connsiteX14" fmla="*/ 1376347 w 3853113"/>
              <a:gd name="connsiteY14" fmla="*/ 3311432 h 3346992"/>
              <a:gd name="connsiteX15" fmla="*/ 1533827 w 3853113"/>
              <a:gd name="connsiteY15" fmla="*/ 3204752 h 3346992"/>
              <a:gd name="connsiteX16" fmla="*/ 1665907 w 3853113"/>
              <a:gd name="connsiteY16" fmla="*/ 3250472 h 3346992"/>
              <a:gd name="connsiteX17" fmla="*/ 1864027 w 3853113"/>
              <a:gd name="connsiteY17" fmla="*/ 3128552 h 3346992"/>
              <a:gd name="connsiteX18" fmla="*/ 1980867 w 3853113"/>
              <a:gd name="connsiteY18" fmla="*/ 3164112 h 3346992"/>
              <a:gd name="connsiteX19" fmla="*/ 2478707 w 3853113"/>
              <a:gd name="connsiteY19" fmla="*/ 3346992 h 3346992"/>
              <a:gd name="connsiteX20" fmla="*/ 2803827 w 3853113"/>
              <a:gd name="connsiteY20" fmla="*/ 3255552 h 3346992"/>
              <a:gd name="connsiteX21" fmla="*/ 3261027 w 3853113"/>
              <a:gd name="connsiteY21" fmla="*/ 3301273 h 3346992"/>
              <a:gd name="connsiteX22" fmla="*/ 3264295 w 3853113"/>
              <a:gd name="connsiteY22" fmla="*/ 2994470 h 3346992"/>
              <a:gd name="connsiteX23" fmla="*/ 3430088 w 3853113"/>
              <a:gd name="connsiteY23" fmla="*/ 2883634 h 3346992"/>
              <a:gd name="connsiteX24" fmla="*/ 3624975 w 3853113"/>
              <a:gd name="connsiteY24" fmla="*/ 2546968 h 3346992"/>
              <a:gd name="connsiteX25" fmla="*/ 3799080 w 3853113"/>
              <a:gd name="connsiteY25" fmla="*/ 2449063 h 3346992"/>
              <a:gd name="connsiteX26" fmla="*/ 3853113 w 3853113"/>
              <a:gd name="connsiteY26" fmla="*/ 2162736 h 3346992"/>
              <a:gd name="connsiteX27" fmla="*/ 3588029 w 3853113"/>
              <a:gd name="connsiteY27" fmla="*/ 2102237 h 3346992"/>
              <a:gd name="connsiteX28" fmla="*/ 3218113 w 3853113"/>
              <a:gd name="connsiteY28" fmla="*/ 2088383 h 3346992"/>
              <a:gd name="connsiteX29" fmla="*/ 2912389 w 3853113"/>
              <a:gd name="connsiteY29" fmla="*/ 2073143 h 3346992"/>
              <a:gd name="connsiteX30" fmla="*/ 2773844 w 3853113"/>
              <a:gd name="connsiteY30" fmla="*/ 2003870 h 3346992"/>
              <a:gd name="connsiteX31" fmla="*/ 2586808 w 3853113"/>
              <a:gd name="connsiteY31" fmla="*/ 1733707 h 3346992"/>
              <a:gd name="connsiteX0" fmla="*/ 2586808 w 3853113"/>
              <a:gd name="connsiteY0" fmla="*/ 1727572 h 3340857"/>
              <a:gd name="connsiteX1" fmla="*/ 2261226 w 3853113"/>
              <a:gd name="connsiteY1" fmla="*/ 1692935 h 3340857"/>
              <a:gd name="connsiteX2" fmla="*/ 2088044 w 3853113"/>
              <a:gd name="connsiteY2" fmla="*/ 1664764 h 3340857"/>
              <a:gd name="connsiteX3" fmla="*/ 2245986 w 3853113"/>
              <a:gd name="connsiteY3" fmla="*/ 1085182 h 3340857"/>
              <a:gd name="connsiteX4" fmla="*/ 2165629 w 3853113"/>
              <a:gd name="connsiteY4" fmla="*/ 918004 h 3340857"/>
              <a:gd name="connsiteX5" fmla="*/ 2275506 w 3853113"/>
              <a:gd name="connsiteY5" fmla="*/ 724657 h 3340857"/>
              <a:gd name="connsiteX6" fmla="*/ 1980866 w 3853113"/>
              <a:gd name="connsiteY6" fmla="*/ 303018 h 3340857"/>
              <a:gd name="connsiteX7" fmla="*/ 1772589 w 3853113"/>
              <a:gd name="connsiteY7" fmla="*/ 115057 h 3340857"/>
              <a:gd name="connsiteX8" fmla="*/ 1391589 w 3853113"/>
              <a:gd name="connsiteY8" fmla="*/ 125217 h 3340857"/>
              <a:gd name="connsiteX9" fmla="*/ 25066 w 3853113"/>
              <a:gd name="connsiteY9" fmla="*/ 1877818 h 3340857"/>
              <a:gd name="connsiteX10" fmla="*/ 302193 w 3853113"/>
              <a:gd name="connsiteY10" fmla="*/ 2234186 h 3340857"/>
              <a:gd name="connsiteX11" fmla="*/ 406067 w 3853113"/>
              <a:gd name="connsiteY11" fmla="*/ 2721097 h 3340857"/>
              <a:gd name="connsiteX12" fmla="*/ 792147 w 3853113"/>
              <a:gd name="connsiteY12" fmla="*/ 2898897 h 3340857"/>
              <a:gd name="connsiteX13" fmla="*/ 924227 w 3853113"/>
              <a:gd name="connsiteY13" fmla="*/ 3157977 h 3340857"/>
              <a:gd name="connsiteX14" fmla="*/ 1376347 w 3853113"/>
              <a:gd name="connsiteY14" fmla="*/ 3305297 h 3340857"/>
              <a:gd name="connsiteX15" fmla="*/ 1533827 w 3853113"/>
              <a:gd name="connsiteY15" fmla="*/ 3198617 h 3340857"/>
              <a:gd name="connsiteX16" fmla="*/ 1665907 w 3853113"/>
              <a:gd name="connsiteY16" fmla="*/ 3244337 h 3340857"/>
              <a:gd name="connsiteX17" fmla="*/ 1864027 w 3853113"/>
              <a:gd name="connsiteY17" fmla="*/ 3122417 h 3340857"/>
              <a:gd name="connsiteX18" fmla="*/ 1980867 w 3853113"/>
              <a:gd name="connsiteY18" fmla="*/ 3157977 h 3340857"/>
              <a:gd name="connsiteX19" fmla="*/ 2478707 w 3853113"/>
              <a:gd name="connsiteY19" fmla="*/ 3340857 h 3340857"/>
              <a:gd name="connsiteX20" fmla="*/ 2803827 w 3853113"/>
              <a:gd name="connsiteY20" fmla="*/ 3249417 h 3340857"/>
              <a:gd name="connsiteX21" fmla="*/ 3261027 w 3853113"/>
              <a:gd name="connsiteY21" fmla="*/ 3295138 h 3340857"/>
              <a:gd name="connsiteX22" fmla="*/ 3264295 w 3853113"/>
              <a:gd name="connsiteY22" fmla="*/ 2988335 h 3340857"/>
              <a:gd name="connsiteX23" fmla="*/ 3430088 w 3853113"/>
              <a:gd name="connsiteY23" fmla="*/ 2877499 h 3340857"/>
              <a:gd name="connsiteX24" fmla="*/ 3624975 w 3853113"/>
              <a:gd name="connsiteY24" fmla="*/ 2540833 h 3340857"/>
              <a:gd name="connsiteX25" fmla="*/ 3799080 w 3853113"/>
              <a:gd name="connsiteY25" fmla="*/ 2442928 h 3340857"/>
              <a:gd name="connsiteX26" fmla="*/ 3853113 w 3853113"/>
              <a:gd name="connsiteY26" fmla="*/ 2156601 h 3340857"/>
              <a:gd name="connsiteX27" fmla="*/ 3588029 w 3853113"/>
              <a:gd name="connsiteY27" fmla="*/ 2096102 h 3340857"/>
              <a:gd name="connsiteX28" fmla="*/ 3218113 w 3853113"/>
              <a:gd name="connsiteY28" fmla="*/ 2082248 h 3340857"/>
              <a:gd name="connsiteX29" fmla="*/ 2912389 w 3853113"/>
              <a:gd name="connsiteY29" fmla="*/ 2067008 h 3340857"/>
              <a:gd name="connsiteX30" fmla="*/ 2773844 w 3853113"/>
              <a:gd name="connsiteY30" fmla="*/ 1997735 h 3340857"/>
              <a:gd name="connsiteX31" fmla="*/ 2586808 w 3853113"/>
              <a:gd name="connsiteY31" fmla="*/ 1727572 h 3340857"/>
              <a:gd name="connsiteX0" fmla="*/ 2586808 w 3853113"/>
              <a:gd name="connsiteY0" fmla="*/ 1715492 h 3328777"/>
              <a:gd name="connsiteX1" fmla="*/ 2261226 w 3853113"/>
              <a:gd name="connsiteY1" fmla="*/ 1680855 h 3328777"/>
              <a:gd name="connsiteX2" fmla="*/ 2088044 w 3853113"/>
              <a:gd name="connsiteY2" fmla="*/ 1652684 h 3328777"/>
              <a:gd name="connsiteX3" fmla="*/ 2245986 w 3853113"/>
              <a:gd name="connsiteY3" fmla="*/ 1073102 h 3328777"/>
              <a:gd name="connsiteX4" fmla="*/ 2165629 w 3853113"/>
              <a:gd name="connsiteY4" fmla="*/ 905924 h 3328777"/>
              <a:gd name="connsiteX5" fmla="*/ 2275506 w 3853113"/>
              <a:gd name="connsiteY5" fmla="*/ 712577 h 3328777"/>
              <a:gd name="connsiteX6" fmla="*/ 1980866 w 3853113"/>
              <a:gd name="connsiteY6" fmla="*/ 290938 h 3328777"/>
              <a:gd name="connsiteX7" fmla="*/ 1772589 w 3853113"/>
              <a:gd name="connsiteY7" fmla="*/ 102977 h 3328777"/>
              <a:gd name="connsiteX8" fmla="*/ 1391589 w 3853113"/>
              <a:gd name="connsiteY8" fmla="*/ 113137 h 3328777"/>
              <a:gd name="connsiteX9" fmla="*/ 25066 w 3853113"/>
              <a:gd name="connsiteY9" fmla="*/ 1865738 h 3328777"/>
              <a:gd name="connsiteX10" fmla="*/ 302193 w 3853113"/>
              <a:gd name="connsiteY10" fmla="*/ 2222106 h 3328777"/>
              <a:gd name="connsiteX11" fmla="*/ 406067 w 3853113"/>
              <a:gd name="connsiteY11" fmla="*/ 2709017 h 3328777"/>
              <a:gd name="connsiteX12" fmla="*/ 792147 w 3853113"/>
              <a:gd name="connsiteY12" fmla="*/ 2886817 h 3328777"/>
              <a:gd name="connsiteX13" fmla="*/ 924227 w 3853113"/>
              <a:gd name="connsiteY13" fmla="*/ 3145897 h 3328777"/>
              <a:gd name="connsiteX14" fmla="*/ 1376347 w 3853113"/>
              <a:gd name="connsiteY14" fmla="*/ 3293217 h 3328777"/>
              <a:gd name="connsiteX15" fmla="*/ 1533827 w 3853113"/>
              <a:gd name="connsiteY15" fmla="*/ 3186537 h 3328777"/>
              <a:gd name="connsiteX16" fmla="*/ 1665907 w 3853113"/>
              <a:gd name="connsiteY16" fmla="*/ 3232257 h 3328777"/>
              <a:gd name="connsiteX17" fmla="*/ 1864027 w 3853113"/>
              <a:gd name="connsiteY17" fmla="*/ 3110337 h 3328777"/>
              <a:gd name="connsiteX18" fmla="*/ 1980867 w 3853113"/>
              <a:gd name="connsiteY18" fmla="*/ 3145897 h 3328777"/>
              <a:gd name="connsiteX19" fmla="*/ 2478707 w 3853113"/>
              <a:gd name="connsiteY19" fmla="*/ 3328777 h 3328777"/>
              <a:gd name="connsiteX20" fmla="*/ 2803827 w 3853113"/>
              <a:gd name="connsiteY20" fmla="*/ 3237337 h 3328777"/>
              <a:gd name="connsiteX21" fmla="*/ 3261027 w 3853113"/>
              <a:gd name="connsiteY21" fmla="*/ 3283058 h 3328777"/>
              <a:gd name="connsiteX22" fmla="*/ 3264295 w 3853113"/>
              <a:gd name="connsiteY22" fmla="*/ 2976255 h 3328777"/>
              <a:gd name="connsiteX23" fmla="*/ 3430088 w 3853113"/>
              <a:gd name="connsiteY23" fmla="*/ 2865419 h 3328777"/>
              <a:gd name="connsiteX24" fmla="*/ 3624975 w 3853113"/>
              <a:gd name="connsiteY24" fmla="*/ 2528753 h 3328777"/>
              <a:gd name="connsiteX25" fmla="*/ 3799080 w 3853113"/>
              <a:gd name="connsiteY25" fmla="*/ 2430848 h 3328777"/>
              <a:gd name="connsiteX26" fmla="*/ 3853113 w 3853113"/>
              <a:gd name="connsiteY26" fmla="*/ 2144521 h 3328777"/>
              <a:gd name="connsiteX27" fmla="*/ 3588029 w 3853113"/>
              <a:gd name="connsiteY27" fmla="*/ 2084022 h 3328777"/>
              <a:gd name="connsiteX28" fmla="*/ 3218113 w 3853113"/>
              <a:gd name="connsiteY28" fmla="*/ 2070168 h 3328777"/>
              <a:gd name="connsiteX29" fmla="*/ 2912389 w 3853113"/>
              <a:gd name="connsiteY29" fmla="*/ 2054928 h 3328777"/>
              <a:gd name="connsiteX30" fmla="*/ 2773844 w 3853113"/>
              <a:gd name="connsiteY30" fmla="*/ 1985655 h 3328777"/>
              <a:gd name="connsiteX31" fmla="*/ 2586808 w 3853113"/>
              <a:gd name="connsiteY31" fmla="*/ 1715492 h 3328777"/>
              <a:gd name="connsiteX0" fmla="*/ 2586808 w 3853113"/>
              <a:gd name="connsiteY0" fmla="*/ 1693488 h 3306773"/>
              <a:gd name="connsiteX1" fmla="*/ 2261226 w 3853113"/>
              <a:gd name="connsiteY1" fmla="*/ 1658851 h 3306773"/>
              <a:gd name="connsiteX2" fmla="*/ 2088044 w 3853113"/>
              <a:gd name="connsiteY2" fmla="*/ 1630680 h 3306773"/>
              <a:gd name="connsiteX3" fmla="*/ 2245986 w 3853113"/>
              <a:gd name="connsiteY3" fmla="*/ 1051098 h 3306773"/>
              <a:gd name="connsiteX4" fmla="*/ 2165629 w 3853113"/>
              <a:gd name="connsiteY4" fmla="*/ 883920 h 3306773"/>
              <a:gd name="connsiteX5" fmla="*/ 2275506 w 3853113"/>
              <a:gd name="connsiteY5" fmla="*/ 690573 h 3306773"/>
              <a:gd name="connsiteX6" fmla="*/ 1980866 w 3853113"/>
              <a:gd name="connsiteY6" fmla="*/ 268934 h 3306773"/>
              <a:gd name="connsiteX7" fmla="*/ 1772589 w 3853113"/>
              <a:gd name="connsiteY7" fmla="*/ 80973 h 3306773"/>
              <a:gd name="connsiteX8" fmla="*/ 1391589 w 3853113"/>
              <a:gd name="connsiteY8" fmla="*/ 91133 h 3306773"/>
              <a:gd name="connsiteX9" fmla="*/ 25066 w 3853113"/>
              <a:gd name="connsiteY9" fmla="*/ 1843734 h 3306773"/>
              <a:gd name="connsiteX10" fmla="*/ 302193 w 3853113"/>
              <a:gd name="connsiteY10" fmla="*/ 2200102 h 3306773"/>
              <a:gd name="connsiteX11" fmla="*/ 406067 w 3853113"/>
              <a:gd name="connsiteY11" fmla="*/ 2687013 h 3306773"/>
              <a:gd name="connsiteX12" fmla="*/ 792147 w 3853113"/>
              <a:gd name="connsiteY12" fmla="*/ 2864813 h 3306773"/>
              <a:gd name="connsiteX13" fmla="*/ 924227 w 3853113"/>
              <a:gd name="connsiteY13" fmla="*/ 3123893 h 3306773"/>
              <a:gd name="connsiteX14" fmla="*/ 1376347 w 3853113"/>
              <a:gd name="connsiteY14" fmla="*/ 3271213 h 3306773"/>
              <a:gd name="connsiteX15" fmla="*/ 1533827 w 3853113"/>
              <a:gd name="connsiteY15" fmla="*/ 3164533 h 3306773"/>
              <a:gd name="connsiteX16" fmla="*/ 1665907 w 3853113"/>
              <a:gd name="connsiteY16" fmla="*/ 3210253 h 3306773"/>
              <a:gd name="connsiteX17" fmla="*/ 1864027 w 3853113"/>
              <a:gd name="connsiteY17" fmla="*/ 3088333 h 3306773"/>
              <a:gd name="connsiteX18" fmla="*/ 1980867 w 3853113"/>
              <a:gd name="connsiteY18" fmla="*/ 3123893 h 3306773"/>
              <a:gd name="connsiteX19" fmla="*/ 2478707 w 3853113"/>
              <a:gd name="connsiteY19" fmla="*/ 3306773 h 3306773"/>
              <a:gd name="connsiteX20" fmla="*/ 2803827 w 3853113"/>
              <a:gd name="connsiteY20" fmla="*/ 3215333 h 3306773"/>
              <a:gd name="connsiteX21" fmla="*/ 3261027 w 3853113"/>
              <a:gd name="connsiteY21" fmla="*/ 3261054 h 3306773"/>
              <a:gd name="connsiteX22" fmla="*/ 3264295 w 3853113"/>
              <a:gd name="connsiteY22" fmla="*/ 2954251 h 3306773"/>
              <a:gd name="connsiteX23" fmla="*/ 3430088 w 3853113"/>
              <a:gd name="connsiteY23" fmla="*/ 2843415 h 3306773"/>
              <a:gd name="connsiteX24" fmla="*/ 3624975 w 3853113"/>
              <a:gd name="connsiteY24" fmla="*/ 2506749 h 3306773"/>
              <a:gd name="connsiteX25" fmla="*/ 3799080 w 3853113"/>
              <a:gd name="connsiteY25" fmla="*/ 2408844 h 3306773"/>
              <a:gd name="connsiteX26" fmla="*/ 3853113 w 3853113"/>
              <a:gd name="connsiteY26" fmla="*/ 2122517 h 3306773"/>
              <a:gd name="connsiteX27" fmla="*/ 3588029 w 3853113"/>
              <a:gd name="connsiteY27" fmla="*/ 2062018 h 3306773"/>
              <a:gd name="connsiteX28" fmla="*/ 3218113 w 3853113"/>
              <a:gd name="connsiteY28" fmla="*/ 2048164 h 3306773"/>
              <a:gd name="connsiteX29" fmla="*/ 2912389 w 3853113"/>
              <a:gd name="connsiteY29" fmla="*/ 2032924 h 3306773"/>
              <a:gd name="connsiteX30" fmla="*/ 2773844 w 3853113"/>
              <a:gd name="connsiteY30" fmla="*/ 1963651 h 3306773"/>
              <a:gd name="connsiteX31" fmla="*/ 2586808 w 3853113"/>
              <a:gd name="connsiteY31" fmla="*/ 1693488 h 3306773"/>
              <a:gd name="connsiteX0" fmla="*/ 2586808 w 3853113"/>
              <a:gd name="connsiteY0" fmla="*/ 1719667 h 3332952"/>
              <a:gd name="connsiteX1" fmla="*/ 2261226 w 3853113"/>
              <a:gd name="connsiteY1" fmla="*/ 1685030 h 3332952"/>
              <a:gd name="connsiteX2" fmla="*/ 2088044 w 3853113"/>
              <a:gd name="connsiteY2" fmla="*/ 1656859 h 3332952"/>
              <a:gd name="connsiteX3" fmla="*/ 2245986 w 3853113"/>
              <a:gd name="connsiteY3" fmla="*/ 1077277 h 3332952"/>
              <a:gd name="connsiteX4" fmla="*/ 2165629 w 3853113"/>
              <a:gd name="connsiteY4" fmla="*/ 910099 h 3332952"/>
              <a:gd name="connsiteX5" fmla="*/ 2275506 w 3853113"/>
              <a:gd name="connsiteY5" fmla="*/ 716752 h 3332952"/>
              <a:gd name="connsiteX6" fmla="*/ 1980866 w 3853113"/>
              <a:gd name="connsiteY6" fmla="*/ 295113 h 3332952"/>
              <a:gd name="connsiteX7" fmla="*/ 1772589 w 3853113"/>
              <a:gd name="connsiteY7" fmla="*/ 107152 h 3332952"/>
              <a:gd name="connsiteX8" fmla="*/ 1391589 w 3853113"/>
              <a:gd name="connsiteY8" fmla="*/ 117312 h 3332952"/>
              <a:gd name="connsiteX9" fmla="*/ 25066 w 3853113"/>
              <a:gd name="connsiteY9" fmla="*/ 1869913 h 3332952"/>
              <a:gd name="connsiteX10" fmla="*/ 302193 w 3853113"/>
              <a:gd name="connsiteY10" fmla="*/ 2226281 h 3332952"/>
              <a:gd name="connsiteX11" fmla="*/ 406067 w 3853113"/>
              <a:gd name="connsiteY11" fmla="*/ 2713192 h 3332952"/>
              <a:gd name="connsiteX12" fmla="*/ 792147 w 3853113"/>
              <a:gd name="connsiteY12" fmla="*/ 2890992 h 3332952"/>
              <a:gd name="connsiteX13" fmla="*/ 924227 w 3853113"/>
              <a:gd name="connsiteY13" fmla="*/ 3150072 h 3332952"/>
              <a:gd name="connsiteX14" fmla="*/ 1376347 w 3853113"/>
              <a:gd name="connsiteY14" fmla="*/ 3297392 h 3332952"/>
              <a:gd name="connsiteX15" fmla="*/ 1533827 w 3853113"/>
              <a:gd name="connsiteY15" fmla="*/ 3190712 h 3332952"/>
              <a:gd name="connsiteX16" fmla="*/ 1665907 w 3853113"/>
              <a:gd name="connsiteY16" fmla="*/ 3236432 h 3332952"/>
              <a:gd name="connsiteX17" fmla="*/ 1864027 w 3853113"/>
              <a:gd name="connsiteY17" fmla="*/ 3114512 h 3332952"/>
              <a:gd name="connsiteX18" fmla="*/ 1980867 w 3853113"/>
              <a:gd name="connsiteY18" fmla="*/ 3150072 h 3332952"/>
              <a:gd name="connsiteX19" fmla="*/ 2478707 w 3853113"/>
              <a:gd name="connsiteY19" fmla="*/ 3332952 h 3332952"/>
              <a:gd name="connsiteX20" fmla="*/ 2803827 w 3853113"/>
              <a:gd name="connsiteY20" fmla="*/ 3241512 h 3332952"/>
              <a:gd name="connsiteX21" fmla="*/ 3261027 w 3853113"/>
              <a:gd name="connsiteY21" fmla="*/ 3287233 h 3332952"/>
              <a:gd name="connsiteX22" fmla="*/ 3264295 w 3853113"/>
              <a:gd name="connsiteY22" fmla="*/ 2980430 h 3332952"/>
              <a:gd name="connsiteX23" fmla="*/ 3430088 w 3853113"/>
              <a:gd name="connsiteY23" fmla="*/ 2869594 h 3332952"/>
              <a:gd name="connsiteX24" fmla="*/ 3624975 w 3853113"/>
              <a:gd name="connsiteY24" fmla="*/ 2532928 h 3332952"/>
              <a:gd name="connsiteX25" fmla="*/ 3799080 w 3853113"/>
              <a:gd name="connsiteY25" fmla="*/ 2435023 h 3332952"/>
              <a:gd name="connsiteX26" fmla="*/ 3853113 w 3853113"/>
              <a:gd name="connsiteY26" fmla="*/ 2148696 h 3332952"/>
              <a:gd name="connsiteX27" fmla="*/ 3588029 w 3853113"/>
              <a:gd name="connsiteY27" fmla="*/ 2088197 h 3332952"/>
              <a:gd name="connsiteX28" fmla="*/ 3218113 w 3853113"/>
              <a:gd name="connsiteY28" fmla="*/ 2074343 h 3332952"/>
              <a:gd name="connsiteX29" fmla="*/ 2912389 w 3853113"/>
              <a:gd name="connsiteY29" fmla="*/ 2059103 h 3332952"/>
              <a:gd name="connsiteX30" fmla="*/ 2773844 w 3853113"/>
              <a:gd name="connsiteY30" fmla="*/ 1989830 h 3332952"/>
              <a:gd name="connsiteX31" fmla="*/ 2586808 w 3853113"/>
              <a:gd name="connsiteY31" fmla="*/ 1719667 h 3332952"/>
              <a:gd name="connsiteX0" fmla="*/ 2586808 w 3853113"/>
              <a:gd name="connsiteY0" fmla="*/ 1689910 h 3303195"/>
              <a:gd name="connsiteX1" fmla="*/ 2261226 w 3853113"/>
              <a:gd name="connsiteY1" fmla="*/ 1655273 h 3303195"/>
              <a:gd name="connsiteX2" fmla="*/ 2088044 w 3853113"/>
              <a:gd name="connsiteY2" fmla="*/ 1627102 h 3303195"/>
              <a:gd name="connsiteX3" fmla="*/ 2245986 w 3853113"/>
              <a:gd name="connsiteY3" fmla="*/ 1047520 h 3303195"/>
              <a:gd name="connsiteX4" fmla="*/ 2165629 w 3853113"/>
              <a:gd name="connsiteY4" fmla="*/ 880342 h 3303195"/>
              <a:gd name="connsiteX5" fmla="*/ 2275506 w 3853113"/>
              <a:gd name="connsiteY5" fmla="*/ 686995 h 3303195"/>
              <a:gd name="connsiteX6" fmla="*/ 1980866 w 3853113"/>
              <a:gd name="connsiteY6" fmla="*/ 265356 h 3303195"/>
              <a:gd name="connsiteX7" fmla="*/ 1772589 w 3853113"/>
              <a:gd name="connsiteY7" fmla="*/ 77395 h 3303195"/>
              <a:gd name="connsiteX8" fmla="*/ 1254429 w 3853113"/>
              <a:gd name="connsiteY8" fmla="*/ 128195 h 3303195"/>
              <a:gd name="connsiteX9" fmla="*/ 25066 w 3853113"/>
              <a:gd name="connsiteY9" fmla="*/ 1840156 h 3303195"/>
              <a:gd name="connsiteX10" fmla="*/ 302193 w 3853113"/>
              <a:gd name="connsiteY10" fmla="*/ 2196524 h 3303195"/>
              <a:gd name="connsiteX11" fmla="*/ 406067 w 3853113"/>
              <a:gd name="connsiteY11" fmla="*/ 2683435 h 3303195"/>
              <a:gd name="connsiteX12" fmla="*/ 792147 w 3853113"/>
              <a:gd name="connsiteY12" fmla="*/ 2861235 h 3303195"/>
              <a:gd name="connsiteX13" fmla="*/ 924227 w 3853113"/>
              <a:gd name="connsiteY13" fmla="*/ 3120315 h 3303195"/>
              <a:gd name="connsiteX14" fmla="*/ 1376347 w 3853113"/>
              <a:gd name="connsiteY14" fmla="*/ 3267635 h 3303195"/>
              <a:gd name="connsiteX15" fmla="*/ 1533827 w 3853113"/>
              <a:gd name="connsiteY15" fmla="*/ 3160955 h 3303195"/>
              <a:gd name="connsiteX16" fmla="*/ 1665907 w 3853113"/>
              <a:gd name="connsiteY16" fmla="*/ 3206675 h 3303195"/>
              <a:gd name="connsiteX17" fmla="*/ 1864027 w 3853113"/>
              <a:gd name="connsiteY17" fmla="*/ 3084755 h 3303195"/>
              <a:gd name="connsiteX18" fmla="*/ 1980867 w 3853113"/>
              <a:gd name="connsiteY18" fmla="*/ 3120315 h 3303195"/>
              <a:gd name="connsiteX19" fmla="*/ 2478707 w 3853113"/>
              <a:gd name="connsiteY19" fmla="*/ 3303195 h 3303195"/>
              <a:gd name="connsiteX20" fmla="*/ 2803827 w 3853113"/>
              <a:gd name="connsiteY20" fmla="*/ 3211755 h 3303195"/>
              <a:gd name="connsiteX21" fmla="*/ 3261027 w 3853113"/>
              <a:gd name="connsiteY21" fmla="*/ 3257476 h 3303195"/>
              <a:gd name="connsiteX22" fmla="*/ 3264295 w 3853113"/>
              <a:gd name="connsiteY22" fmla="*/ 2950673 h 3303195"/>
              <a:gd name="connsiteX23" fmla="*/ 3430088 w 3853113"/>
              <a:gd name="connsiteY23" fmla="*/ 2839837 h 3303195"/>
              <a:gd name="connsiteX24" fmla="*/ 3624975 w 3853113"/>
              <a:gd name="connsiteY24" fmla="*/ 2503171 h 3303195"/>
              <a:gd name="connsiteX25" fmla="*/ 3799080 w 3853113"/>
              <a:gd name="connsiteY25" fmla="*/ 2405266 h 3303195"/>
              <a:gd name="connsiteX26" fmla="*/ 3853113 w 3853113"/>
              <a:gd name="connsiteY26" fmla="*/ 2118939 h 3303195"/>
              <a:gd name="connsiteX27" fmla="*/ 3588029 w 3853113"/>
              <a:gd name="connsiteY27" fmla="*/ 2058440 h 3303195"/>
              <a:gd name="connsiteX28" fmla="*/ 3218113 w 3853113"/>
              <a:gd name="connsiteY28" fmla="*/ 2044586 h 3303195"/>
              <a:gd name="connsiteX29" fmla="*/ 2912389 w 3853113"/>
              <a:gd name="connsiteY29" fmla="*/ 2029346 h 3303195"/>
              <a:gd name="connsiteX30" fmla="*/ 2773844 w 3853113"/>
              <a:gd name="connsiteY30" fmla="*/ 1960073 h 3303195"/>
              <a:gd name="connsiteX31" fmla="*/ 2586808 w 3853113"/>
              <a:gd name="connsiteY31" fmla="*/ 1689910 h 3303195"/>
              <a:gd name="connsiteX0" fmla="*/ 2586808 w 3853113"/>
              <a:gd name="connsiteY0" fmla="*/ 1612515 h 3225800"/>
              <a:gd name="connsiteX1" fmla="*/ 2261226 w 3853113"/>
              <a:gd name="connsiteY1" fmla="*/ 1577878 h 3225800"/>
              <a:gd name="connsiteX2" fmla="*/ 2088044 w 3853113"/>
              <a:gd name="connsiteY2" fmla="*/ 1549707 h 3225800"/>
              <a:gd name="connsiteX3" fmla="*/ 2245986 w 3853113"/>
              <a:gd name="connsiteY3" fmla="*/ 970125 h 3225800"/>
              <a:gd name="connsiteX4" fmla="*/ 2165629 w 3853113"/>
              <a:gd name="connsiteY4" fmla="*/ 802947 h 3225800"/>
              <a:gd name="connsiteX5" fmla="*/ 2275506 w 3853113"/>
              <a:gd name="connsiteY5" fmla="*/ 609600 h 3225800"/>
              <a:gd name="connsiteX6" fmla="*/ 1980866 w 3853113"/>
              <a:gd name="connsiteY6" fmla="*/ 187961 h 3225800"/>
              <a:gd name="connsiteX7" fmla="*/ 1772589 w 3853113"/>
              <a:gd name="connsiteY7" fmla="*/ 0 h 3225800"/>
              <a:gd name="connsiteX8" fmla="*/ 1254429 w 3853113"/>
              <a:gd name="connsiteY8" fmla="*/ 50800 h 3225800"/>
              <a:gd name="connsiteX9" fmla="*/ 25066 w 3853113"/>
              <a:gd name="connsiteY9" fmla="*/ 1762761 h 3225800"/>
              <a:gd name="connsiteX10" fmla="*/ 302193 w 3853113"/>
              <a:gd name="connsiteY10" fmla="*/ 2119129 h 3225800"/>
              <a:gd name="connsiteX11" fmla="*/ 406067 w 3853113"/>
              <a:gd name="connsiteY11" fmla="*/ 2606040 h 3225800"/>
              <a:gd name="connsiteX12" fmla="*/ 792147 w 3853113"/>
              <a:gd name="connsiteY12" fmla="*/ 2783840 h 3225800"/>
              <a:gd name="connsiteX13" fmla="*/ 924227 w 3853113"/>
              <a:gd name="connsiteY13" fmla="*/ 3042920 h 3225800"/>
              <a:gd name="connsiteX14" fmla="*/ 1376347 w 3853113"/>
              <a:gd name="connsiteY14" fmla="*/ 3190240 h 3225800"/>
              <a:gd name="connsiteX15" fmla="*/ 1533827 w 3853113"/>
              <a:gd name="connsiteY15" fmla="*/ 3083560 h 3225800"/>
              <a:gd name="connsiteX16" fmla="*/ 1665907 w 3853113"/>
              <a:gd name="connsiteY16" fmla="*/ 3129280 h 3225800"/>
              <a:gd name="connsiteX17" fmla="*/ 1864027 w 3853113"/>
              <a:gd name="connsiteY17" fmla="*/ 3007360 h 3225800"/>
              <a:gd name="connsiteX18" fmla="*/ 1980867 w 3853113"/>
              <a:gd name="connsiteY18" fmla="*/ 3042920 h 3225800"/>
              <a:gd name="connsiteX19" fmla="*/ 2478707 w 3853113"/>
              <a:gd name="connsiteY19" fmla="*/ 3225800 h 3225800"/>
              <a:gd name="connsiteX20" fmla="*/ 2803827 w 3853113"/>
              <a:gd name="connsiteY20" fmla="*/ 3134360 h 3225800"/>
              <a:gd name="connsiteX21" fmla="*/ 3261027 w 3853113"/>
              <a:gd name="connsiteY21" fmla="*/ 3180081 h 3225800"/>
              <a:gd name="connsiteX22" fmla="*/ 3264295 w 3853113"/>
              <a:gd name="connsiteY22" fmla="*/ 2873278 h 3225800"/>
              <a:gd name="connsiteX23" fmla="*/ 3430088 w 3853113"/>
              <a:gd name="connsiteY23" fmla="*/ 2762442 h 3225800"/>
              <a:gd name="connsiteX24" fmla="*/ 3624975 w 3853113"/>
              <a:gd name="connsiteY24" fmla="*/ 2425776 h 3225800"/>
              <a:gd name="connsiteX25" fmla="*/ 3799080 w 3853113"/>
              <a:gd name="connsiteY25" fmla="*/ 2327871 h 3225800"/>
              <a:gd name="connsiteX26" fmla="*/ 3853113 w 3853113"/>
              <a:gd name="connsiteY26" fmla="*/ 2041544 h 3225800"/>
              <a:gd name="connsiteX27" fmla="*/ 3588029 w 3853113"/>
              <a:gd name="connsiteY27" fmla="*/ 1981045 h 3225800"/>
              <a:gd name="connsiteX28" fmla="*/ 3218113 w 3853113"/>
              <a:gd name="connsiteY28" fmla="*/ 1967191 h 3225800"/>
              <a:gd name="connsiteX29" fmla="*/ 2912389 w 3853113"/>
              <a:gd name="connsiteY29" fmla="*/ 1951951 h 3225800"/>
              <a:gd name="connsiteX30" fmla="*/ 2773844 w 3853113"/>
              <a:gd name="connsiteY30" fmla="*/ 1882678 h 3225800"/>
              <a:gd name="connsiteX31" fmla="*/ 2586808 w 3853113"/>
              <a:gd name="connsiteY31" fmla="*/ 1612515 h 3225800"/>
              <a:gd name="connsiteX0" fmla="*/ 2586808 w 3853113"/>
              <a:gd name="connsiteY0" fmla="*/ 1612515 h 3225800"/>
              <a:gd name="connsiteX1" fmla="*/ 2261226 w 3853113"/>
              <a:gd name="connsiteY1" fmla="*/ 1577878 h 3225800"/>
              <a:gd name="connsiteX2" fmla="*/ 2088044 w 3853113"/>
              <a:gd name="connsiteY2" fmla="*/ 1549707 h 3225800"/>
              <a:gd name="connsiteX3" fmla="*/ 2245986 w 3853113"/>
              <a:gd name="connsiteY3" fmla="*/ 970125 h 3225800"/>
              <a:gd name="connsiteX4" fmla="*/ 2165629 w 3853113"/>
              <a:gd name="connsiteY4" fmla="*/ 802947 h 3225800"/>
              <a:gd name="connsiteX5" fmla="*/ 2275506 w 3853113"/>
              <a:gd name="connsiteY5" fmla="*/ 609600 h 3225800"/>
              <a:gd name="connsiteX6" fmla="*/ 1980866 w 3853113"/>
              <a:gd name="connsiteY6" fmla="*/ 187961 h 3225800"/>
              <a:gd name="connsiteX7" fmla="*/ 1772589 w 3853113"/>
              <a:gd name="connsiteY7" fmla="*/ 0 h 3225800"/>
              <a:gd name="connsiteX8" fmla="*/ 1254429 w 3853113"/>
              <a:gd name="connsiteY8" fmla="*/ 50800 h 3225800"/>
              <a:gd name="connsiteX9" fmla="*/ 25066 w 3853113"/>
              <a:gd name="connsiteY9" fmla="*/ 1762761 h 3225800"/>
              <a:gd name="connsiteX10" fmla="*/ 302193 w 3853113"/>
              <a:gd name="connsiteY10" fmla="*/ 2119129 h 3225800"/>
              <a:gd name="connsiteX11" fmla="*/ 406067 w 3853113"/>
              <a:gd name="connsiteY11" fmla="*/ 2606040 h 3225800"/>
              <a:gd name="connsiteX12" fmla="*/ 792147 w 3853113"/>
              <a:gd name="connsiteY12" fmla="*/ 2783840 h 3225800"/>
              <a:gd name="connsiteX13" fmla="*/ 924227 w 3853113"/>
              <a:gd name="connsiteY13" fmla="*/ 3042920 h 3225800"/>
              <a:gd name="connsiteX14" fmla="*/ 1376347 w 3853113"/>
              <a:gd name="connsiteY14" fmla="*/ 3190240 h 3225800"/>
              <a:gd name="connsiteX15" fmla="*/ 1533827 w 3853113"/>
              <a:gd name="connsiteY15" fmla="*/ 3083560 h 3225800"/>
              <a:gd name="connsiteX16" fmla="*/ 1665907 w 3853113"/>
              <a:gd name="connsiteY16" fmla="*/ 3129280 h 3225800"/>
              <a:gd name="connsiteX17" fmla="*/ 1864027 w 3853113"/>
              <a:gd name="connsiteY17" fmla="*/ 3007360 h 3225800"/>
              <a:gd name="connsiteX18" fmla="*/ 1980867 w 3853113"/>
              <a:gd name="connsiteY18" fmla="*/ 3042920 h 3225800"/>
              <a:gd name="connsiteX19" fmla="*/ 2478707 w 3853113"/>
              <a:gd name="connsiteY19" fmla="*/ 3225800 h 3225800"/>
              <a:gd name="connsiteX20" fmla="*/ 2803827 w 3853113"/>
              <a:gd name="connsiteY20" fmla="*/ 3134360 h 3225800"/>
              <a:gd name="connsiteX21" fmla="*/ 3261027 w 3853113"/>
              <a:gd name="connsiteY21" fmla="*/ 3180081 h 3225800"/>
              <a:gd name="connsiteX22" fmla="*/ 3264295 w 3853113"/>
              <a:gd name="connsiteY22" fmla="*/ 2873278 h 3225800"/>
              <a:gd name="connsiteX23" fmla="*/ 3430088 w 3853113"/>
              <a:gd name="connsiteY23" fmla="*/ 2762442 h 3225800"/>
              <a:gd name="connsiteX24" fmla="*/ 3624975 w 3853113"/>
              <a:gd name="connsiteY24" fmla="*/ 2425776 h 3225800"/>
              <a:gd name="connsiteX25" fmla="*/ 3799080 w 3853113"/>
              <a:gd name="connsiteY25" fmla="*/ 2327871 h 3225800"/>
              <a:gd name="connsiteX26" fmla="*/ 3853113 w 3853113"/>
              <a:gd name="connsiteY26" fmla="*/ 2041544 h 3225800"/>
              <a:gd name="connsiteX27" fmla="*/ 3588029 w 3853113"/>
              <a:gd name="connsiteY27" fmla="*/ 1981045 h 3225800"/>
              <a:gd name="connsiteX28" fmla="*/ 3218113 w 3853113"/>
              <a:gd name="connsiteY28" fmla="*/ 1967191 h 3225800"/>
              <a:gd name="connsiteX29" fmla="*/ 2912389 w 3853113"/>
              <a:gd name="connsiteY29" fmla="*/ 1951951 h 3225800"/>
              <a:gd name="connsiteX30" fmla="*/ 2773844 w 3853113"/>
              <a:gd name="connsiteY30" fmla="*/ 1882678 h 3225800"/>
              <a:gd name="connsiteX31" fmla="*/ 2586808 w 3853113"/>
              <a:gd name="connsiteY31" fmla="*/ 1612515 h 3225800"/>
              <a:gd name="connsiteX0" fmla="*/ 2586808 w 3853113"/>
              <a:gd name="connsiteY0" fmla="*/ 1617908 h 3231193"/>
              <a:gd name="connsiteX1" fmla="*/ 2261226 w 3853113"/>
              <a:gd name="connsiteY1" fmla="*/ 1583271 h 3231193"/>
              <a:gd name="connsiteX2" fmla="*/ 2088044 w 3853113"/>
              <a:gd name="connsiteY2" fmla="*/ 1555100 h 3231193"/>
              <a:gd name="connsiteX3" fmla="*/ 2245986 w 3853113"/>
              <a:gd name="connsiteY3" fmla="*/ 975518 h 3231193"/>
              <a:gd name="connsiteX4" fmla="*/ 2165629 w 3853113"/>
              <a:gd name="connsiteY4" fmla="*/ 808340 h 3231193"/>
              <a:gd name="connsiteX5" fmla="*/ 2275506 w 3853113"/>
              <a:gd name="connsiteY5" fmla="*/ 614993 h 3231193"/>
              <a:gd name="connsiteX6" fmla="*/ 1980866 w 3853113"/>
              <a:gd name="connsiteY6" fmla="*/ 193354 h 3231193"/>
              <a:gd name="connsiteX7" fmla="*/ 1772589 w 3853113"/>
              <a:gd name="connsiteY7" fmla="*/ 5393 h 3231193"/>
              <a:gd name="connsiteX8" fmla="*/ 1396669 w 3853113"/>
              <a:gd name="connsiteY8" fmla="*/ 313 h 3231193"/>
              <a:gd name="connsiteX9" fmla="*/ 25066 w 3853113"/>
              <a:gd name="connsiteY9" fmla="*/ 1768154 h 3231193"/>
              <a:gd name="connsiteX10" fmla="*/ 302193 w 3853113"/>
              <a:gd name="connsiteY10" fmla="*/ 2124522 h 3231193"/>
              <a:gd name="connsiteX11" fmla="*/ 406067 w 3853113"/>
              <a:gd name="connsiteY11" fmla="*/ 2611433 h 3231193"/>
              <a:gd name="connsiteX12" fmla="*/ 792147 w 3853113"/>
              <a:gd name="connsiteY12" fmla="*/ 2789233 h 3231193"/>
              <a:gd name="connsiteX13" fmla="*/ 924227 w 3853113"/>
              <a:gd name="connsiteY13" fmla="*/ 3048313 h 3231193"/>
              <a:gd name="connsiteX14" fmla="*/ 1376347 w 3853113"/>
              <a:gd name="connsiteY14" fmla="*/ 3195633 h 3231193"/>
              <a:gd name="connsiteX15" fmla="*/ 1533827 w 3853113"/>
              <a:gd name="connsiteY15" fmla="*/ 3088953 h 3231193"/>
              <a:gd name="connsiteX16" fmla="*/ 1665907 w 3853113"/>
              <a:gd name="connsiteY16" fmla="*/ 3134673 h 3231193"/>
              <a:gd name="connsiteX17" fmla="*/ 1864027 w 3853113"/>
              <a:gd name="connsiteY17" fmla="*/ 3012753 h 3231193"/>
              <a:gd name="connsiteX18" fmla="*/ 1980867 w 3853113"/>
              <a:gd name="connsiteY18" fmla="*/ 3048313 h 3231193"/>
              <a:gd name="connsiteX19" fmla="*/ 2478707 w 3853113"/>
              <a:gd name="connsiteY19" fmla="*/ 3231193 h 3231193"/>
              <a:gd name="connsiteX20" fmla="*/ 2803827 w 3853113"/>
              <a:gd name="connsiteY20" fmla="*/ 3139753 h 3231193"/>
              <a:gd name="connsiteX21" fmla="*/ 3261027 w 3853113"/>
              <a:gd name="connsiteY21" fmla="*/ 3185474 h 3231193"/>
              <a:gd name="connsiteX22" fmla="*/ 3264295 w 3853113"/>
              <a:gd name="connsiteY22" fmla="*/ 2878671 h 3231193"/>
              <a:gd name="connsiteX23" fmla="*/ 3430088 w 3853113"/>
              <a:gd name="connsiteY23" fmla="*/ 2767835 h 3231193"/>
              <a:gd name="connsiteX24" fmla="*/ 3624975 w 3853113"/>
              <a:gd name="connsiteY24" fmla="*/ 2431169 h 3231193"/>
              <a:gd name="connsiteX25" fmla="*/ 3799080 w 3853113"/>
              <a:gd name="connsiteY25" fmla="*/ 2333264 h 3231193"/>
              <a:gd name="connsiteX26" fmla="*/ 3853113 w 3853113"/>
              <a:gd name="connsiteY26" fmla="*/ 2046937 h 3231193"/>
              <a:gd name="connsiteX27" fmla="*/ 3588029 w 3853113"/>
              <a:gd name="connsiteY27" fmla="*/ 1986438 h 3231193"/>
              <a:gd name="connsiteX28" fmla="*/ 3218113 w 3853113"/>
              <a:gd name="connsiteY28" fmla="*/ 1972584 h 3231193"/>
              <a:gd name="connsiteX29" fmla="*/ 2912389 w 3853113"/>
              <a:gd name="connsiteY29" fmla="*/ 1957344 h 3231193"/>
              <a:gd name="connsiteX30" fmla="*/ 2773844 w 3853113"/>
              <a:gd name="connsiteY30" fmla="*/ 1888071 h 3231193"/>
              <a:gd name="connsiteX31" fmla="*/ 2586808 w 3853113"/>
              <a:gd name="connsiteY31" fmla="*/ 1617908 h 3231193"/>
              <a:gd name="connsiteX0" fmla="*/ 2586808 w 3853113"/>
              <a:gd name="connsiteY0" fmla="*/ 1648075 h 3261360"/>
              <a:gd name="connsiteX1" fmla="*/ 2261226 w 3853113"/>
              <a:gd name="connsiteY1" fmla="*/ 1613438 h 3261360"/>
              <a:gd name="connsiteX2" fmla="*/ 2088044 w 3853113"/>
              <a:gd name="connsiteY2" fmla="*/ 1585267 h 3261360"/>
              <a:gd name="connsiteX3" fmla="*/ 2245986 w 3853113"/>
              <a:gd name="connsiteY3" fmla="*/ 1005685 h 3261360"/>
              <a:gd name="connsiteX4" fmla="*/ 2165629 w 3853113"/>
              <a:gd name="connsiteY4" fmla="*/ 838507 h 3261360"/>
              <a:gd name="connsiteX5" fmla="*/ 2275506 w 3853113"/>
              <a:gd name="connsiteY5" fmla="*/ 645160 h 3261360"/>
              <a:gd name="connsiteX6" fmla="*/ 1980866 w 3853113"/>
              <a:gd name="connsiteY6" fmla="*/ 223521 h 3261360"/>
              <a:gd name="connsiteX7" fmla="*/ 1777669 w 3853113"/>
              <a:gd name="connsiteY7" fmla="*/ 0 h 3261360"/>
              <a:gd name="connsiteX8" fmla="*/ 1396669 w 3853113"/>
              <a:gd name="connsiteY8" fmla="*/ 30480 h 3261360"/>
              <a:gd name="connsiteX9" fmla="*/ 25066 w 3853113"/>
              <a:gd name="connsiteY9" fmla="*/ 1798321 h 3261360"/>
              <a:gd name="connsiteX10" fmla="*/ 302193 w 3853113"/>
              <a:gd name="connsiteY10" fmla="*/ 2154689 h 3261360"/>
              <a:gd name="connsiteX11" fmla="*/ 406067 w 3853113"/>
              <a:gd name="connsiteY11" fmla="*/ 2641600 h 3261360"/>
              <a:gd name="connsiteX12" fmla="*/ 792147 w 3853113"/>
              <a:gd name="connsiteY12" fmla="*/ 2819400 h 3261360"/>
              <a:gd name="connsiteX13" fmla="*/ 924227 w 3853113"/>
              <a:gd name="connsiteY13" fmla="*/ 3078480 h 3261360"/>
              <a:gd name="connsiteX14" fmla="*/ 1376347 w 3853113"/>
              <a:gd name="connsiteY14" fmla="*/ 3225800 h 3261360"/>
              <a:gd name="connsiteX15" fmla="*/ 1533827 w 3853113"/>
              <a:gd name="connsiteY15" fmla="*/ 3119120 h 3261360"/>
              <a:gd name="connsiteX16" fmla="*/ 1665907 w 3853113"/>
              <a:gd name="connsiteY16" fmla="*/ 3164840 h 3261360"/>
              <a:gd name="connsiteX17" fmla="*/ 1864027 w 3853113"/>
              <a:gd name="connsiteY17" fmla="*/ 3042920 h 3261360"/>
              <a:gd name="connsiteX18" fmla="*/ 1980867 w 3853113"/>
              <a:gd name="connsiteY18" fmla="*/ 3078480 h 3261360"/>
              <a:gd name="connsiteX19" fmla="*/ 2478707 w 3853113"/>
              <a:gd name="connsiteY19" fmla="*/ 3261360 h 3261360"/>
              <a:gd name="connsiteX20" fmla="*/ 2803827 w 3853113"/>
              <a:gd name="connsiteY20" fmla="*/ 3169920 h 3261360"/>
              <a:gd name="connsiteX21" fmla="*/ 3261027 w 3853113"/>
              <a:gd name="connsiteY21" fmla="*/ 3215641 h 3261360"/>
              <a:gd name="connsiteX22" fmla="*/ 3264295 w 3853113"/>
              <a:gd name="connsiteY22" fmla="*/ 2908838 h 3261360"/>
              <a:gd name="connsiteX23" fmla="*/ 3430088 w 3853113"/>
              <a:gd name="connsiteY23" fmla="*/ 2798002 h 3261360"/>
              <a:gd name="connsiteX24" fmla="*/ 3624975 w 3853113"/>
              <a:gd name="connsiteY24" fmla="*/ 2461336 h 3261360"/>
              <a:gd name="connsiteX25" fmla="*/ 3799080 w 3853113"/>
              <a:gd name="connsiteY25" fmla="*/ 2363431 h 3261360"/>
              <a:gd name="connsiteX26" fmla="*/ 3853113 w 3853113"/>
              <a:gd name="connsiteY26" fmla="*/ 2077104 h 3261360"/>
              <a:gd name="connsiteX27" fmla="*/ 3588029 w 3853113"/>
              <a:gd name="connsiteY27" fmla="*/ 2016605 h 3261360"/>
              <a:gd name="connsiteX28" fmla="*/ 3218113 w 3853113"/>
              <a:gd name="connsiteY28" fmla="*/ 2002751 h 3261360"/>
              <a:gd name="connsiteX29" fmla="*/ 2912389 w 3853113"/>
              <a:gd name="connsiteY29" fmla="*/ 1987511 h 3261360"/>
              <a:gd name="connsiteX30" fmla="*/ 2773844 w 3853113"/>
              <a:gd name="connsiteY30" fmla="*/ 1918238 h 3261360"/>
              <a:gd name="connsiteX31" fmla="*/ 2586808 w 3853113"/>
              <a:gd name="connsiteY31" fmla="*/ 1648075 h 3261360"/>
              <a:gd name="connsiteX0" fmla="*/ 2586808 w 3853113"/>
              <a:gd name="connsiteY0" fmla="*/ 1648075 h 3261360"/>
              <a:gd name="connsiteX1" fmla="*/ 2261226 w 3853113"/>
              <a:gd name="connsiteY1" fmla="*/ 1613438 h 3261360"/>
              <a:gd name="connsiteX2" fmla="*/ 2088044 w 3853113"/>
              <a:gd name="connsiteY2" fmla="*/ 1585267 h 3261360"/>
              <a:gd name="connsiteX3" fmla="*/ 2245986 w 3853113"/>
              <a:gd name="connsiteY3" fmla="*/ 1005685 h 3261360"/>
              <a:gd name="connsiteX4" fmla="*/ 2165629 w 3853113"/>
              <a:gd name="connsiteY4" fmla="*/ 838507 h 3261360"/>
              <a:gd name="connsiteX5" fmla="*/ 2275506 w 3853113"/>
              <a:gd name="connsiteY5" fmla="*/ 645160 h 3261360"/>
              <a:gd name="connsiteX6" fmla="*/ 1980866 w 3853113"/>
              <a:gd name="connsiteY6" fmla="*/ 223521 h 3261360"/>
              <a:gd name="connsiteX7" fmla="*/ 1777669 w 3853113"/>
              <a:gd name="connsiteY7" fmla="*/ 0 h 3261360"/>
              <a:gd name="connsiteX8" fmla="*/ 1396669 w 3853113"/>
              <a:gd name="connsiteY8" fmla="*/ 30480 h 3261360"/>
              <a:gd name="connsiteX9" fmla="*/ 25066 w 3853113"/>
              <a:gd name="connsiteY9" fmla="*/ 1798321 h 3261360"/>
              <a:gd name="connsiteX10" fmla="*/ 302193 w 3853113"/>
              <a:gd name="connsiteY10" fmla="*/ 2154689 h 3261360"/>
              <a:gd name="connsiteX11" fmla="*/ 406067 w 3853113"/>
              <a:gd name="connsiteY11" fmla="*/ 2641600 h 3261360"/>
              <a:gd name="connsiteX12" fmla="*/ 792147 w 3853113"/>
              <a:gd name="connsiteY12" fmla="*/ 2819400 h 3261360"/>
              <a:gd name="connsiteX13" fmla="*/ 924227 w 3853113"/>
              <a:gd name="connsiteY13" fmla="*/ 3078480 h 3261360"/>
              <a:gd name="connsiteX14" fmla="*/ 1376347 w 3853113"/>
              <a:gd name="connsiteY14" fmla="*/ 3225800 h 3261360"/>
              <a:gd name="connsiteX15" fmla="*/ 1533827 w 3853113"/>
              <a:gd name="connsiteY15" fmla="*/ 3119120 h 3261360"/>
              <a:gd name="connsiteX16" fmla="*/ 1665907 w 3853113"/>
              <a:gd name="connsiteY16" fmla="*/ 3164840 h 3261360"/>
              <a:gd name="connsiteX17" fmla="*/ 1864027 w 3853113"/>
              <a:gd name="connsiteY17" fmla="*/ 3042920 h 3261360"/>
              <a:gd name="connsiteX18" fmla="*/ 1980867 w 3853113"/>
              <a:gd name="connsiteY18" fmla="*/ 3078480 h 3261360"/>
              <a:gd name="connsiteX19" fmla="*/ 2478707 w 3853113"/>
              <a:gd name="connsiteY19" fmla="*/ 3261360 h 3261360"/>
              <a:gd name="connsiteX20" fmla="*/ 2803827 w 3853113"/>
              <a:gd name="connsiteY20" fmla="*/ 3169920 h 3261360"/>
              <a:gd name="connsiteX21" fmla="*/ 3261027 w 3853113"/>
              <a:gd name="connsiteY21" fmla="*/ 3215641 h 3261360"/>
              <a:gd name="connsiteX22" fmla="*/ 3264295 w 3853113"/>
              <a:gd name="connsiteY22" fmla="*/ 2908838 h 3261360"/>
              <a:gd name="connsiteX23" fmla="*/ 3430088 w 3853113"/>
              <a:gd name="connsiteY23" fmla="*/ 2798002 h 3261360"/>
              <a:gd name="connsiteX24" fmla="*/ 3624975 w 3853113"/>
              <a:gd name="connsiteY24" fmla="*/ 2461336 h 3261360"/>
              <a:gd name="connsiteX25" fmla="*/ 3799080 w 3853113"/>
              <a:gd name="connsiteY25" fmla="*/ 2363431 h 3261360"/>
              <a:gd name="connsiteX26" fmla="*/ 3853113 w 3853113"/>
              <a:gd name="connsiteY26" fmla="*/ 2077104 h 3261360"/>
              <a:gd name="connsiteX27" fmla="*/ 3588029 w 3853113"/>
              <a:gd name="connsiteY27" fmla="*/ 2016605 h 3261360"/>
              <a:gd name="connsiteX28" fmla="*/ 3218113 w 3853113"/>
              <a:gd name="connsiteY28" fmla="*/ 2002751 h 3261360"/>
              <a:gd name="connsiteX29" fmla="*/ 2912389 w 3853113"/>
              <a:gd name="connsiteY29" fmla="*/ 1987511 h 3261360"/>
              <a:gd name="connsiteX30" fmla="*/ 2773844 w 3853113"/>
              <a:gd name="connsiteY30" fmla="*/ 1918238 h 3261360"/>
              <a:gd name="connsiteX31" fmla="*/ 2586808 w 3853113"/>
              <a:gd name="connsiteY31" fmla="*/ 1648075 h 326136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25066 w 3853113"/>
              <a:gd name="connsiteY9" fmla="*/ 1793241 h 3256280"/>
              <a:gd name="connsiteX10" fmla="*/ 302193 w 3853113"/>
              <a:gd name="connsiteY10" fmla="*/ 2149609 h 3256280"/>
              <a:gd name="connsiteX11" fmla="*/ 406067 w 3853113"/>
              <a:gd name="connsiteY11" fmla="*/ 2636520 h 3256280"/>
              <a:gd name="connsiteX12" fmla="*/ 792147 w 3853113"/>
              <a:gd name="connsiteY12" fmla="*/ 2814320 h 3256280"/>
              <a:gd name="connsiteX13" fmla="*/ 924227 w 3853113"/>
              <a:gd name="connsiteY13" fmla="*/ 3073400 h 3256280"/>
              <a:gd name="connsiteX14" fmla="*/ 1376347 w 3853113"/>
              <a:gd name="connsiteY14" fmla="*/ 3220720 h 3256280"/>
              <a:gd name="connsiteX15" fmla="*/ 1533827 w 3853113"/>
              <a:gd name="connsiteY15" fmla="*/ 3114040 h 3256280"/>
              <a:gd name="connsiteX16" fmla="*/ 1665907 w 3853113"/>
              <a:gd name="connsiteY16" fmla="*/ 3159760 h 3256280"/>
              <a:gd name="connsiteX17" fmla="*/ 1864027 w 3853113"/>
              <a:gd name="connsiteY17" fmla="*/ 3037840 h 3256280"/>
              <a:gd name="connsiteX18" fmla="*/ 1980867 w 3853113"/>
              <a:gd name="connsiteY18" fmla="*/ 3073400 h 3256280"/>
              <a:gd name="connsiteX19" fmla="*/ 2478707 w 3853113"/>
              <a:gd name="connsiteY19" fmla="*/ 3256280 h 3256280"/>
              <a:gd name="connsiteX20" fmla="*/ 2803827 w 3853113"/>
              <a:gd name="connsiteY20" fmla="*/ 3164840 h 3256280"/>
              <a:gd name="connsiteX21" fmla="*/ 3261027 w 3853113"/>
              <a:gd name="connsiteY21" fmla="*/ 3210561 h 3256280"/>
              <a:gd name="connsiteX22" fmla="*/ 3264295 w 3853113"/>
              <a:gd name="connsiteY22" fmla="*/ 2903758 h 3256280"/>
              <a:gd name="connsiteX23" fmla="*/ 3430088 w 3853113"/>
              <a:gd name="connsiteY23" fmla="*/ 2792922 h 3256280"/>
              <a:gd name="connsiteX24" fmla="*/ 3624975 w 3853113"/>
              <a:gd name="connsiteY24" fmla="*/ 2456256 h 3256280"/>
              <a:gd name="connsiteX25" fmla="*/ 3799080 w 3853113"/>
              <a:gd name="connsiteY25" fmla="*/ 2358351 h 3256280"/>
              <a:gd name="connsiteX26" fmla="*/ 3853113 w 3853113"/>
              <a:gd name="connsiteY26" fmla="*/ 2072024 h 3256280"/>
              <a:gd name="connsiteX27" fmla="*/ 3588029 w 3853113"/>
              <a:gd name="connsiteY27" fmla="*/ 2011525 h 3256280"/>
              <a:gd name="connsiteX28" fmla="*/ 3218113 w 3853113"/>
              <a:gd name="connsiteY28" fmla="*/ 1997671 h 3256280"/>
              <a:gd name="connsiteX29" fmla="*/ 2912389 w 3853113"/>
              <a:gd name="connsiteY29" fmla="*/ 1982431 h 3256280"/>
              <a:gd name="connsiteX30" fmla="*/ 2773844 w 3853113"/>
              <a:gd name="connsiteY30" fmla="*/ 1913158 h 3256280"/>
              <a:gd name="connsiteX31" fmla="*/ 2586808 w 3853113"/>
              <a:gd name="connsiteY31"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873429 w 3853113"/>
              <a:gd name="connsiteY9" fmla="*/ 62484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437309 w 3853113"/>
              <a:gd name="connsiteY9" fmla="*/ 73660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579549 w 3853113"/>
              <a:gd name="connsiteY9" fmla="*/ 66548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579549 w 3853113"/>
              <a:gd name="connsiteY9" fmla="*/ 66548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579549 w 3853113"/>
              <a:gd name="connsiteY9" fmla="*/ 66548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579549 w 3853113"/>
              <a:gd name="connsiteY9" fmla="*/ 66548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620189 w 3853113"/>
              <a:gd name="connsiteY9" fmla="*/ 73660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620189 w 3853113"/>
              <a:gd name="connsiteY9" fmla="*/ 73660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620189 w 3853113"/>
              <a:gd name="connsiteY9" fmla="*/ 73660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645589 w 3853113"/>
              <a:gd name="connsiteY9" fmla="*/ 92456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645589 w 3853113"/>
              <a:gd name="connsiteY9" fmla="*/ 92456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90086 w 3856391"/>
              <a:gd name="connsiteY0" fmla="*/ 1642995 h 3256280"/>
              <a:gd name="connsiteX1" fmla="*/ 2264504 w 3856391"/>
              <a:gd name="connsiteY1" fmla="*/ 1608358 h 3256280"/>
              <a:gd name="connsiteX2" fmla="*/ 2091322 w 3856391"/>
              <a:gd name="connsiteY2" fmla="*/ 1580187 h 3256280"/>
              <a:gd name="connsiteX3" fmla="*/ 2249264 w 3856391"/>
              <a:gd name="connsiteY3" fmla="*/ 1000605 h 3256280"/>
              <a:gd name="connsiteX4" fmla="*/ 2168907 w 3856391"/>
              <a:gd name="connsiteY4" fmla="*/ 833427 h 3256280"/>
              <a:gd name="connsiteX5" fmla="*/ 2278784 w 3856391"/>
              <a:gd name="connsiteY5" fmla="*/ 640080 h 3256280"/>
              <a:gd name="connsiteX6" fmla="*/ 1984144 w 3856391"/>
              <a:gd name="connsiteY6" fmla="*/ 218441 h 3256280"/>
              <a:gd name="connsiteX7" fmla="*/ 1765707 w 3856391"/>
              <a:gd name="connsiteY7" fmla="*/ 0 h 3256280"/>
              <a:gd name="connsiteX8" fmla="*/ 1399947 w 3856391"/>
              <a:gd name="connsiteY8" fmla="*/ 25400 h 3256280"/>
              <a:gd name="connsiteX9" fmla="*/ 1648867 w 3856391"/>
              <a:gd name="connsiteY9" fmla="*/ 924560 h 3256280"/>
              <a:gd name="connsiteX10" fmla="*/ 28344 w 3856391"/>
              <a:gd name="connsiteY10" fmla="*/ 1793241 h 3256280"/>
              <a:gd name="connsiteX11" fmla="*/ 305471 w 3856391"/>
              <a:gd name="connsiteY11" fmla="*/ 2149609 h 3256280"/>
              <a:gd name="connsiteX12" fmla="*/ 409345 w 3856391"/>
              <a:gd name="connsiteY12" fmla="*/ 2636520 h 3256280"/>
              <a:gd name="connsiteX13" fmla="*/ 795425 w 3856391"/>
              <a:gd name="connsiteY13" fmla="*/ 2814320 h 3256280"/>
              <a:gd name="connsiteX14" fmla="*/ 927505 w 3856391"/>
              <a:gd name="connsiteY14" fmla="*/ 3073400 h 3256280"/>
              <a:gd name="connsiteX15" fmla="*/ 1379625 w 3856391"/>
              <a:gd name="connsiteY15" fmla="*/ 3220720 h 3256280"/>
              <a:gd name="connsiteX16" fmla="*/ 1537105 w 3856391"/>
              <a:gd name="connsiteY16" fmla="*/ 3114040 h 3256280"/>
              <a:gd name="connsiteX17" fmla="*/ 1669185 w 3856391"/>
              <a:gd name="connsiteY17" fmla="*/ 3159760 h 3256280"/>
              <a:gd name="connsiteX18" fmla="*/ 1867305 w 3856391"/>
              <a:gd name="connsiteY18" fmla="*/ 3037840 h 3256280"/>
              <a:gd name="connsiteX19" fmla="*/ 1984145 w 3856391"/>
              <a:gd name="connsiteY19" fmla="*/ 3073400 h 3256280"/>
              <a:gd name="connsiteX20" fmla="*/ 2481985 w 3856391"/>
              <a:gd name="connsiteY20" fmla="*/ 3256280 h 3256280"/>
              <a:gd name="connsiteX21" fmla="*/ 2807105 w 3856391"/>
              <a:gd name="connsiteY21" fmla="*/ 3164840 h 3256280"/>
              <a:gd name="connsiteX22" fmla="*/ 3264305 w 3856391"/>
              <a:gd name="connsiteY22" fmla="*/ 3210561 h 3256280"/>
              <a:gd name="connsiteX23" fmla="*/ 3267573 w 3856391"/>
              <a:gd name="connsiteY23" fmla="*/ 2903758 h 3256280"/>
              <a:gd name="connsiteX24" fmla="*/ 3433366 w 3856391"/>
              <a:gd name="connsiteY24" fmla="*/ 2792922 h 3256280"/>
              <a:gd name="connsiteX25" fmla="*/ 3628253 w 3856391"/>
              <a:gd name="connsiteY25" fmla="*/ 2456256 h 3256280"/>
              <a:gd name="connsiteX26" fmla="*/ 3802358 w 3856391"/>
              <a:gd name="connsiteY26" fmla="*/ 2358351 h 3256280"/>
              <a:gd name="connsiteX27" fmla="*/ 3856391 w 3856391"/>
              <a:gd name="connsiteY27" fmla="*/ 2072024 h 3256280"/>
              <a:gd name="connsiteX28" fmla="*/ 3591307 w 3856391"/>
              <a:gd name="connsiteY28" fmla="*/ 2011525 h 3256280"/>
              <a:gd name="connsiteX29" fmla="*/ 3221391 w 3856391"/>
              <a:gd name="connsiteY29" fmla="*/ 1997671 h 3256280"/>
              <a:gd name="connsiteX30" fmla="*/ 2915667 w 3856391"/>
              <a:gd name="connsiteY30" fmla="*/ 1982431 h 3256280"/>
              <a:gd name="connsiteX31" fmla="*/ 2777122 w 3856391"/>
              <a:gd name="connsiteY31" fmla="*/ 1913158 h 3256280"/>
              <a:gd name="connsiteX32" fmla="*/ 2590086 w 3856391"/>
              <a:gd name="connsiteY32" fmla="*/ 1642995 h 3256280"/>
              <a:gd name="connsiteX0" fmla="*/ 2561742 w 3828047"/>
              <a:gd name="connsiteY0" fmla="*/ 1642995 h 3256280"/>
              <a:gd name="connsiteX1" fmla="*/ 2236160 w 3828047"/>
              <a:gd name="connsiteY1" fmla="*/ 1608358 h 3256280"/>
              <a:gd name="connsiteX2" fmla="*/ 2062978 w 3828047"/>
              <a:gd name="connsiteY2" fmla="*/ 1580187 h 3256280"/>
              <a:gd name="connsiteX3" fmla="*/ 2220920 w 3828047"/>
              <a:gd name="connsiteY3" fmla="*/ 1000605 h 3256280"/>
              <a:gd name="connsiteX4" fmla="*/ 2140563 w 3828047"/>
              <a:gd name="connsiteY4" fmla="*/ 833427 h 3256280"/>
              <a:gd name="connsiteX5" fmla="*/ 2250440 w 3828047"/>
              <a:gd name="connsiteY5" fmla="*/ 640080 h 3256280"/>
              <a:gd name="connsiteX6" fmla="*/ 1955800 w 3828047"/>
              <a:gd name="connsiteY6" fmla="*/ 218441 h 3256280"/>
              <a:gd name="connsiteX7" fmla="*/ 1737363 w 3828047"/>
              <a:gd name="connsiteY7" fmla="*/ 0 h 3256280"/>
              <a:gd name="connsiteX8" fmla="*/ 1371603 w 3828047"/>
              <a:gd name="connsiteY8" fmla="*/ 25400 h 3256280"/>
              <a:gd name="connsiteX9" fmla="*/ 1620523 w 3828047"/>
              <a:gd name="connsiteY9" fmla="*/ 924560 h 3256280"/>
              <a:gd name="connsiteX10" fmla="*/ 0 w 3828047"/>
              <a:gd name="connsiteY10" fmla="*/ 1793241 h 3256280"/>
              <a:gd name="connsiteX11" fmla="*/ 277127 w 3828047"/>
              <a:gd name="connsiteY11" fmla="*/ 2149609 h 3256280"/>
              <a:gd name="connsiteX12" fmla="*/ 381001 w 3828047"/>
              <a:gd name="connsiteY12" fmla="*/ 2636520 h 3256280"/>
              <a:gd name="connsiteX13" fmla="*/ 767081 w 3828047"/>
              <a:gd name="connsiteY13" fmla="*/ 2814320 h 3256280"/>
              <a:gd name="connsiteX14" fmla="*/ 899161 w 3828047"/>
              <a:gd name="connsiteY14" fmla="*/ 3073400 h 3256280"/>
              <a:gd name="connsiteX15" fmla="*/ 1351281 w 3828047"/>
              <a:gd name="connsiteY15" fmla="*/ 3220720 h 3256280"/>
              <a:gd name="connsiteX16" fmla="*/ 1508761 w 3828047"/>
              <a:gd name="connsiteY16" fmla="*/ 3114040 h 3256280"/>
              <a:gd name="connsiteX17" fmla="*/ 1640841 w 3828047"/>
              <a:gd name="connsiteY17" fmla="*/ 3159760 h 3256280"/>
              <a:gd name="connsiteX18" fmla="*/ 1838961 w 3828047"/>
              <a:gd name="connsiteY18" fmla="*/ 3037840 h 3256280"/>
              <a:gd name="connsiteX19" fmla="*/ 1955801 w 3828047"/>
              <a:gd name="connsiteY19" fmla="*/ 3073400 h 3256280"/>
              <a:gd name="connsiteX20" fmla="*/ 2453641 w 3828047"/>
              <a:gd name="connsiteY20" fmla="*/ 3256280 h 3256280"/>
              <a:gd name="connsiteX21" fmla="*/ 2778761 w 3828047"/>
              <a:gd name="connsiteY21" fmla="*/ 3164840 h 3256280"/>
              <a:gd name="connsiteX22" fmla="*/ 3235961 w 3828047"/>
              <a:gd name="connsiteY22" fmla="*/ 3210561 h 3256280"/>
              <a:gd name="connsiteX23" fmla="*/ 3239229 w 3828047"/>
              <a:gd name="connsiteY23" fmla="*/ 2903758 h 3256280"/>
              <a:gd name="connsiteX24" fmla="*/ 3405022 w 3828047"/>
              <a:gd name="connsiteY24" fmla="*/ 2792922 h 3256280"/>
              <a:gd name="connsiteX25" fmla="*/ 3599909 w 3828047"/>
              <a:gd name="connsiteY25" fmla="*/ 2456256 h 3256280"/>
              <a:gd name="connsiteX26" fmla="*/ 3774014 w 3828047"/>
              <a:gd name="connsiteY26" fmla="*/ 2358351 h 3256280"/>
              <a:gd name="connsiteX27" fmla="*/ 3828047 w 3828047"/>
              <a:gd name="connsiteY27" fmla="*/ 2072024 h 3256280"/>
              <a:gd name="connsiteX28" fmla="*/ 3562963 w 3828047"/>
              <a:gd name="connsiteY28" fmla="*/ 2011525 h 3256280"/>
              <a:gd name="connsiteX29" fmla="*/ 3193047 w 3828047"/>
              <a:gd name="connsiteY29" fmla="*/ 1997671 h 3256280"/>
              <a:gd name="connsiteX30" fmla="*/ 2887323 w 3828047"/>
              <a:gd name="connsiteY30" fmla="*/ 1982431 h 3256280"/>
              <a:gd name="connsiteX31" fmla="*/ 2748778 w 3828047"/>
              <a:gd name="connsiteY31" fmla="*/ 1913158 h 3256280"/>
              <a:gd name="connsiteX32" fmla="*/ 2561742 w 3828047"/>
              <a:gd name="connsiteY32" fmla="*/ 1642995 h 3256280"/>
              <a:gd name="connsiteX0" fmla="*/ 2561742 w 3828047"/>
              <a:gd name="connsiteY0" fmla="*/ 1642995 h 3256280"/>
              <a:gd name="connsiteX1" fmla="*/ 2236160 w 3828047"/>
              <a:gd name="connsiteY1" fmla="*/ 1608358 h 3256280"/>
              <a:gd name="connsiteX2" fmla="*/ 2062978 w 3828047"/>
              <a:gd name="connsiteY2" fmla="*/ 1580187 h 3256280"/>
              <a:gd name="connsiteX3" fmla="*/ 2220920 w 3828047"/>
              <a:gd name="connsiteY3" fmla="*/ 1000605 h 3256280"/>
              <a:gd name="connsiteX4" fmla="*/ 2140563 w 3828047"/>
              <a:gd name="connsiteY4" fmla="*/ 833427 h 3256280"/>
              <a:gd name="connsiteX5" fmla="*/ 2250440 w 3828047"/>
              <a:gd name="connsiteY5" fmla="*/ 640080 h 3256280"/>
              <a:gd name="connsiteX6" fmla="*/ 1955800 w 3828047"/>
              <a:gd name="connsiteY6" fmla="*/ 218441 h 3256280"/>
              <a:gd name="connsiteX7" fmla="*/ 1737363 w 3828047"/>
              <a:gd name="connsiteY7" fmla="*/ 0 h 3256280"/>
              <a:gd name="connsiteX8" fmla="*/ 1371603 w 3828047"/>
              <a:gd name="connsiteY8" fmla="*/ 25400 h 3256280"/>
              <a:gd name="connsiteX9" fmla="*/ 1620523 w 3828047"/>
              <a:gd name="connsiteY9" fmla="*/ 924560 h 3256280"/>
              <a:gd name="connsiteX10" fmla="*/ 0 w 3828047"/>
              <a:gd name="connsiteY10" fmla="*/ 1793241 h 3256280"/>
              <a:gd name="connsiteX11" fmla="*/ 277127 w 3828047"/>
              <a:gd name="connsiteY11" fmla="*/ 2149609 h 3256280"/>
              <a:gd name="connsiteX12" fmla="*/ 381001 w 3828047"/>
              <a:gd name="connsiteY12" fmla="*/ 2636520 h 3256280"/>
              <a:gd name="connsiteX13" fmla="*/ 767081 w 3828047"/>
              <a:gd name="connsiteY13" fmla="*/ 2814320 h 3256280"/>
              <a:gd name="connsiteX14" fmla="*/ 899161 w 3828047"/>
              <a:gd name="connsiteY14" fmla="*/ 3073400 h 3256280"/>
              <a:gd name="connsiteX15" fmla="*/ 1351281 w 3828047"/>
              <a:gd name="connsiteY15" fmla="*/ 3220720 h 3256280"/>
              <a:gd name="connsiteX16" fmla="*/ 1508761 w 3828047"/>
              <a:gd name="connsiteY16" fmla="*/ 3114040 h 3256280"/>
              <a:gd name="connsiteX17" fmla="*/ 1640841 w 3828047"/>
              <a:gd name="connsiteY17" fmla="*/ 3159760 h 3256280"/>
              <a:gd name="connsiteX18" fmla="*/ 1838961 w 3828047"/>
              <a:gd name="connsiteY18" fmla="*/ 3037840 h 3256280"/>
              <a:gd name="connsiteX19" fmla="*/ 1955801 w 3828047"/>
              <a:gd name="connsiteY19" fmla="*/ 3073400 h 3256280"/>
              <a:gd name="connsiteX20" fmla="*/ 2453641 w 3828047"/>
              <a:gd name="connsiteY20" fmla="*/ 3256280 h 3256280"/>
              <a:gd name="connsiteX21" fmla="*/ 2778761 w 3828047"/>
              <a:gd name="connsiteY21" fmla="*/ 3164840 h 3256280"/>
              <a:gd name="connsiteX22" fmla="*/ 3235961 w 3828047"/>
              <a:gd name="connsiteY22" fmla="*/ 3210561 h 3256280"/>
              <a:gd name="connsiteX23" fmla="*/ 3239229 w 3828047"/>
              <a:gd name="connsiteY23" fmla="*/ 2903758 h 3256280"/>
              <a:gd name="connsiteX24" fmla="*/ 3405022 w 3828047"/>
              <a:gd name="connsiteY24" fmla="*/ 2792922 h 3256280"/>
              <a:gd name="connsiteX25" fmla="*/ 3599909 w 3828047"/>
              <a:gd name="connsiteY25" fmla="*/ 2456256 h 3256280"/>
              <a:gd name="connsiteX26" fmla="*/ 3774014 w 3828047"/>
              <a:gd name="connsiteY26" fmla="*/ 2358351 h 3256280"/>
              <a:gd name="connsiteX27" fmla="*/ 3828047 w 3828047"/>
              <a:gd name="connsiteY27" fmla="*/ 2072024 h 3256280"/>
              <a:gd name="connsiteX28" fmla="*/ 3562963 w 3828047"/>
              <a:gd name="connsiteY28" fmla="*/ 2011525 h 3256280"/>
              <a:gd name="connsiteX29" fmla="*/ 3193047 w 3828047"/>
              <a:gd name="connsiteY29" fmla="*/ 1997671 h 3256280"/>
              <a:gd name="connsiteX30" fmla="*/ 2887323 w 3828047"/>
              <a:gd name="connsiteY30" fmla="*/ 1982431 h 3256280"/>
              <a:gd name="connsiteX31" fmla="*/ 2748778 w 3828047"/>
              <a:gd name="connsiteY31" fmla="*/ 1913158 h 3256280"/>
              <a:gd name="connsiteX32" fmla="*/ 2561742 w 3828047"/>
              <a:gd name="connsiteY32" fmla="*/ 1642995 h 3256280"/>
              <a:gd name="connsiteX0" fmla="*/ 2561742 w 3828047"/>
              <a:gd name="connsiteY0" fmla="*/ 1642995 h 3256280"/>
              <a:gd name="connsiteX1" fmla="*/ 2236160 w 3828047"/>
              <a:gd name="connsiteY1" fmla="*/ 1608358 h 3256280"/>
              <a:gd name="connsiteX2" fmla="*/ 2062978 w 3828047"/>
              <a:gd name="connsiteY2" fmla="*/ 1580187 h 3256280"/>
              <a:gd name="connsiteX3" fmla="*/ 2220920 w 3828047"/>
              <a:gd name="connsiteY3" fmla="*/ 1000605 h 3256280"/>
              <a:gd name="connsiteX4" fmla="*/ 2140563 w 3828047"/>
              <a:gd name="connsiteY4" fmla="*/ 833427 h 3256280"/>
              <a:gd name="connsiteX5" fmla="*/ 2250440 w 3828047"/>
              <a:gd name="connsiteY5" fmla="*/ 640080 h 3256280"/>
              <a:gd name="connsiteX6" fmla="*/ 1955800 w 3828047"/>
              <a:gd name="connsiteY6" fmla="*/ 218441 h 3256280"/>
              <a:gd name="connsiteX7" fmla="*/ 1737363 w 3828047"/>
              <a:gd name="connsiteY7" fmla="*/ 0 h 3256280"/>
              <a:gd name="connsiteX8" fmla="*/ 1371603 w 3828047"/>
              <a:gd name="connsiteY8" fmla="*/ 25400 h 3256280"/>
              <a:gd name="connsiteX9" fmla="*/ 1620523 w 3828047"/>
              <a:gd name="connsiteY9" fmla="*/ 924560 h 3256280"/>
              <a:gd name="connsiteX10" fmla="*/ 0 w 3828047"/>
              <a:gd name="connsiteY10" fmla="*/ 1793241 h 3256280"/>
              <a:gd name="connsiteX11" fmla="*/ 277127 w 3828047"/>
              <a:gd name="connsiteY11" fmla="*/ 2149609 h 3256280"/>
              <a:gd name="connsiteX12" fmla="*/ 381001 w 3828047"/>
              <a:gd name="connsiteY12" fmla="*/ 2636520 h 3256280"/>
              <a:gd name="connsiteX13" fmla="*/ 767081 w 3828047"/>
              <a:gd name="connsiteY13" fmla="*/ 2814320 h 3256280"/>
              <a:gd name="connsiteX14" fmla="*/ 899161 w 3828047"/>
              <a:gd name="connsiteY14" fmla="*/ 3073400 h 3256280"/>
              <a:gd name="connsiteX15" fmla="*/ 1351281 w 3828047"/>
              <a:gd name="connsiteY15" fmla="*/ 3220720 h 3256280"/>
              <a:gd name="connsiteX16" fmla="*/ 1508761 w 3828047"/>
              <a:gd name="connsiteY16" fmla="*/ 3114040 h 3256280"/>
              <a:gd name="connsiteX17" fmla="*/ 1640841 w 3828047"/>
              <a:gd name="connsiteY17" fmla="*/ 3159760 h 3256280"/>
              <a:gd name="connsiteX18" fmla="*/ 1838961 w 3828047"/>
              <a:gd name="connsiteY18" fmla="*/ 3037840 h 3256280"/>
              <a:gd name="connsiteX19" fmla="*/ 1955801 w 3828047"/>
              <a:gd name="connsiteY19" fmla="*/ 3073400 h 3256280"/>
              <a:gd name="connsiteX20" fmla="*/ 2453641 w 3828047"/>
              <a:gd name="connsiteY20" fmla="*/ 3256280 h 3256280"/>
              <a:gd name="connsiteX21" fmla="*/ 2778761 w 3828047"/>
              <a:gd name="connsiteY21" fmla="*/ 3164840 h 3256280"/>
              <a:gd name="connsiteX22" fmla="*/ 3235961 w 3828047"/>
              <a:gd name="connsiteY22" fmla="*/ 3210561 h 3256280"/>
              <a:gd name="connsiteX23" fmla="*/ 3239229 w 3828047"/>
              <a:gd name="connsiteY23" fmla="*/ 2903758 h 3256280"/>
              <a:gd name="connsiteX24" fmla="*/ 3405022 w 3828047"/>
              <a:gd name="connsiteY24" fmla="*/ 2792922 h 3256280"/>
              <a:gd name="connsiteX25" fmla="*/ 3599909 w 3828047"/>
              <a:gd name="connsiteY25" fmla="*/ 2456256 h 3256280"/>
              <a:gd name="connsiteX26" fmla="*/ 3774014 w 3828047"/>
              <a:gd name="connsiteY26" fmla="*/ 2358351 h 3256280"/>
              <a:gd name="connsiteX27" fmla="*/ 3828047 w 3828047"/>
              <a:gd name="connsiteY27" fmla="*/ 2072024 h 3256280"/>
              <a:gd name="connsiteX28" fmla="*/ 3562963 w 3828047"/>
              <a:gd name="connsiteY28" fmla="*/ 2011525 h 3256280"/>
              <a:gd name="connsiteX29" fmla="*/ 3193047 w 3828047"/>
              <a:gd name="connsiteY29" fmla="*/ 1997671 h 3256280"/>
              <a:gd name="connsiteX30" fmla="*/ 2887323 w 3828047"/>
              <a:gd name="connsiteY30" fmla="*/ 1982431 h 3256280"/>
              <a:gd name="connsiteX31" fmla="*/ 2748778 w 3828047"/>
              <a:gd name="connsiteY31" fmla="*/ 1913158 h 3256280"/>
              <a:gd name="connsiteX32" fmla="*/ 2561742 w 3828047"/>
              <a:gd name="connsiteY32" fmla="*/ 1642995 h 3256280"/>
              <a:gd name="connsiteX0" fmla="*/ 2510942 w 3777247"/>
              <a:gd name="connsiteY0" fmla="*/ 1642995 h 3256280"/>
              <a:gd name="connsiteX1" fmla="*/ 2185360 w 3777247"/>
              <a:gd name="connsiteY1" fmla="*/ 1608358 h 3256280"/>
              <a:gd name="connsiteX2" fmla="*/ 2012178 w 3777247"/>
              <a:gd name="connsiteY2" fmla="*/ 1580187 h 3256280"/>
              <a:gd name="connsiteX3" fmla="*/ 2170120 w 3777247"/>
              <a:gd name="connsiteY3" fmla="*/ 1000605 h 3256280"/>
              <a:gd name="connsiteX4" fmla="*/ 2089763 w 3777247"/>
              <a:gd name="connsiteY4" fmla="*/ 833427 h 3256280"/>
              <a:gd name="connsiteX5" fmla="*/ 2199640 w 3777247"/>
              <a:gd name="connsiteY5" fmla="*/ 640080 h 3256280"/>
              <a:gd name="connsiteX6" fmla="*/ 1905000 w 3777247"/>
              <a:gd name="connsiteY6" fmla="*/ 218441 h 3256280"/>
              <a:gd name="connsiteX7" fmla="*/ 1686563 w 3777247"/>
              <a:gd name="connsiteY7" fmla="*/ 0 h 3256280"/>
              <a:gd name="connsiteX8" fmla="*/ 1320803 w 3777247"/>
              <a:gd name="connsiteY8" fmla="*/ 25400 h 3256280"/>
              <a:gd name="connsiteX9" fmla="*/ 1569723 w 3777247"/>
              <a:gd name="connsiteY9" fmla="*/ 924560 h 3256280"/>
              <a:gd name="connsiteX10" fmla="*/ 0 w 3777247"/>
              <a:gd name="connsiteY10" fmla="*/ 1762761 h 3256280"/>
              <a:gd name="connsiteX11" fmla="*/ 226327 w 3777247"/>
              <a:gd name="connsiteY11" fmla="*/ 2149609 h 3256280"/>
              <a:gd name="connsiteX12" fmla="*/ 330201 w 3777247"/>
              <a:gd name="connsiteY12" fmla="*/ 2636520 h 3256280"/>
              <a:gd name="connsiteX13" fmla="*/ 716281 w 3777247"/>
              <a:gd name="connsiteY13" fmla="*/ 2814320 h 3256280"/>
              <a:gd name="connsiteX14" fmla="*/ 848361 w 3777247"/>
              <a:gd name="connsiteY14" fmla="*/ 3073400 h 3256280"/>
              <a:gd name="connsiteX15" fmla="*/ 1300481 w 3777247"/>
              <a:gd name="connsiteY15" fmla="*/ 3220720 h 3256280"/>
              <a:gd name="connsiteX16" fmla="*/ 1457961 w 3777247"/>
              <a:gd name="connsiteY16" fmla="*/ 3114040 h 3256280"/>
              <a:gd name="connsiteX17" fmla="*/ 1590041 w 3777247"/>
              <a:gd name="connsiteY17" fmla="*/ 3159760 h 3256280"/>
              <a:gd name="connsiteX18" fmla="*/ 1788161 w 3777247"/>
              <a:gd name="connsiteY18" fmla="*/ 3037840 h 3256280"/>
              <a:gd name="connsiteX19" fmla="*/ 1905001 w 3777247"/>
              <a:gd name="connsiteY19" fmla="*/ 3073400 h 3256280"/>
              <a:gd name="connsiteX20" fmla="*/ 2402841 w 3777247"/>
              <a:gd name="connsiteY20" fmla="*/ 3256280 h 3256280"/>
              <a:gd name="connsiteX21" fmla="*/ 2727961 w 3777247"/>
              <a:gd name="connsiteY21" fmla="*/ 3164840 h 3256280"/>
              <a:gd name="connsiteX22" fmla="*/ 3185161 w 3777247"/>
              <a:gd name="connsiteY22" fmla="*/ 3210561 h 3256280"/>
              <a:gd name="connsiteX23" fmla="*/ 3188429 w 3777247"/>
              <a:gd name="connsiteY23" fmla="*/ 2903758 h 3256280"/>
              <a:gd name="connsiteX24" fmla="*/ 3354222 w 3777247"/>
              <a:gd name="connsiteY24" fmla="*/ 2792922 h 3256280"/>
              <a:gd name="connsiteX25" fmla="*/ 3549109 w 3777247"/>
              <a:gd name="connsiteY25" fmla="*/ 2456256 h 3256280"/>
              <a:gd name="connsiteX26" fmla="*/ 3723214 w 3777247"/>
              <a:gd name="connsiteY26" fmla="*/ 2358351 h 3256280"/>
              <a:gd name="connsiteX27" fmla="*/ 3777247 w 3777247"/>
              <a:gd name="connsiteY27" fmla="*/ 2072024 h 3256280"/>
              <a:gd name="connsiteX28" fmla="*/ 3512163 w 3777247"/>
              <a:gd name="connsiteY28" fmla="*/ 2011525 h 3256280"/>
              <a:gd name="connsiteX29" fmla="*/ 3142247 w 3777247"/>
              <a:gd name="connsiteY29" fmla="*/ 1997671 h 3256280"/>
              <a:gd name="connsiteX30" fmla="*/ 2836523 w 3777247"/>
              <a:gd name="connsiteY30" fmla="*/ 1982431 h 3256280"/>
              <a:gd name="connsiteX31" fmla="*/ 2697978 w 3777247"/>
              <a:gd name="connsiteY31" fmla="*/ 1913158 h 3256280"/>
              <a:gd name="connsiteX32" fmla="*/ 2510942 w 3777247"/>
              <a:gd name="connsiteY32" fmla="*/ 1642995 h 3256280"/>
              <a:gd name="connsiteX0" fmla="*/ 2526182 w 3792487"/>
              <a:gd name="connsiteY0" fmla="*/ 1642995 h 3256280"/>
              <a:gd name="connsiteX1" fmla="*/ 2200600 w 3792487"/>
              <a:gd name="connsiteY1" fmla="*/ 1608358 h 3256280"/>
              <a:gd name="connsiteX2" fmla="*/ 2027418 w 3792487"/>
              <a:gd name="connsiteY2" fmla="*/ 1580187 h 3256280"/>
              <a:gd name="connsiteX3" fmla="*/ 2185360 w 3792487"/>
              <a:gd name="connsiteY3" fmla="*/ 1000605 h 3256280"/>
              <a:gd name="connsiteX4" fmla="*/ 2105003 w 3792487"/>
              <a:gd name="connsiteY4" fmla="*/ 833427 h 3256280"/>
              <a:gd name="connsiteX5" fmla="*/ 2214880 w 3792487"/>
              <a:gd name="connsiteY5" fmla="*/ 640080 h 3256280"/>
              <a:gd name="connsiteX6" fmla="*/ 1920240 w 3792487"/>
              <a:gd name="connsiteY6" fmla="*/ 218441 h 3256280"/>
              <a:gd name="connsiteX7" fmla="*/ 1701803 w 3792487"/>
              <a:gd name="connsiteY7" fmla="*/ 0 h 3256280"/>
              <a:gd name="connsiteX8" fmla="*/ 1336043 w 3792487"/>
              <a:gd name="connsiteY8" fmla="*/ 25400 h 3256280"/>
              <a:gd name="connsiteX9" fmla="*/ 1584963 w 3792487"/>
              <a:gd name="connsiteY9" fmla="*/ 924560 h 3256280"/>
              <a:gd name="connsiteX10" fmla="*/ 0 w 3792487"/>
              <a:gd name="connsiteY10" fmla="*/ 1762761 h 3256280"/>
              <a:gd name="connsiteX11" fmla="*/ 241567 w 3792487"/>
              <a:gd name="connsiteY11" fmla="*/ 2149609 h 3256280"/>
              <a:gd name="connsiteX12" fmla="*/ 345441 w 3792487"/>
              <a:gd name="connsiteY12" fmla="*/ 2636520 h 3256280"/>
              <a:gd name="connsiteX13" fmla="*/ 731521 w 3792487"/>
              <a:gd name="connsiteY13" fmla="*/ 2814320 h 3256280"/>
              <a:gd name="connsiteX14" fmla="*/ 863601 w 3792487"/>
              <a:gd name="connsiteY14" fmla="*/ 3073400 h 3256280"/>
              <a:gd name="connsiteX15" fmla="*/ 1315721 w 3792487"/>
              <a:gd name="connsiteY15" fmla="*/ 3220720 h 3256280"/>
              <a:gd name="connsiteX16" fmla="*/ 1473201 w 3792487"/>
              <a:gd name="connsiteY16" fmla="*/ 3114040 h 3256280"/>
              <a:gd name="connsiteX17" fmla="*/ 1605281 w 3792487"/>
              <a:gd name="connsiteY17" fmla="*/ 3159760 h 3256280"/>
              <a:gd name="connsiteX18" fmla="*/ 1803401 w 3792487"/>
              <a:gd name="connsiteY18" fmla="*/ 3037840 h 3256280"/>
              <a:gd name="connsiteX19" fmla="*/ 1920241 w 3792487"/>
              <a:gd name="connsiteY19" fmla="*/ 3073400 h 3256280"/>
              <a:gd name="connsiteX20" fmla="*/ 2418081 w 3792487"/>
              <a:gd name="connsiteY20" fmla="*/ 3256280 h 3256280"/>
              <a:gd name="connsiteX21" fmla="*/ 2743201 w 3792487"/>
              <a:gd name="connsiteY21" fmla="*/ 3164840 h 3256280"/>
              <a:gd name="connsiteX22" fmla="*/ 3200401 w 3792487"/>
              <a:gd name="connsiteY22" fmla="*/ 3210561 h 3256280"/>
              <a:gd name="connsiteX23" fmla="*/ 3203669 w 3792487"/>
              <a:gd name="connsiteY23" fmla="*/ 2903758 h 3256280"/>
              <a:gd name="connsiteX24" fmla="*/ 3369462 w 3792487"/>
              <a:gd name="connsiteY24" fmla="*/ 2792922 h 3256280"/>
              <a:gd name="connsiteX25" fmla="*/ 3564349 w 3792487"/>
              <a:gd name="connsiteY25" fmla="*/ 2456256 h 3256280"/>
              <a:gd name="connsiteX26" fmla="*/ 3738454 w 3792487"/>
              <a:gd name="connsiteY26" fmla="*/ 2358351 h 3256280"/>
              <a:gd name="connsiteX27" fmla="*/ 3792487 w 3792487"/>
              <a:gd name="connsiteY27" fmla="*/ 2072024 h 3256280"/>
              <a:gd name="connsiteX28" fmla="*/ 3527403 w 3792487"/>
              <a:gd name="connsiteY28" fmla="*/ 2011525 h 3256280"/>
              <a:gd name="connsiteX29" fmla="*/ 3157487 w 3792487"/>
              <a:gd name="connsiteY29" fmla="*/ 1997671 h 3256280"/>
              <a:gd name="connsiteX30" fmla="*/ 2851763 w 3792487"/>
              <a:gd name="connsiteY30" fmla="*/ 1982431 h 3256280"/>
              <a:gd name="connsiteX31" fmla="*/ 2713218 w 3792487"/>
              <a:gd name="connsiteY31" fmla="*/ 1913158 h 3256280"/>
              <a:gd name="connsiteX32" fmla="*/ 2526182 w 3792487"/>
              <a:gd name="connsiteY32" fmla="*/ 1642995 h 3256280"/>
              <a:gd name="connsiteX0" fmla="*/ 2526182 w 3792487"/>
              <a:gd name="connsiteY0" fmla="*/ 1642995 h 3256280"/>
              <a:gd name="connsiteX1" fmla="*/ 2200600 w 3792487"/>
              <a:gd name="connsiteY1" fmla="*/ 1608358 h 3256280"/>
              <a:gd name="connsiteX2" fmla="*/ 2027418 w 3792487"/>
              <a:gd name="connsiteY2" fmla="*/ 1580187 h 3256280"/>
              <a:gd name="connsiteX3" fmla="*/ 2185360 w 3792487"/>
              <a:gd name="connsiteY3" fmla="*/ 1000605 h 3256280"/>
              <a:gd name="connsiteX4" fmla="*/ 2105003 w 3792487"/>
              <a:gd name="connsiteY4" fmla="*/ 833427 h 3256280"/>
              <a:gd name="connsiteX5" fmla="*/ 2214880 w 3792487"/>
              <a:gd name="connsiteY5" fmla="*/ 640080 h 3256280"/>
              <a:gd name="connsiteX6" fmla="*/ 1920240 w 3792487"/>
              <a:gd name="connsiteY6" fmla="*/ 218441 h 3256280"/>
              <a:gd name="connsiteX7" fmla="*/ 1701803 w 3792487"/>
              <a:gd name="connsiteY7" fmla="*/ 0 h 3256280"/>
              <a:gd name="connsiteX8" fmla="*/ 1336043 w 3792487"/>
              <a:gd name="connsiteY8" fmla="*/ 25400 h 3256280"/>
              <a:gd name="connsiteX9" fmla="*/ 1584963 w 3792487"/>
              <a:gd name="connsiteY9" fmla="*/ 924560 h 3256280"/>
              <a:gd name="connsiteX10" fmla="*/ 0 w 3792487"/>
              <a:gd name="connsiteY10" fmla="*/ 1762761 h 3256280"/>
              <a:gd name="connsiteX11" fmla="*/ 241567 w 3792487"/>
              <a:gd name="connsiteY11" fmla="*/ 2149609 h 3256280"/>
              <a:gd name="connsiteX12" fmla="*/ 345441 w 3792487"/>
              <a:gd name="connsiteY12" fmla="*/ 2636520 h 3256280"/>
              <a:gd name="connsiteX13" fmla="*/ 731521 w 3792487"/>
              <a:gd name="connsiteY13" fmla="*/ 2814320 h 3256280"/>
              <a:gd name="connsiteX14" fmla="*/ 863601 w 3792487"/>
              <a:gd name="connsiteY14" fmla="*/ 3073400 h 3256280"/>
              <a:gd name="connsiteX15" fmla="*/ 1315721 w 3792487"/>
              <a:gd name="connsiteY15" fmla="*/ 3220720 h 3256280"/>
              <a:gd name="connsiteX16" fmla="*/ 1473201 w 3792487"/>
              <a:gd name="connsiteY16" fmla="*/ 3114040 h 3256280"/>
              <a:gd name="connsiteX17" fmla="*/ 1605281 w 3792487"/>
              <a:gd name="connsiteY17" fmla="*/ 3159760 h 3256280"/>
              <a:gd name="connsiteX18" fmla="*/ 1803401 w 3792487"/>
              <a:gd name="connsiteY18" fmla="*/ 3037840 h 3256280"/>
              <a:gd name="connsiteX19" fmla="*/ 1920241 w 3792487"/>
              <a:gd name="connsiteY19" fmla="*/ 3073400 h 3256280"/>
              <a:gd name="connsiteX20" fmla="*/ 2418081 w 3792487"/>
              <a:gd name="connsiteY20" fmla="*/ 3256280 h 3256280"/>
              <a:gd name="connsiteX21" fmla="*/ 2743201 w 3792487"/>
              <a:gd name="connsiteY21" fmla="*/ 3164840 h 3256280"/>
              <a:gd name="connsiteX22" fmla="*/ 3200401 w 3792487"/>
              <a:gd name="connsiteY22" fmla="*/ 3210561 h 3256280"/>
              <a:gd name="connsiteX23" fmla="*/ 3203669 w 3792487"/>
              <a:gd name="connsiteY23" fmla="*/ 2903758 h 3256280"/>
              <a:gd name="connsiteX24" fmla="*/ 3369462 w 3792487"/>
              <a:gd name="connsiteY24" fmla="*/ 2792922 h 3256280"/>
              <a:gd name="connsiteX25" fmla="*/ 3564349 w 3792487"/>
              <a:gd name="connsiteY25" fmla="*/ 2456256 h 3256280"/>
              <a:gd name="connsiteX26" fmla="*/ 3738454 w 3792487"/>
              <a:gd name="connsiteY26" fmla="*/ 2358351 h 3256280"/>
              <a:gd name="connsiteX27" fmla="*/ 3792487 w 3792487"/>
              <a:gd name="connsiteY27" fmla="*/ 2072024 h 3256280"/>
              <a:gd name="connsiteX28" fmla="*/ 3527403 w 3792487"/>
              <a:gd name="connsiteY28" fmla="*/ 2011525 h 3256280"/>
              <a:gd name="connsiteX29" fmla="*/ 3157487 w 3792487"/>
              <a:gd name="connsiteY29" fmla="*/ 1997671 h 3256280"/>
              <a:gd name="connsiteX30" fmla="*/ 2851763 w 3792487"/>
              <a:gd name="connsiteY30" fmla="*/ 1982431 h 3256280"/>
              <a:gd name="connsiteX31" fmla="*/ 2713218 w 3792487"/>
              <a:gd name="connsiteY31" fmla="*/ 1913158 h 3256280"/>
              <a:gd name="connsiteX32" fmla="*/ 2526182 w 3792487"/>
              <a:gd name="connsiteY32" fmla="*/ 1642995 h 3256280"/>
              <a:gd name="connsiteX0" fmla="*/ 2526182 w 3792487"/>
              <a:gd name="connsiteY0" fmla="*/ 1642995 h 3256280"/>
              <a:gd name="connsiteX1" fmla="*/ 2200600 w 3792487"/>
              <a:gd name="connsiteY1" fmla="*/ 1608358 h 3256280"/>
              <a:gd name="connsiteX2" fmla="*/ 2027418 w 3792487"/>
              <a:gd name="connsiteY2" fmla="*/ 1580187 h 3256280"/>
              <a:gd name="connsiteX3" fmla="*/ 2185360 w 3792487"/>
              <a:gd name="connsiteY3" fmla="*/ 1000605 h 3256280"/>
              <a:gd name="connsiteX4" fmla="*/ 2105003 w 3792487"/>
              <a:gd name="connsiteY4" fmla="*/ 833427 h 3256280"/>
              <a:gd name="connsiteX5" fmla="*/ 2214880 w 3792487"/>
              <a:gd name="connsiteY5" fmla="*/ 640080 h 3256280"/>
              <a:gd name="connsiteX6" fmla="*/ 1920240 w 3792487"/>
              <a:gd name="connsiteY6" fmla="*/ 218441 h 3256280"/>
              <a:gd name="connsiteX7" fmla="*/ 1701803 w 3792487"/>
              <a:gd name="connsiteY7" fmla="*/ 0 h 3256280"/>
              <a:gd name="connsiteX8" fmla="*/ 1336043 w 3792487"/>
              <a:gd name="connsiteY8" fmla="*/ 25400 h 3256280"/>
              <a:gd name="connsiteX9" fmla="*/ 1584963 w 3792487"/>
              <a:gd name="connsiteY9" fmla="*/ 924560 h 3256280"/>
              <a:gd name="connsiteX10" fmla="*/ 0 w 3792487"/>
              <a:gd name="connsiteY10" fmla="*/ 1762761 h 3256280"/>
              <a:gd name="connsiteX11" fmla="*/ 241567 w 3792487"/>
              <a:gd name="connsiteY11" fmla="*/ 2149609 h 3256280"/>
              <a:gd name="connsiteX12" fmla="*/ 345441 w 3792487"/>
              <a:gd name="connsiteY12" fmla="*/ 2636520 h 3256280"/>
              <a:gd name="connsiteX13" fmla="*/ 731521 w 3792487"/>
              <a:gd name="connsiteY13" fmla="*/ 2814320 h 3256280"/>
              <a:gd name="connsiteX14" fmla="*/ 863601 w 3792487"/>
              <a:gd name="connsiteY14" fmla="*/ 3073400 h 3256280"/>
              <a:gd name="connsiteX15" fmla="*/ 1315721 w 3792487"/>
              <a:gd name="connsiteY15" fmla="*/ 3220720 h 3256280"/>
              <a:gd name="connsiteX16" fmla="*/ 1473201 w 3792487"/>
              <a:gd name="connsiteY16" fmla="*/ 3114040 h 3256280"/>
              <a:gd name="connsiteX17" fmla="*/ 1605281 w 3792487"/>
              <a:gd name="connsiteY17" fmla="*/ 3159760 h 3256280"/>
              <a:gd name="connsiteX18" fmla="*/ 1803401 w 3792487"/>
              <a:gd name="connsiteY18" fmla="*/ 3037840 h 3256280"/>
              <a:gd name="connsiteX19" fmla="*/ 1920241 w 3792487"/>
              <a:gd name="connsiteY19" fmla="*/ 3073400 h 3256280"/>
              <a:gd name="connsiteX20" fmla="*/ 2418081 w 3792487"/>
              <a:gd name="connsiteY20" fmla="*/ 3256280 h 3256280"/>
              <a:gd name="connsiteX21" fmla="*/ 2743201 w 3792487"/>
              <a:gd name="connsiteY21" fmla="*/ 3164840 h 3256280"/>
              <a:gd name="connsiteX22" fmla="*/ 3200401 w 3792487"/>
              <a:gd name="connsiteY22" fmla="*/ 3210561 h 3256280"/>
              <a:gd name="connsiteX23" fmla="*/ 3203669 w 3792487"/>
              <a:gd name="connsiteY23" fmla="*/ 2903758 h 3256280"/>
              <a:gd name="connsiteX24" fmla="*/ 3369462 w 3792487"/>
              <a:gd name="connsiteY24" fmla="*/ 2792922 h 3256280"/>
              <a:gd name="connsiteX25" fmla="*/ 3564349 w 3792487"/>
              <a:gd name="connsiteY25" fmla="*/ 2456256 h 3256280"/>
              <a:gd name="connsiteX26" fmla="*/ 3738454 w 3792487"/>
              <a:gd name="connsiteY26" fmla="*/ 2358351 h 3256280"/>
              <a:gd name="connsiteX27" fmla="*/ 3792487 w 3792487"/>
              <a:gd name="connsiteY27" fmla="*/ 2072024 h 3256280"/>
              <a:gd name="connsiteX28" fmla="*/ 3527403 w 3792487"/>
              <a:gd name="connsiteY28" fmla="*/ 2011525 h 3256280"/>
              <a:gd name="connsiteX29" fmla="*/ 3157487 w 3792487"/>
              <a:gd name="connsiteY29" fmla="*/ 1997671 h 3256280"/>
              <a:gd name="connsiteX30" fmla="*/ 2851763 w 3792487"/>
              <a:gd name="connsiteY30" fmla="*/ 1982431 h 3256280"/>
              <a:gd name="connsiteX31" fmla="*/ 2713218 w 3792487"/>
              <a:gd name="connsiteY31" fmla="*/ 1913158 h 3256280"/>
              <a:gd name="connsiteX32" fmla="*/ 2526182 w 3792487"/>
              <a:gd name="connsiteY32" fmla="*/ 1642995 h 3256280"/>
              <a:gd name="connsiteX0" fmla="*/ 2526182 w 3792487"/>
              <a:gd name="connsiteY0" fmla="*/ 1642995 h 3256280"/>
              <a:gd name="connsiteX1" fmla="*/ 2200600 w 3792487"/>
              <a:gd name="connsiteY1" fmla="*/ 1608358 h 3256280"/>
              <a:gd name="connsiteX2" fmla="*/ 2027418 w 3792487"/>
              <a:gd name="connsiteY2" fmla="*/ 1580187 h 3256280"/>
              <a:gd name="connsiteX3" fmla="*/ 2185360 w 3792487"/>
              <a:gd name="connsiteY3" fmla="*/ 1000605 h 3256280"/>
              <a:gd name="connsiteX4" fmla="*/ 2105003 w 3792487"/>
              <a:gd name="connsiteY4" fmla="*/ 833427 h 3256280"/>
              <a:gd name="connsiteX5" fmla="*/ 2214880 w 3792487"/>
              <a:gd name="connsiteY5" fmla="*/ 640080 h 3256280"/>
              <a:gd name="connsiteX6" fmla="*/ 1920240 w 3792487"/>
              <a:gd name="connsiteY6" fmla="*/ 218441 h 3256280"/>
              <a:gd name="connsiteX7" fmla="*/ 1701803 w 3792487"/>
              <a:gd name="connsiteY7" fmla="*/ 0 h 3256280"/>
              <a:gd name="connsiteX8" fmla="*/ 1336043 w 3792487"/>
              <a:gd name="connsiteY8" fmla="*/ 25400 h 3256280"/>
              <a:gd name="connsiteX9" fmla="*/ 1584963 w 3792487"/>
              <a:gd name="connsiteY9" fmla="*/ 924560 h 3256280"/>
              <a:gd name="connsiteX10" fmla="*/ 0 w 3792487"/>
              <a:gd name="connsiteY10" fmla="*/ 1762761 h 3256280"/>
              <a:gd name="connsiteX11" fmla="*/ 241567 w 3792487"/>
              <a:gd name="connsiteY11" fmla="*/ 2149609 h 3256280"/>
              <a:gd name="connsiteX12" fmla="*/ 345441 w 3792487"/>
              <a:gd name="connsiteY12" fmla="*/ 2636520 h 3256280"/>
              <a:gd name="connsiteX13" fmla="*/ 731521 w 3792487"/>
              <a:gd name="connsiteY13" fmla="*/ 2814320 h 3256280"/>
              <a:gd name="connsiteX14" fmla="*/ 863601 w 3792487"/>
              <a:gd name="connsiteY14" fmla="*/ 3073400 h 3256280"/>
              <a:gd name="connsiteX15" fmla="*/ 1315721 w 3792487"/>
              <a:gd name="connsiteY15" fmla="*/ 3220720 h 3256280"/>
              <a:gd name="connsiteX16" fmla="*/ 1473201 w 3792487"/>
              <a:gd name="connsiteY16" fmla="*/ 3114040 h 3256280"/>
              <a:gd name="connsiteX17" fmla="*/ 1605281 w 3792487"/>
              <a:gd name="connsiteY17" fmla="*/ 3159760 h 3256280"/>
              <a:gd name="connsiteX18" fmla="*/ 1803401 w 3792487"/>
              <a:gd name="connsiteY18" fmla="*/ 3037840 h 3256280"/>
              <a:gd name="connsiteX19" fmla="*/ 1920241 w 3792487"/>
              <a:gd name="connsiteY19" fmla="*/ 3073400 h 3256280"/>
              <a:gd name="connsiteX20" fmla="*/ 2418081 w 3792487"/>
              <a:gd name="connsiteY20" fmla="*/ 3256280 h 3256280"/>
              <a:gd name="connsiteX21" fmla="*/ 2743201 w 3792487"/>
              <a:gd name="connsiteY21" fmla="*/ 3164840 h 3256280"/>
              <a:gd name="connsiteX22" fmla="*/ 3200401 w 3792487"/>
              <a:gd name="connsiteY22" fmla="*/ 3210561 h 3256280"/>
              <a:gd name="connsiteX23" fmla="*/ 3203669 w 3792487"/>
              <a:gd name="connsiteY23" fmla="*/ 2903758 h 3256280"/>
              <a:gd name="connsiteX24" fmla="*/ 3369462 w 3792487"/>
              <a:gd name="connsiteY24" fmla="*/ 2792922 h 3256280"/>
              <a:gd name="connsiteX25" fmla="*/ 3564349 w 3792487"/>
              <a:gd name="connsiteY25" fmla="*/ 2456256 h 3256280"/>
              <a:gd name="connsiteX26" fmla="*/ 3738454 w 3792487"/>
              <a:gd name="connsiteY26" fmla="*/ 2358351 h 3256280"/>
              <a:gd name="connsiteX27" fmla="*/ 3792487 w 3792487"/>
              <a:gd name="connsiteY27" fmla="*/ 2072024 h 3256280"/>
              <a:gd name="connsiteX28" fmla="*/ 3527403 w 3792487"/>
              <a:gd name="connsiteY28" fmla="*/ 2011525 h 3256280"/>
              <a:gd name="connsiteX29" fmla="*/ 3157487 w 3792487"/>
              <a:gd name="connsiteY29" fmla="*/ 1997671 h 3256280"/>
              <a:gd name="connsiteX30" fmla="*/ 2851763 w 3792487"/>
              <a:gd name="connsiteY30" fmla="*/ 1982431 h 3256280"/>
              <a:gd name="connsiteX31" fmla="*/ 2713218 w 3792487"/>
              <a:gd name="connsiteY31" fmla="*/ 1913158 h 3256280"/>
              <a:gd name="connsiteX32" fmla="*/ 2526182 w 3792487"/>
              <a:gd name="connsiteY32" fmla="*/ 1642995 h 3256280"/>
              <a:gd name="connsiteX0" fmla="*/ 2526182 w 3792487"/>
              <a:gd name="connsiteY0" fmla="*/ 1642995 h 3256280"/>
              <a:gd name="connsiteX1" fmla="*/ 2200600 w 3792487"/>
              <a:gd name="connsiteY1" fmla="*/ 1608358 h 3256280"/>
              <a:gd name="connsiteX2" fmla="*/ 2027418 w 3792487"/>
              <a:gd name="connsiteY2" fmla="*/ 1580187 h 3256280"/>
              <a:gd name="connsiteX3" fmla="*/ 2185360 w 3792487"/>
              <a:gd name="connsiteY3" fmla="*/ 1000605 h 3256280"/>
              <a:gd name="connsiteX4" fmla="*/ 2105003 w 3792487"/>
              <a:gd name="connsiteY4" fmla="*/ 833427 h 3256280"/>
              <a:gd name="connsiteX5" fmla="*/ 2214880 w 3792487"/>
              <a:gd name="connsiteY5" fmla="*/ 640080 h 3256280"/>
              <a:gd name="connsiteX6" fmla="*/ 1701803 w 3792487"/>
              <a:gd name="connsiteY6" fmla="*/ 0 h 3256280"/>
              <a:gd name="connsiteX7" fmla="*/ 1336043 w 3792487"/>
              <a:gd name="connsiteY7" fmla="*/ 25400 h 3256280"/>
              <a:gd name="connsiteX8" fmla="*/ 1584963 w 3792487"/>
              <a:gd name="connsiteY8" fmla="*/ 924560 h 3256280"/>
              <a:gd name="connsiteX9" fmla="*/ 0 w 3792487"/>
              <a:gd name="connsiteY9" fmla="*/ 1762761 h 3256280"/>
              <a:gd name="connsiteX10" fmla="*/ 241567 w 3792487"/>
              <a:gd name="connsiteY10" fmla="*/ 2149609 h 3256280"/>
              <a:gd name="connsiteX11" fmla="*/ 345441 w 3792487"/>
              <a:gd name="connsiteY11" fmla="*/ 2636520 h 3256280"/>
              <a:gd name="connsiteX12" fmla="*/ 731521 w 3792487"/>
              <a:gd name="connsiteY12" fmla="*/ 2814320 h 3256280"/>
              <a:gd name="connsiteX13" fmla="*/ 863601 w 3792487"/>
              <a:gd name="connsiteY13" fmla="*/ 3073400 h 3256280"/>
              <a:gd name="connsiteX14" fmla="*/ 1315721 w 3792487"/>
              <a:gd name="connsiteY14" fmla="*/ 3220720 h 3256280"/>
              <a:gd name="connsiteX15" fmla="*/ 1473201 w 3792487"/>
              <a:gd name="connsiteY15" fmla="*/ 3114040 h 3256280"/>
              <a:gd name="connsiteX16" fmla="*/ 1605281 w 3792487"/>
              <a:gd name="connsiteY16" fmla="*/ 3159760 h 3256280"/>
              <a:gd name="connsiteX17" fmla="*/ 1803401 w 3792487"/>
              <a:gd name="connsiteY17" fmla="*/ 3037840 h 3256280"/>
              <a:gd name="connsiteX18" fmla="*/ 1920241 w 3792487"/>
              <a:gd name="connsiteY18" fmla="*/ 3073400 h 3256280"/>
              <a:gd name="connsiteX19" fmla="*/ 2418081 w 3792487"/>
              <a:gd name="connsiteY19" fmla="*/ 3256280 h 3256280"/>
              <a:gd name="connsiteX20" fmla="*/ 2743201 w 3792487"/>
              <a:gd name="connsiteY20" fmla="*/ 3164840 h 3256280"/>
              <a:gd name="connsiteX21" fmla="*/ 3200401 w 3792487"/>
              <a:gd name="connsiteY21" fmla="*/ 3210561 h 3256280"/>
              <a:gd name="connsiteX22" fmla="*/ 3203669 w 3792487"/>
              <a:gd name="connsiteY22" fmla="*/ 2903758 h 3256280"/>
              <a:gd name="connsiteX23" fmla="*/ 3369462 w 3792487"/>
              <a:gd name="connsiteY23" fmla="*/ 2792922 h 3256280"/>
              <a:gd name="connsiteX24" fmla="*/ 3564349 w 3792487"/>
              <a:gd name="connsiteY24" fmla="*/ 2456256 h 3256280"/>
              <a:gd name="connsiteX25" fmla="*/ 3738454 w 3792487"/>
              <a:gd name="connsiteY25" fmla="*/ 2358351 h 3256280"/>
              <a:gd name="connsiteX26" fmla="*/ 3792487 w 3792487"/>
              <a:gd name="connsiteY26" fmla="*/ 2072024 h 3256280"/>
              <a:gd name="connsiteX27" fmla="*/ 3527403 w 3792487"/>
              <a:gd name="connsiteY27" fmla="*/ 2011525 h 3256280"/>
              <a:gd name="connsiteX28" fmla="*/ 3157487 w 3792487"/>
              <a:gd name="connsiteY28" fmla="*/ 1997671 h 3256280"/>
              <a:gd name="connsiteX29" fmla="*/ 2851763 w 3792487"/>
              <a:gd name="connsiteY29" fmla="*/ 1982431 h 3256280"/>
              <a:gd name="connsiteX30" fmla="*/ 2713218 w 3792487"/>
              <a:gd name="connsiteY30" fmla="*/ 1913158 h 3256280"/>
              <a:gd name="connsiteX31" fmla="*/ 2526182 w 3792487"/>
              <a:gd name="connsiteY31" fmla="*/ 1642995 h 3256280"/>
              <a:gd name="connsiteX0" fmla="*/ 2526182 w 3792487"/>
              <a:gd name="connsiteY0" fmla="*/ 1617595 h 3230880"/>
              <a:gd name="connsiteX1" fmla="*/ 2200600 w 3792487"/>
              <a:gd name="connsiteY1" fmla="*/ 1582958 h 3230880"/>
              <a:gd name="connsiteX2" fmla="*/ 2027418 w 3792487"/>
              <a:gd name="connsiteY2" fmla="*/ 1554787 h 3230880"/>
              <a:gd name="connsiteX3" fmla="*/ 2185360 w 3792487"/>
              <a:gd name="connsiteY3" fmla="*/ 975205 h 3230880"/>
              <a:gd name="connsiteX4" fmla="*/ 2105003 w 3792487"/>
              <a:gd name="connsiteY4" fmla="*/ 808027 h 3230880"/>
              <a:gd name="connsiteX5" fmla="*/ 2214880 w 3792487"/>
              <a:gd name="connsiteY5" fmla="*/ 614680 h 3230880"/>
              <a:gd name="connsiteX6" fmla="*/ 1336043 w 3792487"/>
              <a:gd name="connsiteY6" fmla="*/ 0 h 3230880"/>
              <a:gd name="connsiteX7" fmla="*/ 1584963 w 3792487"/>
              <a:gd name="connsiteY7" fmla="*/ 899160 h 3230880"/>
              <a:gd name="connsiteX8" fmla="*/ 0 w 3792487"/>
              <a:gd name="connsiteY8" fmla="*/ 1737361 h 3230880"/>
              <a:gd name="connsiteX9" fmla="*/ 241567 w 3792487"/>
              <a:gd name="connsiteY9" fmla="*/ 2124209 h 3230880"/>
              <a:gd name="connsiteX10" fmla="*/ 345441 w 3792487"/>
              <a:gd name="connsiteY10" fmla="*/ 2611120 h 3230880"/>
              <a:gd name="connsiteX11" fmla="*/ 731521 w 3792487"/>
              <a:gd name="connsiteY11" fmla="*/ 2788920 h 3230880"/>
              <a:gd name="connsiteX12" fmla="*/ 863601 w 3792487"/>
              <a:gd name="connsiteY12" fmla="*/ 3048000 h 3230880"/>
              <a:gd name="connsiteX13" fmla="*/ 1315721 w 3792487"/>
              <a:gd name="connsiteY13" fmla="*/ 3195320 h 3230880"/>
              <a:gd name="connsiteX14" fmla="*/ 1473201 w 3792487"/>
              <a:gd name="connsiteY14" fmla="*/ 3088640 h 3230880"/>
              <a:gd name="connsiteX15" fmla="*/ 1605281 w 3792487"/>
              <a:gd name="connsiteY15" fmla="*/ 3134360 h 3230880"/>
              <a:gd name="connsiteX16" fmla="*/ 1803401 w 3792487"/>
              <a:gd name="connsiteY16" fmla="*/ 3012440 h 3230880"/>
              <a:gd name="connsiteX17" fmla="*/ 1920241 w 3792487"/>
              <a:gd name="connsiteY17" fmla="*/ 3048000 h 3230880"/>
              <a:gd name="connsiteX18" fmla="*/ 2418081 w 3792487"/>
              <a:gd name="connsiteY18" fmla="*/ 3230880 h 3230880"/>
              <a:gd name="connsiteX19" fmla="*/ 2743201 w 3792487"/>
              <a:gd name="connsiteY19" fmla="*/ 3139440 h 3230880"/>
              <a:gd name="connsiteX20" fmla="*/ 3200401 w 3792487"/>
              <a:gd name="connsiteY20" fmla="*/ 3185161 h 3230880"/>
              <a:gd name="connsiteX21" fmla="*/ 3203669 w 3792487"/>
              <a:gd name="connsiteY21" fmla="*/ 2878358 h 3230880"/>
              <a:gd name="connsiteX22" fmla="*/ 3369462 w 3792487"/>
              <a:gd name="connsiteY22" fmla="*/ 2767522 h 3230880"/>
              <a:gd name="connsiteX23" fmla="*/ 3564349 w 3792487"/>
              <a:gd name="connsiteY23" fmla="*/ 2430856 h 3230880"/>
              <a:gd name="connsiteX24" fmla="*/ 3738454 w 3792487"/>
              <a:gd name="connsiteY24" fmla="*/ 2332951 h 3230880"/>
              <a:gd name="connsiteX25" fmla="*/ 3792487 w 3792487"/>
              <a:gd name="connsiteY25" fmla="*/ 2046624 h 3230880"/>
              <a:gd name="connsiteX26" fmla="*/ 3527403 w 3792487"/>
              <a:gd name="connsiteY26" fmla="*/ 1986125 h 3230880"/>
              <a:gd name="connsiteX27" fmla="*/ 3157487 w 3792487"/>
              <a:gd name="connsiteY27" fmla="*/ 1972271 h 3230880"/>
              <a:gd name="connsiteX28" fmla="*/ 2851763 w 3792487"/>
              <a:gd name="connsiteY28" fmla="*/ 1957031 h 3230880"/>
              <a:gd name="connsiteX29" fmla="*/ 2713218 w 3792487"/>
              <a:gd name="connsiteY29" fmla="*/ 1887758 h 3230880"/>
              <a:gd name="connsiteX30" fmla="*/ 2526182 w 3792487"/>
              <a:gd name="connsiteY30" fmla="*/ 1617595 h 3230880"/>
              <a:gd name="connsiteX0" fmla="*/ 2526182 w 3792487"/>
              <a:gd name="connsiteY0" fmla="*/ 1617595 h 3230880"/>
              <a:gd name="connsiteX1" fmla="*/ 2200600 w 3792487"/>
              <a:gd name="connsiteY1" fmla="*/ 1582958 h 3230880"/>
              <a:gd name="connsiteX2" fmla="*/ 2027418 w 3792487"/>
              <a:gd name="connsiteY2" fmla="*/ 1554787 h 3230880"/>
              <a:gd name="connsiteX3" fmla="*/ 2185360 w 3792487"/>
              <a:gd name="connsiteY3" fmla="*/ 975205 h 3230880"/>
              <a:gd name="connsiteX4" fmla="*/ 2105003 w 3792487"/>
              <a:gd name="connsiteY4" fmla="*/ 808027 h 3230880"/>
              <a:gd name="connsiteX5" fmla="*/ 1336043 w 3792487"/>
              <a:gd name="connsiteY5" fmla="*/ 0 h 3230880"/>
              <a:gd name="connsiteX6" fmla="*/ 1584963 w 3792487"/>
              <a:gd name="connsiteY6" fmla="*/ 899160 h 3230880"/>
              <a:gd name="connsiteX7" fmla="*/ 0 w 3792487"/>
              <a:gd name="connsiteY7" fmla="*/ 1737361 h 3230880"/>
              <a:gd name="connsiteX8" fmla="*/ 241567 w 3792487"/>
              <a:gd name="connsiteY8" fmla="*/ 2124209 h 3230880"/>
              <a:gd name="connsiteX9" fmla="*/ 345441 w 3792487"/>
              <a:gd name="connsiteY9" fmla="*/ 2611120 h 3230880"/>
              <a:gd name="connsiteX10" fmla="*/ 731521 w 3792487"/>
              <a:gd name="connsiteY10" fmla="*/ 2788920 h 3230880"/>
              <a:gd name="connsiteX11" fmla="*/ 863601 w 3792487"/>
              <a:gd name="connsiteY11" fmla="*/ 3048000 h 3230880"/>
              <a:gd name="connsiteX12" fmla="*/ 1315721 w 3792487"/>
              <a:gd name="connsiteY12" fmla="*/ 3195320 h 3230880"/>
              <a:gd name="connsiteX13" fmla="*/ 1473201 w 3792487"/>
              <a:gd name="connsiteY13" fmla="*/ 3088640 h 3230880"/>
              <a:gd name="connsiteX14" fmla="*/ 1605281 w 3792487"/>
              <a:gd name="connsiteY14" fmla="*/ 3134360 h 3230880"/>
              <a:gd name="connsiteX15" fmla="*/ 1803401 w 3792487"/>
              <a:gd name="connsiteY15" fmla="*/ 3012440 h 3230880"/>
              <a:gd name="connsiteX16" fmla="*/ 1920241 w 3792487"/>
              <a:gd name="connsiteY16" fmla="*/ 3048000 h 3230880"/>
              <a:gd name="connsiteX17" fmla="*/ 2418081 w 3792487"/>
              <a:gd name="connsiteY17" fmla="*/ 3230880 h 3230880"/>
              <a:gd name="connsiteX18" fmla="*/ 2743201 w 3792487"/>
              <a:gd name="connsiteY18" fmla="*/ 3139440 h 3230880"/>
              <a:gd name="connsiteX19" fmla="*/ 3200401 w 3792487"/>
              <a:gd name="connsiteY19" fmla="*/ 3185161 h 3230880"/>
              <a:gd name="connsiteX20" fmla="*/ 3203669 w 3792487"/>
              <a:gd name="connsiteY20" fmla="*/ 2878358 h 3230880"/>
              <a:gd name="connsiteX21" fmla="*/ 3369462 w 3792487"/>
              <a:gd name="connsiteY21" fmla="*/ 2767522 h 3230880"/>
              <a:gd name="connsiteX22" fmla="*/ 3564349 w 3792487"/>
              <a:gd name="connsiteY22" fmla="*/ 2430856 h 3230880"/>
              <a:gd name="connsiteX23" fmla="*/ 3738454 w 3792487"/>
              <a:gd name="connsiteY23" fmla="*/ 2332951 h 3230880"/>
              <a:gd name="connsiteX24" fmla="*/ 3792487 w 3792487"/>
              <a:gd name="connsiteY24" fmla="*/ 2046624 h 3230880"/>
              <a:gd name="connsiteX25" fmla="*/ 3527403 w 3792487"/>
              <a:gd name="connsiteY25" fmla="*/ 1986125 h 3230880"/>
              <a:gd name="connsiteX26" fmla="*/ 3157487 w 3792487"/>
              <a:gd name="connsiteY26" fmla="*/ 1972271 h 3230880"/>
              <a:gd name="connsiteX27" fmla="*/ 2851763 w 3792487"/>
              <a:gd name="connsiteY27" fmla="*/ 1957031 h 3230880"/>
              <a:gd name="connsiteX28" fmla="*/ 2713218 w 3792487"/>
              <a:gd name="connsiteY28" fmla="*/ 1887758 h 3230880"/>
              <a:gd name="connsiteX29" fmla="*/ 2526182 w 3792487"/>
              <a:gd name="connsiteY29" fmla="*/ 1617595 h 3230880"/>
              <a:gd name="connsiteX0" fmla="*/ 2526182 w 3792487"/>
              <a:gd name="connsiteY0" fmla="*/ 1617595 h 3230880"/>
              <a:gd name="connsiteX1" fmla="*/ 2200600 w 3792487"/>
              <a:gd name="connsiteY1" fmla="*/ 1582958 h 3230880"/>
              <a:gd name="connsiteX2" fmla="*/ 2027418 w 3792487"/>
              <a:gd name="connsiteY2" fmla="*/ 1554787 h 3230880"/>
              <a:gd name="connsiteX3" fmla="*/ 1870400 w 3792487"/>
              <a:gd name="connsiteY3" fmla="*/ 1346045 h 3230880"/>
              <a:gd name="connsiteX4" fmla="*/ 2105003 w 3792487"/>
              <a:gd name="connsiteY4" fmla="*/ 808027 h 3230880"/>
              <a:gd name="connsiteX5" fmla="*/ 1336043 w 3792487"/>
              <a:gd name="connsiteY5" fmla="*/ 0 h 3230880"/>
              <a:gd name="connsiteX6" fmla="*/ 1584963 w 3792487"/>
              <a:gd name="connsiteY6" fmla="*/ 899160 h 3230880"/>
              <a:gd name="connsiteX7" fmla="*/ 0 w 3792487"/>
              <a:gd name="connsiteY7" fmla="*/ 1737361 h 3230880"/>
              <a:gd name="connsiteX8" fmla="*/ 241567 w 3792487"/>
              <a:gd name="connsiteY8" fmla="*/ 2124209 h 3230880"/>
              <a:gd name="connsiteX9" fmla="*/ 345441 w 3792487"/>
              <a:gd name="connsiteY9" fmla="*/ 2611120 h 3230880"/>
              <a:gd name="connsiteX10" fmla="*/ 731521 w 3792487"/>
              <a:gd name="connsiteY10" fmla="*/ 2788920 h 3230880"/>
              <a:gd name="connsiteX11" fmla="*/ 863601 w 3792487"/>
              <a:gd name="connsiteY11" fmla="*/ 3048000 h 3230880"/>
              <a:gd name="connsiteX12" fmla="*/ 1315721 w 3792487"/>
              <a:gd name="connsiteY12" fmla="*/ 3195320 h 3230880"/>
              <a:gd name="connsiteX13" fmla="*/ 1473201 w 3792487"/>
              <a:gd name="connsiteY13" fmla="*/ 3088640 h 3230880"/>
              <a:gd name="connsiteX14" fmla="*/ 1605281 w 3792487"/>
              <a:gd name="connsiteY14" fmla="*/ 3134360 h 3230880"/>
              <a:gd name="connsiteX15" fmla="*/ 1803401 w 3792487"/>
              <a:gd name="connsiteY15" fmla="*/ 3012440 h 3230880"/>
              <a:gd name="connsiteX16" fmla="*/ 1920241 w 3792487"/>
              <a:gd name="connsiteY16" fmla="*/ 3048000 h 3230880"/>
              <a:gd name="connsiteX17" fmla="*/ 2418081 w 3792487"/>
              <a:gd name="connsiteY17" fmla="*/ 3230880 h 3230880"/>
              <a:gd name="connsiteX18" fmla="*/ 2743201 w 3792487"/>
              <a:gd name="connsiteY18" fmla="*/ 3139440 h 3230880"/>
              <a:gd name="connsiteX19" fmla="*/ 3200401 w 3792487"/>
              <a:gd name="connsiteY19" fmla="*/ 3185161 h 3230880"/>
              <a:gd name="connsiteX20" fmla="*/ 3203669 w 3792487"/>
              <a:gd name="connsiteY20" fmla="*/ 2878358 h 3230880"/>
              <a:gd name="connsiteX21" fmla="*/ 3369462 w 3792487"/>
              <a:gd name="connsiteY21" fmla="*/ 2767522 h 3230880"/>
              <a:gd name="connsiteX22" fmla="*/ 3564349 w 3792487"/>
              <a:gd name="connsiteY22" fmla="*/ 2430856 h 3230880"/>
              <a:gd name="connsiteX23" fmla="*/ 3738454 w 3792487"/>
              <a:gd name="connsiteY23" fmla="*/ 2332951 h 3230880"/>
              <a:gd name="connsiteX24" fmla="*/ 3792487 w 3792487"/>
              <a:gd name="connsiteY24" fmla="*/ 2046624 h 3230880"/>
              <a:gd name="connsiteX25" fmla="*/ 3527403 w 3792487"/>
              <a:gd name="connsiteY25" fmla="*/ 1986125 h 3230880"/>
              <a:gd name="connsiteX26" fmla="*/ 3157487 w 3792487"/>
              <a:gd name="connsiteY26" fmla="*/ 1972271 h 3230880"/>
              <a:gd name="connsiteX27" fmla="*/ 2851763 w 3792487"/>
              <a:gd name="connsiteY27" fmla="*/ 1957031 h 3230880"/>
              <a:gd name="connsiteX28" fmla="*/ 2713218 w 3792487"/>
              <a:gd name="connsiteY28" fmla="*/ 1887758 h 3230880"/>
              <a:gd name="connsiteX29" fmla="*/ 2526182 w 3792487"/>
              <a:gd name="connsiteY29" fmla="*/ 1617595 h 3230880"/>
              <a:gd name="connsiteX0" fmla="*/ 2526182 w 3792487"/>
              <a:gd name="connsiteY0" fmla="*/ 1617595 h 3230880"/>
              <a:gd name="connsiteX1" fmla="*/ 2200600 w 3792487"/>
              <a:gd name="connsiteY1" fmla="*/ 1582958 h 3230880"/>
              <a:gd name="connsiteX2" fmla="*/ 2027418 w 3792487"/>
              <a:gd name="connsiteY2" fmla="*/ 1554787 h 3230880"/>
              <a:gd name="connsiteX3" fmla="*/ 1870400 w 3792487"/>
              <a:gd name="connsiteY3" fmla="*/ 1346045 h 3230880"/>
              <a:gd name="connsiteX4" fmla="*/ 2105003 w 3792487"/>
              <a:gd name="connsiteY4" fmla="*/ 808027 h 3230880"/>
              <a:gd name="connsiteX5" fmla="*/ 1336043 w 3792487"/>
              <a:gd name="connsiteY5" fmla="*/ 0 h 3230880"/>
              <a:gd name="connsiteX6" fmla="*/ 1584963 w 3792487"/>
              <a:gd name="connsiteY6" fmla="*/ 899160 h 3230880"/>
              <a:gd name="connsiteX7" fmla="*/ 0 w 3792487"/>
              <a:gd name="connsiteY7" fmla="*/ 1737361 h 3230880"/>
              <a:gd name="connsiteX8" fmla="*/ 241567 w 3792487"/>
              <a:gd name="connsiteY8" fmla="*/ 2124209 h 3230880"/>
              <a:gd name="connsiteX9" fmla="*/ 345441 w 3792487"/>
              <a:gd name="connsiteY9" fmla="*/ 2611120 h 3230880"/>
              <a:gd name="connsiteX10" fmla="*/ 731521 w 3792487"/>
              <a:gd name="connsiteY10" fmla="*/ 2788920 h 3230880"/>
              <a:gd name="connsiteX11" fmla="*/ 863601 w 3792487"/>
              <a:gd name="connsiteY11" fmla="*/ 3048000 h 3230880"/>
              <a:gd name="connsiteX12" fmla="*/ 1315721 w 3792487"/>
              <a:gd name="connsiteY12" fmla="*/ 3195320 h 3230880"/>
              <a:gd name="connsiteX13" fmla="*/ 1473201 w 3792487"/>
              <a:gd name="connsiteY13" fmla="*/ 3088640 h 3230880"/>
              <a:gd name="connsiteX14" fmla="*/ 1605281 w 3792487"/>
              <a:gd name="connsiteY14" fmla="*/ 3134360 h 3230880"/>
              <a:gd name="connsiteX15" fmla="*/ 1803401 w 3792487"/>
              <a:gd name="connsiteY15" fmla="*/ 3012440 h 3230880"/>
              <a:gd name="connsiteX16" fmla="*/ 1920241 w 3792487"/>
              <a:gd name="connsiteY16" fmla="*/ 3048000 h 3230880"/>
              <a:gd name="connsiteX17" fmla="*/ 2418081 w 3792487"/>
              <a:gd name="connsiteY17" fmla="*/ 3230880 h 3230880"/>
              <a:gd name="connsiteX18" fmla="*/ 2743201 w 3792487"/>
              <a:gd name="connsiteY18" fmla="*/ 3139440 h 3230880"/>
              <a:gd name="connsiteX19" fmla="*/ 3200401 w 3792487"/>
              <a:gd name="connsiteY19" fmla="*/ 3185161 h 3230880"/>
              <a:gd name="connsiteX20" fmla="*/ 3203669 w 3792487"/>
              <a:gd name="connsiteY20" fmla="*/ 2878358 h 3230880"/>
              <a:gd name="connsiteX21" fmla="*/ 3369462 w 3792487"/>
              <a:gd name="connsiteY21" fmla="*/ 2767522 h 3230880"/>
              <a:gd name="connsiteX22" fmla="*/ 3564349 w 3792487"/>
              <a:gd name="connsiteY22" fmla="*/ 2430856 h 3230880"/>
              <a:gd name="connsiteX23" fmla="*/ 3738454 w 3792487"/>
              <a:gd name="connsiteY23" fmla="*/ 2332951 h 3230880"/>
              <a:gd name="connsiteX24" fmla="*/ 3792487 w 3792487"/>
              <a:gd name="connsiteY24" fmla="*/ 2046624 h 3230880"/>
              <a:gd name="connsiteX25" fmla="*/ 3527403 w 3792487"/>
              <a:gd name="connsiteY25" fmla="*/ 1986125 h 3230880"/>
              <a:gd name="connsiteX26" fmla="*/ 3157487 w 3792487"/>
              <a:gd name="connsiteY26" fmla="*/ 1972271 h 3230880"/>
              <a:gd name="connsiteX27" fmla="*/ 2851763 w 3792487"/>
              <a:gd name="connsiteY27" fmla="*/ 1957031 h 3230880"/>
              <a:gd name="connsiteX28" fmla="*/ 2713218 w 3792487"/>
              <a:gd name="connsiteY28" fmla="*/ 1887758 h 3230880"/>
              <a:gd name="connsiteX29" fmla="*/ 2526182 w 3792487"/>
              <a:gd name="connsiteY29" fmla="*/ 1617595 h 3230880"/>
              <a:gd name="connsiteX0" fmla="*/ 2526182 w 3792487"/>
              <a:gd name="connsiteY0" fmla="*/ 1617595 h 3230880"/>
              <a:gd name="connsiteX1" fmla="*/ 2200600 w 3792487"/>
              <a:gd name="connsiteY1" fmla="*/ 1582958 h 3230880"/>
              <a:gd name="connsiteX2" fmla="*/ 2027418 w 3792487"/>
              <a:gd name="connsiteY2" fmla="*/ 1554787 h 3230880"/>
              <a:gd name="connsiteX3" fmla="*/ 1870400 w 3792487"/>
              <a:gd name="connsiteY3" fmla="*/ 1346045 h 3230880"/>
              <a:gd name="connsiteX4" fmla="*/ 2105003 w 3792487"/>
              <a:gd name="connsiteY4" fmla="*/ 808027 h 3230880"/>
              <a:gd name="connsiteX5" fmla="*/ 1336043 w 3792487"/>
              <a:gd name="connsiteY5" fmla="*/ 0 h 3230880"/>
              <a:gd name="connsiteX6" fmla="*/ 1584963 w 3792487"/>
              <a:gd name="connsiteY6" fmla="*/ 899160 h 3230880"/>
              <a:gd name="connsiteX7" fmla="*/ 0 w 3792487"/>
              <a:gd name="connsiteY7" fmla="*/ 1737361 h 3230880"/>
              <a:gd name="connsiteX8" fmla="*/ 241567 w 3792487"/>
              <a:gd name="connsiteY8" fmla="*/ 2124209 h 3230880"/>
              <a:gd name="connsiteX9" fmla="*/ 345441 w 3792487"/>
              <a:gd name="connsiteY9" fmla="*/ 2611120 h 3230880"/>
              <a:gd name="connsiteX10" fmla="*/ 731521 w 3792487"/>
              <a:gd name="connsiteY10" fmla="*/ 2788920 h 3230880"/>
              <a:gd name="connsiteX11" fmla="*/ 863601 w 3792487"/>
              <a:gd name="connsiteY11" fmla="*/ 3048000 h 3230880"/>
              <a:gd name="connsiteX12" fmla="*/ 1315721 w 3792487"/>
              <a:gd name="connsiteY12" fmla="*/ 3195320 h 3230880"/>
              <a:gd name="connsiteX13" fmla="*/ 1473201 w 3792487"/>
              <a:gd name="connsiteY13" fmla="*/ 3088640 h 3230880"/>
              <a:gd name="connsiteX14" fmla="*/ 1605281 w 3792487"/>
              <a:gd name="connsiteY14" fmla="*/ 3134360 h 3230880"/>
              <a:gd name="connsiteX15" fmla="*/ 1803401 w 3792487"/>
              <a:gd name="connsiteY15" fmla="*/ 3012440 h 3230880"/>
              <a:gd name="connsiteX16" fmla="*/ 1920241 w 3792487"/>
              <a:gd name="connsiteY16" fmla="*/ 3048000 h 3230880"/>
              <a:gd name="connsiteX17" fmla="*/ 2418081 w 3792487"/>
              <a:gd name="connsiteY17" fmla="*/ 3230880 h 3230880"/>
              <a:gd name="connsiteX18" fmla="*/ 2743201 w 3792487"/>
              <a:gd name="connsiteY18" fmla="*/ 3139440 h 3230880"/>
              <a:gd name="connsiteX19" fmla="*/ 3200401 w 3792487"/>
              <a:gd name="connsiteY19" fmla="*/ 3185161 h 3230880"/>
              <a:gd name="connsiteX20" fmla="*/ 3203669 w 3792487"/>
              <a:gd name="connsiteY20" fmla="*/ 2878358 h 3230880"/>
              <a:gd name="connsiteX21" fmla="*/ 3369462 w 3792487"/>
              <a:gd name="connsiteY21" fmla="*/ 2767522 h 3230880"/>
              <a:gd name="connsiteX22" fmla="*/ 3564349 w 3792487"/>
              <a:gd name="connsiteY22" fmla="*/ 2430856 h 3230880"/>
              <a:gd name="connsiteX23" fmla="*/ 3738454 w 3792487"/>
              <a:gd name="connsiteY23" fmla="*/ 2332951 h 3230880"/>
              <a:gd name="connsiteX24" fmla="*/ 3792487 w 3792487"/>
              <a:gd name="connsiteY24" fmla="*/ 2046624 h 3230880"/>
              <a:gd name="connsiteX25" fmla="*/ 3527403 w 3792487"/>
              <a:gd name="connsiteY25" fmla="*/ 1986125 h 3230880"/>
              <a:gd name="connsiteX26" fmla="*/ 3157487 w 3792487"/>
              <a:gd name="connsiteY26" fmla="*/ 1972271 h 3230880"/>
              <a:gd name="connsiteX27" fmla="*/ 2851763 w 3792487"/>
              <a:gd name="connsiteY27" fmla="*/ 1957031 h 3230880"/>
              <a:gd name="connsiteX28" fmla="*/ 2713218 w 3792487"/>
              <a:gd name="connsiteY28" fmla="*/ 1887758 h 3230880"/>
              <a:gd name="connsiteX29" fmla="*/ 2526182 w 3792487"/>
              <a:gd name="connsiteY29" fmla="*/ 1617595 h 3230880"/>
              <a:gd name="connsiteX0" fmla="*/ 2526182 w 3792487"/>
              <a:gd name="connsiteY0" fmla="*/ 809568 h 2422853"/>
              <a:gd name="connsiteX1" fmla="*/ 2200600 w 3792487"/>
              <a:gd name="connsiteY1" fmla="*/ 774931 h 2422853"/>
              <a:gd name="connsiteX2" fmla="*/ 2027418 w 3792487"/>
              <a:gd name="connsiteY2" fmla="*/ 746760 h 2422853"/>
              <a:gd name="connsiteX3" fmla="*/ 1870400 w 3792487"/>
              <a:gd name="connsiteY3" fmla="*/ 538018 h 2422853"/>
              <a:gd name="connsiteX4" fmla="*/ 2105003 w 3792487"/>
              <a:gd name="connsiteY4" fmla="*/ 0 h 2422853"/>
              <a:gd name="connsiteX5" fmla="*/ 1584963 w 3792487"/>
              <a:gd name="connsiteY5" fmla="*/ 91133 h 2422853"/>
              <a:gd name="connsiteX6" fmla="*/ 0 w 3792487"/>
              <a:gd name="connsiteY6" fmla="*/ 929334 h 2422853"/>
              <a:gd name="connsiteX7" fmla="*/ 241567 w 3792487"/>
              <a:gd name="connsiteY7" fmla="*/ 1316182 h 2422853"/>
              <a:gd name="connsiteX8" fmla="*/ 345441 w 3792487"/>
              <a:gd name="connsiteY8" fmla="*/ 1803093 h 2422853"/>
              <a:gd name="connsiteX9" fmla="*/ 731521 w 3792487"/>
              <a:gd name="connsiteY9" fmla="*/ 1980893 h 2422853"/>
              <a:gd name="connsiteX10" fmla="*/ 863601 w 3792487"/>
              <a:gd name="connsiteY10" fmla="*/ 2239973 h 2422853"/>
              <a:gd name="connsiteX11" fmla="*/ 1315721 w 3792487"/>
              <a:gd name="connsiteY11" fmla="*/ 2387293 h 2422853"/>
              <a:gd name="connsiteX12" fmla="*/ 1473201 w 3792487"/>
              <a:gd name="connsiteY12" fmla="*/ 2280613 h 2422853"/>
              <a:gd name="connsiteX13" fmla="*/ 1605281 w 3792487"/>
              <a:gd name="connsiteY13" fmla="*/ 2326333 h 2422853"/>
              <a:gd name="connsiteX14" fmla="*/ 1803401 w 3792487"/>
              <a:gd name="connsiteY14" fmla="*/ 2204413 h 2422853"/>
              <a:gd name="connsiteX15" fmla="*/ 1920241 w 3792487"/>
              <a:gd name="connsiteY15" fmla="*/ 2239973 h 2422853"/>
              <a:gd name="connsiteX16" fmla="*/ 2418081 w 3792487"/>
              <a:gd name="connsiteY16" fmla="*/ 2422853 h 2422853"/>
              <a:gd name="connsiteX17" fmla="*/ 2743201 w 3792487"/>
              <a:gd name="connsiteY17" fmla="*/ 2331413 h 2422853"/>
              <a:gd name="connsiteX18" fmla="*/ 3200401 w 3792487"/>
              <a:gd name="connsiteY18" fmla="*/ 2377134 h 2422853"/>
              <a:gd name="connsiteX19" fmla="*/ 3203669 w 3792487"/>
              <a:gd name="connsiteY19" fmla="*/ 2070331 h 2422853"/>
              <a:gd name="connsiteX20" fmla="*/ 3369462 w 3792487"/>
              <a:gd name="connsiteY20" fmla="*/ 1959495 h 2422853"/>
              <a:gd name="connsiteX21" fmla="*/ 3564349 w 3792487"/>
              <a:gd name="connsiteY21" fmla="*/ 1622829 h 2422853"/>
              <a:gd name="connsiteX22" fmla="*/ 3738454 w 3792487"/>
              <a:gd name="connsiteY22" fmla="*/ 1524924 h 2422853"/>
              <a:gd name="connsiteX23" fmla="*/ 3792487 w 3792487"/>
              <a:gd name="connsiteY23" fmla="*/ 1238597 h 2422853"/>
              <a:gd name="connsiteX24" fmla="*/ 3527403 w 3792487"/>
              <a:gd name="connsiteY24" fmla="*/ 1178098 h 2422853"/>
              <a:gd name="connsiteX25" fmla="*/ 3157487 w 3792487"/>
              <a:gd name="connsiteY25" fmla="*/ 1164244 h 2422853"/>
              <a:gd name="connsiteX26" fmla="*/ 2851763 w 3792487"/>
              <a:gd name="connsiteY26" fmla="*/ 1149004 h 2422853"/>
              <a:gd name="connsiteX27" fmla="*/ 2713218 w 3792487"/>
              <a:gd name="connsiteY27" fmla="*/ 1079731 h 2422853"/>
              <a:gd name="connsiteX28" fmla="*/ 2526182 w 3792487"/>
              <a:gd name="connsiteY28" fmla="*/ 809568 h 2422853"/>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24003 w 3792487"/>
              <a:gd name="connsiteY4" fmla="*/ 27462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24003 w 3792487"/>
              <a:gd name="connsiteY4" fmla="*/ 27462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79883 w 3792487"/>
              <a:gd name="connsiteY4" fmla="*/ 26954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79883 w 3792487"/>
              <a:gd name="connsiteY4" fmla="*/ 26954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79883 w 3792487"/>
              <a:gd name="connsiteY4" fmla="*/ 26954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79883 w 3792487"/>
              <a:gd name="connsiteY4" fmla="*/ 26954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03195 h 2316480"/>
              <a:gd name="connsiteX1" fmla="*/ 2200600 w 3792487"/>
              <a:gd name="connsiteY1" fmla="*/ 668558 h 2316480"/>
              <a:gd name="connsiteX2" fmla="*/ 2027418 w 3792487"/>
              <a:gd name="connsiteY2" fmla="*/ 640387 h 2316480"/>
              <a:gd name="connsiteX3" fmla="*/ 1870400 w 3792487"/>
              <a:gd name="connsiteY3" fmla="*/ 431645 h 2316480"/>
              <a:gd name="connsiteX4" fmla="*/ 1779883 w 3792487"/>
              <a:gd name="connsiteY4" fmla="*/ 254307 h 2316480"/>
              <a:gd name="connsiteX5" fmla="*/ 1640843 w 3792487"/>
              <a:gd name="connsiteY5" fmla="*/ 0 h 2316480"/>
              <a:gd name="connsiteX6" fmla="*/ 0 w 3792487"/>
              <a:gd name="connsiteY6" fmla="*/ 822961 h 2316480"/>
              <a:gd name="connsiteX7" fmla="*/ 241567 w 3792487"/>
              <a:gd name="connsiteY7" fmla="*/ 1209809 h 2316480"/>
              <a:gd name="connsiteX8" fmla="*/ 345441 w 3792487"/>
              <a:gd name="connsiteY8" fmla="*/ 1696720 h 2316480"/>
              <a:gd name="connsiteX9" fmla="*/ 731521 w 3792487"/>
              <a:gd name="connsiteY9" fmla="*/ 1874520 h 2316480"/>
              <a:gd name="connsiteX10" fmla="*/ 863601 w 3792487"/>
              <a:gd name="connsiteY10" fmla="*/ 2133600 h 2316480"/>
              <a:gd name="connsiteX11" fmla="*/ 1315721 w 3792487"/>
              <a:gd name="connsiteY11" fmla="*/ 2280920 h 2316480"/>
              <a:gd name="connsiteX12" fmla="*/ 1473201 w 3792487"/>
              <a:gd name="connsiteY12" fmla="*/ 2174240 h 2316480"/>
              <a:gd name="connsiteX13" fmla="*/ 1605281 w 3792487"/>
              <a:gd name="connsiteY13" fmla="*/ 2219960 h 2316480"/>
              <a:gd name="connsiteX14" fmla="*/ 1803401 w 3792487"/>
              <a:gd name="connsiteY14" fmla="*/ 2098040 h 2316480"/>
              <a:gd name="connsiteX15" fmla="*/ 1920241 w 3792487"/>
              <a:gd name="connsiteY15" fmla="*/ 2133600 h 2316480"/>
              <a:gd name="connsiteX16" fmla="*/ 2418081 w 3792487"/>
              <a:gd name="connsiteY16" fmla="*/ 2316480 h 2316480"/>
              <a:gd name="connsiteX17" fmla="*/ 2743201 w 3792487"/>
              <a:gd name="connsiteY17" fmla="*/ 2225040 h 2316480"/>
              <a:gd name="connsiteX18" fmla="*/ 3200401 w 3792487"/>
              <a:gd name="connsiteY18" fmla="*/ 2270761 h 2316480"/>
              <a:gd name="connsiteX19" fmla="*/ 3203669 w 3792487"/>
              <a:gd name="connsiteY19" fmla="*/ 1963958 h 2316480"/>
              <a:gd name="connsiteX20" fmla="*/ 3369462 w 3792487"/>
              <a:gd name="connsiteY20" fmla="*/ 1853122 h 2316480"/>
              <a:gd name="connsiteX21" fmla="*/ 3564349 w 3792487"/>
              <a:gd name="connsiteY21" fmla="*/ 1516456 h 2316480"/>
              <a:gd name="connsiteX22" fmla="*/ 3738454 w 3792487"/>
              <a:gd name="connsiteY22" fmla="*/ 1418551 h 2316480"/>
              <a:gd name="connsiteX23" fmla="*/ 3792487 w 3792487"/>
              <a:gd name="connsiteY23" fmla="*/ 1132224 h 2316480"/>
              <a:gd name="connsiteX24" fmla="*/ 3527403 w 3792487"/>
              <a:gd name="connsiteY24" fmla="*/ 1071725 h 2316480"/>
              <a:gd name="connsiteX25" fmla="*/ 3157487 w 3792487"/>
              <a:gd name="connsiteY25" fmla="*/ 1057871 h 2316480"/>
              <a:gd name="connsiteX26" fmla="*/ 2851763 w 3792487"/>
              <a:gd name="connsiteY26" fmla="*/ 1042631 h 2316480"/>
              <a:gd name="connsiteX27" fmla="*/ 2713218 w 3792487"/>
              <a:gd name="connsiteY27" fmla="*/ 973358 h 2316480"/>
              <a:gd name="connsiteX28" fmla="*/ 2526182 w 3792487"/>
              <a:gd name="connsiteY28" fmla="*/ 703195 h 2316480"/>
              <a:gd name="connsiteX0" fmla="*/ 2526182 w 3792487"/>
              <a:gd name="connsiteY0" fmla="*/ 448888 h 2062173"/>
              <a:gd name="connsiteX1" fmla="*/ 2200600 w 3792487"/>
              <a:gd name="connsiteY1" fmla="*/ 414251 h 2062173"/>
              <a:gd name="connsiteX2" fmla="*/ 2027418 w 3792487"/>
              <a:gd name="connsiteY2" fmla="*/ 386080 h 2062173"/>
              <a:gd name="connsiteX3" fmla="*/ 1870400 w 3792487"/>
              <a:gd name="connsiteY3" fmla="*/ 177338 h 2062173"/>
              <a:gd name="connsiteX4" fmla="*/ 1779883 w 3792487"/>
              <a:gd name="connsiteY4" fmla="*/ 0 h 2062173"/>
              <a:gd name="connsiteX5" fmla="*/ 0 w 3792487"/>
              <a:gd name="connsiteY5" fmla="*/ 568654 h 2062173"/>
              <a:gd name="connsiteX6" fmla="*/ 241567 w 3792487"/>
              <a:gd name="connsiteY6" fmla="*/ 955502 h 2062173"/>
              <a:gd name="connsiteX7" fmla="*/ 345441 w 3792487"/>
              <a:gd name="connsiteY7" fmla="*/ 1442413 h 2062173"/>
              <a:gd name="connsiteX8" fmla="*/ 731521 w 3792487"/>
              <a:gd name="connsiteY8" fmla="*/ 1620213 h 2062173"/>
              <a:gd name="connsiteX9" fmla="*/ 863601 w 3792487"/>
              <a:gd name="connsiteY9" fmla="*/ 1879293 h 2062173"/>
              <a:gd name="connsiteX10" fmla="*/ 1315721 w 3792487"/>
              <a:gd name="connsiteY10" fmla="*/ 2026613 h 2062173"/>
              <a:gd name="connsiteX11" fmla="*/ 1473201 w 3792487"/>
              <a:gd name="connsiteY11" fmla="*/ 1919933 h 2062173"/>
              <a:gd name="connsiteX12" fmla="*/ 1605281 w 3792487"/>
              <a:gd name="connsiteY12" fmla="*/ 1965653 h 2062173"/>
              <a:gd name="connsiteX13" fmla="*/ 1803401 w 3792487"/>
              <a:gd name="connsiteY13" fmla="*/ 1843733 h 2062173"/>
              <a:gd name="connsiteX14" fmla="*/ 1920241 w 3792487"/>
              <a:gd name="connsiteY14" fmla="*/ 1879293 h 2062173"/>
              <a:gd name="connsiteX15" fmla="*/ 2418081 w 3792487"/>
              <a:gd name="connsiteY15" fmla="*/ 2062173 h 2062173"/>
              <a:gd name="connsiteX16" fmla="*/ 2743201 w 3792487"/>
              <a:gd name="connsiteY16" fmla="*/ 1970733 h 2062173"/>
              <a:gd name="connsiteX17" fmla="*/ 3200401 w 3792487"/>
              <a:gd name="connsiteY17" fmla="*/ 2016454 h 2062173"/>
              <a:gd name="connsiteX18" fmla="*/ 3203669 w 3792487"/>
              <a:gd name="connsiteY18" fmla="*/ 1709651 h 2062173"/>
              <a:gd name="connsiteX19" fmla="*/ 3369462 w 3792487"/>
              <a:gd name="connsiteY19" fmla="*/ 1598815 h 2062173"/>
              <a:gd name="connsiteX20" fmla="*/ 3564349 w 3792487"/>
              <a:gd name="connsiteY20" fmla="*/ 1262149 h 2062173"/>
              <a:gd name="connsiteX21" fmla="*/ 3738454 w 3792487"/>
              <a:gd name="connsiteY21" fmla="*/ 1164244 h 2062173"/>
              <a:gd name="connsiteX22" fmla="*/ 3792487 w 3792487"/>
              <a:gd name="connsiteY22" fmla="*/ 877917 h 2062173"/>
              <a:gd name="connsiteX23" fmla="*/ 3527403 w 3792487"/>
              <a:gd name="connsiteY23" fmla="*/ 817418 h 2062173"/>
              <a:gd name="connsiteX24" fmla="*/ 3157487 w 3792487"/>
              <a:gd name="connsiteY24" fmla="*/ 803564 h 2062173"/>
              <a:gd name="connsiteX25" fmla="*/ 2851763 w 3792487"/>
              <a:gd name="connsiteY25" fmla="*/ 788324 h 2062173"/>
              <a:gd name="connsiteX26" fmla="*/ 2713218 w 3792487"/>
              <a:gd name="connsiteY26" fmla="*/ 719051 h 2062173"/>
              <a:gd name="connsiteX27" fmla="*/ 2526182 w 3792487"/>
              <a:gd name="connsiteY27" fmla="*/ 448888 h 2062173"/>
              <a:gd name="connsiteX0" fmla="*/ 2526182 w 3792487"/>
              <a:gd name="connsiteY0" fmla="*/ 297944 h 1911229"/>
              <a:gd name="connsiteX1" fmla="*/ 2200600 w 3792487"/>
              <a:gd name="connsiteY1" fmla="*/ 263307 h 1911229"/>
              <a:gd name="connsiteX2" fmla="*/ 2027418 w 3792487"/>
              <a:gd name="connsiteY2" fmla="*/ 235136 h 1911229"/>
              <a:gd name="connsiteX3" fmla="*/ 1870400 w 3792487"/>
              <a:gd name="connsiteY3" fmla="*/ 26394 h 1911229"/>
              <a:gd name="connsiteX4" fmla="*/ 1724003 w 3792487"/>
              <a:gd name="connsiteY4" fmla="*/ 301176 h 1911229"/>
              <a:gd name="connsiteX5" fmla="*/ 0 w 3792487"/>
              <a:gd name="connsiteY5" fmla="*/ 417710 h 1911229"/>
              <a:gd name="connsiteX6" fmla="*/ 241567 w 3792487"/>
              <a:gd name="connsiteY6" fmla="*/ 804558 h 1911229"/>
              <a:gd name="connsiteX7" fmla="*/ 345441 w 3792487"/>
              <a:gd name="connsiteY7" fmla="*/ 1291469 h 1911229"/>
              <a:gd name="connsiteX8" fmla="*/ 731521 w 3792487"/>
              <a:gd name="connsiteY8" fmla="*/ 1469269 h 1911229"/>
              <a:gd name="connsiteX9" fmla="*/ 863601 w 3792487"/>
              <a:gd name="connsiteY9" fmla="*/ 1728349 h 1911229"/>
              <a:gd name="connsiteX10" fmla="*/ 1315721 w 3792487"/>
              <a:gd name="connsiteY10" fmla="*/ 1875669 h 1911229"/>
              <a:gd name="connsiteX11" fmla="*/ 1473201 w 3792487"/>
              <a:gd name="connsiteY11" fmla="*/ 1768989 h 1911229"/>
              <a:gd name="connsiteX12" fmla="*/ 1605281 w 3792487"/>
              <a:gd name="connsiteY12" fmla="*/ 1814709 h 1911229"/>
              <a:gd name="connsiteX13" fmla="*/ 1803401 w 3792487"/>
              <a:gd name="connsiteY13" fmla="*/ 1692789 h 1911229"/>
              <a:gd name="connsiteX14" fmla="*/ 1920241 w 3792487"/>
              <a:gd name="connsiteY14" fmla="*/ 1728349 h 1911229"/>
              <a:gd name="connsiteX15" fmla="*/ 2418081 w 3792487"/>
              <a:gd name="connsiteY15" fmla="*/ 1911229 h 1911229"/>
              <a:gd name="connsiteX16" fmla="*/ 2743201 w 3792487"/>
              <a:gd name="connsiteY16" fmla="*/ 1819789 h 1911229"/>
              <a:gd name="connsiteX17" fmla="*/ 3200401 w 3792487"/>
              <a:gd name="connsiteY17" fmla="*/ 1865510 h 1911229"/>
              <a:gd name="connsiteX18" fmla="*/ 3203669 w 3792487"/>
              <a:gd name="connsiteY18" fmla="*/ 1558707 h 1911229"/>
              <a:gd name="connsiteX19" fmla="*/ 3369462 w 3792487"/>
              <a:gd name="connsiteY19" fmla="*/ 1447871 h 1911229"/>
              <a:gd name="connsiteX20" fmla="*/ 3564349 w 3792487"/>
              <a:gd name="connsiteY20" fmla="*/ 1111205 h 1911229"/>
              <a:gd name="connsiteX21" fmla="*/ 3738454 w 3792487"/>
              <a:gd name="connsiteY21" fmla="*/ 1013300 h 1911229"/>
              <a:gd name="connsiteX22" fmla="*/ 3792487 w 3792487"/>
              <a:gd name="connsiteY22" fmla="*/ 726973 h 1911229"/>
              <a:gd name="connsiteX23" fmla="*/ 3527403 w 3792487"/>
              <a:gd name="connsiteY23" fmla="*/ 666474 h 1911229"/>
              <a:gd name="connsiteX24" fmla="*/ 3157487 w 3792487"/>
              <a:gd name="connsiteY24" fmla="*/ 652620 h 1911229"/>
              <a:gd name="connsiteX25" fmla="*/ 2851763 w 3792487"/>
              <a:gd name="connsiteY25" fmla="*/ 637380 h 1911229"/>
              <a:gd name="connsiteX26" fmla="*/ 2713218 w 3792487"/>
              <a:gd name="connsiteY26" fmla="*/ 568107 h 1911229"/>
              <a:gd name="connsiteX27" fmla="*/ 2526182 w 3792487"/>
              <a:gd name="connsiteY27" fmla="*/ 297944 h 1911229"/>
              <a:gd name="connsiteX0" fmla="*/ 2526182 w 3792487"/>
              <a:gd name="connsiteY0" fmla="*/ 987368 h 2600653"/>
              <a:gd name="connsiteX1" fmla="*/ 2200600 w 3792487"/>
              <a:gd name="connsiteY1" fmla="*/ 952731 h 2600653"/>
              <a:gd name="connsiteX2" fmla="*/ 2027418 w 3792487"/>
              <a:gd name="connsiteY2" fmla="*/ 924560 h 2600653"/>
              <a:gd name="connsiteX3" fmla="*/ 1870400 w 3792487"/>
              <a:gd name="connsiteY3" fmla="*/ 715818 h 2600653"/>
              <a:gd name="connsiteX4" fmla="*/ 1322683 w 3792487"/>
              <a:gd name="connsiteY4" fmla="*/ 0 h 2600653"/>
              <a:gd name="connsiteX5" fmla="*/ 0 w 3792487"/>
              <a:gd name="connsiteY5" fmla="*/ 1107134 h 2600653"/>
              <a:gd name="connsiteX6" fmla="*/ 241567 w 3792487"/>
              <a:gd name="connsiteY6" fmla="*/ 1493982 h 2600653"/>
              <a:gd name="connsiteX7" fmla="*/ 345441 w 3792487"/>
              <a:gd name="connsiteY7" fmla="*/ 1980893 h 2600653"/>
              <a:gd name="connsiteX8" fmla="*/ 731521 w 3792487"/>
              <a:gd name="connsiteY8" fmla="*/ 2158693 h 2600653"/>
              <a:gd name="connsiteX9" fmla="*/ 863601 w 3792487"/>
              <a:gd name="connsiteY9" fmla="*/ 2417773 h 2600653"/>
              <a:gd name="connsiteX10" fmla="*/ 1315721 w 3792487"/>
              <a:gd name="connsiteY10" fmla="*/ 2565093 h 2600653"/>
              <a:gd name="connsiteX11" fmla="*/ 1473201 w 3792487"/>
              <a:gd name="connsiteY11" fmla="*/ 2458413 h 2600653"/>
              <a:gd name="connsiteX12" fmla="*/ 1605281 w 3792487"/>
              <a:gd name="connsiteY12" fmla="*/ 2504133 h 2600653"/>
              <a:gd name="connsiteX13" fmla="*/ 1803401 w 3792487"/>
              <a:gd name="connsiteY13" fmla="*/ 2382213 h 2600653"/>
              <a:gd name="connsiteX14" fmla="*/ 1920241 w 3792487"/>
              <a:gd name="connsiteY14" fmla="*/ 2417773 h 2600653"/>
              <a:gd name="connsiteX15" fmla="*/ 2418081 w 3792487"/>
              <a:gd name="connsiteY15" fmla="*/ 2600653 h 2600653"/>
              <a:gd name="connsiteX16" fmla="*/ 2743201 w 3792487"/>
              <a:gd name="connsiteY16" fmla="*/ 2509213 h 2600653"/>
              <a:gd name="connsiteX17" fmla="*/ 3200401 w 3792487"/>
              <a:gd name="connsiteY17" fmla="*/ 2554934 h 2600653"/>
              <a:gd name="connsiteX18" fmla="*/ 3203669 w 3792487"/>
              <a:gd name="connsiteY18" fmla="*/ 2248131 h 2600653"/>
              <a:gd name="connsiteX19" fmla="*/ 3369462 w 3792487"/>
              <a:gd name="connsiteY19" fmla="*/ 2137295 h 2600653"/>
              <a:gd name="connsiteX20" fmla="*/ 3564349 w 3792487"/>
              <a:gd name="connsiteY20" fmla="*/ 1800629 h 2600653"/>
              <a:gd name="connsiteX21" fmla="*/ 3738454 w 3792487"/>
              <a:gd name="connsiteY21" fmla="*/ 1702724 h 2600653"/>
              <a:gd name="connsiteX22" fmla="*/ 3792487 w 3792487"/>
              <a:gd name="connsiteY22" fmla="*/ 1416397 h 2600653"/>
              <a:gd name="connsiteX23" fmla="*/ 3527403 w 3792487"/>
              <a:gd name="connsiteY23" fmla="*/ 1355898 h 2600653"/>
              <a:gd name="connsiteX24" fmla="*/ 3157487 w 3792487"/>
              <a:gd name="connsiteY24" fmla="*/ 1342044 h 2600653"/>
              <a:gd name="connsiteX25" fmla="*/ 2851763 w 3792487"/>
              <a:gd name="connsiteY25" fmla="*/ 1326804 h 2600653"/>
              <a:gd name="connsiteX26" fmla="*/ 2713218 w 3792487"/>
              <a:gd name="connsiteY26" fmla="*/ 1257531 h 2600653"/>
              <a:gd name="connsiteX27" fmla="*/ 2526182 w 3792487"/>
              <a:gd name="connsiteY27" fmla="*/ 987368 h 2600653"/>
              <a:gd name="connsiteX0" fmla="*/ 2526182 w 3792487"/>
              <a:gd name="connsiteY0" fmla="*/ 987368 h 2600653"/>
              <a:gd name="connsiteX1" fmla="*/ 2200600 w 3792487"/>
              <a:gd name="connsiteY1" fmla="*/ 952731 h 2600653"/>
              <a:gd name="connsiteX2" fmla="*/ 2027418 w 3792487"/>
              <a:gd name="connsiteY2" fmla="*/ 924560 h 2600653"/>
              <a:gd name="connsiteX3" fmla="*/ 1926280 w 3792487"/>
              <a:gd name="connsiteY3" fmla="*/ 456738 h 2600653"/>
              <a:gd name="connsiteX4" fmla="*/ 1322683 w 3792487"/>
              <a:gd name="connsiteY4" fmla="*/ 0 h 2600653"/>
              <a:gd name="connsiteX5" fmla="*/ 0 w 3792487"/>
              <a:gd name="connsiteY5" fmla="*/ 1107134 h 2600653"/>
              <a:gd name="connsiteX6" fmla="*/ 241567 w 3792487"/>
              <a:gd name="connsiteY6" fmla="*/ 1493982 h 2600653"/>
              <a:gd name="connsiteX7" fmla="*/ 345441 w 3792487"/>
              <a:gd name="connsiteY7" fmla="*/ 1980893 h 2600653"/>
              <a:gd name="connsiteX8" fmla="*/ 731521 w 3792487"/>
              <a:gd name="connsiteY8" fmla="*/ 2158693 h 2600653"/>
              <a:gd name="connsiteX9" fmla="*/ 863601 w 3792487"/>
              <a:gd name="connsiteY9" fmla="*/ 2417773 h 2600653"/>
              <a:gd name="connsiteX10" fmla="*/ 1315721 w 3792487"/>
              <a:gd name="connsiteY10" fmla="*/ 2565093 h 2600653"/>
              <a:gd name="connsiteX11" fmla="*/ 1473201 w 3792487"/>
              <a:gd name="connsiteY11" fmla="*/ 2458413 h 2600653"/>
              <a:gd name="connsiteX12" fmla="*/ 1605281 w 3792487"/>
              <a:gd name="connsiteY12" fmla="*/ 2504133 h 2600653"/>
              <a:gd name="connsiteX13" fmla="*/ 1803401 w 3792487"/>
              <a:gd name="connsiteY13" fmla="*/ 2382213 h 2600653"/>
              <a:gd name="connsiteX14" fmla="*/ 1920241 w 3792487"/>
              <a:gd name="connsiteY14" fmla="*/ 2417773 h 2600653"/>
              <a:gd name="connsiteX15" fmla="*/ 2418081 w 3792487"/>
              <a:gd name="connsiteY15" fmla="*/ 2600653 h 2600653"/>
              <a:gd name="connsiteX16" fmla="*/ 2743201 w 3792487"/>
              <a:gd name="connsiteY16" fmla="*/ 2509213 h 2600653"/>
              <a:gd name="connsiteX17" fmla="*/ 3200401 w 3792487"/>
              <a:gd name="connsiteY17" fmla="*/ 2554934 h 2600653"/>
              <a:gd name="connsiteX18" fmla="*/ 3203669 w 3792487"/>
              <a:gd name="connsiteY18" fmla="*/ 2248131 h 2600653"/>
              <a:gd name="connsiteX19" fmla="*/ 3369462 w 3792487"/>
              <a:gd name="connsiteY19" fmla="*/ 2137295 h 2600653"/>
              <a:gd name="connsiteX20" fmla="*/ 3564349 w 3792487"/>
              <a:gd name="connsiteY20" fmla="*/ 1800629 h 2600653"/>
              <a:gd name="connsiteX21" fmla="*/ 3738454 w 3792487"/>
              <a:gd name="connsiteY21" fmla="*/ 1702724 h 2600653"/>
              <a:gd name="connsiteX22" fmla="*/ 3792487 w 3792487"/>
              <a:gd name="connsiteY22" fmla="*/ 1416397 h 2600653"/>
              <a:gd name="connsiteX23" fmla="*/ 3527403 w 3792487"/>
              <a:gd name="connsiteY23" fmla="*/ 1355898 h 2600653"/>
              <a:gd name="connsiteX24" fmla="*/ 3157487 w 3792487"/>
              <a:gd name="connsiteY24" fmla="*/ 1342044 h 2600653"/>
              <a:gd name="connsiteX25" fmla="*/ 2851763 w 3792487"/>
              <a:gd name="connsiteY25" fmla="*/ 1326804 h 2600653"/>
              <a:gd name="connsiteX26" fmla="*/ 2713218 w 3792487"/>
              <a:gd name="connsiteY26" fmla="*/ 1257531 h 2600653"/>
              <a:gd name="connsiteX27" fmla="*/ 2526182 w 3792487"/>
              <a:gd name="connsiteY27" fmla="*/ 987368 h 2600653"/>
              <a:gd name="connsiteX0" fmla="*/ 2526182 w 3792487"/>
              <a:gd name="connsiteY0" fmla="*/ 987368 h 2600653"/>
              <a:gd name="connsiteX1" fmla="*/ 2200600 w 3792487"/>
              <a:gd name="connsiteY1" fmla="*/ 952731 h 2600653"/>
              <a:gd name="connsiteX2" fmla="*/ 2027418 w 3792487"/>
              <a:gd name="connsiteY2" fmla="*/ 924560 h 2600653"/>
              <a:gd name="connsiteX3" fmla="*/ 1926280 w 3792487"/>
              <a:gd name="connsiteY3" fmla="*/ 456738 h 2600653"/>
              <a:gd name="connsiteX4" fmla="*/ 1322683 w 3792487"/>
              <a:gd name="connsiteY4" fmla="*/ 0 h 2600653"/>
              <a:gd name="connsiteX5" fmla="*/ 0 w 3792487"/>
              <a:gd name="connsiteY5" fmla="*/ 1107134 h 2600653"/>
              <a:gd name="connsiteX6" fmla="*/ 241567 w 3792487"/>
              <a:gd name="connsiteY6" fmla="*/ 1493982 h 2600653"/>
              <a:gd name="connsiteX7" fmla="*/ 345441 w 3792487"/>
              <a:gd name="connsiteY7" fmla="*/ 1980893 h 2600653"/>
              <a:gd name="connsiteX8" fmla="*/ 731521 w 3792487"/>
              <a:gd name="connsiteY8" fmla="*/ 2158693 h 2600653"/>
              <a:gd name="connsiteX9" fmla="*/ 863601 w 3792487"/>
              <a:gd name="connsiteY9" fmla="*/ 2417773 h 2600653"/>
              <a:gd name="connsiteX10" fmla="*/ 1315721 w 3792487"/>
              <a:gd name="connsiteY10" fmla="*/ 2565093 h 2600653"/>
              <a:gd name="connsiteX11" fmla="*/ 1473201 w 3792487"/>
              <a:gd name="connsiteY11" fmla="*/ 2458413 h 2600653"/>
              <a:gd name="connsiteX12" fmla="*/ 1605281 w 3792487"/>
              <a:gd name="connsiteY12" fmla="*/ 2504133 h 2600653"/>
              <a:gd name="connsiteX13" fmla="*/ 1803401 w 3792487"/>
              <a:gd name="connsiteY13" fmla="*/ 2382213 h 2600653"/>
              <a:gd name="connsiteX14" fmla="*/ 1920241 w 3792487"/>
              <a:gd name="connsiteY14" fmla="*/ 2417773 h 2600653"/>
              <a:gd name="connsiteX15" fmla="*/ 2418081 w 3792487"/>
              <a:gd name="connsiteY15" fmla="*/ 2600653 h 2600653"/>
              <a:gd name="connsiteX16" fmla="*/ 2743201 w 3792487"/>
              <a:gd name="connsiteY16" fmla="*/ 2509213 h 2600653"/>
              <a:gd name="connsiteX17" fmla="*/ 3200401 w 3792487"/>
              <a:gd name="connsiteY17" fmla="*/ 2554934 h 2600653"/>
              <a:gd name="connsiteX18" fmla="*/ 3203669 w 3792487"/>
              <a:gd name="connsiteY18" fmla="*/ 2248131 h 2600653"/>
              <a:gd name="connsiteX19" fmla="*/ 3369462 w 3792487"/>
              <a:gd name="connsiteY19" fmla="*/ 2137295 h 2600653"/>
              <a:gd name="connsiteX20" fmla="*/ 3564349 w 3792487"/>
              <a:gd name="connsiteY20" fmla="*/ 1800629 h 2600653"/>
              <a:gd name="connsiteX21" fmla="*/ 3738454 w 3792487"/>
              <a:gd name="connsiteY21" fmla="*/ 1702724 h 2600653"/>
              <a:gd name="connsiteX22" fmla="*/ 3792487 w 3792487"/>
              <a:gd name="connsiteY22" fmla="*/ 1416397 h 2600653"/>
              <a:gd name="connsiteX23" fmla="*/ 3527403 w 3792487"/>
              <a:gd name="connsiteY23" fmla="*/ 1355898 h 2600653"/>
              <a:gd name="connsiteX24" fmla="*/ 3157487 w 3792487"/>
              <a:gd name="connsiteY24" fmla="*/ 1342044 h 2600653"/>
              <a:gd name="connsiteX25" fmla="*/ 2851763 w 3792487"/>
              <a:gd name="connsiteY25" fmla="*/ 1326804 h 2600653"/>
              <a:gd name="connsiteX26" fmla="*/ 2713218 w 3792487"/>
              <a:gd name="connsiteY26" fmla="*/ 1257531 h 2600653"/>
              <a:gd name="connsiteX27" fmla="*/ 2526182 w 3792487"/>
              <a:gd name="connsiteY27" fmla="*/ 987368 h 2600653"/>
              <a:gd name="connsiteX0" fmla="*/ 2526182 w 3792487"/>
              <a:gd name="connsiteY0" fmla="*/ 987368 h 2600653"/>
              <a:gd name="connsiteX1" fmla="*/ 2200600 w 3792487"/>
              <a:gd name="connsiteY1" fmla="*/ 952731 h 2600653"/>
              <a:gd name="connsiteX2" fmla="*/ 2027418 w 3792487"/>
              <a:gd name="connsiteY2" fmla="*/ 924560 h 2600653"/>
              <a:gd name="connsiteX3" fmla="*/ 1885640 w 3792487"/>
              <a:gd name="connsiteY3" fmla="*/ 604058 h 2600653"/>
              <a:gd name="connsiteX4" fmla="*/ 1322683 w 3792487"/>
              <a:gd name="connsiteY4" fmla="*/ 0 h 2600653"/>
              <a:gd name="connsiteX5" fmla="*/ 0 w 3792487"/>
              <a:gd name="connsiteY5" fmla="*/ 1107134 h 2600653"/>
              <a:gd name="connsiteX6" fmla="*/ 241567 w 3792487"/>
              <a:gd name="connsiteY6" fmla="*/ 1493982 h 2600653"/>
              <a:gd name="connsiteX7" fmla="*/ 345441 w 3792487"/>
              <a:gd name="connsiteY7" fmla="*/ 1980893 h 2600653"/>
              <a:gd name="connsiteX8" fmla="*/ 731521 w 3792487"/>
              <a:gd name="connsiteY8" fmla="*/ 2158693 h 2600653"/>
              <a:gd name="connsiteX9" fmla="*/ 863601 w 3792487"/>
              <a:gd name="connsiteY9" fmla="*/ 2417773 h 2600653"/>
              <a:gd name="connsiteX10" fmla="*/ 1315721 w 3792487"/>
              <a:gd name="connsiteY10" fmla="*/ 2565093 h 2600653"/>
              <a:gd name="connsiteX11" fmla="*/ 1473201 w 3792487"/>
              <a:gd name="connsiteY11" fmla="*/ 2458413 h 2600653"/>
              <a:gd name="connsiteX12" fmla="*/ 1605281 w 3792487"/>
              <a:gd name="connsiteY12" fmla="*/ 2504133 h 2600653"/>
              <a:gd name="connsiteX13" fmla="*/ 1803401 w 3792487"/>
              <a:gd name="connsiteY13" fmla="*/ 2382213 h 2600653"/>
              <a:gd name="connsiteX14" fmla="*/ 1920241 w 3792487"/>
              <a:gd name="connsiteY14" fmla="*/ 2417773 h 2600653"/>
              <a:gd name="connsiteX15" fmla="*/ 2418081 w 3792487"/>
              <a:gd name="connsiteY15" fmla="*/ 2600653 h 2600653"/>
              <a:gd name="connsiteX16" fmla="*/ 2743201 w 3792487"/>
              <a:gd name="connsiteY16" fmla="*/ 2509213 h 2600653"/>
              <a:gd name="connsiteX17" fmla="*/ 3200401 w 3792487"/>
              <a:gd name="connsiteY17" fmla="*/ 2554934 h 2600653"/>
              <a:gd name="connsiteX18" fmla="*/ 3203669 w 3792487"/>
              <a:gd name="connsiteY18" fmla="*/ 2248131 h 2600653"/>
              <a:gd name="connsiteX19" fmla="*/ 3369462 w 3792487"/>
              <a:gd name="connsiteY19" fmla="*/ 2137295 h 2600653"/>
              <a:gd name="connsiteX20" fmla="*/ 3564349 w 3792487"/>
              <a:gd name="connsiteY20" fmla="*/ 1800629 h 2600653"/>
              <a:gd name="connsiteX21" fmla="*/ 3738454 w 3792487"/>
              <a:gd name="connsiteY21" fmla="*/ 1702724 h 2600653"/>
              <a:gd name="connsiteX22" fmla="*/ 3792487 w 3792487"/>
              <a:gd name="connsiteY22" fmla="*/ 1416397 h 2600653"/>
              <a:gd name="connsiteX23" fmla="*/ 3527403 w 3792487"/>
              <a:gd name="connsiteY23" fmla="*/ 1355898 h 2600653"/>
              <a:gd name="connsiteX24" fmla="*/ 3157487 w 3792487"/>
              <a:gd name="connsiteY24" fmla="*/ 1342044 h 2600653"/>
              <a:gd name="connsiteX25" fmla="*/ 2851763 w 3792487"/>
              <a:gd name="connsiteY25" fmla="*/ 1326804 h 2600653"/>
              <a:gd name="connsiteX26" fmla="*/ 2713218 w 3792487"/>
              <a:gd name="connsiteY26" fmla="*/ 1257531 h 2600653"/>
              <a:gd name="connsiteX27" fmla="*/ 2526182 w 3792487"/>
              <a:gd name="connsiteY27" fmla="*/ 987368 h 2600653"/>
              <a:gd name="connsiteX0" fmla="*/ 2526182 w 3792487"/>
              <a:gd name="connsiteY0" fmla="*/ 987368 h 2600653"/>
              <a:gd name="connsiteX1" fmla="*/ 2200600 w 3792487"/>
              <a:gd name="connsiteY1" fmla="*/ 952731 h 2600653"/>
              <a:gd name="connsiteX2" fmla="*/ 2027418 w 3792487"/>
              <a:gd name="connsiteY2" fmla="*/ 924560 h 2600653"/>
              <a:gd name="connsiteX3" fmla="*/ 1885640 w 3792487"/>
              <a:gd name="connsiteY3" fmla="*/ 604058 h 2600653"/>
              <a:gd name="connsiteX4" fmla="*/ 1322683 w 3792487"/>
              <a:gd name="connsiteY4" fmla="*/ 0 h 2600653"/>
              <a:gd name="connsiteX5" fmla="*/ 0 w 3792487"/>
              <a:gd name="connsiteY5" fmla="*/ 1107134 h 2600653"/>
              <a:gd name="connsiteX6" fmla="*/ 241567 w 3792487"/>
              <a:gd name="connsiteY6" fmla="*/ 1493982 h 2600653"/>
              <a:gd name="connsiteX7" fmla="*/ 345441 w 3792487"/>
              <a:gd name="connsiteY7" fmla="*/ 1980893 h 2600653"/>
              <a:gd name="connsiteX8" fmla="*/ 731521 w 3792487"/>
              <a:gd name="connsiteY8" fmla="*/ 2158693 h 2600653"/>
              <a:gd name="connsiteX9" fmla="*/ 863601 w 3792487"/>
              <a:gd name="connsiteY9" fmla="*/ 2417773 h 2600653"/>
              <a:gd name="connsiteX10" fmla="*/ 1315721 w 3792487"/>
              <a:gd name="connsiteY10" fmla="*/ 2565093 h 2600653"/>
              <a:gd name="connsiteX11" fmla="*/ 1473201 w 3792487"/>
              <a:gd name="connsiteY11" fmla="*/ 2458413 h 2600653"/>
              <a:gd name="connsiteX12" fmla="*/ 1605281 w 3792487"/>
              <a:gd name="connsiteY12" fmla="*/ 2504133 h 2600653"/>
              <a:gd name="connsiteX13" fmla="*/ 1803401 w 3792487"/>
              <a:gd name="connsiteY13" fmla="*/ 2382213 h 2600653"/>
              <a:gd name="connsiteX14" fmla="*/ 1920241 w 3792487"/>
              <a:gd name="connsiteY14" fmla="*/ 2417773 h 2600653"/>
              <a:gd name="connsiteX15" fmla="*/ 2418081 w 3792487"/>
              <a:gd name="connsiteY15" fmla="*/ 2600653 h 2600653"/>
              <a:gd name="connsiteX16" fmla="*/ 2743201 w 3792487"/>
              <a:gd name="connsiteY16" fmla="*/ 2509213 h 2600653"/>
              <a:gd name="connsiteX17" fmla="*/ 3200401 w 3792487"/>
              <a:gd name="connsiteY17" fmla="*/ 2554934 h 2600653"/>
              <a:gd name="connsiteX18" fmla="*/ 3203669 w 3792487"/>
              <a:gd name="connsiteY18" fmla="*/ 2248131 h 2600653"/>
              <a:gd name="connsiteX19" fmla="*/ 3369462 w 3792487"/>
              <a:gd name="connsiteY19" fmla="*/ 2137295 h 2600653"/>
              <a:gd name="connsiteX20" fmla="*/ 3564349 w 3792487"/>
              <a:gd name="connsiteY20" fmla="*/ 1800629 h 2600653"/>
              <a:gd name="connsiteX21" fmla="*/ 3738454 w 3792487"/>
              <a:gd name="connsiteY21" fmla="*/ 1702724 h 2600653"/>
              <a:gd name="connsiteX22" fmla="*/ 3792487 w 3792487"/>
              <a:gd name="connsiteY22" fmla="*/ 1416397 h 2600653"/>
              <a:gd name="connsiteX23" fmla="*/ 3527403 w 3792487"/>
              <a:gd name="connsiteY23" fmla="*/ 1355898 h 2600653"/>
              <a:gd name="connsiteX24" fmla="*/ 3157487 w 3792487"/>
              <a:gd name="connsiteY24" fmla="*/ 1342044 h 2600653"/>
              <a:gd name="connsiteX25" fmla="*/ 2851763 w 3792487"/>
              <a:gd name="connsiteY25" fmla="*/ 1326804 h 2600653"/>
              <a:gd name="connsiteX26" fmla="*/ 2713218 w 3792487"/>
              <a:gd name="connsiteY26" fmla="*/ 1257531 h 2600653"/>
              <a:gd name="connsiteX27" fmla="*/ 2526182 w 3792487"/>
              <a:gd name="connsiteY27" fmla="*/ 987368 h 2600653"/>
              <a:gd name="connsiteX0" fmla="*/ 2526182 w 3792487"/>
              <a:gd name="connsiteY0" fmla="*/ 591128 h 2204413"/>
              <a:gd name="connsiteX1" fmla="*/ 2200600 w 3792487"/>
              <a:gd name="connsiteY1" fmla="*/ 556491 h 2204413"/>
              <a:gd name="connsiteX2" fmla="*/ 2027418 w 3792487"/>
              <a:gd name="connsiteY2" fmla="*/ 528320 h 2204413"/>
              <a:gd name="connsiteX3" fmla="*/ 1885640 w 3792487"/>
              <a:gd name="connsiteY3" fmla="*/ 2078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624016 h 2237301"/>
              <a:gd name="connsiteX1" fmla="*/ 2200600 w 3792487"/>
              <a:gd name="connsiteY1" fmla="*/ 589379 h 2237301"/>
              <a:gd name="connsiteX2" fmla="*/ 2027418 w 3792487"/>
              <a:gd name="connsiteY2" fmla="*/ 561208 h 2237301"/>
              <a:gd name="connsiteX3" fmla="*/ 1885640 w 3792487"/>
              <a:gd name="connsiteY3" fmla="*/ 240706 h 2237301"/>
              <a:gd name="connsiteX4" fmla="*/ 1388723 w 3792487"/>
              <a:gd name="connsiteY4" fmla="*/ 32888 h 2237301"/>
              <a:gd name="connsiteX5" fmla="*/ 0 w 3792487"/>
              <a:gd name="connsiteY5" fmla="*/ 743782 h 2237301"/>
              <a:gd name="connsiteX6" fmla="*/ 241567 w 3792487"/>
              <a:gd name="connsiteY6" fmla="*/ 1130630 h 2237301"/>
              <a:gd name="connsiteX7" fmla="*/ 345441 w 3792487"/>
              <a:gd name="connsiteY7" fmla="*/ 1617541 h 2237301"/>
              <a:gd name="connsiteX8" fmla="*/ 731521 w 3792487"/>
              <a:gd name="connsiteY8" fmla="*/ 1795341 h 2237301"/>
              <a:gd name="connsiteX9" fmla="*/ 863601 w 3792487"/>
              <a:gd name="connsiteY9" fmla="*/ 2054421 h 2237301"/>
              <a:gd name="connsiteX10" fmla="*/ 1315721 w 3792487"/>
              <a:gd name="connsiteY10" fmla="*/ 2201741 h 2237301"/>
              <a:gd name="connsiteX11" fmla="*/ 1473201 w 3792487"/>
              <a:gd name="connsiteY11" fmla="*/ 2095061 h 2237301"/>
              <a:gd name="connsiteX12" fmla="*/ 1605281 w 3792487"/>
              <a:gd name="connsiteY12" fmla="*/ 2140781 h 2237301"/>
              <a:gd name="connsiteX13" fmla="*/ 1803401 w 3792487"/>
              <a:gd name="connsiteY13" fmla="*/ 2018861 h 2237301"/>
              <a:gd name="connsiteX14" fmla="*/ 1920241 w 3792487"/>
              <a:gd name="connsiteY14" fmla="*/ 2054421 h 2237301"/>
              <a:gd name="connsiteX15" fmla="*/ 2418081 w 3792487"/>
              <a:gd name="connsiteY15" fmla="*/ 2237301 h 2237301"/>
              <a:gd name="connsiteX16" fmla="*/ 2743201 w 3792487"/>
              <a:gd name="connsiteY16" fmla="*/ 2145861 h 2237301"/>
              <a:gd name="connsiteX17" fmla="*/ 3200401 w 3792487"/>
              <a:gd name="connsiteY17" fmla="*/ 2191582 h 2237301"/>
              <a:gd name="connsiteX18" fmla="*/ 3203669 w 3792487"/>
              <a:gd name="connsiteY18" fmla="*/ 1884779 h 2237301"/>
              <a:gd name="connsiteX19" fmla="*/ 3369462 w 3792487"/>
              <a:gd name="connsiteY19" fmla="*/ 1773943 h 2237301"/>
              <a:gd name="connsiteX20" fmla="*/ 3564349 w 3792487"/>
              <a:gd name="connsiteY20" fmla="*/ 1437277 h 2237301"/>
              <a:gd name="connsiteX21" fmla="*/ 3738454 w 3792487"/>
              <a:gd name="connsiteY21" fmla="*/ 1339372 h 2237301"/>
              <a:gd name="connsiteX22" fmla="*/ 3792487 w 3792487"/>
              <a:gd name="connsiteY22" fmla="*/ 1053045 h 2237301"/>
              <a:gd name="connsiteX23" fmla="*/ 3527403 w 3792487"/>
              <a:gd name="connsiteY23" fmla="*/ 992546 h 2237301"/>
              <a:gd name="connsiteX24" fmla="*/ 3157487 w 3792487"/>
              <a:gd name="connsiteY24" fmla="*/ 978692 h 2237301"/>
              <a:gd name="connsiteX25" fmla="*/ 2851763 w 3792487"/>
              <a:gd name="connsiteY25" fmla="*/ 963452 h 2237301"/>
              <a:gd name="connsiteX26" fmla="*/ 2713218 w 3792487"/>
              <a:gd name="connsiteY26" fmla="*/ 894179 h 2237301"/>
              <a:gd name="connsiteX27" fmla="*/ 2526182 w 3792487"/>
              <a:gd name="connsiteY27" fmla="*/ 624016 h 2237301"/>
              <a:gd name="connsiteX0" fmla="*/ 2526182 w 3792487"/>
              <a:gd name="connsiteY0" fmla="*/ 641132 h 2254417"/>
              <a:gd name="connsiteX1" fmla="*/ 2200600 w 3792487"/>
              <a:gd name="connsiteY1" fmla="*/ 606495 h 2254417"/>
              <a:gd name="connsiteX2" fmla="*/ 2027418 w 3792487"/>
              <a:gd name="connsiteY2" fmla="*/ 578324 h 2254417"/>
              <a:gd name="connsiteX3" fmla="*/ 1885640 w 3792487"/>
              <a:gd name="connsiteY3" fmla="*/ 257822 h 2254417"/>
              <a:gd name="connsiteX4" fmla="*/ 1388723 w 3792487"/>
              <a:gd name="connsiteY4" fmla="*/ 50004 h 2254417"/>
              <a:gd name="connsiteX5" fmla="*/ 0 w 3792487"/>
              <a:gd name="connsiteY5" fmla="*/ 760898 h 2254417"/>
              <a:gd name="connsiteX6" fmla="*/ 241567 w 3792487"/>
              <a:gd name="connsiteY6" fmla="*/ 1147746 h 2254417"/>
              <a:gd name="connsiteX7" fmla="*/ 345441 w 3792487"/>
              <a:gd name="connsiteY7" fmla="*/ 1634657 h 2254417"/>
              <a:gd name="connsiteX8" fmla="*/ 731521 w 3792487"/>
              <a:gd name="connsiteY8" fmla="*/ 1812457 h 2254417"/>
              <a:gd name="connsiteX9" fmla="*/ 863601 w 3792487"/>
              <a:gd name="connsiteY9" fmla="*/ 2071537 h 2254417"/>
              <a:gd name="connsiteX10" fmla="*/ 1315721 w 3792487"/>
              <a:gd name="connsiteY10" fmla="*/ 2218857 h 2254417"/>
              <a:gd name="connsiteX11" fmla="*/ 1473201 w 3792487"/>
              <a:gd name="connsiteY11" fmla="*/ 2112177 h 2254417"/>
              <a:gd name="connsiteX12" fmla="*/ 1605281 w 3792487"/>
              <a:gd name="connsiteY12" fmla="*/ 2157897 h 2254417"/>
              <a:gd name="connsiteX13" fmla="*/ 1803401 w 3792487"/>
              <a:gd name="connsiteY13" fmla="*/ 2035977 h 2254417"/>
              <a:gd name="connsiteX14" fmla="*/ 1920241 w 3792487"/>
              <a:gd name="connsiteY14" fmla="*/ 2071537 h 2254417"/>
              <a:gd name="connsiteX15" fmla="*/ 2418081 w 3792487"/>
              <a:gd name="connsiteY15" fmla="*/ 2254417 h 2254417"/>
              <a:gd name="connsiteX16" fmla="*/ 2743201 w 3792487"/>
              <a:gd name="connsiteY16" fmla="*/ 2162977 h 2254417"/>
              <a:gd name="connsiteX17" fmla="*/ 3200401 w 3792487"/>
              <a:gd name="connsiteY17" fmla="*/ 2208698 h 2254417"/>
              <a:gd name="connsiteX18" fmla="*/ 3203669 w 3792487"/>
              <a:gd name="connsiteY18" fmla="*/ 1901895 h 2254417"/>
              <a:gd name="connsiteX19" fmla="*/ 3369462 w 3792487"/>
              <a:gd name="connsiteY19" fmla="*/ 1791059 h 2254417"/>
              <a:gd name="connsiteX20" fmla="*/ 3564349 w 3792487"/>
              <a:gd name="connsiteY20" fmla="*/ 1454393 h 2254417"/>
              <a:gd name="connsiteX21" fmla="*/ 3738454 w 3792487"/>
              <a:gd name="connsiteY21" fmla="*/ 1356488 h 2254417"/>
              <a:gd name="connsiteX22" fmla="*/ 3792487 w 3792487"/>
              <a:gd name="connsiteY22" fmla="*/ 1070161 h 2254417"/>
              <a:gd name="connsiteX23" fmla="*/ 3527403 w 3792487"/>
              <a:gd name="connsiteY23" fmla="*/ 1009662 h 2254417"/>
              <a:gd name="connsiteX24" fmla="*/ 3157487 w 3792487"/>
              <a:gd name="connsiteY24" fmla="*/ 995808 h 2254417"/>
              <a:gd name="connsiteX25" fmla="*/ 2851763 w 3792487"/>
              <a:gd name="connsiteY25" fmla="*/ 980568 h 2254417"/>
              <a:gd name="connsiteX26" fmla="*/ 2713218 w 3792487"/>
              <a:gd name="connsiteY26" fmla="*/ 911295 h 2254417"/>
              <a:gd name="connsiteX27" fmla="*/ 2526182 w 3792487"/>
              <a:gd name="connsiteY27" fmla="*/ 641132 h 2254417"/>
              <a:gd name="connsiteX0" fmla="*/ 2526182 w 3792487"/>
              <a:gd name="connsiteY0" fmla="*/ 591128 h 2204413"/>
              <a:gd name="connsiteX1" fmla="*/ 2200600 w 3792487"/>
              <a:gd name="connsiteY1" fmla="*/ 556491 h 2204413"/>
              <a:gd name="connsiteX2" fmla="*/ 2027418 w 3792487"/>
              <a:gd name="connsiteY2" fmla="*/ 528320 h 2204413"/>
              <a:gd name="connsiteX3" fmla="*/ 1885640 w 3792487"/>
              <a:gd name="connsiteY3" fmla="*/ 2078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646880 w 3792487"/>
              <a:gd name="connsiteY3" fmla="*/ 4364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609975 h 2223260"/>
              <a:gd name="connsiteX1" fmla="*/ 2200600 w 3792487"/>
              <a:gd name="connsiteY1" fmla="*/ 575338 h 2223260"/>
              <a:gd name="connsiteX2" fmla="*/ 2027418 w 3792487"/>
              <a:gd name="connsiteY2" fmla="*/ 547167 h 2223260"/>
              <a:gd name="connsiteX3" fmla="*/ 1778960 w 3792487"/>
              <a:gd name="connsiteY3" fmla="*/ 277465 h 2223260"/>
              <a:gd name="connsiteX4" fmla="*/ 1524003 w 3792487"/>
              <a:gd name="connsiteY4" fmla="*/ 211579 h 2223260"/>
              <a:gd name="connsiteX5" fmla="*/ 1388723 w 3792487"/>
              <a:gd name="connsiteY5" fmla="*/ 18847 h 2223260"/>
              <a:gd name="connsiteX6" fmla="*/ 0 w 3792487"/>
              <a:gd name="connsiteY6" fmla="*/ 729741 h 2223260"/>
              <a:gd name="connsiteX7" fmla="*/ 241567 w 3792487"/>
              <a:gd name="connsiteY7" fmla="*/ 1116589 h 2223260"/>
              <a:gd name="connsiteX8" fmla="*/ 345441 w 3792487"/>
              <a:gd name="connsiteY8" fmla="*/ 1603500 h 2223260"/>
              <a:gd name="connsiteX9" fmla="*/ 731521 w 3792487"/>
              <a:gd name="connsiteY9" fmla="*/ 1781300 h 2223260"/>
              <a:gd name="connsiteX10" fmla="*/ 863601 w 3792487"/>
              <a:gd name="connsiteY10" fmla="*/ 2040380 h 2223260"/>
              <a:gd name="connsiteX11" fmla="*/ 1315721 w 3792487"/>
              <a:gd name="connsiteY11" fmla="*/ 2187700 h 2223260"/>
              <a:gd name="connsiteX12" fmla="*/ 1473201 w 3792487"/>
              <a:gd name="connsiteY12" fmla="*/ 2081020 h 2223260"/>
              <a:gd name="connsiteX13" fmla="*/ 1605281 w 3792487"/>
              <a:gd name="connsiteY13" fmla="*/ 2126740 h 2223260"/>
              <a:gd name="connsiteX14" fmla="*/ 1803401 w 3792487"/>
              <a:gd name="connsiteY14" fmla="*/ 2004820 h 2223260"/>
              <a:gd name="connsiteX15" fmla="*/ 1920241 w 3792487"/>
              <a:gd name="connsiteY15" fmla="*/ 2040380 h 2223260"/>
              <a:gd name="connsiteX16" fmla="*/ 2418081 w 3792487"/>
              <a:gd name="connsiteY16" fmla="*/ 2223260 h 2223260"/>
              <a:gd name="connsiteX17" fmla="*/ 2743201 w 3792487"/>
              <a:gd name="connsiteY17" fmla="*/ 2131820 h 2223260"/>
              <a:gd name="connsiteX18" fmla="*/ 3200401 w 3792487"/>
              <a:gd name="connsiteY18" fmla="*/ 2177541 h 2223260"/>
              <a:gd name="connsiteX19" fmla="*/ 3203669 w 3792487"/>
              <a:gd name="connsiteY19" fmla="*/ 1870738 h 2223260"/>
              <a:gd name="connsiteX20" fmla="*/ 3369462 w 3792487"/>
              <a:gd name="connsiteY20" fmla="*/ 1759902 h 2223260"/>
              <a:gd name="connsiteX21" fmla="*/ 3564349 w 3792487"/>
              <a:gd name="connsiteY21" fmla="*/ 1423236 h 2223260"/>
              <a:gd name="connsiteX22" fmla="*/ 3738454 w 3792487"/>
              <a:gd name="connsiteY22" fmla="*/ 1325331 h 2223260"/>
              <a:gd name="connsiteX23" fmla="*/ 3792487 w 3792487"/>
              <a:gd name="connsiteY23" fmla="*/ 1039004 h 2223260"/>
              <a:gd name="connsiteX24" fmla="*/ 3527403 w 3792487"/>
              <a:gd name="connsiteY24" fmla="*/ 978505 h 2223260"/>
              <a:gd name="connsiteX25" fmla="*/ 3157487 w 3792487"/>
              <a:gd name="connsiteY25" fmla="*/ 964651 h 2223260"/>
              <a:gd name="connsiteX26" fmla="*/ 2851763 w 3792487"/>
              <a:gd name="connsiteY26" fmla="*/ 949411 h 2223260"/>
              <a:gd name="connsiteX27" fmla="*/ 2713218 w 3792487"/>
              <a:gd name="connsiteY27" fmla="*/ 880138 h 2223260"/>
              <a:gd name="connsiteX28" fmla="*/ 2526182 w 3792487"/>
              <a:gd name="connsiteY28" fmla="*/ 609975 h 2223260"/>
              <a:gd name="connsiteX0" fmla="*/ 2526182 w 3792487"/>
              <a:gd name="connsiteY0" fmla="*/ 655316 h 2268601"/>
              <a:gd name="connsiteX1" fmla="*/ 2200600 w 3792487"/>
              <a:gd name="connsiteY1" fmla="*/ 620679 h 2268601"/>
              <a:gd name="connsiteX2" fmla="*/ 2027418 w 3792487"/>
              <a:gd name="connsiteY2" fmla="*/ 592508 h 2268601"/>
              <a:gd name="connsiteX3" fmla="*/ 1778960 w 3792487"/>
              <a:gd name="connsiteY3" fmla="*/ 322806 h 2268601"/>
              <a:gd name="connsiteX4" fmla="*/ 1732283 w 3792487"/>
              <a:gd name="connsiteY4" fmla="*/ 33400 h 2268601"/>
              <a:gd name="connsiteX5" fmla="*/ 1388723 w 3792487"/>
              <a:gd name="connsiteY5" fmla="*/ 64188 h 2268601"/>
              <a:gd name="connsiteX6" fmla="*/ 0 w 3792487"/>
              <a:gd name="connsiteY6" fmla="*/ 775082 h 2268601"/>
              <a:gd name="connsiteX7" fmla="*/ 241567 w 3792487"/>
              <a:gd name="connsiteY7" fmla="*/ 1161930 h 2268601"/>
              <a:gd name="connsiteX8" fmla="*/ 345441 w 3792487"/>
              <a:gd name="connsiteY8" fmla="*/ 1648841 h 2268601"/>
              <a:gd name="connsiteX9" fmla="*/ 731521 w 3792487"/>
              <a:gd name="connsiteY9" fmla="*/ 1826641 h 2268601"/>
              <a:gd name="connsiteX10" fmla="*/ 863601 w 3792487"/>
              <a:gd name="connsiteY10" fmla="*/ 2085721 h 2268601"/>
              <a:gd name="connsiteX11" fmla="*/ 1315721 w 3792487"/>
              <a:gd name="connsiteY11" fmla="*/ 2233041 h 2268601"/>
              <a:gd name="connsiteX12" fmla="*/ 1473201 w 3792487"/>
              <a:gd name="connsiteY12" fmla="*/ 2126361 h 2268601"/>
              <a:gd name="connsiteX13" fmla="*/ 1605281 w 3792487"/>
              <a:gd name="connsiteY13" fmla="*/ 2172081 h 2268601"/>
              <a:gd name="connsiteX14" fmla="*/ 1803401 w 3792487"/>
              <a:gd name="connsiteY14" fmla="*/ 2050161 h 2268601"/>
              <a:gd name="connsiteX15" fmla="*/ 1920241 w 3792487"/>
              <a:gd name="connsiteY15" fmla="*/ 2085721 h 2268601"/>
              <a:gd name="connsiteX16" fmla="*/ 2418081 w 3792487"/>
              <a:gd name="connsiteY16" fmla="*/ 2268601 h 2268601"/>
              <a:gd name="connsiteX17" fmla="*/ 2743201 w 3792487"/>
              <a:gd name="connsiteY17" fmla="*/ 2177161 h 2268601"/>
              <a:gd name="connsiteX18" fmla="*/ 3200401 w 3792487"/>
              <a:gd name="connsiteY18" fmla="*/ 2222882 h 2268601"/>
              <a:gd name="connsiteX19" fmla="*/ 3203669 w 3792487"/>
              <a:gd name="connsiteY19" fmla="*/ 1916079 h 2268601"/>
              <a:gd name="connsiteX20" fmla="*/ 3369462 w 3792487"/>
              <a:gd name="connsiteY20" fmla="*/ 1805243 h 2268601"/>
              <a:gd name="connsiteX21" fmla="*/ 3564349 w 3792487"/>
              <a:gd name="connsiteY21" fmla="*/ 1468577 h 2268601"/>
              <a:gd name="connsiteX22" fmla="*/ 3738454 w 3792487"/>
              <a:gd name="connsiteY22" fmla="*/ 1370672 h 2268601"/>
              <a:gd name="connsiteX23" fmla="*/ 3792487 w 3792487"/>
              <a:gd name="connsiteY23" fmla="*/ 1084345 h 2268601"/>
              <a:gd name="connsiteX24" fmla="*/ 3527403 w 3792487"/>
              <a:gd name="connsiteY24" fmla="*/ 1023846 h 2268601"/>
              <a:gd name="connsiteX25" fmla="*/ 3157487 w 3792487"/>
              <a:gd name="connsiteY25" fmla="*/ 1009992 h 2268601"/>
              <a:gd name="connsiteX26" fmla="*/ 2851763 w 3792487"/>
              <a:gd name="connsiteY26" fmla="*/ 994752 h 2268601"/>
              <a:gd name="connsiteX27" fmla="*/ 2713218 w 3792487"/>
              <a:gd name="connsiteY27" fmla="*/ 925479 h 2268601"/>
              <a:gd name="connsiteX28" fmla="*/ 2526182 w 3792487"/>
              <a:gd name="connsiteY28" fmla="*/ 655316 h 2268601"/>
              <a:gd name="connsiteX0" fmla="*/ 2526182 w 3792487"/>
              <a:gd name="connsiteY0" fmla="*/ 655316 h 2268601"/>
              <a:gd name="connsiteX1" fmla="*/ 2200600 w 3792487"/>
              <a:gd name="connsiteY1" fmla="*/ 620679 h 2268601"/>
              <a:gd name="connsiteX2" fmla="*/ 2027418 w 3792487"/>
              <a:gd name="connsiteY2" fmla="*/ 592508 h 2268601"/>
              <a:gd name="connsiteX3" fmla="*/ 1778960 w 3792487"/>
              <a:gd name="connsiteY3" fmla="*/ 322806 h 2268601"/>
              <a:gd name="connsiteX4" fmla="*/ 1732283 w 3792487"/>
              <a:gd name="connsiteY4" fmla="*/ 33400 h 2268601"/>
              <a:gd name="connsiteX5" fmla="*/ 1388723 w 3792487"/>
              <a:gd name="connsiteY5" fmla="*/ 64188 h 2268601"/>
              <a:gd name="connsiteX6" fmla="*/ 0 w 3792487"/>
              <a:gd name="connsiteY6" fmla="*/ 775082 h 2268601"/>
              <a:gd name="connsiteX7" fmla="*/ 241567 w 3792487"/>
              <a:gd name="connsiteY7" fmla="*/ 1161930 h 2268601"/>
              <a:gd name="connsiteX8" fmla="*/ 345441 w 3792487"/>
              <a:gd name="connsiteY8" fmla="*/ 1648841 h 2268601"/>
              <a:gd name="connsiteX9" fmla="*/ 731521 w 3792487"/>
              <a:gd name="connsiteY9" fmla="*/ 1826641 h 2268601"/>
              <a:gd name="connsiteX10" fmla="*/ 863601 w 3792487"/>
              <a:gd name="connsiteY10" fmla="*/ 2085721 h 2268601"/>
              <a:gd name="connsiteX11" fmla="*/ 1315721 w 3792487"/>
              <a:gd name="connsiteY11" fmla="*/ 2233041 h 2268601"/>
              <a:gd name="connsiteX12" fmla="*/ 1473201 w 3792487"/>
              <a:gd name="connsiteY12" fmla="*/ 2126361 h 2268601"/>
              <a:gd name="connsiteX13" fmla="*/ 1605281 w 3792487"/>
              <a:gd name="connsiteY13" fmla="*/ 2172081 h 2268601"/>
              <a:gd name="connsiteX14" fmla="*/ 1803401 w 3792487"/>
              <a:gd name="connsiteY14" fmla="*/ 2050161 h 2268601"/>
              <a:gd name="connsiteX15" fmla="*/ 1920241 w 3792487"/>
              <a:gd name="connsiteY15" fmla="*/ 2085721 h 2268601"/>
              <a:gd name="connsiteX16" fmla="*/ 2418081 w 3792487"/>
              <a:gd name="connsiteY16" fmla="*/ 2268601 h 2268601"/>
              <a:gd name="connsiteX17" fmla="*/ 2743201 w 3792487"/>
              <a:gd name="connsiteY17" fmla="*/ 2177161 h 2268601"/>
              <a:gd name="connsiteX18" fmla="*/ 3200401 w 3792487"/>
              <a:gd name="connsiteY18" fmla="*/ 2222882 h 2268601"/>
              <a:gd name="connsiteX19" fmla="*/ 3203669 w 3792487"/>
              <a:gd name="connsiteY19" fmla="*/ 1916079 h 2268601"/>
              <a:gd name="connsiteX20" fmla="*/ 3369462 w 3792487"/>
              <a:gd name="connsiteY20" fmla="*/ 1805243 h 2268601"/>
              <a:gd name="connsiteX21" fmla="*/ 3564349 w 3792487"/>
              <a:gd name="connsiteY21" fmla="*/ 1468577 h 2268601"/>
              <a:gd name="connsiteX22" fmla="*/ 3738454 w 3792487"/>
              <a:gd name="connsiteY22" fmla="*/ 1370672 h 2268601"/>
              <a:gd name="connsiteX23" fmla="*/ 3792487 w 3792487"/>
              <a:gd name="connsiteY23" fmla="*/ 1084345 h 2268601"/>
              <a:gd name="connsiteX24" fmla="*/ 3527403 w 3792487"/>
              <a:gd name="connsiteY24" fmla="*/ 1023846 h 2268601"/>
              <a:gd name="connsiteX25" fmla="*/ 3157487 w 3792487"/>
              <a:gd name="connsiteY25" fmla="*/ 1009992 h 2268601"/>
              <a:gd name="connsiteX26" fmla="*/ 2851763 w 3792487"/>
              <a:gd name="connsiteY26" fmla="*/ 994752 h 2268601"/>
              <a:gd name="connsiteX27" fmla="*/ 2713218 w 3792487"/>
              <a:gd name="connsiteY27" fmla="*/ 925479 h 2268601"/>
              <a:gd name="connsiteX28" fmla="*/ 2526182 w 3792487"/>
              <a:gd name="connsiteY28" fmla="*/ 655316 h 2268601"/>
              <a:gd name="connsiteX0" fmla="*/ 2526182 w 3792487"/>
              <a:gd name="connsiteY0" fmla="*/ 655316 h 2268601"/>
              <a:gd name="connsiteX1" fmla="*/ 2200600 w 3792487"/>
              <a:gd name="connsiteY1" fmla="*/ 620679 h 2268601"/>
              <a:gd name="connsiteX2" fmla="*/ 2027418 w 3792487"/>
              <a:gd name="connsiteY2" fmla="*/ 592508 h 2268601"/>
              <a:gd name="connsiteX3" fmla="*/ 1955803 w 3792487"/>
              <a:gd name="connsiteY3" fmla="*/ 434721 h 2268601"/>
              <a:gd name="connsiteX4" fmla="*/ 1778960 w 3792487"/>
              <a:gd name="connsiteY4" fmla="*/ 322806 h 2268601"/>
              <a:gd name="connsiteX5" fmla="*/ 1732283 w 3792487"/>
              <a:gd name="connsiteY5" fmla="*/ 33400 h 2268601"/>
              <a:gd name="connsiteX6" fmla="*/ 1388723 w 3792487"/>
              <a:gd name="connsiteY6" fmla="*/ 64188 h 2268601"/>
              <a:gd name="connsiteX7" fmla="*/ 0 w 3792487"/>
              <a:gd name="connsiteY7" fmla="*/ 775082 h 2268601"/>
              <a:gd name="connsiteX8" fmla="*/ 241567 w 3792487"/>
              <a:gd name="connsiteY8" fmla="*/ 1161930 h 2268601"/>
              <a:gd name="connsiteX9" fmla="*/ 345441 w 3792487"/>
              <a:gd name="connsiteY9" fmla="*/ 1648841 h 2268601"/>
              <a:gd name="connsiteX10" fmla="*/ 731521 w 3792487"/>
              <a:gd name="connsiteY10" fmla="*/ 1826641 h 2268601"/>
              <a:gd name="connsiteX11" fmla="*/ 863601 w 3792487"/>
              <a:gd name="connsiteY11" fmla="*/ 2085721 h 2268601"/>
              <a:gd name="connsiteX12" fmla="*/ 1315721 w 3792487"/>
              <a:gd name="connsiteY12" fmla="*/ 2233041 h 2268601"/>
              <a:gd name="connsiteX13" fmla="*/ 1473201 w 3792487"/>
              <a:gd name="connsiteY13" fmla="*/ 2126361 h 2268601"/>
              <a:gd name="connsiteX14" fmla="*/ 1605281 w 3792487"/>
              <a:gd name="connsiteY14" fmla="*/ 2172081 h 2268601"/>
              <a:gd name="connsiteX15" fmla="*/ 1803401 w 3792487"/>
              <a:gd name="connsiteY15" fmla="*/ 2050161 h 2268601"/>
              <a:gd name="connsiteX16" fmla="*/ 1920241 w 3792487"/>
              <a:gd name="connsiteY16" fmla="*/ 2085721 h 2268601"/>
              <a:gd name="connsiteX17" fmla="*/ 2418081 w 3792487"/>
              <a:gd name="connsiteY17" fmla="*/ 2268601 h 2268601"/>
              <a:gd name="connsiteX18" fmla="*/ 2743201 w 3792487"/>
              <a:gd name="connsiteY18" fmla="*/ 2177161 h 2268601"/>
              <a:gd name="connsiteX19" fmla="*/ 3200401 w 3792487"/>
              <a:gd name="connsiteY19" fmla="*/ 2222882 h 2268601"/>
              <a:gd name="connsiteX20" fmla="*/ 3203669 w 3792487"/>
              <a:gd name="connsiteY20" fmla="*/ 1916079 h 2268601"/>
              <a:gd name="connsiteX21" fmla="*/ 3369462 w 3792487"/>
              <a:gd name="connsiteY21" fmla="*/ 1805243 h 2268601"/>
              <a:gd name="connsiteX22" fmla="*/ 3564349 w 3792487"/>
              <a:gd name="connsiteY22" fmla="*/ 1468577 h 2268601"/>
              <a:gd name="connsiteX23" fmla="*/ 3738454 w 3792487"/>
              <a:gd name="connsiteY23" fmla="*/ 1370672 h 2268601"/>
              <a:gd name="connsiteX24" fmla="*/ 3792487 w 3792487"/>
              <a:gd name="connsiteY24" fmla="*/ 1084345 h 2268601"/>
              <a:gd name="connsiteX25" fmla="*/ 3527403 w 3792487"/>
              <a:gd name="connsiteY25" fmla="*/ 1023846 h 2268601"/>
              <a:gd name="connsiteX26" fmla="*/ 3157487 w 3792487"/>
              <a:gd name="connsiteY26" fmla="*/ 1009992 h 2268601"/>
              <a:gd name="connsiteX27" fmla="*/ 2851763 w 3792487"/>
              <a:gd name="connsiteY27" fmla="*/ 994752 h 2268601"/>
              <a:gd name="connsiteX28" fmla="*/ 2713218 w 3792487"/>
              <a:gd name="connsiteY28" fmla="*/ 925479 h 2268601"/>
              <a:gd name="connsiteX29" fmla="*/ 2526182 w 3792487"/>
              <a:gd name="connsiteY29" fmla="*/ 655316 h 2268601"/>
              <a:gd name="connsiteX0" fmla="*/ 2526182 w 3792487"/>
              <a:gd name="connsiteY0" fmla="*/ 655316 h 2268601"/>
              <a:gd name="connsiteX1" fmla="*/ 2200600 w 3792487"/>
              <a:gd name="connsiteY1" fmla="*/ 620679 h 2268601"/>
              <a:gd name="connsiteX2" fmla="*/ 2027418 w 3792487"/>
              <a:gd name="connsiteY2" fmla="*/ 592508 h 2268601"/>
              <a:gd name="connsiteX3" fmla="*/ 1905003 w 3792487"/>
              <a:gd name="connsiteY3" fmla="*/ 495681 h 2268601"/>
              <a:gd name="connsiteX4" fmla="*/ 1778960 w 3792487"/>
              <a:gd name="connsiteY4" fmla="*/ 322806 h 2268601"/>
              <a:gd name="connsiteX5" fmla="*/ 1732283 w 3792487"/>
              <a:gd name="connsiteY5" fmla="*/ 33400 h 2268601"/>
              <a:gd name="connsiteX6" fmla="*/ 1388723 w 3792487"/>
              <a:gd name="connsiteY6" fmla="*/ 64188 h 2268601"/>
              <a:gd name="connsiteX7" fmla="*/ 0 w 3792487"/>
              <a:gd name="connsiteY7" fmla="*/ 775082 h 2268601"/>
              <a:gd name="connsiteX8" fmla="*/ 241567 w 3792487"/>
              <a:gd name="connsiteY8" fmla="*/ 1161930 h 2268601"/>
              <a:gd name="connsiteX9" fmla="*/ 345441 w 3792487"/>
              <a:gd name="connsiteY9" fmla="*/ 1648841 h 2268601"/>
              <a:gd name="connsiteX10" fmla="*/ 731521 w 3792487"/>
              <a:gd name="connsiteY10" fmla="*/ 1826641 h 2268601"/>
              <a:gd name="connsiteX11" fmla="*/ 863601 w 3792487"/>
              <a:gd name="connsiteY11" fmla="*/ 2085721 h 2268601"/>
              <a:gd name="connsiteX12" fmla="*/ 1315721 w 3792487"/>
              <a:gd name="connsiteY12" fmla="*/ 2233041 h 2268601"/>
              <a:gd name="connsiteX13" fmla="*/ 1473201 w 3792487"/>
              <a:gd name="connsiteY13" fmla="*/ 2126361 h 2268601"/>
              <a:gd name="connsiteX14" fmla="*/ 1605281 w 3792487"/>
              <a:gd name="connsiteY14" fmla="*/ 2172081 h 2268601"/>
              <a:gd name="connsiteX15" fmla="*/ 1803401 w 3792487"/>
              <a:gd name="connsiteY15" fmla="*/ 2050161 h 2268601"/>
              <a:gd name="connsiteX16" fmla="*/ 1920241 w 3792487"/>
              <a:gd name="connsiteY16" fmla="*/ 2085721 h 2268601"/>
              <a:gd name="connsiteX17" fmla="*/ 2418081 w 3792487"/>
              <a:gd name="connsiteY17" fmla="*/ 2268601 h 2268601"/>
              <a:gd name="connsiteX18" fmla="*/ 2743201 w 3792487"/>
              <a:gd name="connsiteY18" fmla="*/ 2177161 h 2268601"/>
              <a:gd name="connsiteX19" fmla="*/ 3200401 w 3792487"/>
              <a:gd name="connsiteY19" fmla="*/ 2222882 h 2268601"/>
              <a:gd name="connsiteX20" fmla="*/ 3203669 w 3792487"/>
              <a:gd name="connsiteY20" fmla="*/ 1916079 h 2268601"/>
              <a:gd name="connsiteX21" fmla="*/ 3369462 w 3792487"/>
              <a:gd name="connsiteY21" fmla="*/ 1805243 h 2268601"/>
              <a:gd name="connsiteX22" fmla="*/ 3564349 w 3792487"/>
              <a:gd name="connsiteY22" fmla="*/ 1468577 h 2268601"/>
              <a:gd name="connsiteX23" fmla="*/ 3738454 w 3792487"/>
              <a:gd name="connsiteY23" fmla="*/ 1370672 h 2268601"/>
              <a:gd name="connsiteX24" fmla="*/ 3792487 w 3792487"/>
              <a:gd name="connsiteY24" fmla="*/ 1084345 h 2268601"/>
              <a:gd name="connsiteX25" fmla="*/ 3527403 w 3792487"/>
              <a:gd name="connsiteY25" fmla="*/ 1023846 h 2268601"/>
              <a:gd name="connsiteX26" fmla="*/ 3157487 w 3792487"/>
              <a:gd name="connsiteY26" fmla="*/ 1009992 h 2268601"/>
              <a:gd name="connsiteX27" fmla="*/ 2851763 w 3792487"/>
              <a:gd name="connsiteY27" fmla="*/ 994752 h 2268601"/>
              <a:gd name="connsiteX28" fmla="*/ 2713218 w 3792487"/>
              <a:gd name="connsiteY28" fmla="*/ 925479 h 2268601"/>
              <a:gd name="connsiteX29" fmla="*/ 2526182 w 3792487"/>
              <a:gd name="connsiteY29" fmla="*/ 655316 h 2268601"/>
              <a:gd name="connsiteX0" fmla="*/ 2526182 w 3792487"/>
              <a:gd name="connsiteY0" fmla="*/ 624702 h 2237987"/>
              <a:gd name="connsiteX1" fmla="*/ 2200600 w 3792487"/>
              <a:gd name="connsiteY1" fmla="*/ 590065 h 2237987"/>
              <a:gd name="connsiteX2" fmla="*/ 2027418 w 3792487"/>
              <a:gd name="connsiteY2" fmla="*/ 561894 h 2237987"/>
              <a:gd name="connsiteX3" fmla="*/ 1905003 w 3792487"/>
              <a:gd name="connsiteY3" fmla="*/ 465067 h 2237987"/>
              <a:gd name="connsiteX4" fmla="*/ 1778960 w 3792487"/>
              <a:gd name="connsiteY4" fmla="*/ 292192 h 2237987"/>
              <a:gd name="connsiteX5" fmla="*/ 1732283 w 3792487"/>
              <a:gd name="connsiteY5" fmla="*/ 2786 h 2237987"/>
              <a:gd name="connsiteX6" fmla="*/ 1322683 w 3792487"/>
              <a:gd name="connsiteY6" fmla="*/ 516174 h 2237987"/>
              <a:gd name="connsiteX7" fmla="*/ 0 w 3792487"/>
              <a:gd name="connsiteY7" fmla="*/ 744468 h 2237987"/>
              <a:gd name="connsiteX8" fmla="*/ 241567 w 3792487"/>
              <a:gd name="connsiteY8" fmla="*/ 1131316 h 2237987"/>
              <a:gd name="connsiteX9" fmla="*/ 345441 w 3792487"/>
              <a:gd name="connsiteY9" fmla="*/ 1618227 h 2237987"/>
              <a:gd name="connsiteX10" fmla="*/ 731521 w 3792487"/>
              <a:gd name="connsiteY10" fmla="*/ 1796027 h 2237987"/>
              <a:gd name="connsiteX11" fmla="*/ 863601 w 3792487"/>
              <a:gd name="connsiteY11" fmla="*/ 2055107 h 2237987"/>
              <a:gd name="connsiteX12" fmla="*/ 1315721 w 3792487"/>
              <a:gd name="connsiteY12" fmla="*/ 2202427 h 2237987"/>
              <a:gd name="connsiteX13" fmla="*/ 1473201 w 3792487"/>
              <a:gd name="connsiteY13" fmla="*/ 2095747 h 2237987"/>
              <a:gd name="connsiteX14" fmla="*/ 1605281 w 3792487"/>
              <a:gd name="connsiteY14" fmla="*/ 2141467 h 2237987"/>
              <a:gd name="connsiteX15" fmla="*/ 1803401 w 3792487"/>
              <a:gd name="connsiteY15" fmla="*/ 2019547 h 2237987"/>
              <a:gd name="connsiteX16" fmla="*/ 1920241 w 3792487"/>
              <a:gd name="connsiteY16" fmla="*/ 2055107 h 2237987"/>
              <a:gd name="connsiteX17" fmla="*/ 2418081 w 3792487"/>
              <a:gd name="connsiteY17" fmla="*/ 2237987 h 2237987"/>
              <a:gd name="connsiteX18" fmla="*/ 2743201 w 3792487"/>
              <a:gd name="connsiteY18" fmla="*/ 2146547 h 2237987"/>
              <a:gd name="connsiteX19" fmla="*/ 3200401 w 3792487"/>
              <a:gd name="connsiteY19" fmla="*/ 2192268 h 2237987"/>
              <a:gd name="connsiteX20" fmla="*/ 3203669 w 3792487"/>
              <a:gd name="connsiteY20" fmla="*/ 1885465 h 2237987"/>
              <a:gd name="connsiteX21" fmla="*/ 3369462 w 3792487"/>
              <a:gd name="connsiteY21" fmla="*/ 1774629 h 2237987"/>
              <a:gd name="connsiteX22" fmla="*/ 3564349 w 3792487"/>
              <a:gd name="connsiteY22" fmla="*/ 1437963 h 2237987"/>
              <a:gd name="connsiteX23" fmla="*/ 3738454 w 3792487"/>
              <a:gd name="connsiteY23" fmla="*/ 1340058 h 2237987"/>
              <a:gd name="connsiteX24" fmla="*/ 3792487 w 3792487"/>
              <a:gd name="connsiteY24" fmla="*/ 1053731 h 2237987"/>
              <a:gd name="connsiteX25" fmla="*/ 3527403 w 3792487"/>
              <a:gd name="connsiteY25" fmla="*/ 993232 h 2237987"/>
              <a:gd name="connsiteX26" fmla="*/ 3157487 w 3792487"/>
              <a:gd name="connsiteY26" fmla="*/ 979378 h 2237987"/>
              <a:gd name="connsiteX27" fmla="*/ 2851763 w 3792487"/>
              <a:gd name="connsiteY27" fmla="*/ 964138 h 2237987"/>
              <a:gd name="connsiteX28" fmla="*/ 2713218 w 3792487"/>
              <a:gd name="connsiteY28" fmla="*/ 894865 h 2237987"/>
              <a:gd name="connsiteX29" fmla="*/ 2526182 w 3792487"/>
              <a:gd name="connsiteY29" fmla="*/ 624702 h 2237987"/>
              <a:gd name="connsiteX0" fmla="*/ 2526182 w 3792487"/>
              <a:gd name="connsiteY0" fmla="*/ 630203 h 2243488"/>
              <a:gd name="connsiteX1" fmla="*/ 2200600 w 3792487"/>
              <a:gd name="connsiteY1" fmla="*/ 595566 h 2243488"/>
              <a:gd name="connsiteX2" fmla="*/ 2027418 w 3792487"/>
              <a:gd name="connsiteY2" fmla="*/ 567395 h 2243488"/>
              <a:gd name="connsiteX3" fmla="*/ 1905003 w 3792487"/>
              <a:gd name="connsiteY3" fmla="*/ 470568 h 2243488"/>
              <a:gd name="connsiteX4" fmla="*/ 1778960 w 3792487"/>
              <a:gd name="connsiteY4" fmla="*/ 297693 h 2243488"/>
              <a:gd name="connsiteX5" fmla="*/ 1732283 w 3792487"/>
              <a:gd name="connsiteY5" fmla="*/ 8287 h 2243488"/>
              <a:gd name="connsiteX6" fmla="*/ 1363323 w 3792487"/>
              <a:gd name="connsiteY6" fmla="*/ 186395 h 2243488"/>
              <a:gd name="connsiteX7" fmla="*/ 0 w 3792487"/>
              <a:gd name="connsiteY7" fmla="*/ 749969 h 2243488"/>
              <a:gd name="connsiteX8" fmla="*/ 241567 w 3792487"/>
              <a:gd name="connsiteY8" fmla="*/ 1136817 h 2243488"/>
              <a:gd name="connsiteX9" fmla="*/ 345441 w 3792487"/>
              <a:gd name="connsiteY9" fmla="*/ 1623728 h 2243488"/>
              <a:gd name="connsiteX10" fmla="*/ 731521 w 3792487"/>
              <a:gd name="connsiteY10" fmla="*/ 1801528 h 2243488"/>
              <a:gd name="connsiteX11" fmla="*/ 863601 w 3792487"/>
              <a:gd name="connsiteY11" fmla="*/ 2060608 h 2243488"/>
              <a:gd name="connsiteX12" fmla="*/ 1315721 w 3792487"/>
              <a:gd name="connsiteY12" fmla="*/ 2207928 h 2243488"/>
              <a:gd name="connsiteX13" fmla="*/ 1473201 w 3792487"/>
              <a:gd name="connsiteY13" fmla="*/ 2101248 h 2243488"/>
              <a:gd name="connsiteX14" fmla="*/ 1605281 w 3792487"/>
              <a:gd name="connsiteY14" fmla="*/ 2146968 h 2243488"/>
              <a:gd name="connsiteX15" fmla="*/ 1803401 w 3792487"/>
              <a:gd name="connsiteY15" fmla="*/ 2025048 h 2243488"/>
              <a:gd name="connsiteX16" fmla="*/ 1920241 w 3792487"/>
              <a:gd name="connsiteY16" fmla="*/ 2060608 h 2243488"/>
              <a:gd name="connsiteX17" fmla="*/ 2418081 w 3792487"/>
              <a:gd name="connsiteY17" fmla="*/ 2243488 h 2243488"/>
              <a:gd name="connsiteX18" fmla="*/ 2743201 w 3792487"/>
              <a:gd name="connsiteY18" fmla="*/ 2152048 h 2243488"/>
              <a:gd name="connsiteX19" fmla="*/ 3200401 w 3792487"/>
              <a:gd name="connsiteY19" fmla="*/ 2197769 h 2243488"/>
              <a:gd name="connsiteX20" fmla="*/ 3203669 w 3792487"/>
              <a:gd name="connsiteY20" fmla="*/ 1890966 h 2243488"/>
              <a:gd name="connsiteX21" fmla="*/ 3369462 w 3792487"/>
              <a:gd name="connsiteY21" fmla="*/ 1780130 h 2243488"/>
              <a:gd name="connsiteX22" fmla="*/ 3564349 w 3792487"/>
              <a:gd name="connsiteY22" fmla="*/ 1443464 h 2243488"/>
              <a:gd name="connsiteX23" fmla="*/ 3738454 w 3792487"/>
              <a:gd name="connsiteY23" fmla="*/ 1345559 h 2243488"/>
              <a:gd name="connsiteX24" fmla="*/ 3792487 w 3792487"/>
              <a:gd name="connsiteY24" fmla="*/ 1059232 h 2243488"/>
              <a:gd name="connsiteX25" fmla="*/ 3527403 w 3792487"/>
              <a:gd name="connsiteY25" fmla="*/ 998733 h 2243488"/>
              <a:gd name="connsiteX26" fmla="*/ 3157487 w 3792487"/>
              <a:gd name="connsiteY26" fmla="*/ 984879 h 2243488"/>
              <a:gd name="connsiteX27" fmla="*/ 2851763 w 3792487"/>
              <a:gd name="connsiteY27" fmla="*/ 969639 h 2243488"/>
              <a:gd name="connsiteX28" fmla="*/ 2713218 w 3792487"/>
              <a:gd name="connsiteY28" fmla="*/ 900366 h 2243488"/>
              <a:gd name="connsiteX29" fmla="*/ 2526182 w 3792487"/>
              <a:gd name="connsiteY29" fmla="*/ 630203 h 2243488"/>
              <a:gd name="connsiteX0" fmla="*/ 2526182 w 3792487"/>
              <a:gd name="connsiteY0" fmla="*/ 645872 h 2259157"/>
              <a:gd name="connsiteX1" fmla="*/ 2200600 w 3792487"/>
              <a:gd name="connsiteY1" fmla="*/ 611235 h 2259157"/>
              <a:gd name="connsiteX2" fmla="*/ 2027418 w 3792487"/>
              <a:gd name="connsiteY2" fmla="*/ 583064 h 2259157"/>
              <a:gd name="connsiteX3" fmla="*/ 1905003 w 3792487"/>
              <a:gd name="connsiteY3" fmla="*/ 486237 h 2259157"/>
              <a:gd name="connsiteX4" fmla="*/ 1778960 w 3792487"/>
              <a:gd name="connsiteY4" fmla="*/ 313362 h 2259157"/>
              <a:gd name="connsiteX5" fmla="*/ 1732283 w 3792487"/>
              <a:gd name="connsiteY5" fmla="*/ 23956 h 2259157"/>
              <a:gd name="connsiteX6" fmla="*/ 1348083 w 3792487"/>
              <a:gd name="connsiteY6" fmla="*/ 80144 h 2259157"/>
              <a:gd name="connsiteX7" fmla="*/ 0 w 3792487"/>
              <a:gd name="connsiteY7" fmla="*/ 765638 h 2259157"/>
              <a:gd name="connsiteX8" fmla="*/ 241567 w 3792487"/>
              <a:gd name="connsiteY8" fmla="*/ 1152486 h 2259157"/>
              <a:gd name="connsiteX9" fmla="*/ 345441 w 3792487"/>
              <a:gd name="connsiteY9" fmla="*/ 1639397 h 2259157"/>
              <a:gd name="connsiteX10" fmla="*/ 731521 w 3792487"/>
              <a:gd name="connsiteY10" fmla="*/ 1817197 h 2259157"/>
              <a:gd name="connsiteX11" fmla="*/ 863601 w 3792487"/>
              <a:gd name="connsiteY11" fmla="*/ 2076277 h 2259157"/>
              <a:gd name="connsiteX12" fmla="*/ 1315721 w 3792487"/>
              <a:gd name="connsiteY12" fmla="*/ 2223597 h 2259157"/>
              <a:gd name="connsiteX13" fmla="*/ 1473201 w 3792487"/>
              <a:gd name="connsiteY13" fmla="*/ 2116917 h 2259157"/>
              <a:gd name="connsiteX14" fmla="*/ 1605281 w 3792487"/>
              <a:gd name="connsiteY14" fmla="*/ 2162637 h 2259157"/>
              <a:gd name="connsiteX15" fmla="*/ 1803401 w 3792487"/>
              <a:gd name="connsiteY15" fmla="*/ 2040717 h 2259157"/>
              <a:gd name="connsiteX16" fmla="*/ 1920241 w 3792487"/>
              <a:gd name="connsiteY16" fmla="*/ 2076277 h 2259157"/>
              <a:gd name="connsiteX17" fmla="*/ 2418081 w 3792487"/>
              <a:gd name="connsiteY17" fmla="*/ 2259157 h 2259157"/>
              <a:gd name="connsiteX18" fmla="*/ 2743201 w 3792487"/>
              <a:gd name="connsiteY18" fmla="*/ 2167717 h 2259157"/>
              <a:gd name="connsiteX19" fmla="*/ 3200401 w 3792487"/>
              <a:gd name="connsiteY19" fmla="*/ 2213438 h 2259157"/>
              <a:gd name="connsiteX20" fmla="*/ 3203669 w 3792487"/>
              <a:gd name="connsiteY20" fmla="*/ 1906635 h 2259157"/>
              <a:gd name="connsiteX21" fmla="*/ 3369462 w 3792487"/>
              <a:gd name="connsiteY21" fmla="*/ 1795799 h 2259157"/>
              <a:gd name="connsiteX22" fmla="*/ 3564349 w 3792487"/>
              <a:gd name="connsiteY22" fmla="*/ 1459133 h 2259157"/>
              <a:gd name="connsiteX23" fmla="*/ 3738454 w 3792487"/>
              <a:gd name="connsiteY23" fmla="*/ 1361228 h 2259157"/>
              <a:gd name="connsiteX24" fmla="*/ 3792487 w 3792487"/>
              <a:gd name="connsiteY24" fmla="*/ 1074901 h 2259157"/>
              <a:gd name="connsiteX25" fmla="*/ 3527403 w 3792487"/>
              <a:gd name="connsiteY25" fmla="*/ 1014402 h 2259157"/>
              <a:gd name="connsiteX26" fmla="*/ 3157487 w 3792487"/>
              <a:gd name="connsiteY26" fmla="*/ 1000548 h 2259157"/>
              <a:gd name="connsiteX27" fmla="*/ 2851763 w 3792487"/>
              <a:gd name="connsiteY27" fmla="*/ 985308 h 2259157"/>
              <a:gd name="connsiteX28" fmla="*/ 2713218 w 3792487"/>
              <a:gd name="connsiteY28" fmla="*/ 916035 h 2259157"/>
              <a:gd name="connsiteX29" fmla="*/ 2526182 w 3792487"/>
              <a:gd name="connsiteY29" fmla="*/ 645872 h 2259157"/>
              <a:gd name="connsiteX0" fmla="*/ 2526182 w 3792487"/>
              <a:gd name="connsiteY0" fmla="*/ 645872 h 2259157"/>
              <a:gd name="connsiteX1" fmla="*/ 2200600 w 3792487"/>
              <a:gd name="connsiteY1" fmla="*/ 611235 h 2259157"/>
              <a:gd name="connsiteX2" fmla="*/ 2027418 w 3792487"/>
              <a:gd name="connsiteY2" fmla="*/ 583064 h 2259157"/>
              <a:gd name="connsiteX3" fmla="*/ 1905003 w 3792487"/>
              <a:gd name="connsiteY3" fmla="*/ 486237 h 2259157"/>
              <a:gd name="connsiteX4" fmla="*/ 1778960 w 3792487"/>
              <a:gd name="connsiteY4" fmla="*/ 313362 h 2259157"/>
              <a:gd name="connsiteX5" fmla="*/ 1732283 w 3792487"/>
              <a:gd name="connsiteY5" fmla="*/ 23956 h 2259157"/>
              <a:gd name="connsiteX6" fmla="*/ 1348083 w 3792487"/>
              <a:gd name="connsiteY6" fmla="*/ 80144 h 2259157"/>
              <a:gd name="connsiteX7" fmla="*/ 838203 w 3792487"/>
              <a:gd name="connsiteY7" fmla="*/ 283038 h 2259157"/>
              <a:gd name="connsiteX8" fmla="*/ 0 w 3792487"/>
              <a:gd name="connsiteY8" fmla="*/ 765638 h 2259157"/>
              <a:gd name="connsiteX9" fmla="*/ 241567 w 3792487"/>
              <a:gd name="connsiteY9" fmla="*/ 1152486 h 2259157"/>
              <a:gd name="connsiteX10" fmla="*/ 345441 w 3792487"/>
              <a:gd name="connsiteY10" fmla="*/ 1639397 h 2259157"/>
              <a:gd name="connsiteX11" fmla="*/ 731521 w 3792487"/>
              <a:gd name="connsiteY11" fmla="*/ 1817197 h 2259157"/>
              <a:gd name="connsiteX12" fmla="*/ 863601 w 3792487"/>
              <a:gd name="connsiteY12" fmla="*/ 2076277 h 2259157"/>
              <a:gd name="connsiteX13" fmla="*/ 1315721 w 3792487"/>
              <a:gd name="connsiteY13" fmla="*/ 2223597 h 2259157"/>
              <a:gd name="connsiteX14" fmla="*/ 1473201 w 3792487"/>
              <a:gd name="connsiteY14" fmla="*/ 2116917 h 2259157"/>
              <a:gd name="connsiteX15" fmla="*/ 1605281 w 3792487"/>
              <a:gd name="connsiteY15" fmla="*/ 2162637 h 2259157"/>
              <a:gd name="connsiteX16" fmla="*/ 1803401 w 3792487"/>
              <a:gd name="connsiteY16" fmla="*/ 2040717 h 2259157"/>
              <a:gd name="connsiteX17" fmla="*/ 1920241 w 3792487"/>
              <a:gd name="connsiteY17" fmla="*/ 2076277 h 2259157"/>
              <a:gd name="connsiteX18" fmla="*/ 2418081 w 3792487"/>
              <a:gd name="connsiteY18" fmla="*/ 2259157 h 2259157"/>
              <a:gd name="connsiteX19" fmla="*/ 2743201 w 3792487"/>
              <a:gd name="connsiteY19" fmla="*/ 2167717 h 2259157"/>
              <a:gd name="connsiteX20" fmla="*/ 3200401 w 3792487"/>
              <a:gd name="connsiteY20" fmla="*/ 2213438 h 2259157"/>
              <a:gd name="connsiteX21" fmla="*/ 3203669 w 3792487"/>
              <a:gd name="connsiteY21" fmla="*/ 1906635 h 2259157"/>
              <a:gd name="connsiteX22" fmla="*/ 3369462 w 3792487"/>
              <a:gd name="connsiteY22" fmla="*/ 1795799 h 2259157"/>
              <a:gd name="connsiteX23" fmla="*/ 3564349 w 3792487"/>
              <a:gd name="connsiteY23" fmla="*/ 1459133 h 2259157"/>
              <a:gd name="connsiteX24" fmla="*/ 3738454 w 3792487"/>
              <a:gd name="connsiteY24" fmla="*/ 1361228 h 2259157"/>
              <a:gd name="connsiteX25" fmla="*/ 3792487 w 3792487"/>
              <a:gd name="connsiteY25" fmla="*/ 1074901 h 2259157"/>
              <a:gd name="connsiteX26" fmla="*/ 3527403 w 3792487"/>
              <a:gd name="connsiteY26" fmla="*/ 1014402 h 2259157"/>
              <a:gd name="connsiteX27" fmla="*/ 3157487 w 3792487"/>
              <a:gd name="connsiteY27" fmla="*/ 1000548 h 2259157"/>
              <a:gd name="connsiteX28" fmla="*/ 2851763 w 3792487"/>
              <a:gd name="connsiteY28" fmla="*/ 985308 h 2259157"/>
              <a:gd name="connsiteX29" fmla="*/ 2713218 w 3792487"/>
              <a:gd name="connsiteY29" fmla="*/ 916035 h 2259157"/>
              <a:gd name="connsiteX30" fmla="*/ 2526182 w 3792487"/>
              <a:gd name="connsiteY30" fmla="*/ 645872 h 2259157"/>
              <a:gd name="connsiteX0" fmla="*/ 2526182 w 3792487"/>
              <a:gd name="connsiteY0" fmla="*/ 743873 h 2357158"/>
              <a:gd name="connsiteX1" fmla="*/ 2200600 w 3792487"/>
              <a:gd name="connsiteY1" fmla="*/ 709236 h 2357158"/>
              <a:gd name="connsiteX2" fmla="*/ 2027418 w 3792487"/>
              <a:gd name="connsiteY2" fmla="*/ 681065 h 2357158"/>
              <a:gd name="connsiteX3" fmla="*/ 1905003 w 3792487"/>
              <a:gd name="connsiteY3" fmla="*/ 584238 h 2357158"/>
              <a:gd name="connsiteX4" fmla="*/ 1778960 w 3792487"/>
              <a:gd name="connsiteY4" fmla="*/ 411363 h 2357158"/>
              <a:gd name="connsiteX5" fmla="*/ 1732283 w 3792487"/>
              <a:gd name="connsiteY5" fmla="*/ 121957 h 2357158"/>
              <a:gd name="connsiteX6" fmla="*/ 1348083 w 3792487"/>
              <a:gd name="connsiteY6" fmla="*/ 178145 h 2357158"/>
              <a:gd name="connsiteX7" fmla="*/ 1188723 w 3792487"/>
              <a:gd name="connsiteY7" fmla="*/ 25439 h 2357158"/>
              <a:gd name="connsiteX8" fmla="*/ 0 w 3792487"/>
              <a:gd name="connsiteY8" fmla="*/ 863639 h 2357158"/>
              <a:gd name="connsiteX9" fmla="*/ 241567 w 3792487"/>
              <a:gd name="connsiteY9" fmla="*/ 1250487 h 2357158"/>
              <a:gd name="connsiteX10" fmla="*/ 345441 w 3792487"/>
              <a:gd name="connsiteY10" fmla="*/ 1737398 h 2357158"/>
              <a:gd name="connsiteX11" fmla="*/ 731521 w 3792487"/>
              <a:gd name="connsiteY11" fmla="*/ 1915198 h 2357158"/>
              <a:gd name="connsiteX12" fmla="*/ 863601 w 3792487"/>
              <a:gd name="connsiteY12" fmla="*/ 2174278 h 2357158"/>
              <a:gd name="connsiteX13" fmla="*/ 1315721 w 3792487"/>
              <a:gd name="connsiteY13" fmla="*/ 2321598 h 2357158"/>
              <a:gd name="connsiteX14" fmla="*/ 1473201 w 3792487"/>
              <a:gd name="connsiteY14" fmla="*/ 2214918 h 2357158"/>
              <a:gd name="connsiteX15" fmla="*/ 1605281 w 3792487"/>
              <a:gd name="connsiteY15" fmla="*/ 2260638 h 2357158"/>
              <a:gd name="connsiteX16" fmla="*/ 1803401 w 3792487"/>
              <a:gd name="connsiteY16" fmla="*/ 2138718 h 2357158"/>
              <a:gd name="connsiteX17" fmla="*/ 1920241 w 3792487"/>
              <a:gd name="connsiteY17" fmla="*/ 2174278 h 2357158"/>
              <a:gd name="connsiteX18" fmla="*/ 2418081 w 3792487"/>
              <a:gd name="connsiteY18" fmla="*/ 2357158 h 2357158"/>
              <a:gd name="connsiteX19" fmla="*/ 2743201 w 3792487"/>
              <a:gd name="connsiteY19" fmla="*/ 2265718 h 2357158"/>
              <a:gd name="connsiteX20" fmla="*/ 3200401 w 3792487"/>
              <a:gd name="connsiteY20" fmla="*/ 2311439 h 2357158"/>
              <a:gd name="connsiteX21" fmla="*/ 3203669 w 3792487"/>
              <a:gd name="connsiteY21" fmla="*/ 2004636 h 2357158"/>
              <a:gd name="connsiteX22" fmla="*/ 3369462 w 3792487"/>
              <a:gd name="connsiteY22" fmla="*/ 1893800 h 2357158"/>
              <a:gd name="connsiteX23" fmla="*/ 3564349 w 3792487"/>
              <a:gd name="connsiteY23" fmla="*/ 1557134 h 2357158"/>
              <a:gd name="connsiteX24" fmla="*/ 3738454 w 3792487"/>
              <a:gd name="connsiteY24" fmla="*/ 1459229 h 2357158"/>
              <a:gd name="connsiteX25" fmla="*/ 3792487 w 3792487"/>
              <a:gd name="connsiteY25" fmla="*/ 1172902 h 2357158"/>
              <a:gd name="connsiteX26" fmla="*/ 3527403 w 3792487"/>
              <a:gd name="connsiteY26" fmla="*/ 1112403 h 2357158"/>
              <a:gd name="connsiteX27" fmla="*/ 3157487 w 3792487"/>
              <a:gd name="connsiteY27" fmla="*/ 1098549 h 2357158"/>
              <a:gd name="connsiteX28" fmla="*/ 2851763 w 3792487"/>
              <a:gd name="connsiteY28" fmla="*/ 1083309 h 2357158"/>
              <a:gd name="connsiteX29" fmla="*/ 2713218 w 3792487"/>
              <a:gd name="connsiteY29" fmla="*/ 1014036 h 2357158"/>
              <a:gd name="connsiteX30" fmla="*/ 2526182 w 3792487"/>
              <a:gd name="connsiteY30" fmla="*/ 743873 h 2357158"/>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0 w 3792487"/>
              <a:gd name="connsiteY8" fmla="*/ 838200 h 2331719"/>
              <a:gd name="connsiteX9" fmla="*/ 241567 w 3792487"/>
              <a:gd name="connsiteY9" fmla="*/ 1225048 h 2331719"/>
              <a:gd name="connsiteX10" fmla="*/ 345441 w 3792487"/>
              <a:gd name="connsiteY10" fmla="*/ 1711959 h 2331719"/>
              <a:gd name="connsiteX11" fmla="*/ 731521 w 3792487"/>
              <a:gd name="connsiteY11" fmla="*/ 1889759 h 2331719"/>
              <a:gd name="connsiteX12" fmla="*/ 863601 w 3792487"/>
              <a:gd name="connsiteY12" fmla="*/ 2148839 h 2331719"/>
              <a:gd name="connsiteX13" fmla="*/ 1315721 w 3792487"/>
              <a:gd name="connsiteY13" fmla="*/ 2296159 h 2331719"/>
              <a:gd name="connsiteX14" fmla="*/ 1473201 w 3792487"/>
              <a:gd name="connsiteY14" fmla="*/ 2189479 h 2331719"/>
              <a:gd name="connsiteX15" fmla="*/ 1605281 w 3792487"/>
              <a:gd name="connsiteY15" fmla="*/ 2235199 h 2331719"/>
              <a:gd name="connsiteX16" fmla="*/ 1803401 w 3792487"/>
              <a:gd name="connsiteY16" fmla="*/ 2113279 h 2331719"/>
              <a:gd name="connsiteX17" fmla="*/ 1920241 w 3792487"/>
              <a:gd name="connsiteY17" fmla="*/ 2148839 h 2331719"/>
              <a:gd name="connsiteX18" fmla="*/ 2418081 w 3792487"/>
              <a:gd name="connsiteY18" fmla="*/ 2331719 h 2331719"/>
              <a:gd name="connsiteX19" fmla="*/ 2743201 w 3792487"/>
              <a:gd name="connsiteY19" fmla="*/ 2240279 h 2331719"/>
              <a:gd name="connsiteX20" fmla="*/ 3200401 w 3792487"/>
              <a:gd name="connsiteY20" fmla="*/ 2286000 h 2331719"/>
              <a:gd name="connsiteX21" fmla="*/ 3203669 w 3792487"/>
              <a:gd name="connsiteY21" fmla="*/ 1979197 h 2331719"/>
              <a:gd name="connsiteX22" fmla="*/ 3369462 w 3792487"/>
              <a:gd name="connsiteY22" fmla="*/ 1868361 h 2331719"/>
              <a:gd name="connsiteX23" fmla="*/ 3564349 w 3792487"/>
              <a:gd name="connsiteY23" fmla="*/ 1531695 h 2331719"/>
              <a:gd name="connsiteX24" fmla="*/ 3738454 w 3792487"/>
              <a:gd name="connsiteY24" fmla="*/ 1433790 h 2331719"/>
              <a:gd name="connsiteX25" fmla="*/ 3792487 w 3792487"/>
              <a:gd name="connsiteY25" fmla="*/ 1147463 h 2331719"/>
              <a:gd name="connsiteX26" fmla="*/ 3527403 w 3792487"/>
              <a:gd name="connsiteY26" fmla="*/ 1086964 h 2331719"/>
              <a:gd name="connsiteX27" fmla="*/ 3157487 w 3792487"/>
              <a:gd name="connsiteY27" fmla="*/ 1073110 h 2331719"/>
              <a:gd name="connsiteX28" fmla="*/ 2851763 w 3792487"/>
              <a:gd name="connsiteY28" fmla="*/ 1057870 h 2331719"/>
              <a:gd name="connsiteX29" fmla="*/ 2713218 w 3792487"/>
              <a:gd name="connsiteY29" fmla="*/ 988597 h 2331719"/>
              <a:gd name="connsiteX30" fmla="*/ 2526182 w 3792487"/>
              <a:gd name="connsiteY30"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0 w 3792487"/>
              <a:gd name="connsiteY8" fmla="*/ 838200 h 2331719"/>
              <a:gd name="connsiteX9" fmla="*/ 241567 w 3792487"/>
              <a:gd name="connsiteY9" fmla="*/ 1225048 h 2331719"/>
              <a:gd name="connsiteX10" fmla="*/ 345441 w 3792487"/>
              <a:gd name="connsiteY10" fmla="*/ 1711959 h 2331719"/>
              <a:gd name="connsiteX11" fmla="*/ 731521 w 3792487"/>
              <a:gd name="connsiteY11" fmla="*/ 1889759 h 2331719"/>
              <a:gd name="connsiteX12" fmla="*/ 863601 w 3792487"/>
              <a:gd name="connsiteY12" fmla="*/ 2148839 h 2331719"/>
              <a:gd name="connsiteX13" fmla="*/ 1315721 w 3792487"/>
              <a:gd name="connsiteY13" fmla="*/ 2296159 h 2331719"/>
              <a:gd name="connsiteX14" fmla="*/ 1473201 w 3792487"/>
              <a:gd name="connsiteY14" fmla="*/ 2189479 h 2331719"/>
              <a:gd name="connsiteX15" fmla="*/ 1605281 w 3792487"/>
              <a:gd name="connsiteY15" fmla="*/ 2235199 h 2331719"/>
              <a:gd name="connsiteX16" fmla="*/ 1803401 w 3792487"/>
              <a:gd name="connsiteY16" fmla="*/ 2113279 h 2331719"/>
              <a:gd name="connsiteX17" fmla="*/ 1920241 w 3792487"/>
              <a:gd name="connsiteY17" fmla="*/ 2148839 h 2331719"/>
              <a:gd name="connsiteX18" fmla="*/ 2418081 w 3792487"/>
              <a:gd name="connsiteY18" fmla="*/ 2331719 h 2331719"/>
              <a:gd name="connsiteX19" fmla="*/ 2743201 w 3792487"/>
              <a:gd name="connsiteY19" fmla="*/ 2240279 h 2331719"/>
              <a:gd name="connsiteX20" fmla="*/ 3200401 w 3792487"/>
              <a:gd name="connsiteY20" fmla="*/ 2286000 h 2331719"/>
              <a:gd name="connsiteX21" fmla="*/ 3203669 w 3792487"/>
              <a:gd name="connsiteY21" fmla="*/ 1979197 h 2331719"/>
              <a:gd name="connsiteX22" fmla="*/ 3369462 w 3792487"/>
              <a:gd name="connsiteY22" fmla="*/ 1868361 h 2331719"/>
              <a:gd name="connsiteX23" fmla="*/ 3564349 w 3792487"/>
              <a:gd name="connsiteY23" fmla="*/ 1531695 h 2331719"/>
              <a:gd name="connsiteX24" fmla="*/ 3738454 w 3792487"/>
              <a:gd name="connsiteY24" fmla="*/ 1433790 h 2331719"/>
              <a:gd name="connsiteX25" fmla="*/ 3792487 w 3792487"/>
              <a:gd name="connsiteY25" fmla="*/ 1147463 h 2331719"/>
              <a:gd name="connsiteX26" fmla="*/ 3527403 w 3792487"/>
              <a:gd name="connsiteY26" fmla="*/ 1086964 h 2331719"/>
              <a:gd name="connsiteX27" fmla="*/ 3157487 w 3792487"/>
              <a:gd name="connsiteY27" fmla="*/ 1073110 h 2331719"/>
              <a:gd name="connsiteX28" fmla="*/ 2851763 w 3792487"/>
              <a:gd name="connsiteY28" fmla="*/ 1057870 h 2331719"/>
              <a:gd name="connsiteX29" fmla="*/ 2713218 w 3792487"/>
              <a:gd name="connsiteY29" fmla="*/ 988597 h 2331719"/>
              <a:gd name="connsiteX30" fmla="*/ 2526182 w 3792487"/>
              <a:gd name="connsiteY30"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477523 w 3792487"/>
              <a:gd name="connsiteY8" fmla="*/ 441960 h 2331719"/>
              <a:gd name="connsiteX9" fmla="*/ 0 w 3792487"/>
              <a:gd name="connsiteY9" fmla="*/ 838200 h 2331719"/>
              <a:gd name="connsiteX10" fmla="*/ 241567 w 3792487"/>
              <a:gd name="connsiteY10" fmla="*/ 1225048 h 2331719"/>
              <a:gd name="connsiteX11" fmla="*/ 345441 w 3792487"/>
              <a:gd name="connsiteY11" fmla="*/ 1711959 h 2331719"/>
              <a:gd name="connsiteX12" fmla="*/ 731521 w 3792487"/>
              <a:gd name="connsiteY12" fmla="*/ 1889759 h 2331719"/>
              <a:gd name="connsiteX13" fmla="*/ 863601 w 3792487"/>
              <a:gd name="connsiteY13" fmla="*/ 2148839 h 2331719"/>
              <a:gd name="connsiteX14" fmla="*/ 1315721 w 3792487"/>
              <a:gd name="connsiteY14" fmla="*/ 2296159 h 2331719"/>
              <a:gd name="connsiteX15" fmla="*/ 1473201 w 3792487"/>
              <a:gd name="connsiteY15" fmla="*/ 2189479 h 2331719"/>
              <a:gd name="connsiteX16" fmla="*/ 1605281 w 3792487"/>
              <a:gd name="connsiteY16" fmla="*/ 2235199 h 2331719"/>
              <a:gd name="connsiteX17" fmla="*/ 1803401 w 3792487"/>
              <a:gd name="connsiteY17" fmla="*/ 2113279 h 2331719"/>
              <a:gd name="connsiteX18" fmla="*/ 1920241 w 3792487"/>
              <a:gd name="connsiteY18" fmla="*/ 2148839 h 2331719"/>
              <a:gd name="connsiteX19" fmla="*/ 2418081 w 3792487"/>
              <a:gd name="connsiteY19" fmla="*/ 2331719 h 2331719"/>
              <a:gd name="connsiteX20" fmla="*/ 2743201 w 3792487"/>
              <a:gd name="connsiteY20" fmla="*/ 2240279 h 2331719"/>
              <a:gd name="connsiteX21" fmla="*/ 3200401 w 3792487"/>
              <a:gd name="connsiteY21" fmla="*/ 2286000 h 2331719"/>
              <a:gd name="connsiteX22" fmla="*/ 3203669 w 3792487"/>
              <a:gd name="connsiteY22" fmla="*/ 1979197 h 2331719"/>
              <a:gd name="connsiteX23" fmla="*/ 3369462 w 3792487"/>
              <a:gd name="connsiteY23" fmla="*/ 1868361 h 2331719"/>
              <a:gd name="connsiteX24" fmla="*/ 3564349 w 3792487"/>
              <a:gd name="connsiteY24" fmla="*/ 1531695 h 2331719"/>
              <a:gd name="connsiteX25" fmla="*/ 3738454 w 3792487"/>
              <a:gd name="connsiteY25" fmla="*/ 1433790 h 2331719"/>
              <a:gd name="connsiteX26" fmla="*/ 3792487 w 3792487"/>
              <a:gd name="connsiteY26" fmla="*/ 1147463 h 2331719"/>
              <a:gd name="connsiteX27" fmla="*/ 3527403 w 3792487"/>
              <a:gd name="connsiteY27" fmla="*/ 1086964 h 2331719"/>
              <a:gd name="connsiteX28" fmla="*/ 3157487 w 3792487"/>
              <a:gd name="connsiteY28" fmla="*/ 1073110 h 2331719"/>
              <a:gd name="connsiteX29" fmla="*/ 2851763 w 3792487"/>
              <a:gd name="connsiteY29" fmla="*/ 1057870 h 2331719"/>
              <a:gd name="connsiteX30" fmla="*/ 2713218 w 3792487"/>
              <a:gd name="connsiteY30" fmla="*/ 988597 h 2331719"/>
              <a:gd name="connsiteX31" fmla="*/ 2526182 w 3792487"/>
              <a:gd name="connsiteY31"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589283 w 3792487"/>
              <a:gd name="connsiteY8" fmla="*/ 797560 h 2331719"/>
              <a:gd name="connsiteX9" fmla="*/ 0 w 3792487"/>
              <a:gd name="connsiteY9" fmla="*/ 838200 h 2331719"/>
              <a:gd name="connsiteX10" fmla="*/ 241567 w 3792487"/>
              <a:gd name="connsiteY10" fmla="*/ 1225048 h 2331719"/>
              <a:gd name="connsiteX11" fmla="*/ 345441 w 3792487"/>
              <a:gd name="connsiteY11" fmla="*/ 1711959 h 2331719"/>
              <a:gd name="connsiteX12" fmla="*/ 731521 w 3792487"/>
              <a:gd name="connsiteY12" fmla="*/ 1889759 h 2331719"/>
              <a:gd name="connsiteX13" fmla="*/ 863601 w 3792487"/>
              <a:gd name="connsiteY13" fmla="*/ 2148839 h 2331719"/>
              <a:gd name="connsiteX14" fmla="*/ 1315721 w 3792487"/>
              <a:gd name="connsiteY14" fmla="*/ 2296159 h 2331719"/>
              <a:gd name="connsiteX15" fmla="*/ 1473201 w 3792487"/>
              <a:gd name="connsiteY15" fmla="*/ 2189479 h 2331719"/>
              <a:gd name="connsiteX16" fmla="*/ 1605281 w 3792487"/>
              <a:gd name="connsiteY16" fmla="*/ 2235199 h 2331719"/>
              <a:gd name="connsiteX17" fmla="*/ 1803401 w 3792487"/>
              <a:gd name="connsiteY17" fmla="*/ 2113279 h 2331719"/>
              <a:gd name="connsiteX18" fmla="*/ 1920241 w 3792487"/>
              <a:gd name="connsiteY18" fmla="*/ 2148839 h 2331719"/>
              <a:gd name="connsiteX19" fmla="*/ 2418081 w 3792487"/>
              <a:gd name="connsiteY19" fmla="*/ 2331719 h 2331719"/>
              <a:gd name="connsiteX20" fmla="*/ 2743201 w 3792487"/>
              <a:gd name="connsiteY20" fmla="*/ 2240279 h 2331719"/>
              <a:gd name="connsiteX21" fmla="*/ 3200401 w 3792487"/>
              <a:gd name="connsiteY21" fmla="*/ 2286000 h 2331719"/>
              <a:gd name="connsiteX22" fmla="*/ 3203669 w 3792487"/>
              <a:gd name="connsiteY22" fmla="*/ 1979197 h 2331719"/>
              <a:gd name="connsiteX23" fmla="*/ 3369462 w 3792487"/>
              <a:gd name="connsiteY23" fmla="*/ 1868361 h 2331719"/>
              <a:gd name="connsiteX24" fmla="*/ 3564349 w 3792487"/>
              <a:gd name="connsiteY24" fmla="*/ 1531695 h 2331719"/>
              <a:gd name="connsiteX25" fmla="*/ 3738454 w 3792487"/>
              <a:gd name="connsiteY25" fmla="*/ 1433790 h 2331719"/>
              <a:gd name="connsiteX26" fmla="*/ 3792487 w 3792487"/>
              <a:gd name="connsiteY26" fmla="*/ 1147463 h 2331719"/>
              <a:gd name="connsiteX27" fmla="*/ 3527403 w 3792487"/>
              <a:gd name="connsiteY27" fmla="*/ 1086964 h 2331719"/>
              <a:gd name="connsiteX28" fmla="*/ 3157487 w 3792487"/>
              <a:gd name="connsiteY28" fmla="*/ 1073110 h 2331719"/>
              <a:gd name="connsiteX29" fmla="*/ 2851763 w 3792487"/>
              <a:gd name="connsiteY29" fmla="*/ 1057870 h 2331719"/>
              <a:gd name="connsiteX30" fmla="*/ 2713218 w 3792487"/>
              <a:gd name="connsiteY30" fmla="*/ 988597 h 2331719"/>
              <a:gd name="connsiteX31" fmla="*/ 2526182 w 3792487"/>
              <a:gd name="connsiteY31"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14683 w 3792487"/>
              <a:gd name="connsiteY8" fmla="*/ 365760 h 2331719"/>
              <a:gd name="connsiteX9" fmla="*/ 0 w 3792487"/>
              <a:gd name="connsiteY9" fmla="*/ 838200 h 2331719"/>
              <a:gd name="connsiteX10" fmla="*/ 241567 w 3792487"/>
              <a:gd name="connsiteY10" fmla="*/ 1225048 h 2331719"/>
              <a:gd name="connsiteX11" fmla="*/ 345441 w 3792487"/>
              <a:gd name="connsiteY11" fmla="*/ 1711959 h 2331719"/>
              <a:gd name="connsiteX12" fmla="*/ 731521 w 3792487"/>
              <a:gd name="connsiteY12" fmla="*/ 1889759 h 2331719"/>
              <a:gd name="connsiteX13" fmla="*/ 863601 w 3792487"/>
              <a:gd name="connsiteY13" fmla="*/ 2148839 h 2331719"/>
              <a:gd name="connsiteX14" fmla="*/ 1315721 w 3792487"/>
              <a:gd name="connsiteY14" fmla="*/ 2296159 h 2331719"/>
              <a:gd name="connsiteX15" fmla="*/ 1473201 w 3792487"/>
              <a:gd name="connsiteY15" fmla="*/ 2189479 h 2331719"/>
              <a:gd name="connsiteX16" fmla="*/ 1605281 w 3792487"/>
              <a:gd name="connsiteY16" fmla="*/ 2235199 h 2331719"/>
              <a:gd name="connsiteX17" fmla="*/ 1803401 w 3792487"/>
              <a:gd name="connsiteY17" fmla="*/ 2113279 h 2331719"/>
              <a:gd name="connsiteX18" fmla="*/ 1920241 w 3792487"/>
              <a:gd name="connsiteY18" fmla="*/ 2148839 h 2331719"/>
              <a:gd name="connsiteX19" fmla="*/ 2418081 w 3792487"/>
              <a:gd name="connsiteY19" fmla="*/ 2331719 h 2331719"/>
              <a:gd name="connsiteX20" fmla="*/ 2743201 w 3792487"/>
              <a:gd name="connsiteY20" fmla="*/ 2240279 h 2331719"/>
              <a:gd name="connsiteX21" fmla="*/ 3200401 w 3792487"/>
              <a:gd name="connsiteY21" fmla="*/ 2286000 h 2331719"/>
              <a:gd name="connsiteX22" fmla="*/ 3203669 w 3792487"/>
              <a:gd name="connsiteY22" fmla="*/ 1979197 h 2331719"/>
              <a:gd name="connsiteX23" fmla="*/ 3369462 w 3792487"/>
              <a:gd name="connsiteY23" fmla="*/ 1868361 h 2331719"/>
              <a:gd name="connsiteX24" fmla="*/ 3564349 w 3792487"/>
              <a:gd name="connsiteY24" fmla="*/ 1531695 h 2331719"/>
              <a:gd name="connsiteX25" fmla="*/ 3738454 w 3792487"/>
              <a:gd name="connsiteY25" fmla="*/ 1433790 h 2331719"/>
              <a:gd name="connsiteX26" fmla="*/ 3792487 w 3792487"/>
              <a:gd name="connsiteY26" fmla="*/ 1147463 h 2331719"/>
              <a:gd name="connsiteX27" fmla="*/ 3527403 w 3792487"/>
              <a:gd name="connsiteY27" fmla="*/ 1086964 h 2331719"/>
              <a:gd name="connsiteX28" fmla="*/ 3157487 w 3792487"/>
              <a:gd name="connsiteY28" fmla="*/ 1073110 h 2331719"/>
              <a:gd name="connsiteX29" fmla="*/ 2851763 w 3792487"/>
              <a:gd name="connsiteY29" fmla="*/ 1057870 h 2331719"/>
              <a:gd name="connsiteX30" fmla="*/ 2713218 w 3792487"/>
              <a:gd name="connsiteY30" fmla="*/ 988597 h 2331719"/>
              <a:gd name="connsiteX31" fmla="*/ 2526182 w 3792487"/>
              <a:gd name="connsiteY31"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14683 w 3792487"/>
              <a:gd name="connsiteY8" fmla="*/ 365760 h 2331719"/>
              <a:gd name="connsiteX9" fmla="*/ 0 w 3792487"/>
              <a:gd name="connsiteY9" fmla="*/ 838200 h 2331719"/>
              <a:gd name="connsiteX10" fmla="*/ 241567 w 3792487"/>
              <a:gd name="connsiteY10" fmla="*/ 1225048 h 2331719"/>
              <a:gd name="connsiteX11" fmla="*/ 345441 w 3792487"/>
              <a:gd name="connsiteY11" fmla="*/ 1711959 h 2331719"/>
              <a:gd name="connsiteX12" fmla="*/ 731521 w 3792487"/>
              <a:gd name="connsiteY12" fmla="*/ 1889759 h 2331719"/>
              <a:gd name="connsiteX13" fmla="*/ 863601 w 3792487"/>
              <a:gd name="connsiteY13" fmla="*/ 2148839 h 2331719"/>
              <a:gd name="connsiteX14" fmla="*/ 1315721 w 3792487"/>
              <a:gd name="connsiteY14" fmla="*/ 2296159 h 2331719"/>
              <a:gd name="connsiteX15" fmla="*/ 1473201 w 3792487"/>
              <a:gd name="connsiteY15" fmla="*/ 2189479 h 2331719"/>
              <a:gd name="connsiteX16" fmla="*/ 1605281 w 3792487"/>
              <a:gd name="connsiteY16" fmla="*/ 2235199 h 2331719"/>
              <a:gd name="connsiteX17" fmla="*/ 1803401 w 3792487"/>
              <a:gd name="connsiteY17" fmla="*/ 2113279 h 2331719"/>
              <a:gd name="connsiteX18" fmla="*/ 1920241 w 3792487"/>
              <a:gd name="connsiteY18" fmla="*/ 2148839 h 2331719"/>
              <a:gd name="connsiteX19" fmla="*/ 2418081 w 3792487"/>
              <a:gd name="connsiteY19" fmla="*/ 2331719 h 2331719"/>
              <a:gd name="connsiteX20" fmla="*/ 2743201 w 3792487"/>
              <a:gd name="connsiteY20" fmla="*/ 2240279 h 2331719"/>
              <a:gd name="connsiteX21" fmla="*/ 3200401 w 3792487"/>
              <a:gd name="connsiteY21" fmla="*/ 2286000 h 2331719"/>
              <a:gd name="connsiteX22" fmla="*/ 3203669 w 3792487"/>
              <a:gd name="connsiteY22" fmla="*/ 1979197 h 2331719"/>
              <a:gd name="connsiteX23" fmla="*/ 3369462 w 3792487"/>
              <a:gd name="connsiteY23" fmla="*/ 1868361 h 2331719"/>
              <a:gd name="connsiteX24" fmla="*/ 3564349 w 3792487"/>
              <a:gd name="connsiteY24" fmla="*/ 1531695 h 2331719"/>
              <a:gd name="connsiteX25" fmla="*/ 3738454 w 3792487"/>
              <a:gd name="connsiteY25" fmla="*/ 1433790 h 2331719"/>
              <a:gd name="connsiteX26" fmla="*/ 3792487 w 3792487"/>
              <a:gd name="connsiteY26" fmla="*/ 1147463 h 2331719"/>
              <a:gd name="connsiteX27" fmla="*/ 3527403 w 3792487"/>
              <a:gd name="connsiteY27" fmla="*/ 1086964 h 2331719"/>
              <a:gd name="connsiteX28" fmla="*/ 3157487 w 3792487"/>
              <a:gd name="connsiteY28" fmla="*/ 1073110 h 2331719"/>
              <a:gd name="connsiteX29" fmla="*/ 2851763 w 3792487"/>
              <a:gd name="connsiteY29" fmla="*/ 1057870 h 2331719"/>
              <a:gd name="connsiteX30" fmla="*/ 2713218 w 3792487"/>
              <a:gd name="connsiteY30" fmla="*/ 988597 h 2331719"/>
              <a:gd name="connsiteX31" fmla="*/ 2526182 w 3792487"/>
              <a:gd name="connsiteY31"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14683 w 3792487"/>
              <a:gd name="connsiteY8" fmla="*/ 365760 h 2331719"/>
              <a:gd name="connsiteX9" fmla="*/ 477523 w 3792487"/>
              <a:gd name="connsiteY9" fmla="*/ 4572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14683 w 3792487"/>
              <a:gd name="connsiteY8" fmla="*/ 365760 h 2331719"/>
              <a:gd name="connsiteX9" fmla="*/ 467363 w 3792487"/>
              <a:gd name="connsiteY9" fmla="*/ 3556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14683 w 3792487"/>
              <a:gd name="connsiteY8" fmla="*/ 365760 h 2331719"/>
              <a:gd name="connsiteX9" fmla="*/ 467363 w 3792487"/>
              <a:gd name="connsiteY9" fmla="*/ 3556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73660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157483 w 3792487"/>
              <a:gd name="connsiteY10" fmla="*/ 36068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656068 w 3792487"/>
              <a:gd name="connsiteY32" fmla="*/ 10266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28903 w 3792487"/>
              <a:gd name="connsiteY31" fmla="*/ 1118830 h 2331719"/>
              <a:gd name="connsiteX32" fmla="*/ 2656068 w 3792487"/>
              <a:gd name="connsiteY32" fmla="*/ 10266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28903 w 3792487"/>
              <a:gd name="connsiteY31" fmla="*/ 1118830 h 2331719"/>
              <a:gd name="connsiteX32" fmla="*/ 2656068 w 3792487"/>
              <a:gd name="connsiteY32" fmla="*/ 10266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10827 w 3792487"/>
              <a:gd name="connsiteY30" fmla="*/ 1073110 h 2331719"/>
              <a:gd name="connsiteX31" fmla="*/ 2828903 w 3792487"/>
              <a:gd name="connsiteY31" fmla="*/ 1118830 h 2331719"/>
              <a:gd name="connsiteX32" fmla="*/ 2656068 w 3792487"/>
              <a:gd name="connsiteY32" fmla="*/ 10266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18447 w 3792487"/>
              <a:gd name="connsiteY30" fmla="*/ 1050250 h 2331719"/>
              <a:gd name="connsiteX31" fmla="*/ 2828903 w 3792487"/>
              <a:gd name="connsiteY31" fmla="*/ 1118830 h 2331719"/>
              <a:gd name="connsiteX32" fmla="*/ 2656068 w 3792487"/>
              <a:gd name="connsiteY32" fmla="*/ 10266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18447 w 3792487"/>
              <a:gd name="connsiteY30" fmla="*/ 1050250 h 2331719"/>
              <a:gd name="connsiteX31" fmla="*/ 2855573 w 3792487"/>
              <a:gd name="connsiteY31" fmla="*/ 1076920 h 2331719"/>
              <a:gd name="connsiteX32" fmla="*/ 2656068 w 3792487"/>
              <a:gd name="connsiteY32" fmla="*/ 10266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18447 w 3792487"/>
              <a:gd name="connsiteY30" fmla="*/ 1050250 h 2331719"/>
              <a:gd name="connsiteX31" fmla="*/ 2855573 w 3792487"/>
              <a:gd name="connsiteY31" fmla="*/ 1076920 h 2331719"/>
              <a:gd name="connsiteX32" fmla="*/ 2656068 w 3792487"/>
              <a:gd name="connsiteY32" fmla="*/ 10266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18447 w 3792487"/>
              <a:gd name="connsiteY30" fmla="*/ 1050250 h 2331719"/>
              <a:gd name="connsiteX31" fmla="*/ 2855573 w 3792487"/>
              <a:gd name="connsiteY31" fmla="*/ 1076920 h 2331719"/>
              <a:gd name="connsiteX32" fmla="*/ 268273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18447 w 3792487"/>
              <a:gd name="connsiteY30" fmla="*/ 1050250 h 2331719"/>
              <a:gd name="connsiteX31" fmla="*/ 2912723 w 3792487"/>
              <a:gd name="connsiteY31" fmla="*/ 1126450 h 2331719"/>
              <a:gd name="connsiteX32" fmla="*/ 268273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18447 w 3792487"/>
              <a:gd name="connsiteY30" fmla="*/ 1050250 h 2331719"/>
              <a:gd name="connsiteX31" fmla="*/ 2912723 w 3792487"/>
              <a:gd name="connsiteY31" fmla="*/ 1126450 h 2331719"/>
              <a:gd name="connsiteX32" fmla="*/ 268273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18447 w 3792487"/>
              <a:gd name="connsiteY30" fmla="*/ 1050250 h 2331719"/>
              <a:gd name="connsiteX31" fmla="*/ 291272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26067 w 3792487"/>
              <a:gd name="connsiteY30" fmla="*/ 1115020 h 2331719"/>
              <a:gd name="connsiteX31" fmla="*/ 291272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26067 w 3792487"/>
              <a:gd name="connsiteY30" fmla="*/ 1115020 h 2331719"/>
              <a:gd name="connsiteX31" fmla="*/ 291272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46057 w 3792487"/>
              <a:gd name="connsiteY30" fmla="*/ 1141690 h 2331719"/>
              <a:gd name="connsiteX31" fmla="*/ 291272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46057 w 3792487"/>
              <a:gd name="connsiteY30" fmla="*/ 1141690 h 2331719"/>
              <a:gd name="connsiteX31" fmla="*/ 291272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431807 w 3792487"/>
              <a:gd name="connsiteY30" fmla="*/ 1278850 h 2331719"/>
              <a:gd name="connsiteX31" fmla="*/ 291272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431807 w 3792487"/>
              <a:gd name="connsiteY30" fmla="*/ 1278850 h 2331719"/>
              <a:gd name="connsiteX31" fmla="*/ 311465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431807 w 3792487"/>
              <a:gd name="connsiteY30" fmla="*/ 1278850 h 2331719"/>
              <a:gd name="connsiteX31" fmla="*/ 311465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431807 w 3792487"/>
              <a:gd name="connsiteY30" fmla="*/ 1278850 h 2331719"/>
              <a:gd name="connsiteX31" fmla="*/ 311465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67977 w 3792487"/>
              <a:gd name="connsiteY30" fmla="*/ 1057870 h 2331719"/>
              <a:gd name="connsiteX31" fmla="*/ 311465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67977 w 3792487"/>
              <a:gd name="connsiteY30" fmla="*/ 1057870 h 2331719"/>
              <a:gd name="connsiteX31" fmla="*/ 311465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67977 w 3792487"/>
              <a:gd name="connsiteY30" fmla="*/ 1057870 h 2331719"/>
              <a:gd name="connsiteX31" fmla="*/ 311465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37497 w 3792487"/>
              <a:gd name="connsiteY30" fmla="*/ 1054060 h 2331719"/>
              <a:gd name="connsiteX31" fmla="*/ 311465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37497 w 3792487"/>
              <a:gd name="connsiteY30" fmla="*/ 1054060 h 2331719"/>
              <a:gd name="connsiteX31" fmla="*/ 311465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37497 w 3792487"/>
              <a:gd name="connsiteY30" fmla="*/ 1054060 h 2331719"/>
              <a:gd name="connsiteX31" fmla="*/ 3114653 w 3792487"/>
              <a:gd name="connsiteY31" fmla="*/ 112645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37497 w 3792487"/>
              <a:gd name="connsiteY30" fmla="*/ 1054060 h 2331719"/>
              <a:gd name="connsiteX31" fmla="*/ 3107033 w 3792487"/>
              <a:gd name="connsiteY31" fmla="*/ 111883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37497 w 3792487"/>
              <a:gd name="connsiteY30" fmla="*/ 1054060 h 2331719"/>
              <a:gd name="connsiteX31" fmla="*/ 3107033 w 3792487"/>
              <a:gd name="connsiteY31" fmla="*/ 111883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125064 h 2331719"/>
              <a:gd name="connsiteX30" fmla="*/ 3237497 w 3792487"/>
              <a:gd name="connsiteY30" fmla="*/ 1054060 h 2331719"/>
              <a:gd name="connsiteX31" fmla="*/ 3107033 w 3792487"/>
              <a:gd name="connsiteY31" fmla="*/ 1118830 h 2331719"/>
              <a:gd name="connsiteX32" fmla="*/ 2705598 w 3792487"/>
              <a:gd name="connsiteY32" fmla="*/ 111051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31213 w 3792487"/>
              <a:gd name="connsiteY29" fmla="*/ 1106014 h 2331719"/>
              <a:gd name="connsiteX30" fmla="*/ 3237497 w 3792487"/>
              <a:gd name="connsiteY30" fmla="*/ 1054060 h 2331719"/>
              <a:gd name="connsiteX31" fmla="*/ 3107033 w 3792487"/>
              <a:gd name="connsiteY31" fmla="*/ 1118830 h 2331719"/>
              <a:gd name="connsiteX32" fmla="*/ 2705598 w 3792487"/>
              <a:gd name="connsiteY32" fmla="*/ 1110517 h 2331719"/>
              <a:gd name="connsiteX33" fmla="*/ 2526182 w 3792487"/>
              <a:gd name="connsiteY33" fmla="*/ 718434 h 2331719"/>
              <a:gd name="connsiteX0" fmla="*/ 2526182 w 3796297"/>
              <a:gd name="connsiteY0" fmla="*/ 718434 h 2331719"/>
              <a:gd name="connsiteX1" fmla="*/ 2200600 w 3796297"/>
              <a:gd name="connsiteY1" fmla="*/ 683797 h 2331719"/>
              <a:gd name="connsiteX2" fmla="*/ 2027418 w 3796297"/>
              <a:gd name="connsiteY2" fmla="*/ 655626 h 2331719"/>
              <a:gd name="connsiteX3" fmla="*/ 1905003 w 3796297"/>
              <a:gd name="connsiteY3" fmla="*/ 558799 h 2331719"/>
              <a:gd name="connsiteX4" fmla="*/ 1778960 w 3796297"/>
              <a:gd name="connsiteY4" fmla="*/ 385924 h 2331719"/>
              <a:gd name="connsiteX5" fmla="*/ 1732283 w 3796297"/>
              <a:gd name="connsiteY5" fmla="*/ 96518 h 2331719"/>
              <a:gd name="connsiteX6" fmla="*/ 1348083 w 3796297"/>
              <a:gd name="connsiteY6" fmla="*/ 152706 h 2331719"/>
              <a:gd name="connsiteX7" fmla="*/ 1188723 w 3796297"/>
              <a:gd name="connsiteY7" fmla="*/ 0 h 2331719"/>
              <a:gd name="connsiteX8" fmla="*/ 629923 w 3796297"/>
              <a:gd name="connsiteY8" fmla="*/ 365760 h 2331719"/>
              <a:gd name="connsiteX9" fmla="*/ 467363 w 3796297"/>
              <a:gd name="connsiteY9" fmla="*/ 355600 h 2331719"/>
              <a:gd name="connsiteX10" fmla="*/ 396243 w 3796297"/>
              <a:gd name="connsiteY10" fmla="*/ 492760 h 2331719"/>
              <a:gd name="connsiteX11" fmla="*/ 0 w 3796297"/>
              <a:gd name="connsiteY11" fmla="*/ 838200 h 2331719"/>
              <a:gd name="connsiteX12" fmla="*/ 241567 w 3796297"/>
              <a:gd name="connsiteY12" fmla="*/ 1225048 h 2331719"/>
              <a:gd name="connsiteX13" fmla="*/ 345441 w 3796297"/>
              <a:gd name="connsiteY13" fmla="*/ 1711959 h 2331719"/>
              <a:gd name="connsiteX14" fmla="*/ 731521 w 3796297"/>
              <a:gd name="connsiteY14" fmla="*/ 1889759 h 2331719"/>
              <a:gd name="connsiteX15" fmla="*/ 863601 w 3796297"/>
              <a:gd name="connsiteY15" fmla="*/ 2148839 h 2331719"/>
              <a:gd name="connsiteX16" fmla="*/ 1315721 w 3796297"/>
              <a:gd name="connsiteY16" fmla="*/ 2296159 h 2331719"/>
              <a:gd name="connsiteX17" fmla="*/ 1473201 w 3796297"/>
              <a:gd name="connsiteY17" fmla="*/ 2189479 h 2331719"/>
              <a:gd name="connsiteX18" fmla="*/ 1605281 w 3796297"/>
              <a:gd name="connsiteY18" fmla="*/ 2235199 h 2331719"/>
              <a:gd name="connsiteX19" fmla="*/ 1803401 w 3796297"/>
              <a:gd name="connsiteY19" fmla="*/ 2113279 h 2331719"/>
              <a:gd name="connsiteX20" fmla="*/ 1920241 w 3796297"/>
              <a:gd name="connsiteY20" fmla="*/ 2148839 h 2331719"/>
              <a:gd name="connsiteX21" fmla="*/ 2418081 w 3796297"/>
              <a:gd name="connsiteY21" fmla="*/ 2331719 h 2331719"/>
              <a:gd name="connsiteX22" fmla="*/ 2743201 w 3796297"/>
              <a:gd name="connsiteY22" fmla="*/ 2240279 h 2331719"/>
              <a:gd name="connsiteX23" fmla="*/ 3200401 w 3796297"/>
              <a:gd name="connsiteY23" fmla="*/ 2286000 h 2331719"/>
              <a:gd name="connsiteX24" fmla="*/ 3203669 w 3796297"/>
              <a:gd name="connsiteY24" fmla="*/ 1979197 h 2331719"/>
              <a:gd name="connsiteX25" fmla="*/ 3369462 w 3796297"/>
              <a:gd name="connsiteY25" fmla="*/ 1868361 h 2331719"/>
              <a:gd name="connsiteX26" fmla="*/ 3564349 w 3796297"/>
              <a:gd name="connsiteY26" fmla="*/ 1531695 h 2331719"/>
              <a:gd name="connsiteX27" fmla="*/ 3738454 w 3796297"/>
              <a:gd name="connsiteY27" fmla="*/ 1433790 h 2331719"/>
              <a:gd name="connsiteX28" fmla="*/ 3796297 w 3796297"/>
              <a:gd name="connsiteY28" fmla="*/ 1136033 h 2331719"/>
              <a:gd name="connsiteX29" fmla="*/ 3531213 w 3796297"/>
              <a:gd name="connsiteY29" fmla="*/ 1106014 h 2331719"/>
              <a:gd name="connsiteX30" fmla="*/ 3237497 w 3796297"/>
              <a:gd name="connsiteY30" fmla="*/ 1054060 h 2331719"/>
              <a:gd name="connsiteX31" fmla="*/ 3107033 w 3796297"/>
              <a:gd name="connsiteY31" fmla="*/ 1118830 h 2331719"/>
              <a:gd name="connsiteX32" fmla="*/ 2705598 w 3796297"/>
              <a:gd name="connsiteY32" fmla="*/ 1110517 h 2331719"/>
              <a:gd name="connsiteX33" fmla="*/ 2526182 w 3796297"/>
              <a:gd name="connsiteY33" fmla="*/ 718434 h 2331719"/>
              <a:gd name="connsiteX0" fmla="*/ 2526182 w 3796297"/>
              <a:gd name="connsiteY0" fmla="*/ 718434 h 2331719"/>
              <a:gd name="connsiteX1" fmla="*/ 2200600 w 3796297"/>
              <a:gd name="connsiteY1" fmla="*/ 683797 h 2331719"/>
              <a:gd name="connsiteX2" fmla="*/ 2027418 w 3796297"/>
              <a:gd name="connsiteY2" fmla="*/ 655626 h 2331719"/>
              <a:gd name="connsiteX3" fmla="*/ 1905003 w 3796297"/>
              <a:gd name="connsiteY3" fmla="*/ 558799 h 2331719"/>
              <a:gd name="connsiteX4" fmla="*/ 1778960 w 3796297"/>
              <a:gd name="connsiteY4" fmla="*/ 385924 h 2331719"/>
              <a:gd name="connsiteX5" fmla="*/ 1732283 w 3796297"/>
              <a:gd name="connsiteY5" fmla="*/ 96518 h 2331719"/>
              <a:gd name="connsiteX6" fmla="*/ 1348083 w 3796297"/>
              <a:gd name="connsiteY6" fmla="*/ 152706 h 2331719"/>
              <a:gd name="connsiteX7" fmla="*/ 1188723 w 3796297"/>
              <a:gd name="connsiteY7" fmla="*/ 0 h 2331719"/>
              <a:gd name="connsiteX8" fmla="*/ 629923 w 3796297"/>
              <a:gd name="connsiteY8" fmla="*/ 365760 h 2331719"/>
              <a:gd name="connsiteX9" fmla="*/ 467363 w 3796297"/>
              <a:gd name="connsiteY9" fmla="*/ 355600 h 2331719"/>
              <a:gd name="connsiteX10" fmla="*/ 396243 w 3796297"/>
              <a:gd name="connsiteY10" fmla="*/ 492760 h 2331719"/>
              <a:gd name="connsiteX11" fmla="*/ 0 w 3796297"/>
              <a:gd name="connsiteY11" fmla="*/ 838200 h 2331719"/>
              <a:gd name="connsiteX12" fmla="*/ 241567 w 3796297"/>
              <a:gd name="connsiteY12" fmla="*/ 1225048 h 2331719"/>
              <a:gd name="connsiteX13" fmla="*/ 345441 w 3796297"/>
              <a:gd name="connsiteY13" fmla="*/ 1711959 h 2331719"/>
              <a:gd name="connsiteX14" fmla="*/ 731521 w 3796297"/>
              <a:gd name="connsiteY14" fmla="*/ 1889759 h 2331719"/>
              <a:gd name="connsiteX15" fmla="*/ 863601 w 3796297"/>
              <a:gd name="connsiteY15" fmla="*/ 2148839 h 2331719"/>
              <a:gd name="connsiteX16" fmla="*/ 1315721 w 3796297"/>
              <a:gd name="connsiteY16" fmla="*/ 2296159 h 2331719"/>
              <a:gd name="connsiteX17" fmla="*/ 1473201 w 3796297"/>
              <a:gd name="connsiteY17" fmla="*/ 2189479 h 2331719"/>
              <a:gd name="connsiteX18" fmla="*/ 1605281 w 3796297"/>
              <a:gd name="connsiteY18" fmla="*/ 2235199 h 2331719"/>
              <a:gd name="connsiteX19" fmla="*/ 1803401 w 3796297"/>
              <a:gd name="connsiteY19" fmla="*/ 2113279 h 2331719"/>
              <a:gd name="connsiteX20" fmla="*/ 1920241 w 3796297"/>
              <a:gd name="connsiteY20" fmla="*/ 2148839 h 2331719"/>
              <a:gd name="connsiteX21" fmla="*/ 2418081 w 3796297"/>
              <a:gd name="connsiteY21" fmla="*/ 2331719 h 2331719"/>
              <a:gd name="connsiteX22" fmla="*/ 2743201 w 3796297"/>
              <a:gd name="connsiteY22" fmla="*/ 2240279 h 2331719"/>
              <a:gd name="connsiteX23" fmla="*/ 3200401 w 3796297"/>
              <a:gd name="connsiteY23" fmla="*/ 2286000 h 2331719"/>
              <a:gd name="connsiteX24" fmla="*/ 3203669 w 3796297"/>
              <a:gd name="connsiteY24" fmla="*/ 1979197 h 2331719"/>
              <a:gd name="connsiteX25" fmla="*/ 3369462 w 3796297"/>
              <a:gd name="connsiteY25" fmla="*/ 1868361 h 2331719"/>
              <a:gd name="connsiteX26" fmla="*/ 3545299 w 3796297"/>
              <a:gd name="connsiteY26" fmla="*/ 1478355 h 2331719"/>
              <a:gd name="connsiteX27" fmla="*/ 3738454 w 3796297"/>
              <a:gd name="connsiteY27" fmla="*/ 1433790 h 2331719"/>
              <a:gd name="connsiteX28" fmla="*/ 3796297 w 3796297"/>
              <a:gd name="connsiteY28" fmla="*/ 1136033 h 2331719"/>
              <a:gd name="connsiteX29" fmla="*/ 3531213 w 3796297"/>
              <a:gd name="connsiteY29" fmla="*/ 1106014 h 2331719"/>
              <a:gd name="connsiteX30" fmla="*/ 3237497 w 3796297"/>
              <a:gd name="connsiteY30" fmla="*/ 1054060 h 2331719"/>
              <a:gd name="connsiteX31" fmla="*/ 3107033 w 3796297"/>
              <a:gd name="connsiteY31" fmla="*/ 1118830 h 2331719"/>
              <a:gd name="connsiteX32" fmla="*/ 2705598 w 3796297"/>
              <a:gd name="connsiteY32" fmla="*/ 1110517 h 2331719"/>
              <a:gd name="connsiteX33" fmla="*/ 2526182 w 3796297"/>
              <a:gd name="connsiteY33" fmla="*/ 718434 h 2331719"/>
              <a:gd name="connsiteX0" fmla="*/ 2526182 w 3796297"/>
              <a:gd name="connsiteY0" fmla="*/ 718434 h 2331719"/>
              <a:gd name="connsiteX1" fmla="*/ 2200600 w 3796297"/>
              <a:gd name="connsiteY1" fmla="*/ 683797 h 2331719"/>
              <a:gd name="connsiteX2" fmla="*/ 2027418 w 3796297"/>
              <a:gd name="connsiteY2" fmla="*/ 655626 h 2331719"/>
              <a:gd name="connsiteX3" fmla="*/ 1905003 w 3796297"/>
              <a:gd name="connsiteY3" fmla="*/ 558799 h 2331719"/>
              <a:gd name="connsiteX4" fmla="*/ 1778960 w 3796297"/>
              <a:gd name="connsiteY4" fmla="*/ 385924 h 2331719"/>
              <a:gd name="connsiteX5" fmla="*/ 1732283 w 3796297"/>
              <a:gd name="connsiteY5" fmla="*/ 96518 h 2331719"/>
              <a:gd name="connsiteX6" fmla="*/ 1348083 w 3796297"/>
              <a:gd name="connsiteY6" fmla="*/ 152706 h 2331719"/>
              <a:gd name="connsiteX7" fmla="*/ 1188723 w 3796297"/>
              <a:gd name="connsiteY7" fmla="*/ 0 h 2331719"/>
              <a:gd name="connsiteX8" fmla="*/ 629923 w 3796297"/>
              <a:gd name="connsiteY8" fmla="*/ 365760 h 2331719"/>
              <a:gd name="connsiteX9" fmla="*/ 467363 w 3796297"/>
              <a:gd name="connsiteY9" fmla="*/ 355600 h 2331719"/>
              <a:gd name="connsiteX10" fmla="*/ 396243 w 3796297"/>
              <a:gd name="connsiteY10" fmla="*/ 492760 h 2331719"/>
              <a:gd name="connsiteX11" fmla="*/ 0 w 3796297"/>
              <a:gd name="connsiteY11" fmla="*/ 838200 h 2331719"/>
              <a:gd name="connsiteX12" fmla="*/ 241567 w 3796297"/>
              <a:gd name="connsiteY12" fmla="*/ 1225048 h 2331719"/>
              <a:gd name="connsiteX13" fmla="*/ 345441 w 3796297"/>
              <a:gd name="connsiteY13" fmla="*/ 1711959 h 2331719"/>
              <a:gd name="connsiteX14" fmla="*/ 731521 w 3796297"/>
              <a:gd name="connsiteY14" fmla="*/ 1889759 h 2331719"/>
              <a:gd name="connsiteX15" fmla="*/ 863601 w 3796297"/>
              <a:gd name="connsiteY15" fmla="*/ 2148839 h 2331719"/>
              <a:gd name="connsiteX16" fmla="*/ 1315721 w 3796297"/>
              <a:gd name="connsiteY16" fmla="*/ 2296159 h 2331719"/>
              <a:gd name="connsiteX17" fmla="*/ 1473201 w 3796297"/>
              <a:gd name="connsiteY17" fmla="*/ 2189479 h 2331719"/>
              <a:gd name="connsiteX18" fmla="*/ 1605281 w 3796297"/>
              <a:gd name="connsiteY18" fmla="*/ 2235199 h 2331719"/>
              <a:gd name="connsiteX19" fmla="*/ 1803401 w 3796297"/>
              <a:gd name="connsiteY19" fmla="*/ 2113279 h 2331719"/>
              <a:gd name="connsiteX20" fmla="*/ 1920241 w 3796297"/>
              <a:gd name="connsiteY20" fmla="*/ 2148839 h 2331719"/>
              <a:gd name="connsiteX21" fmla="*/ 2418081 w 3796297"/>
              <a:gd name="connsiteY21" fmla="*/ 2331719 h 2331719"/>
              <a:gd name="connsiteX22" fmla="*/ 2743201 w 3796297"/>
              <a:gd name="connsiteY22" fmla="*/ 2240279 h 2331719"/>
              <a:gd name="connsiteX23" fmla="*/ 3200401 w 3796297"/>
              <a:gd name="connsiteY23" fmla="*/ 2286000 h 2331719"/>
              <a:gd name="connsiteX24" fmla="*/ 3203669 w 3796297"/>
              <a:gd name="connsiteY24" fmla="*/ 1979197 h 2331719"/>
              <a:gd name="connsiteX25" fmla="*/ 3369462 w 3796297"/>
              <a:gd name="connsiteY25" fmla="*/ 1868361 h 2331719"/>
              <a:gd name="connsiteX26" fmla="*/ 3545299 w 3796297"/>
              <a:gd name="connsiteY26" fmla="*/ 1478355 h 2331719"/>
              <a:gd name="connsiteX27" fmla="*/ 3711784 w 3796297"/>
              <a:gd name="connsiteY27" fmla="*/ 1429980 h 2331719"/>
              <a:gd name="connsiteX28" fmla="*/ 3796297 w 3796297"/>
              <a:gd name="connsiteY28" fmla="*/ 1136033 h 2331719"/>
              <a:gd name="connsiteX29" fmla="*/ 3531213 w 3796297"/>
              <a:gd name="connsiteY29" fmla="*/ 1106014 h 2331719"/>
              <a:gd name="connsiteX30" fmla="*/ 3237497 w 3796297"/>
              <a:gd name="connsiteY30" fmla="*/ 1054060 h 2331719"/>
              <a:gd name="connsiteX31" fmla="*/ 3107033 w 3796297"/>
              <a:gd name="connsiteY31" fmla="*/ 1118830 h 2331719"/>
              <a:gd name="connsiteX32" fmla="*/ 2705598 w 3796297"/>
              <a:gd name="connsiteY32" fmla="*/ 1110517 h 2331719"/>
              <a:gd name="connsiteX33" fmla="*/ 2526182 w 3796297"/>
              <a:gd name="connsiteY33" fmla="*/ 718434 h 233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796297" h="2331719">
                <a:moveTo>
                  <a:pt x="2526182" y="718434"/>
                </a:moveTo>
                <a:lnTo>
                  <a:pt x="2200600" y="683797"/>
                </a:lnTo>
                <a:lnTo>
                  <a:pt x="2027418" y="655626"/>
                </a:lnTo>
                <a:cubicBezTo>
                  <a:pt x="1986619" y="624633"/>
                  <a:pt x="1946413" y="603749"/>
                  <a:pt x="1905003" y="558799"/>
                </a:cubicBezTo>
                <a:cubicBezTo>
                  <a:pt x="1863593" y="513849"/>
                  <a:pt x="1816213" y="452811"/>
                  <a:pt x="1778960" y="385924"/>
                </a:cubicBezTo>
                <a:cubicBezTo>
                  <a:pt x="1695058" y="329993"/>
                  <a:pt x="1771922" y="190421"/>
                  <a:pt x="1732283" y="96518"/>
                </a:cubicBezTo>
                <a:cubicBezTo>
                  <a:pt x="1667244" y="53415"/>
                  <a:pt x="1602083" y="66346"/>
                  <a:pt x="1348083" y="152706"/>
                </a:cubicBezTo>
                <a:cubicBezTo>
                  <a:pt x="1199070" y="195886"/>
                  <a:pt x="1332123" y="154991"/>
                  <a:pt x="1188723" y="0"/>
                </a:cubicBezTo>
                <a:cubicBezTo>
                  <a:pt x="1043630" y="48209"/>
                  <a:pt x="863604" y="149860"/>
                  <a:pt x="629923" y="365760"/>
                </a:cubicBezTo>
                <a:cubicBezTo>
                  <a:pt x="567270" y="381000"/>
                  <a:pt x="590130" y="347980"/>
                  <a:pt x="467363" y="355600"/>
                </a:cubicBezTo>
                <a:cubicBezTo>
                  <a:pt x="403016" y="383540"/>
                  <a:pt x="453817" y="392007"/>
                  <a:pt x="396243" y="492760"/>
                </a:cubicBezTo>
                <a:cubicBezTo>
                  <a:pt x="28789" y="796713"/>
                  <a:pt x="379" y="722925"/>
                  <a:pt x="0" y="838200"/>
                </a:cubicBezTo>
                <a:cubicBezTo>
                  <a:pt x="101221" y="1129581"/>
                  <a:pt x="54453" y="998142"/>
                  <a:pt x="241567" y="1225048"/>
                </a:cubicBezTo>
                <a:lnTo>
                  <a:pt x="345441" y="1711959"/>
                </a:lnTo>
                <a:lnTo>
                  <a:pt x="731521" y="1889759"/>
                </a:lnTo>
                <a:lnTo>
                  <a:pt x="863601" y="2148839"/>
                </a:lnTo>
                <a:lnTo>
                  <a:pt x="1315721" y="2296159"/>
                </a:lnTo>
                <a:lnTo>
                  <a:pt x="1473201" y="2189479"/>
                </a:lnTo>
                <a:lnTo>
                  <a:pt x="1605281" y="2235199"/>
                </a:lnTo>
                <a:lnTo>
                  <a:pt x="1803401" y="2113279"/>
                </a:lnTo>
                <a:lnTo>
                  <a:pt x="1920241" y="2148839"/>
                </a:lnTo>
                <a:lnTo>
                  <a:pt x="2418081" y="2331719"/>
                </a:lnTo>
                <a:lnTo>
                  <a:pt x="2743201" y="2240279"/>
                </a:lnTo>
                <a:lnTo>
                  <a:pt x="3200401" y="2286000"/>
                </a:lnTo>
                <a:cubicBezTo>
                  <a:pt x="3201490" y="2183732"/>
                  <a:pt x="3202580" y="2081465"/>
                  <a:pt x="3203669" y="1979197"/>
                </a:cubicBezTo>
                <a:lnTo>
                  <a:pt x="3369462" y="1868361"/>
                </a:lnTo>
                <a:lnTo>
                  <a:pt x="3545299" y="1478355"/>
                </a:lnTo>
                <a:lnTo>
                  <a:pt x="3711784" y="1429980"/>
                </a:lnTo>
                <a:cubicBezTo>
                  <a:pt x="3760275" y="1334538"/>
                  <a:pt x="3778286" y="1231475"/>
                  <a:pt x="3796297" y="1136033"/>
                </a:cubicBezTo>
                <a:lnTo>
                  <a:pt x="3531213" y="1106014"/>
                </a:lnTo>
                <a:lnTo>
                  <a:pt x="3237497" y="1054060"/>
                </a:lnTo>
                <a:cubicBezTo>
                  <a:pt x="3182579" y="1080730"/>
                  <a:pt x="3200051" y="1069300"/>
                  <a:pt x="3107033" y="1118830"/>
                </a:cubicBezTo>
                <a:lnTo>
                  <a:pt x="2705598" y="1110517"/>
                </a:lnTo>
                <a:lnTo>
                  <a:pt x="2526182" y="718434"/>
                </a:lnTo>
                <a:close/>
              </a:path>
            </a:pathLst>
          </a:cu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ボックス 56">
            <a:extLst>
              <a:ext uri="{FF2B5EF4-FFF2-40B4-BE49-F238E27FC236}">
                <a16:creationId xmlns:a16="http://schemas.microsoft.com/office/drawing/2014/main" id="{E444D7F4-2E55-42DE-A63C-3D31634D9A62}"/>
              </a:ext>
            </a:extLst>
          </p:cNvPr>
          <p:cNvSpPr txBox="1"/>
          <p:nvPr/>
        </p:nvSpPr>
        <p:spPr>
          <a:xfrm>
            <a:off x="2883959" y="5830219"/>
            <a:ext cx="6951615" cy="919611"/>
          </a:xfrm>
          <a:prstGeom prst="rect">
            <a:avLst/>
          </a:prstGeom>
          <a:noFill/>
        </p:spPr>
        <p:txBody>
          <a:bodyPr wrap="square">
            <a:spAutoFit/>
          </a:bodyPr>
          <a:lstStyle/>
          <a:p>
            <a:pPr>
              <a:lnSpc>
                <a:spcPts val="1600"/>
              </a:lnSpc>
            </a:pPr>
            <a:r>
              <a:rPr kumimoji="1" lang="ja-JP" altLang="en-US" sz="1600" dirty="0">
                <a:latin typeface="+mn-ea"/>
              </a:rPr>
              <a:t>一つの林班の中で地形、所有者毎に</a:t>
            </a:r>
            <a:endParaRPr kumimoji="1" lang="en-US" altLang="ja-JP" sz="1600" dirty="0">
              <a:latin typeface="+mn-ea"/>
            </a:endParaRPr>
          </a:p>
          <a:p>
            <a:pPr>
              <a:lnSpc>
                <a:spcPts val="1600"/>
              </a:lnSpc>
            </a:pPr>
            <a:r>
              <a:rPr kumimoji="1" lang="ja-JP" altLang="en-US" sz="1600" dirty="0">
                <a:latin typeface="+mn-ea"/>
              </a:rPr>
              <a:t>複数の林小班をまとめる１単位としたゾーニング</a:t>
            </a:r>
            <a:endParaRPr kumimoji="1" lang="en-US" altLang="ja-JP" sz="1600" dirty="0">
              <a:latin typeface="+mn-ea"/>
            </a:endParaRPr>
          </a:p>
          <a:p>
            <a:pPr>
              <a:lnSpc>
                <a:spcPts val="1600"/>
              </a:lnSpc>
            </a:pPr>
            <a:r>
              <a:rPr kumimoji="1" lang="ja-JP" altLang="en-US" sz="1600" dirty="0">
                <a:latin typeface="+mn-ea"/>
              </a:rPr>
              <a:t>（上図の場合、④自然遷移林が一部含まれるものの、全体として、</a:t>
            </a:r>
            <a:endParaRPr kumimoji="1" lang="en-US" altLang="ja-JP" sz="1600" dirty="0">
              <a:latin typeface="+mn-ea"/>
            </a:endParaRPr>
          </a:p>
          <a:p>
            <a:pPr>
              <a:lnSpc>
                <a:spcPts val="1600"/>
              </a:lnSpc>
            </a:pPr>
            <a:r>
              <a:rPr kumimoji="1" lang="ja-JP" altLang="en-US" sz="1600" dirty="0">
                <a:latin typeface="+mn-ea"/>
              </a:rPr>
              <a:t>林業経営に適さない人工林としてゾーニング）</a:t>
            </a:r>
            <a:endParaRPr kumimoji="1" lang="en-US" altLang="ja-JP" sz="1600" dirty="0">
              <a:latin typeface="+mn-ea"/>
            </a:endParaRPr>
          </a:p>
        </p:txBody>
      </p:sp>
      <p:sp>
        <p:nvSpPr>
          <p:cNvPr id="58" name="スライド番号プレースホルダー 10">
            <a:extLst>
              <a:ext uri="{FF2B5EF4-FFF2-40B4-BE49-F238E27FC236}">
                <a16:creationId xmlns:a16="http://schemas.microsoft.com/office/drawing/2014/main" id="{75ED0FA0-7E4F-4D1A-824F-D165413D9CB4}"/>
              </a:ext>
            </a:extLst>
          </p:cNvPr>
          <p:cNvSpPr>
            <a:spLocks noGrp="1"/>
          </p:cNvSpPr>
          <p:nvPr>
            <p:ph type="sldNum" sz="quarter" idx="12"/>
          </p:nvPr>
        </p:nvSpPr>
        <p:spPr>
          <a:xfrm>
            <a:off x="6996113" y="6356352"/>
            <a:ext cx="2228850" cy="365125"/>
          </a:xfrm>
        </p:spPr>
        <p:txBody>
          <a:bodyPr/>
          <a:lstStyle/>
          <a:p>
            <a:r>
              <a:rPr kumimoji="1" lang="en-US" altLang="ja-JP" sz="2000" b="1" dirty="0"/>
              <a:t>47</a:t>
            </a:r>
            <a:endParaRPr kumimoji="1" lang="ja-JP" altLang="en-US" sz="2000" b="1" dirty="0"/>
          </a:p>
        </p:txBody>
      </p:sp>
      <p:sp>
        <p:nvSpPr>
          <p:cNvPr id="488" name="正方形/長方形 487">
            <a:extLst>
              <a:ext uri="{FF2B5EF4-FFF2-40B4-BE49-F238E27FC236}">
                <a16:creationId xmlns:a16="http://schemas.microsoft.com/office/drawing/2014/main" id="{6272FFA2-4E66-47E0-80E3-9253746DD51B}"/>
              </a:ext>
            </a:extLst>
          </p:cNvPr>
          <p:cNvSpPr/>
          <p:nvPr/>
        </p:nvSpPr>
        <p:spPr>
          <a:xfrm>
            <a:off x="155900" y="2660115"/>
            <a:ext cx="344963" cy="150921"/>
          </a:xfrm>
          <a:prstGeom prst="rect">
            <a:avLst/>
          </a:prstGeom>
          <a:noFill/>
          <a:ln w="34925">
            <a:solidFill>
              <a:srgbClr val="FF33CC"/>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89" name="直線コネクタ 488">
            <a:extLst>
              <a:ext uri="{FF2B5EF4-FFF2-40B4-BE49-F238E27FC236}">
                <a16:creationId xmlns:a16="http://schemas.microsoft.com/office/drawing/2014/main" id="{201B6048-74C7-4270-9AD6-5DEC76CD7C00}"/>
              </a:ext>
            </a:extLst>
          </p:cNvPr>
          <p:cNvCxnSpPr>
            <a:cxnSpLocks/>
          </p:cNvCxnSpPr>
          <p:nvPr/>
        </p:nvCxnSpPr>
        <p:spPr>
          <a:xfrm>
            <a:off x="155900" y="2716526"/>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90" name="直線コネクタ 489">
            <a:extLst>
              <a:ext uri="{FF2B5EF4-FFF2-40B4-BE49-F238E27FC236}">
                <a16:creationId xmlns:a16="http://schemas.microsoft.com/office/drawing/2014/main" id="{25C047FD-1E66-4702-BC1D-677C6D74015D}"/>
              </a:ext>
            </a:extLst>
          </p:cNvPr>
          <p:cNvCxnSpPr>
            <a:cxnSpLocks/>
            <a:endCxn id="488" idx="0"/>
          </p:cNvCxnSpPr>
          <p:nvPr/>
        </p:nvCxnSpPr>
        <p:spPr>
          <a:xfrm flipV="1">
            <a:off x="328382" y="2660115"/>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91" name="直線コネクタ 490">
            <a:extLst>
              <a:ext uri="{FF2B5EF4-FFF2-40B4-BE49-F238E27FC236}">
                <a16:creationId xmlns:a16="http://schemas.microsoft.com/office/drawing/2014/main" id="{F3A097F3-FCA3-4FEE-891E-2B70494EEBAB}"/>
              </a:ext>
            </a:extLst>
          </p:cNvPr>
          <p:cNvCxnSpPr>
            <a:cxnSpLocks/>
          </p:cNvCxnSpPr>
          <p:nvPr/>
        </p:nvCxnSpPr>
        <p:spPr>
          <a:xfrm flipV="1">
            <a:off x="408392" y="2664233"/>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92" name="直線コネクタ 491">
            <a:extLst>
              <a:ext uri="{FF2B5EF4-FFF2-40B4-BE49-F238E27FC236}">
                <a16:creationId xmlns:a16="http://schemas.microsoft.com/office/drawing/2014/main" id="{88461D06-A364-433A-8C76-DAEBA85BAEBF}"/>
              </a:ext>
            </a:extLst>
          </p:cNvPr>
          <p:cNvCxnSpPr>
            <a:cxnSpLocks/>
          </p:cNvCxnSpPr>
          <p:nvPr/>
        </p:nvCxnSpPr>
        <p:spPr>
          <a:xfrm flipV="1">
            <a:off x="252182" y="2657620"/>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493" name="直線コネクタ 492">
            <a:extLst>
              <a:ext uri="{FF2B5EF4-FFF2-40B4-BE49-F238E27FC236}">
                <a16:creationId xmlns:a16="http://schemas.microsoft.com/office/drawing/2014/main" id="{B06B40F1-99B8-4E83-9240-D25B8F9E703D}"/>
              </a:ext>
            </a:extLst>
          </p:cNvPr>
          <p:cNvCxnSpPr>
            <a:cxnSpLocks/>
          </p:cNvCxnSpPr>
          <p:nvPr/>
        </p:nvCxnSpPr>
        <p:spPr>
          <a:xfrm>
            <a:off x="151383" y="2756879"/>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sp>
        <p:nvSpPr>
          <p:cNvPr id="495" name="正方形/長方形 494">
            <a:extLst>
              <a:ext uri="{FF2B5EF4-FFF2-40B4-BE49-F238E27FC236}">
                <a16:creationId xmlns:a16="http://schemas.microsoft.com/office/drawing/2014/main" id="{AF5EF0AA-A45D-4FCF-A631-F489B864C7F1}"/>
              </a:ext>
            </a:extLst>
          </p:cNvPr>
          <p:cNvSpPr/>
          <p:nvPr/>
        </p:nvSpPr>
        <p:spPr>
          <a:xfrm>
            <a:off x="3543099" y="2112582"/>
            <a:ext cx="135326" cy="4315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6" name="正方形/長方形 495">
            <a:extLst>
              <a:ext uri="{FF2B5EF4-FFF2-40B4-BE49-F238E27FC236}">
                <a16:creationId xmlns:a16="http://schemas.microsoft.com/office/drawing/2014/main" id="{3C02DB71-C668-481A-B50E-5D2FA93FC589}"/>
              </a:ext>
            </a:extLst>
          </p:cNvPr>
          <p:cNvSpPr/>
          <p:nvPr/>
        </p:nvSpPr>
        <p:spPr>
          <a:xfrm>
            <a:off x="3500278" y="2116674"/>
            <a:ext cx="50071" cy="577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7" name="正方形/長方形 496">
            <a:extLst>
              <a:ext uri="{FF2B5EF4-FFF2-40B4-BE49-F238E27FC236}">
                <a16:creationId xmlns:a16="http://schemas.microsoft.com/office/drawing/2014/main" id="{38BA22AF-302C-42DB-A732-AE70CB244AEA}"/>
              </a:ext>
            </a:extLst>
          </p:cNvPr>
          <p:cNvSpPr/>
          <p:nvPr/>
        </p:nvSpPr>
        <p:spPr>
          <a:xfrm>
            <a:off x="3518050" y="2307473"/>
            <a:ext cx="33549" cy="560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8" name="正方形/長方形 497">
            <a:extLst>
              <a:ext uri="{FF2B5EF4-FFF2-40B4-BE49-F238E27FC236}">
                <a16:creationId xmlns:a16="http://schemas.microsoft.com/office/drawing/2014/main" id="{0AF71959-178D-49A2-87D2-2D65897562FF}"/>
              </a:ext>
            </a:extLst>
          </p:cNvPr>
          <p:cNvSpPr/>
          <p:nvPr/>
        </p:nvSpPr>
        <p:spPr>
          <a:xfrm>
            <a:off x="3510956" y="2400848"/>
            <a:ext cx="33549" cy="768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9" name="正方形/長方形 498">
            <a:extLst>
              <a:ext uri="{FF2B5EF4-FFF2-40B4-BE49-F238E27FC236}">
                <a16:creationId xmlns:a16="http://schemas.microsoft.com/office/drawing/2014/main" id="{F7645672-F05E-4CAA-9D90-019188C5CBBC}"/>
              </a:ext>
            </a:extLst>
          </p:cNvPr>
          <p:cNvSpPr/>
          <p:nvPr/>
        </p:nvSpPr>
        <p:spPr>
          <a:xfrm>
            <a:off x="3791498" y="3423217"/>
            <a:ext cx="42342" cy="173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0" name="正方形/長方形 499">
            <a:extLst>
              <a:ext uri="{FF2B5EF4-FFF2-40B4-BE49-F238E27FC236}">
                <a16:creationId xmlns:a16="http://schemas.microsoft.com/office/drawing/2014/main" id="{348C3FD3-131C-45EA-9393-C4A13D4EC7F9}"/>
              </a:ext>
            </a:extLst>
          </p:cNvPr>
          <p:cNvSpPr/>
          <p:nvPr/>
        </p:nvSpPr>
        <p:spPr>
          <a:xfrm>
            <a:off x="3791321" y="3336628"/>
            <a:ext cx="34497" cy="434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1" name="正方形/長方形 500">
            <a:extLst>
              <a:ext uri="{FF2B5EF4-FFF2-40B4-BE49-F238E27FC236}">
                <a16:creationId xmlns:a16="http://schemas.microsoft.com/office/drawing/2014/main" id="{85347562-22B3-4AAA-8401-D0207C69DA67}"/>
              </a:ext>
            </a:extLst>
          </p:cNvPr>
          <p:cNvSpPr/>
          <p:nvPr/>
        </p:nvSpPr>
        <p:spPr>
          <a:xfrm>
            <a:off x="3770411" y="3549615"/>
            <a:ext cx="23803" cy="434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2" name="正方形/長方形 501">
            <a:extLst>
              <a:ext uri="{FF2B5EF4-FFF2-40B4-BE49-F238E27FC236}">
                <a16:creationId xmlns:a16="http://schemas.microsoft.com/office/drawing/2014/main" id="{3CF88669-5976-42EB-B8F9-12E38BBAFF2F}"/>
              </a:ext>
            </a:extLst>
          </p:cNvPr>
          <p:cNvSpPr/>
          <p:nvPr/>
        </p:nvSpPr>
        <p:spPr>
          <a:xfrm>
            <a:off x="3778146" y="3593848"/>
            <a:ext cx="23803" cy="434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3" name="正方形/長方形 502">
            <a:extLst>
              <a:ext uri="{FF2B5EF4-FFF2-40B4-BE49-F238E27FC236}">
                <a16:creationId xmlns:a16="http://schemas.microsoft.com/office/drawing/2014/main" id="{66FF5367-44BC-4421-B7CB-CDCC62C1E193}"/>
              </a:ext>
            </a:extLst>
          </p:cNvPr>
          <p:cNvSpPr/>
          <p:nvPr/>
        </p:nvSpPr>
        <p:spPr>
          <a:xfrm>
            <a:off x="3840040" y="3762273"/>
            <a:ext cx="114422" cy="608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4" name="正方形/長方形 503">
            <a:extLst>
              <a:ext uri="{FF2B5EF4-FFF2-40B4-BE49-F238E27FC236}">
                <a16:creationId xmlns:a16="http://schemas.microsoft.com/office/drawing/2014/main" id="{C59DD2C9-319D-4537-A7DD-BE28FAEF059B}"/>
              </a:ext>
            </a:extLst>
          </p:cNvPr>
          <p:cNvSpPr/>
          <p:nvPr/>
        </p:nvSpPr>
        <p:spPr>
          <a:xfrm>
            <a:off x="3952861" y="3762273"/>
            <a:ext cx="49443"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505" name="直線コネクタ 504">
            <a:extLst>
              <a:ext uri="{FF2B5EF4-FFF2-40B4-BE49-F238E27FC236}">
                <a16:creationId xmlns:a16="http://schemas.microsoft.com/office/drawing/2014/main" id="{7FACCFC7-E441-49F0-9F94-ACAAEBB0BEF1}"/>
              </a:ext>
            </a:extLst>
          </p:cNvPr>
          <p:cNvCxnSpPr>
            <a:cxnSpLocks/>
            <a:endCxn id="506" idx="1"/>
          </p:cNvCxnSpPr>
          <p:nvPr/>
        </p:nvCxnSpPr>
        <p:spPr>
          <a:xfrm>
            <a:off x="6026882" y="4090862"/>
            <a:ext cx="2766193" cy="20895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506" name="テキスト ボックス 505">
            <a:extLst>
              <a:ext uri="{FF2B5EF4-FFF2-40B4-BE49-F238E27FC236}">
                <a16:creationId xmlns:a16="http://schemas.microsoft.com/office/drawing/2014/main" id="{76A80C2B-B919-4520-B335-5D1F84366448}"/>
              </a:ext>
            </a:extLst>
          </p:cNvPr>
          <p:cNvSpPr txBox="1"/>
          <p:nvPr/>
        </p:nvSpPr>
        <p:spPr>
          <a:xfrm>
            <a:off x="8793075" y="4147788"/>
            <a:ext cx="1163761" cy="304058"/>
          </a:xfrm>
          <a:prstGeom prst="rect">
            <a:avLst/>
          </a:prstGeom>
          <a:noFill/>
        </p:spPr>
        <p:txBody>
          <a:bodyPr wrap="square">
            <a:spAutoFit/>
          </a:bodyPr>
          <a:lstStyle/>
          <a:p>
            <a:pPr>
              <a:lnSpc>
                <a:spcPts val="1600"/>
              </a:lnSpc>
            </a:pPr>
            <a:r>
              <a:rPr kumimoji="1" lang="ja-JP" altLang="en-US" sz="1600" dirty="0">
                <a:latin typeface="+mn-ea"/>
              </a:rPr>
              <a:t>約</a:t>
            </a:r>
            <a:r>
              <a:rPr kumimoji="1" lang="en-US" altLang="ja-JP" sz="1600" dirty="0">
                <a:latin typeface="+mn-ea"/>
              </a:rPr>
              <a:t>31.3ha</a:t>
            </a:r>
          </a:p>
        </p:txBody>
      </p:sp>
    </p:spTree>
    <p:extLst>
      <p:ext uri="{BB962C8B-B14F-4D97-AF65-F5344CB8AC3E}">
        <p14:creationId xmlns:p14="http://schemas.microsoft.com/office/powerpoint/2010/main" val="218493561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671C8924-9117-4851-A6A1-150A078AD3B1}"/>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28326" y="896055"/>
            <a:ext cx="8421248" cy="5939086"/>
          </a:xfrm>
          <a:prstGeom prst="rect">
            <a:avLst/>
          </a:prstGeom>
        </p:spPr>
      </p:pic>
      <p:grpSp>
        <p:nvGrpSpPr>
          <p:cNvPr id="6" name="グループ化 5">
            <a:extLst>
              <a:ext uri="{FF2B5EF4-FFF2-40B4-BE49-F238E27FC236}">
                <a16:creationId xmlns:a16="http://schemas.microsoft.com/office/drawing/2014/main" id="{412BFBCC-428D-4287-A881-3E8F16122CDC}"/>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61748B2E-256F-40D1-A365-FF5760E37078}"/>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673C92AF-9B41-420E-87BF-A053D3DB6EDB}"/>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363BE3CF-9337-49E9-99C7-34461643B97D}"/>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6EC37DD8-0CA5-4594-A5F6-A395199D37BF}"/>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311B88E9-1F0F-4B50-A221-FF05BE3B4BC2}"/>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44" name="テキスト ボックス 43">
            <a:extLst>
              <a:ext uri="{FF2B5EF4-FFF2-40B4-BE49-F238E27FC236}">
                <a16:creationId xmlns:a16="http://schemas.microsoft.com/office/drawing/2014/main" id="{8BD7E3C6-A49E-4AD9-81EE-BF8612377D3D}"/>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46" name="スライド番号プレースホルダー 10">
            <a:extLst>
              <a:ext uri="{FF2B5EF4-FFF2-40B4-BE49-F238E27FC236}">
                <a16:creationId xmlns:a16="http://schemas.microsoft.com/office/drawing/2014/main" id="{E4B38C48-612F-4B6E-A64C-2091ED788818}"/>
              </a:ext>
            </a:extLst>
          </p:cNvPr>
          <p:cNvSpPr>
            <a:spLocks noGrp="1"/>
          </p:cNvSpPr>
          <p:nvPr>
            <p:ph type="sldNum" sz="quarter" idx="12"/>
          </p:nvPr>
        </p:nvSpPr>
        <p:spPr>
          <a:xfrm>
            <a:off x="7174104" y="6239611"/>
            <a:ext cx="2228850" cy="365125"/>
          </a:xfrm>
        </p:spPr>
        <p:txBody>
          <a:bodyPr/>
          <a:lstStyle/>
          <a:p>
            <a:r>
              <a:rPr kumimoji="1" lang="en-US" altLang="ja-JP" sz="2000" b="1" dirty="0"/>
              <a:t>30</a:t>
            </a:r>
            <a:endParaRPr kumimoji="1" lang="ja-JP" altLang="en-US" sz="2000" b="1" dirty="0"/>
          </a:p>
        </p:txBody>
      </p:sp>
      <p:sp>
        <p:nvSpPr>
          <p:cNvPr id="54" name="正方形/長方形 1">
            <a:extLst>
              <a:ext uri="{FF2B5EF4-FFF2-40B4-BE49-F238E27FC236}">
                <a16:creationId xmlns:a16="http://schemas.microsoft.com/office/drawing/2014/main" id="{647606C9-7FF7-4316-A133-E52F6601C482}"/>
              </a:ext>
            </a:extLst>
          </p:cNvPr>
          <p:cNvSpPr/>
          <p:nvPr/>
        </p:nvSpPr>
        <p:spPr>
          <a:xfrm>
            <a:off x="1717040" y="91183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ボックス 46">
            <a:extLst>
              <a:ext uri="{FF2B5EF4-FFF2-40B4-BE49-F238E27FC236}">
                <a16:creationId xmlns:a16="http://schemas.microsoft.com/office/drawing/2014/main" id="{CF85E4A8-6F8A-440F-8B68-EA1A153496BE}"/>
              </a:ext>
            </a:extLst>
          </p:cNvPr>
          <p:cNvSpPr txBox="1"/>
          <p:nvPr/>
        </p:nvSpPr>
        <p:spPr>
          <a:xfrm>
            <a:off x="110810" y="614586"/>
            <a:ext cx="2451415" cy="486928"/>
          </a:xfrm>
          <a:prstGeom prst="rect">
            <a:avLst/>
          </a:prstGeom>
          <a:solidFill>
            <a:schemeClr val="bg1"/>
          </a:solidFill>
        </p:spPr>
        <p:txBody>
          <a:bodyPr wrap="square" rtlCol="0">
            <a:spAutoFit/>
          </a:bodyPr>
          <a:lstStyle/>
          <a:p>
            <a:pPr>
              <a:lnSpc>
                <a:spcPts val="1600"/>
              </a:lnSpc>
            </a:pPr>
            <a:r>
              <a:rPr kumimoji="1" lang="en-US" altLang="ja-JP" sz="1200" dirty="0">
                <a:latin typeface="BIZ UDゴシック" panose="020B0400000000000000" pitchFamily="49" charset="-128"/>
                <a:ea typeface="BIZ UDゴシック" panose="020B0400000000000000" pitchFamily="49" charset="-128"/>
              </a:rPr>
              <a:t>【</a:t>
            </a:r>
            <a:r>
              <a:rPr kumimoji="1" lang="ja-JP" altLang="en-US" sz="1200" dirty="0">
                <a:latin typeface="BIZ UDゴシック" panose="020B0400000000000000" pitchFamily="49" charset="-128"/>
                <a:ea typeface="BIZ UDゴシック" panose="020B0400000000000000" pitchFamily="49" charset="-128"/>
              </a:rPr>
              <a:t>ケース２</a:t>
            </a:r>
            <a:r>
              <a:rPr kumimoji="1" lang="en-US" altLang="ja-JP" sz="1200" dirty="0">
                <a:latin typeface="BIZ UDゴシック" panose="020B0400000000000000" pitchFamily="49" charset="-128"/>
                <a:ea typeface="BIZ UDゴシック" panose="020B0400000000000000" pitchFamily="49" charset="-128"/>
              </a:rPr>
              <a:t>】</a:t>
            </a:r>
            <a:r>
              <a:rPr kumimoji="1" lang="ja-JP" altLang="en-US" sz="1200" dirty="0">
                <a:latin typeface="BIZ UDゴシック" panose="020B0400000000000000" pitchFamily="49" charset="-128"/>
                <a:ea typeface="BIZ UDゴシック" panose="020B0400000000000000" pitchFamily="49" charset="-128"/>
              </a:rPr>
              <a:t>河内長野市天見</a:t>
            </a:r>
            <a:endParaRPr kumimoji="1" lang="en-US" altLang="ja-JP" sz="1050" dirty="0">
              <a:latin typeface="BIZ UDゴシック" panose="020B0400000000000000" pitchFamily="49" charset="-128"/>
              <a:ea typeface="BIZ UDゴシック" panose="020B0400000000000000" pitchFamily="49" charset="-128"/>
            </a:endParaRPr>
          </a:p>
          <a:p>
            <a:pPr>
              <a:lnSpc>
                <a:spcPts val="1600"/>
              </a:lnSpc>
            </a:pPr>
            <a:r>
              <a:rPr kumimoji="1" lang="ja-JP" altLang="en-US" sz="1050" dirty="0"/>
              <a:t>　・大和川流域石川支流　石見川流域</a:t>
            </a:r>
            <a:endParaRPr kumimoji="1" lang="en-US" altLang="ja-JP" sz="1050" dirty="0"/>
          </a:p>
        </p:txBody>
      </p:sp>
      <p:sp>
        <p:nvSpPr>
          <p:cNvPr id="51" name="テキスト ボックス 50">
            <a:extLst>
              <a:ext uri="{FF2B5EF4-FFF2-40B4-BE49-F238E27FC236}">
                <a16:creationId xmlns:a16="http://schemas.microsoft.com/office/drawing/2014/main" id="{7C747DDE-A851-4791-AE14-47060269AB6D}"/>
              </a:ext>
            </a:extLst>
          </p:cNvPr>
          <p:cNvSpPr txBox="1"/>
          <p:nvPr/>
        </p:nvSpPr>
        <p:spPr>
          <a:xfrm>
            <a:off x="5835639" y="5153522"/>
            <a:ext cx="740522" cy="246221"/>
          </a:xfrm>
          <a:prstGeom prst="rect">
            <a:avLst/>
          </a:prstGeom>
          <a:noFill/>
        </p:spPr>
        <p:txBody>
          <a:bodyPr wrap="square" rtlCol="0">
            <a:spAutoFit/>
          </a:bodyPr>
          <a:lstStyle/>
          <a:p>
            <a:r>
              <a:rPr kumimoji="1" lang="ja-JP" altLang="en-US" sz="1000" b="1" dirty="0"/>
              <a:t>砕石場跡</a:t>
            </a:r>
          </a:p>
        </p:txBody>
      </p:sp>
    </p:spTree>
    <p:extLst>
      <p:ext uri="{BB962C8B-B14F-4D97-AF65-F5344CB8AC3E}">
        <p14:creationId xmlns:p14="http://schemas.microsoft.com/office/powerpoint/2010/main" val="13697677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テキスト ボックス 45">
            <a:extLst>
              <a:ext uri="{FF2B5EF4-FFF2-40B4-BE49-F238E27FC236}">
                <a16:creationId xmlns:a16="http://schemas.microsoft.com/office/drawing/2014/main" id="{F26255C3-AA00-4C23-BB4E-643EDD5B3E0D}"/>
              </a:ext>
            </a:extLst>
          </p:cNvPr>
          <p:cNvSpPr txBox="1"/>
          <p:nvPr/>
        </p:nvSpPr>
        <p:spPr>
          <a:xfrm>
            <a:off x="2843198" y="5596372"/>
            <a:ext cx="6951615" cy="919611"/>
          </a:xfrm>
          <a:prstGeom prst="rect">
            <a:avLst/>
          </a:prstGeom>
          <a:noFill/>
        </p:spPr>
        <p:txBody>
          <a:bodyPr wrap="square">
            <a:spAutoFit/>
          </a:bodyPr>
          <a:lstStyle/>
          <a:p>
            <a:pPr>
              <a:lnSpc>
                <a:spcPts val="1600"/>
              </a:lnSpc>
            </a:pPr>
            <a:r>
              <a:rPr kumimoji="1" lang="ja-JP" altLang="en-US" sz="1600" dirty="0">
                <a:latin typeface="+mn-ea"/>
              </a:rPr>
              <a:t>一つの林班の中で地形、所有者毎に</a:t>
            </a:r>
            <a:endParaRPr kumimoji="1" lang="en-US" altLang="ja-JP" sz="1600" dirty="0">
              <a:latin typeface="+mn-ea"/>
            </a:endParaRPr>
          </a:p>
          <a:p>
            <a:pPr>
              <a:lnSpc>
                <a:spcPts val="1600"/>
              </a:lnSpc>
            </a:pPr>
            <a:r>
              <a:rPr kumimoji="1" lang="ja-JP" altLang="en-US" sz="1600" dirty="0">
                <a:latin typeface="+mn-ea"/>
              </a:rPr>
              <a:t>複数の林小班をまとめる１単位としたゾーニング</a:t>
            </a:r>
            <a:endParaRPr kumimoji="1" lang="en-US" altLang="ja-JP" sz="1600" dirty="0">
              <a:latin typeface="+mn-ea"/>
            </a:endParaRPr>
          </a:p>
          <a:p>
            <a:pPr>
              <a:lnSpc>
                <a:spcPts val="1600"/>
              </a:lnSpc>
            </a:pPr>
            <a:r>
              <a:rPr kumimoji="1" lang="ja-JP" altLang="en-US" sz="1600" dirty="0">
                <a:latin typeface="+mn-ea"/>
              </a:rPr>
              <a:t>（上図の場合、③資源管理林は含まれるものの、全体として、林業経営に適さない人工林としてゾーニング）</a:t>
            </a:r>
            <a:endParaRPr kumimoji="1" lang="en-US" altLang="ja-JP" sz="1600" dirty="0">
              <a:latin typeface="+mn-ea"/>
            </a:endParaRPr>
          </a:p>
        </p:txBody>
      </p:sp>
      <p:grpSp>
        <p:nvGrpSpPr>
          <p:cNvPr id="35" name="グループ化 34">
            <a:extLst>
              <a:ext uri="{FF2B5EF4-FFF2-40B4-BE49-F238E27FC236}">
                <a16:creationId xmlns:a16="http://schemas.microsoft.com/office/drawing/2014/main" id="{B6A748A5-DF11-4620-8802-515CE1492092}"/>
              </a:ext>
            </a:extLst>
          </p:cNvPr>
          <p:cNvGrpSpPr/>
          <p:nvPr/>
        </p:nvGrpSpPr>
        <p:grpSpPr>
          <a:xfrm>
            <a:off x="99795" y="5198394"/>
            <a:ext cx="2684166" cy="1625324"/>
            <a:chOff x="-1441149" y="3579543"/>
            <a:chExt cx="3328679" cy="2178292"/>
          </a:xfrm>
        </p:grpSpPr>
        <p:sp>
          <p:nvSpPr>
            <p:cNvPr id="36" name="正方形/長方形 35">
              <a:extLst>
                <a:ext uri="{FF2B5EF4-FFF2-40B4-BE49-F238E27FC236}">
                  <a16:creationId xmlns:a16="http://schemas.microsoft.com/office/drawing/2014/main" id="{9F994E7E-DB8E-4B00-8773-EB61EB68AFB9}"/>
                </a:ext>
              </a:extLst>
            </p:cNvPr>
            <p:cNvSpPr/>
            <p:nvPr/>
          </p:nvSpPr>
          <p:spPr>
            <a:xfrm>
              <a:off x="-1441149" y="3579543"/>
              <a:ext cx="3328679" cy="2178292"/>
            </a:xfrm>
            <a:prstGeom prst="rect">
              <a:avLst/>
            </a:prstGeom>
            <a:solidFill>
              <a:srgbClr val="FFFFFF"/>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8" name="グループ化 37">
              <a:extLst>
                <a:ext uri="{FF2B5EF4-FFF2-40B4-BE49-F238E27FC236}">
                  <a16:creationId xmlns:a16="http://schemas.microsoft.com/office/drawing/2014/main" id="{F90F036D-8E7C-4756-B56E-FA102030228E}"/>
                </a:ext>
              </a:extLst>
            </p:cNvPr>
            <p:cNvGrpSpPr/>
            <p:nvPr/>
          </p:nvGrpSpPr>
          <p:grpSpPr>
            <a:xfrm>
              <a:off x="-1441149" y="3635514"/>
              <a:ext cx="3202218" cy="2066349"/>
              <a:chOff x="348354" y="3315651"/>
              <a:chExt cx="5315430" cy="3429976"/>
            </a:xfrm>
          </p:grpSpPr>
          <p:pic>
            <p:nvPicPr>
              <p:cNvPr id="39" name="図 38">
                <a:extLst>
                  <a:ext uri="{FF2B5EF4-FFF2-40B4-BE49-F238E27FC236}">
                    <a16:creationId xmlns:a16="http://schemas.microsoft.com/office/drawing/2014/main" id="{C7C893FF-EB87-4996-89F2-59DBD188904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48354" y="3315651"/>
                <a:ext cx="5315430" cy="3429976"/>
              </a:xfrm>
              <a:prstGeom prst="rect">
                <a:avLst/>
              </a:prstGeom>
            </p:spPr>
          </p:pic>
          <p:sp>
            <p:nvSpPr>
              <p:cNvPr id="40" name="四角形: 角を丸くする 39">
                <a:extLst>
                  <a:ext uri="{FF2B5EF4-FFF2-40B4-BE49-F238E27FC236}">
                    <a16:creationId xmlns:a16="http://schemas.microsoft.com/office/drawing/2014/main" id="{05DAD402-8012-4F1F-A393-BE1D16F75709}"/>
                  </a:ext>
                </a:extLst>
              </p:cNvPr>
              <p:cNvSpPr/>
              <p:nvPr/>
            </p:nvSpPr>
            <p:spPr>
              <a:xfrm>
                <a:off x="464696" y="5316883"/>
                <a:ext cx="5082746" cy="1219105"/>
              </a:xfrm>
              <a:prstGeom prst="roundRect">
                <a:avLst>
                  <a:gd name="adj" fmla="val 8611"/>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四角形: 角を丸くする 41">
                <a:extLst>
                  <a:ext uri="{FF2B5EF4-FFF2-40B4-BE49-F238E27FC236}">
                    <a16:creationId xmlns:a16="http://schemas.microsoft.com/office/drawing/2014/main" id="{8FEC03E4-E7F1-4F0D-ACA7-9632CF636696}"/>
                  </a:ext>
                </a:extLst>
              </p:cNvPr>
              <p:cNvSpPr/>
              <p:nvPr/>
            </p:nvSpPr>
            <p:spPr>
              <a:xfrm>
                <a:off x="1196349" y="4287980"/>
                <a:ext cx="4035207" cy="952629"/>
              </a:xfrm>
              <a:prstGeom prst="roundRect">
                <a:avLst>
                  <a:gd name="adj" fmla="val 8611"/>
                </a:avLst>
              </a:prstGeom>
              <a:no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テキスト ボックス 42">
                <a:extLst>
                  <a:ext uri="{FF2B5EF4-FFF2-40B4-BE49-F238E27FC236}">
                    <a16:creationId xmlns:a16="http://schemas.microsoft.com/office/drawing/2014/main" id="{AD5EE8BA-9F04-4F8D-B5D5-28145E988023}"/>
                  </a:ext>
                </a:extLst>
              </p:cNvPr>
              <p:cNvSpPr txBox="1"/>
              <p:nvPr/>
            </p:nvSpPr>
            <p:spPr>
              <a:xfrm>
                <a:off x="563553" y="5397456"/>
                <a:ext cx="1555778" cy="212620"/>
              </a:xfrm>
              <a:prstGeom prst="rect">
                <a:avLst/>
              </a:prstGeom>
              <a:solidFill>
                <a:schemeClr val="bg1"/>
              </a:solidFill>
            </p:spPr>
            <p:txBody>
              <a:bodyPr wrap="square" lIns="0" tIns="0" rIns="0" bIns="0" rtlCol="0">
                <a:noAutofit/>
              </a:bodyPr>
              <a:lstStyle/>
              <a:p>
                <a:pPr algn="ctr"/>
                <a:r>
                  <a:rPr lang="ja-JP" altLang="en-US" sz="500" b="1" dirty="0">
                    <a:solidFill>
                      <a:srgbClr val="FF0000"/>
                    </a:solidFill>
                    <a:latin typeface="BIZ UDPゴシック" panose="020B0400000000000000" pitchFamily="50" charset="-128"/>
                    <a:ea typeface="BIZ UDPゴシック" panose="020B0400000000000000" pitchFamily="50" charset="-128"/>
                  </a:rPr>
                  <a:t>林業経営に適した人工林等</a:t>
                </a:r>
                <a:endParaRPr lang="en-US" altLang="ja-JP" sz="5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45" name="四角形: 角を丸くする 44">
                <a:extLst>
                  <a:ext uri="{FF2B5EF4-FFF2-40B4-BE49-F238E27FC236}">
                    <a16:creationId xmlns:a16="http://schemas.microsoft.com/office/drawing/2014/main" id="{C2C1A64C-7446-451E-9C90-0769D1862998}"/>
                  </a:ext>
                </a:extLst>
              </p:cNvPr>
              <p:cNvSpPr/>
              <p:nvPr/>
            </p:nvSpPr>
            <p:spPr>
              <a:xfrm>
                <a:off x="2353668" y="3446897"/>
                <a:ext cx="1936625" cy="751019"/>
              </a:xfrm>
              <a:prstGeom prst="roundRect">
                <a:avLst>
                  <a:gd name="adj" fmla="val 8611"/>
                </a:avLst>
              </a:prstGeom>
              <a:noFill/>
              <a:ln w="381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ボックス 46">
                <a:extLst>
                  <a:ext uri="{FF2B5EF4-FFF2-40B4-BE49-F238E27FC236}">
                    <a16:creationId xmlns:a16="http://schemas.microsoft.com/office/drawing/2014/main" id="{65ABF752-C9CF-403F-AA8E-4EA69AF95BD4}"/>
                  </a:ext>
                </a:extLst>
              </p:cNvPr>
              <p:cNvSpPr txBox="1"/>
              <p:nvPr/>
            </p:nvSpPr>
            <p:spPr>
              <a:xfrm>
                <a:off x="2377492" y="3496874"/>
                <a:ext cx="1573236" cy="254314"/>
              </a:xfrm>
              <a:prstGeom prst="rect">
                <a:avLst/>
              </a:prstGeom>
              <a:solidFill>
                <a:schemeClr val="bg1"/>
              </a:solidFill>
            </p:spPr>
            <p:txBody>
              <a:bodyPr wrap="square" lIns="0" tIns="0" rIns="0" bIns="0" rtlCol="0">
                <a:noAutofit/>
              </a:bodyPr>
              <a:lstStyle/>
              <a:p>
                <a:pPr algn="ctr"/>
                <a:r>
                  <a:rPr lang="ja-JP" altLang="en-US" sz="500" b="1" dirty="0">
                    <a:solidFill>
                      <a:schemeClr val="accent4">
                        <a:lumMod val="75000"/>
                      </a:schemeClr>
                    </a:solidFill>
                    <a:latin typeface="BIZ UDPゴシック" panose="020B0400000000000000" pitchFamily="50" charset="-128"/>
                    <a:ea typeface="BIZ UDPゴシック" panose="020B0400000000000000" pitchFamily="50" charset="-128"/>
                  </a:rPr>
                  <a:t>自然のまま維持する森林</a:t>
                </a:r>
                <a:r>
                  <a:rPr lang="ja-JP" altLang="en-US" sz="700" b="1" dirty="0">
                    <a:solidFill>
                      <a:schemeClr val="accent4">
                        <a:lumMod val="75000"/>
                      </a:schemeClr>
                    </a:solidFill>
                    <a:latin typeface="BIZ UDPゴシック" panose="020B0400000000000000" pitchFamily="50" charset="-128"/>
                    <a:ea typeface="BIZ UDPゴシック" panose="020B0400000000000000" pitchFamily="50" charset="-128"/>
                  </a:rPr>
                  <a:t>　　</a:t>
                </a:r>
              </a:p>
            </p:txBody>
          </p:sp>
          <p:pic>
            <p:nvPicPr>
              <p:cNvPr id="48" name="図 47">
                <a:extLst>
                  <a:ext uri="{FF2B5EF4-FFF2-40B4-BE49-F238E27FC236}">
                    <a16:creationId xmlns:a16="http://schemas.microsoft.com/office/drawing/2014/main" id="{20C0E1AD-7065-4248-9FA2-1B7D80C3ABF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57027" y="6064904"/>
                <a:ext cx="351168" cy="407151"/>
              </a:xfrm>
              <a:prstGeom prst="rect">
                <a:avLst/>
              </a:prstGeom>
            </p:spPr>
          </p:pic>
          <p:sp>
            <p:nvSpPr>
              <p:cNvPr id="49" name="テキスト ボックス 48">
                <a:extLst>
                  <a:ext uri="{FF2B5EF4-FFF2-40B4-BE49-F238E27FC236}">
                    <a16:creationId xmlns:a16="http://schemas.microsoft.com/office/drawing/2014/main" id="{8B567F26-4667-4E38-B254-1B5F35ECD724}"/>
                  </a:ext>
                </a:extLst>
              </p:cNvPr>
              <p:cNvSpPr txBox="1"/>
              <p:nvPr/>
            </p:nvSpPr>
            <p:spPr>
              <a:xfrm>
                <a:off x="3036830" y="5428357"/>
                <a:ext cx="2423560" cy="212620"/>
              </a:xfrm>
              <a:prstGeom prst="rect">
                <a:avLst/>
              </a:prstGeom>
              <a:solidFill>
                <a:schemeClr val="bg1"/>
              </a:solidFill>
            </p:spPr>
            <p:txBody>
              <a:bodyPr wrap="square" lIns="0" tIns="0" rIns="0" bIns="0" rtlCol="0">
                <a:noAutofit/>
              </a:bodyPr>
              <a:lstStyle/>
              <a:p>
                <a:r>
                  <a:rPr lang="ja-JP" altLang="en-US" sz="600" b="1" dirty="0">
                    <a:solidFill>
                      <a:srgbClr val="FF0000"/>
                    </a:solidFill>
                    <a:latin typeface="BIZ UDPゴシック" panose="020B0400000000000000" pitchFamily="50" charset="-128"/>
                    <a:ea typeface="BIZ UDPゴシック" panose="020B0400000000000000" pitchFamily="50" charset="-128"/>
                  </a:rPr>
                  <a:t>①資源循環林（スギ・ヒノキ人工林）</a:t>
                </a:r>
                <a:endParaRPr lang="en-US" altLang="ja-JP" sz="700" b="1" dirty="0">
                  <a:solidFill>
                    <a:srgbClr val="FF0000"/>
                  </a:solidFill>
                  <a:latin typeface="BIZ UDPゴシック" panose="020B0400000000000000" pitchFamily="50" charset="-128"/>
                  <a:ea typeface="BIZ UDPゴシック" panose="020B0400000000000000" pitchFamily="50" charset="-128"/>
                </a:endParaRPr>
              </a:p>
              <a:p>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0" name="テキスト ボックス 49">
                <a:extLst>
                  <a:ext uri="{FF2B5EF4-FFF2-40B4-BE49-F238E27FC236}">
                    <a16:creationId xmlns:a16="http://schemas.microsoft.com/office/drawing/2014/main" id="{73820E80-1AD3-4933-B242-C1BC93ABD1FE}"/>
                  </a:ext>
                </a:extLst>
              </p:cNvPr>
              <p:cNvSpPr txBox="1"/>
              <p:nvPr/>
            </p:nvSpPr>
            <p:spPr>
              <a:xfrm>
                <a:off x="3278130" y="4571624"/>
                <a:ext cx="1866562" cy="212621"/>
              </a:xfrm>
              <a:prstGeom prst="rect">
                <a:avLst/>
              </a:prstGeom>
              <a:solidFill>
                <a:schemeClr val="bg1"/>
              </a:solidFill>
            </p:spPr>
            <p:txBody>
              <a:bodyPr wrap="square" lIns="0" tIns="0" rIns="0" bIns="0" rtlCol="0">
                <a:noAutofit/>
              </a:bodyPr>
              <a:lstStyle/>
              <a:p>
                <a:pPr algn="ctr"/>
                <a:r>
                  <a:rPr lang="ja-JP" altLang="en-US" sz="600" b="1" dirty="0">
                    <a:solidFill>
                      <a:srgbClr val="FF0000"/>
                    </a:solidFill>
                    <a:latin typeface="BIZ UDPゴシック" panose="020B0400000000000000" pitchFamily="50" charset="-128"/>
                    <a:ea typeface="BIZ UDPゴシック" panose="020B0400000000000000" pitchFamily="50" charset="-128"/>
                  </a:rPr>
                  <a:t>②広葉樹林への誘導・転換</a:t>
                </a:r>
                <a:endParaRPr lang="en-US" altLang="ja-JP" sz="600" b="1" dirty="0">
                  <a:solidFill>
                    <a:srgbClr val="FF000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FF0000"/>
                    </a:solidFill>
                    <a:latin typeface="BIZ UDPゴシック" panose="020B0400000000000000" pitchFamily="50" charset="-128"/>
                    <a:ea typeface="BIZ UDPゴシック" panose="020B0400000000000000" pitchFamily="50" charset="-128"/>
                  </a:rPr>
                  <a:t>　　</a:t>
                </a:r>
              </a:p>
            </p:txBody>
          </p:sp>
          <p:sp>
            <p:nvSpPr>
              <p:cNvPr id="51" name="テキスト ボックス 50">
                <a:extLst>
                  <a:ext uri="{FF2B5EF4-FFF2-40B4-BE49-F238E27FC236}">
                    <a16:creationId xmlns:a16="http://schemas.microsoft.com/office/drawing/2014/main" id="{013BBA7B-55B2-4442-B0B2-A5069BE48E50}"/>
                  </a:ext>
                </a:extLst>
              </p:cNvPr>
              <p:cNvSpPr txBox="1"/>
              <p:nvPr/>
            </p:nvSpPr>
            <p:spPr>
              <a:xfrm>
                <a:off x="1262190" y="4341938"/>
                <a:ext cx="1665702" cy="212622"/>
              </a:xfrm>
              <a:prstGeom prst="rect">
                <a:avLst/>
              </a:prstGeom>
              <a:solidFill>
                <a:schemeClr val="bg1"/>
              </a:solidFill>
            </p:spPr>
            <p:txBody>
              <a:bodyPr wrap="square" lIns="0" tIns="0" rIns="0" bIns="0" rtlCol="0">
                <a:noAutofit/>
              </a:bodyPr>
              <a:lstStyle/>
              <a:p>
                <a:pPr algn="ctr"/>
                <a:r>
                  <a:rPr lang="ja-JP" altLang="en-US" sz="500" b="1" dirty="0">
                    <a:solidFill>
                      <a:srgbClr val="002060"/>
                    </a:solidFill>
                    <a:latin typeface="BIZ UDPゴシック" panose="020B0400000000000000" pitchFamily="50" charset="-128"/>
                    <a:ea typeface="BIZ UDPゴシック" panose="020B0400000000000000" pitchFamily="50" charset="-128"/>
                  </a:rPr>
                  <a:t>林業経営に適さない人工林</a:t>
                </a:r>
                <a:endParaRPr lang="en-US" altLang="ja-JP" sz="500" b="1" dirty="0">
                  <a:solidFill>
                    <a:srgbClr val="002060"/>
                  </a:solidFill>
                  <a:latin typeface="BIZ UDPゴシック" panose="020B0400000000000000" pitchFamily="50" charset="-128"/>
                  <a:ea typeface="BIZ UDPゴシック" panose="020B0400000000000000" pitchFamily="50" charset="-128"/>
                </a:endParaRPr>
              </a:p>
              <a:p>
                <a:pPr algn="ctr"/>
                <a:r>
                  <a:rPr lang="ja-JP" altLang="en-US" sz="700" b="1" dirty="0">
                    <a:solidFill>
                      <a:srgbClr val="002060"/>
                    </a:solidFill>
                    <a:latin typeface="BIZ UDPゴシック" panose="020B0400000000000000" pitchFamily="50" charset="-128"/>
                    <a:ea typeface="BIZ UDPゴシック" panose="020B0400000000000000" pitchFamily="50" charset="-128"/>
                  </a:rPr>
                  <a:t>　　</a:t>
                </a:r>
              </a:p>
            </p:txBody>
          </p:sp>
          <p:sp>
            <p:nvSpPr>
              <p:cNvPr id="52" name="テキスト ボックス 51">
                <a:extLst>
                  <a:ext uri="{FF2B5EF4-FFF2-40B4-BE49-F238E27FC236}">
                    <a16:creationId xmlns:a16="http://schemas.microsoft.com/office/drawing/2014/main" id="{F8098429-EE1F-43F4-9677-5523B7D4D62E}"/>
                  </a:ext>
                </a:extLst>
              </p:cNvPr>
              <p:cNvSpPr txBox="1"/>
              <p:nvPr/>
            </p:nvSpPr>
            <p:spPr>
              <a:xfrm>
                <a:off x="3038525" y="5663714"/>
                <a:ext cx="2338686" cy="212621"/>
              </a:xfrm>
              <a:prstGeom prst="rect">
                <a:avLst/>
              </a:prstGeom>
              <a:solidFill>
                <a:schemeClr val="bg1"/>
              </a:solidFill>
            </p:spPr>
            <p:txBody>
              <a:bodyPr wrap="square" lIns="0" tIns="0" rIns="0" bIns="0" rtlCol="0">
                <a:noAutofit/>
              </a:bodyPr>
              <a:lstStyle/>
              <a:p>
                <a:r>
                  <a:rPr lang="ja-JP" altLang="en-US" sz="600" b="1" dirty="0">
                    <a:solidFill>
                      <a:srgbClr val="FF0000"/>
                    </a:solidFill>
                    <a:latin typeface="BIZ UDPゴシック" panose="020B0400000000000000" pitchFamily="50" charset="-128"/>
                    <a:ea typeface="BIZ UDPゴシック" panose="020B0400000000000000" pitchFamily="50" charset="-128"/>
                  </a:rPr>
                  <a:t>③資源管理林（広葉樹・マツ・竹林）</a:t>
                </a:r>
              </a:p>
            </p:txBody>
          </p:sp>
          <p:sp>
            <p:nvSpPr>
              <p:cNvPr id="53" name="テキスト ボックス 52">
                <a:extLst>
                  <a:ext uri="{FF2B5EF4-FFF2-40B4-BE49-F238E27FC236}">
                    <a16:creationId xmlns:a16="http://schemas.microsoft.com/office/drawing/2014/main" id="{E3F0E781-3880-4774-8DE7-A19C7D6354E4}"/>
                  </a:ext>
                </a:extLst>
              </p:cNvPr>
              <p:cNvSpPr txBox="1"/>
              <p:nvPr/>
            </p:nvSpPr>
            <p:spPr>
              <a:xfrm>
                <a:off x="3157195" y="3773826"/>
                <a:ext cx="1129353" cy="212622"/>
              </a:xfrm>
              <a:prstGeom prst="rect">
                <a:avLst/>
              </a:prstGeom>
              <a:solidFill>
                <a:schemeClr val="bg1"/>
              </a:solidFill>
            </p:spPr>
            <p:txBody>
              <a:bodyPr wrap="square" lIns="0" tIns="0" rIns="0" bIns="0" rtlCol="0">
                <a:noAutofit/>
              </a:bodyPr>
              <a:lstStyle/>
              <a:p>
                <a:pPr algn="ctr"/>
                <a:r>
                  <a:rPr lang="ja-JP" altLang="en-US" sz="600" b="1" dirty="0">
                    <a:solidFill>
                      <a:srgbClr val="FF0000"/>
                    </a:solidFill>
                    <a:latin typeface="BIZ UDPゴシック" panose="020B0400000000000000" pitchFamily="50" charset="-128"/>
                    <a:ea typeface="BIZ UDPゴシック" panose="020B0400000000000000" pitchFamily="50" charset="-128"/>
                  </a:rPr>
                  <a:t>④自然遷移林　　</a:t>
                </a:r>
              </a:p>
            </p:txBody>
          </p:sp>
        </p:grpSp>
      </p:grpSp>
      <p:sp>
        <p:nvSpPr>
          <p:cNvPr id="54" name="スライド番号プレースホルダー 10">
            <a:extLst>
              <a:ext uri="{FF2B5EF4-FFF2-40B4-BE49-F238E27FC236}">
                <a16:creationId xmlns:a16="http://schemas.microsoft.com/office/drawing/2014/main" id="{10C0B7B1-D18C-4145-88E4-C9D8DFC243D7}"/>
              </a:ext>
            </a:extLst>
          </p:cNvPr>
          <p:cNvSpPr>
            <a:spLocks noGrp="1"/>
          </p:cNvSpPr>
          <p:nvPr>
            <p:ph type="sldNum" sz="quarter" idx="12"/>
          </p:nvPr>
        </p:nvSpPr>
        <p:spPr>
          <a:xfrm>
            <a:off x="6996113" y="6356352"/>
            <a:ext cx="2228850" cy="365125"/>
          </a:xfrm>
        </p:spPr>
        <p:txBody>
          <a:bodyPr/>
          <a:lstStyle/>
          <a:p>
            <a:r>
              <a:rPr kumimoji="1" lang="en-US" altLang="ja-JP" sz="2000" b="1" dirty="0"/>
              <a:t>48</a:t>
            </a:r>
            <a:endParaRPr kumimoji="1" lang="ja-JP" altLang="en-US" sz="2000" b="1" dirty="0"/>
          </a:p>
        </p:txBody>
      </p:sp>
      <p:grpSp>
        <p:nvGrpSpPr>
          <p:cNvPr id="15" name="グループ化 14">
            <a:extLst>
              <a:ext uri="{FF2B5EF4-FFF2-40B4-BE49-F238E27FC236}">
                <a16:creationId xmlns:a16="http://schemas.microsoft.com/office/drawing/2014/main" id="{F01C6EA1-9E34-494F-B7D4-FD09B0D2E64B}"/>
              </a:ext>
            </a:extLst>
          </p:cNvPr>
          <p:cNvGrpSpPr/>
          <p:nvPr/>
        </p:nvGrpSpPr>
        <p:grpSpPr>
          <a:xfrm>
            <a:off x="2049868" y="906905"/>
            <a:ext cx="7459481" cy="4573934"/>
            <a:chOff x="2049868" y="906905"/>
            <a:chExt cx="7459481" cy="4573934"/>
          </a:xfrm>
        </p:grpSpPr>
        <p:pic>
          <p:nvPicPr>
            <p:cNvPr id="58" name="図 57">
              <a:extLst>
                <a:ext uri="{FF2B5EF4-FFF2-40B4-BE49-F238E27FC236}">
                  <a16:creationId xmlns:a16="http://schemas.microsoft.com/office/drawing/2014/main" id="{E4E91D79-300F-44AD-BE78-E5CBAE0F840E}"/>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2108731" y="942677"/>
              <a:ext cx="7369112" cy="4493600"/>
            </a:xfrm>
            <a:prstGeom prst="rect">
              <a:avLst/>
            </a:prstGeom>
          </p:spPr>
        </p:pic>
        <p:sp>
          <p:nvSpPr>
            <p:cNvPr id="59" name="正方形/長方形 58">
              <a:extLst>
                <a:ext uri="{FF2B5EF4-FFF2-40B4-BE49-F238E27FC236}">
                  <a16:creationId xmlns:a16="http://schemas.microsoft.com/office/drawing/2014/main" id="{5061B8AF-C865-48D9-A4AC-026B90533C60}"/>
                </a:ext>
              </a:extLst>
            </p:cNvPr>
            <p:cNvSpPr/>
            <p:nvPr/>
          </p:nvSpPr>
          <p:spPr>
            <a:xfrm>
              <a:off x="2144002" y="3379657"/>
              <a:ext cx="273693" cy="2440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 name="正方形/長方形 75">
              <a:extLst>
                <a:ext uri="{FF2B5EF4-FFF2-40B4-BE49-F238E27FC236}">
                  <a16:creationId xmlns:a16="http://schemas.microsoft.com/office/drawing/2014/main" id="{8622B6B1-724F-47E6-9365-3A591EC0FEA1}"/>
                </a:ext>
              </a:extLst>
            </p:cNvPr>
            <p:cNvSpPr/>
            <p:nvPr/>
          </p:nvSpPr>
          <p:spPr>
            <a:xfrm>
              <a:off x="2446508" y="3565427"/>
              <a:ext cx="101105" cy="11583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正方形/長方形 76">
              <a:extLst>
                <a:ext uri="{FF2B5EF4-FFF2-40B4-BE49-F238E27FC236}">
                  <a16:creationId xmlns:a16="http://schemas.microsoft.com/office/drawing/2014/main" id="{FA35FBC3-8EC1-495E-8EB6-421069DDCC12}"/>
                </a:ext>
              </a:extLst>
            </p:cNvPr>
            <p:cNvSpPr/>
            <p:nvPr/>
          </p:nvSpPr>
          <p:spPr>
            <a:xfrm>
              <a:off x="2500515" y="3565424"/>
              <a:ext cx="101105" cy="1158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92D60698-7E61-465E-A1B2-AB057CB0C137}"/>
                </a:ext>
              </a:extLst>
            </p:cNvPr>
            <p:cNvSpPr/>
            <p:nvPr/>
          </p:nvSpPr>
          <p:spPr>
            <a:xfrm>
              <a:off x="2138739" y="4650393"/>
              <a:ext cx="273693" cy="10552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7D2C8266-DA75-4AFB-990E-2B749302375A}"/>
                </a:ext>
              </a:extLst>
            </p:cNvPr>
            <p:cNvSpPr/>
            <p:nvPr/>
          </p:nvSpPr>
          <p:spPr>
            <a:xfrm>
              <a:off x="2500515" y="3744536"/>
              <a:ext cx="101105" cy="1158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正方形/長方形 79">
              <a:extLst>
                <a:ext uri="{FF2B5EF4-FFF2-40B4-BE49-F238E27FC236}">
                  <a16:creationId xmlns:a16="http://schemas.microsoft.com/office/drawing/2014/main" id="{EA467045-D417-4745-B7EA-0019E9047BFB}"/>
                </a:ext>
              </a:extLst>
            </p:cNvPr>
            <p:cNvSpPr/>
            <p:nvPr/>
          </p:nvSpPr>
          <p:spPr>
            <a:xfrm>
              <a:off x="2084032" y="4592472"/>
              <a:ext cx="101105" cy="1158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正方形/長方形 81">
              <a:extLst>
                <a:ext uri="{FF2B5EF4-FFF2-40B4-BE49-F238E27FC236}">
                  <a16:creationId xmlns:a16="http://schemas.microsoft.com/office/drawing/2014/main" id="{043CDB78-814A-4025-B921-F59D9DDFCEA3}"/>
                </a:ext>
              </a:extLst>
            </p:cNvPr>
            <p:cNvSpPr/>
            <p:nvPr/>
          </p:nvSpPr>
          <p:spPr>
            <a:xfrm>
              <a:off x="2990633" y="4035009"/>
              <a:ext cx="311750" cy="17477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正方形/長方形 82">
              <a:extLst>
                <a:ext uri="{FF2B5EF4-FFF2-40B4-BE49-F238E27FC236}">
                  <a16:creationId xmlns:a16="http://schemas.microsoft.com/office/drawing/2014/main" id="{46B4453E-A74D-476D-8CB5-927678AEDA5D}"/>
                </a:ext>
              </a:extLst>
            </p:cNvPr>
            <p:cNvSpPr/>
            <p:nvPr/>
          </p:nvSpPr>
          <p:spPr>
            <a:xfrm>
              <a:off x="4309920" y="4035009"/>
              <a:ext cx="239451" cy="6733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88FBAF9D-FFF9-4F03-8B5D-F6FED2818DB6}"/>
                </a:ext>
              </a:extLst>
            </p:cNvPr>
            <p:cNvSpPr/>
            <p:nvPr/>
          </p:nvSpPr>
          <p:spPr>
            <a:xfrm>
              <a:off x="4544207" y="4444832"/>
              <a:ext cx="358159" cy="4078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正方形/長方形 84">
              <a:extLst>
                <a:ext uri="{FF2B5EF4-FFF2-40B4-BE49-F238E27FC236}">
                  <a16:creationId xmlns:a16="http://schemas.microsoft.com/office/drawing/2014/main" id="{F7EB13FD-5404-4365-AA5C-EA381E9803D7}"/>
                </a:ext>
              </a:extLst>
            </p:cNvPr>
            <p:cNvSpPr/>
            <p:nvPr/>
          </p:nvSpPr>
          <p:spPr>
            <a:xfrm>
              <a:off x="5128014" y="4736582"/>
              <a:ext cx="101105" cy="1158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正方形/長方形 85">
              <a:extLst>
                <a:ext uri="{FF2B5EF4-FFF2-40B4-BE49-F238E27FC236}">
                  <a16:creationId xmlns:a16="http://schemas.microsoft.com/office/drawing/2014/main" id="{524150ED-147B-426D-B9FA-4C1477CB0E4F}"/>
                </a:ext>
              </a:extLst>
            </p:cNvPr>
            <p:cNvSpPr/>
            <p:nvPr/>
          </p:nvSpPr>
          <p:spPr>
            <a:xfrm>
              <a:off x="5077460" y="4487820"/>
              <a:ext cx="101105" cy="1158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 name="正方形/長方形 86">
              <a:extLst>
                <a:ext uri="{FF2B5EF4-FFF2-40B4-BE49-F238E27FC236}">
                  <a16:creationId xmlns:a16="http://schemas.microsoft.com/office/drawing/2014/main" id="{BB81A8C1-9D89-4C17-B6A4-0582D85F1EA1}"/>
                </a:ext>
              </a:extLst>
            </p:cNvPr>
            <p:cNvSpPr/>
            <p:nvPr/>
          </p:nvSpPr>
          <p:spPr>
            <a:xfrm>
              <a:off x="4838998" y="3400726"/>
              <a:ext cx="309369" cy="111020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正方形/長方形 87">
              <a:extLst>
                <a:ext uri="{FF2B5EF4-FFF2-40B4-BE49-F238E27FC236}">
                  <a16:creationId xmlns:a16="http://schemas.microsoft.com/office/drawing/2014/main" id="{5CF5E8EE-257F-42E6-88F6-C131EADE59F3}"/>
                </a:ext>
              </a:extLst>
            </p:cNvPr>
            <p:cNvSpPr/>
            <p:nvPr/>
          </p:nvSpPr>
          <p:spPr>
            <a:xfrm>
              <a:off x="5135247" y="4019736"/>
              <a:ext cx="264729" cy="5727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正方形/長方形 88">
              <a:extLst>
                <a:ext uri="{FF2B5EF4-FFF2-40B4-BE49-F238E27FC236}">
                  <a16:creationId xmlns:a16="http://schemas.microsoft.com/office/drawing/2014/main" id="{4454D1D6-8571-464F-A605-1F2B98BE4E81}"/>
                </a:ext>
              </a:extLst>
            </p:cNvPr>
            <p:cNvSpPr/>
            <p:nvPr/>
          </p:nvSpPr>
          <p:spPr>
            <a:xfrm>
              <a:off x="5356093" y="4590821"/>
              <a:ext cx="101105" cy="1158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正方形/長方形 89">
              <a:extLst>
                <a:ext uri="{FF2B5EF4-FFF2-40B4-BE49-F238E27FC236}">
                  <a16:creationId xmlns:a16="http://schemas.microsoft.com/office/drawing/2014/main" id="{671E69EC-DAD2-4C77-8E4B-198EB2754EC7}"/>
                </a:ext>
              </a:extLst>
            </p:cNvPr>
            <p:cNvSpPr/>
            <p:nvPr/>
          </p:nvSpPr>
          <p:spPr>
            <a:xfrm>
              <a:off x="5347785" y="4697998"/>
              <a:ext cx="158564" cy="26898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正方形/長方形 90">
              <a:extLst>
                <a:ext uri="{FF2B5EF4-FFF2-40B4-BE49-F238E27FC236}">
                  <a16:creationId xmlns:a16="http://schemas.microsoft.com/office/drawing/2014/main" id="{1FFCC45E-1657-4123-80B9-78587310A404}"/>
                </a:ext>
              </a:extLst>
            </p:cNvPr>
            <p:cNvSpPr/>
            <p:nvPr/>
          </p:nvSpPr>
          <p:spPr>
            <a:xfrm>
              <a:off x="6195568" y="4653936"/>
              <a:ext cx="158564" cy="3130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BF22A421-0C53-4C98-A148-3DBE3380E040}"/>
                </a:ext>
              </a:extLst>
            </p:cNvPr>
            <p:cNvSpPr/>
            <p:nvPr/>
          </p:nvSpPr>
          <p:spPr>
            <a:xfrm>
              <a:off x="6095089" y="2285460"/>
              <a:ext cx="101105" cy="1158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正方形/長方形 92">
              <a:extLst>
                <a:ext uri="{FF2B5EF4-FFF2-40B4-BE49-F238E27FC236}">
                  <a16:creationId xmlns:a16="http://schemas.microsoft.com/office/drawing/2014/main" id="{87B3232D-C0FE-4B4E-80DE-72B0A168EE51}"/>
                </a:ext>
              </a:extLst>
            </p:cNvPr>
            <p:cNvSpPr/>
            <p:nvPr/>
          </p:nvSpPr>
          <p:spPr>
            <a:xfrm>
              <a:off x="5611615" y="1780687"/>
              <a:ext cx="147824" cy="1582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正方形/長方形 93">
              <a:extLst>
                <a:ext uri="{FF2B5EF4-FFF2-40B4-BE49-F238E27FC236}">
                  <a16:creationId xmlns:a16="http://schemas.microsoft.com/office/drawing/2014/main" id="{A5FAA814-B12C-4DFE-B5BB-1E0F24627F4F}"/>
                </a:ext>
              </a:extLst>
            </p:cNvPr>
            <p:cNvSpPr/>
            <p:nvPr/>
          </p:nvSpPr>
          <p:spPr>
            <a:xfrm>
              <a:off x="5653068" y="1922781"/>
              <a:ext cx="101105" cy="1158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AE830E66-6F60-46C3-80B1-541A87406DC0}"/>
                </a:ext>
              </a:extLst>
            </p:cNvPr>
            <p:cNvSpPr/>
            <p:nvPr/>
          </p:nvSpPr>
          <p:spPr>
            <a:xfrm>
              <a:off x="5356830" y="2050288"/>
              <a:ext cx="149521" cy="1158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30BC0696-4B70-4874-9AF6-83E83EAFA27F}"/>
                </a:ext>
              </a:extLst>
            </p:cNvPr>
            <p:cNvSpPr/>
            <p:nvPr/>
          </p:nvSpPr>
          <p:spPr>
            <a:xfrm>
              <a:off x="4354885" y="1655147"/>
              <a:ext cx="189322" cy="10552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F0D031DC-0ED2-414A-8BF0-1AC046B61266}"/>
                </a:ext>
              </a:extLst>
            </p:cNvPr>
            <p:cNvSpPr/>
            <p:nvPr/>
          </p:nvSpPr>
          <p:spPr>
            <a:xfrm>
              <a:off x="4198275" y="1787026"/>
              <a:ext cx="113520" cy="126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BB29F7AC-9654-42B5-AAA6-F4A0ED3217DF}"/>
                </a:ext>
              </a:extLst>
            </p:cNvPr>
            <p:cNvSpPr/>
            <p:nvPr/>
          </p:nvSpPr>
          <p:spPr>
            <a:xfrm>
              <a:off x="4304309" y="1705243"/>
              <a:ext cx="125336" cy="116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E5AF0E3B-2F25-4EF7-B232-A0C5B2A4506C}"/>
                </a:ext>
              </a:extLst>
            </p:cNvPr>
            <p:cNvSpPr/>
            <p:nvPr/>
          </p:nvSpPr>
          <p:spPr>
            <a:xfrm>
              <a:off x="7398271" y="944163"/>
              <a:ext cx="178693" cy="107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802A7518-E052-402C-88CA-A3CDAF107A40}"/>
                </a:ext>
              </a:extLst>
            </p:cNvPr>
            <p:cNvSpPr/>
            <p:nvPr/>
          </p:nvSpPr>
          <p:spPr>
            <a:xfrm>
              <a:off x="7045108" y="2702653"/>
              <a:ext cx="353163" cy="4234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正方形/長方形 106">
              <a:extLst>
                <a:ext uri="{FF2B5EF4-FFF2-40B4-BE49-F238E27FC236}">
                  <a16:creationId xmlns:a16="http://schemas.microsoft.com/office/drawing/2014/main" id="{9E90B43F-1CD1-4AA3-B987-C43DC092A2DB}"/>
                </a:ext>
              </a:extLst>
            </p:cNvPr>
            <p:cNvSpPr/>
            <p:nvPr/>
          </p:nvSpPr>
          <p:spPr>
            <a:xfrm>
              <a:off x="7573647" y="3233959"/>
              <a:ext cx="101105" cy="1457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正方形/長方形 107">
              <a:extLst>
                <a:ext uri="{FF2B5EF4-FFF2-40B4-BE49-F238E27FC236}">
                  <a16:creationId xmlns:a16="http://schemas.microsoft.com/office/drawing/2014/main" id="{921B24DA-D6D3-4229-91E7-359B212256B5}"/>
                </a:ext>
              </a:extLst>
            </p:cNvPr>
            <p:cNvSpPr/>
            <p:nvPr/>
          </p:nvSpPr>
          <p:spPr>
            <a:xfrm>
              <a:off x="7519118" y="3929335"/>
              <a:ext cx="155635" cy="2221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 name="正方形/長方形 108">
              <a:extLst>
                <a:ext uri="{FF2B5EF4-FFF2-40B4-BE49-F238E27FC236}">
                  <a16:creationId xmlns:a16="http://schemas.microsoft.com/office/drawing/2014/main" id="{B325601A-1872-4625-AEC3-71F4BA146D30}"/>
                </a:ext>
              </a:extLst>
            </p:cNvPr>
            <p:cNvSpPr/>
            <p:nvPr/>
          </p:nvSpPr>
          <p:spPr>
            <a:xfrm>
              <a:off x="6927871" y="4187047"/>
              <a:ext cx="110136" cy="1393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 name="正方形/長方形 109">
              <a:extLst>
                <a:ext uri="{FF2B5EF4-FFF2-40B4-BE49-F238E27FC236}">
                  <a16:creationId xmlns:a16="http://schemas.microsoft.com/office/drawing/2014/main" id="{384F9697-E44F-4AD6-A457-583EE7160D0E}"/>
                </a:ext>
              </a:extLst>
            </p:cNvPr>
            <p:cNvSpPr/>
            <p:nvPr/>
          </p:nvSpPr>
          <p:spPr>
            <a:xfrm>
              <a:off x="7049323" y="4440617"/>
              <a:ext cx="101105" cy="3352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正方形/長方形 110">
              <a:extLst>
                <a:ext uri="{FF2B5EF4-FFF2-40B4-BE49-F238E27FC236}">
                  <a16:creationId xmlns:a16="http://schemas.microsoft.com/office/drawing/2014/main" id="{A068474B-A835-4066-9A87-948EFE7B52F4}"/>
                </a:ext>
              </a:extLst>
            </p:cNvPr>
            <p:cNvSpPr/>
            <p:nvPr/>
          </p:nvSpPr>
          <p:spPr>
            <a:xfrm>
              <a:off x="8965812" y="4826755"/>
              <a:ext cx="101946" cy="6046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正方形/長方形 111">
              <a:extLst>
                <a:ext uri="{FF2B5EF4-FFF2-40B4-BE49-F238E27FC236}">
                  <a16:creationId xmlns:a16="http://schemas.microsoft.com/office/drawing/2014/main" id="{1AD2348E-4B15-44A8-B4BA-7F6FA2186265}"/>
                </a:ext>
              </a:extLst>
            </p:cNvPr>
            <p:cNvSpPr/>
            <p:nvPr/>
          </p:nvSpPr>
          <p:spPr>
            <a:xfrm>
              <a:off x="9083391" y="4826750"/>
              <a:ext cx="126491" cy="6371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 name="正方形/長方形 112">
              <a:extLst>
                <a:ext uri="{FF2B5EF4-FFF2-40B4-BE49-F238E27FC236}">
                  <a16:creationId xmlns:a16="http://schemas.microsoft.com/office/drawing/2014/main" id="{9990AB35-3091-4134-9545-DE1F07DF1BC5}"/>
                </a:ext>
              </a:extLst>
            </p:cNvPr>
            <p:cNvSpPr/>
            <p:nvPr/>
          </p:nvSpPr>
          <p:spPr>
            <a:xfrm>
              <a:off x="9200971" y="4826749"/>
              <a:ext cx="117580" cy="6215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ECFD7BDF-1E22-49C2-A01D-003D0B7AACE7}"/>
                </a:ext>
              </a:extLst>
            </p:cNvPr>
            <p:cNvSpPr/>
            <p:nvPr/>
          </p:nvSpPr>
          <p:spPr>
            <a:xfrm>
              <a:off x="9316715" y="4824495"/>
              <a:ext cx="117580" cy="3130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 name="正方形/長方形 114">
              <a:extLst>
                <a:ext uri="{FF2B5EF4-FFF2-40B4-BE49-F238E27FC236}">
                  <a16:creationId xmlns:a16="http://schemas.microsoft.com/office/drawing/2014/main" id="{5A5F26A3-FB5D-4843-9EC6-E2A1B9444DAA}"/>
                </a:ext>
              </a:extLst>
            </p:cNvPr>
            <p:cNvSpPr/>
            <p:nvPr/>
          </p:nvSpPr>
          <p:spPr>
            <a:xfrm>
              <a:off x="8199923" y="4063364"/>
              <a:ext cx="117580" cy="3130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正方形/長方形 115">
              <a:extLst>
                <a:ext uri="{FF2B5EF4-FFF2-40B4-BE49-F238E27FC236}">
                  <a16:creationId xmlns:a16="http://schemas.microsoft.com/office/drawing/2014/main" id="{D5E07CDA-9CF5-4411-B93E-D5B96065F7AD}"/>
                </a:ext>
              </a:extLst>
            </p:cNvPr>
            <p:cNvSpPr/>
            <p:nvPr/>
          </p:nvSpPr>
          <p:spPr>
            <a:xfrm>
              <a:off x="8068876" y="4118044"/>
              <a:ext cx="250494" cy="13133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 name="正方形/長方形 116">
              <a:extLst>
                <a:ext uri="{FF2B5EF4-FFF2-40B4-BE49-F238E27FC236}">
                  <a16:creationId xmlns:a16="http://schemas.microsoft.com/office/drawing/2014/main" id="{C1BD6F3A-13EE-4142-AB8B-4E884203EDC3}"/>
                </a:ext>
              </a:extLst>
            </p:cNvPr>
            <p:cNvSpPr/>
            <p:nvPr/>
          </p:nvSpPr>
          <p:spPr>
            <a:xfrm>
              <a:off x="7951376" y="4697998"/>
              <a:ext cx="117500" cy="26898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 name="正方形/長方形 117">
              <a:extLst>
                <a:ext uri="{FF2B5EF4-FFF2-40B4-BE49-F238E27FC236}">
                  <a16:creationId xmlns:a16="http://schemas.microsoft.com/office/drawing/2014/main" id="{D5CAB3E1-9845-48FE-BF10-2EE0BF44652B}"/>
                </a:ext>
              </a:extLst>
            </p:cNvPr>
            <p:cNvSpPr/>
            <p:nvPr/>
          </p:nvSpPr>
          <p:spPr>
            <a:xfrm>
              <a:off x="7881218" y="4692257"/>
              <a:ext cx="117500" cy="26898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正方形/長方形 118">
              <a:extLst>
                <a:ext uri="{FF2B5EF4-FFF2-40B4-BE49-F238E27FC236}">
                  <a16:creationId xmlns:a16="http://schemas.microsoft.com/office/drawing/2014/main" id="{49626005-4CD4-43A2-9ACC-498603811010}"/>
                </a:ext>
              </a:extLst>
            </p:cNvPr>
            <p:cNvSpPr/>
            <p:nvPr/>
          </p:nvSpPr>
          <p:spPr>
            <a:xfrm>
              <a:off x="7770971" y="4686513"/>
              <a:ext cx="117500" cy="1469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正方形/長方形 119">
              <a:extLst>
                <a:ext uri="{FF2B5EF4-FFF2-40B4-BE49-F238E27FC236}">
                  <a16:creationId xmlns:a16="http://schemas.microsoft.com/office/drawing/2014/main" id="{D6DB6CFA-E539-4E69-BCD1-C101C9C57D83}"/>
                </a:ext>
              </a:extLst>
            </p:cNvPr>
            <p:cNvSpPr/>
            <p:nvPr/>
          </p:nvSpPr>
          <p:spPr>
            <a:xfrm>
              <a:off x="7881218" y="4929089"/>
              <a:ext cx="117500" cy="1469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 name="正方形/長方形 120">
              <a:extLst>
                <a:ext uri="{FF2B5EF4-FFF2-40B4-BE49-F238E27FC236}">
                  <a16:creationId xmlns:a16="http://schemas.microsoft.com/office/drawing/2014/main" id="{74CC3C94-C67A-4DB6-B10B-9FDAEC6EFD0B}"/>
                </a:ext>
              </a:extLst>
            </p:cNvPr>
            <p:cNvSpPr/>
            <p:nvPr/>
          </p:nvSpPr>
          <p:spPr>
            <a:xfrm>
              <a:off x="8010124" y="5045415"/>
              <a:ext cx="104337" cy="2883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a:extLst>
                <a:ext uri="{FF2B5EF4-FFF2-40B4-BE49-F238E27FC236}">
                  <a16:creationId xmlns:a16="http://schemas.microsoft.com/office/drawing/2014/main" id="{3B638768-E41A-4B5F-A39E-5077E677F600}"/>
                </a:ext>
              </a:extLst>
            </p:cNvPr>
            <p:cNvSpPr/>
            <p:nvPr/>
          </p:nvSpPr>
          <p:spPr>
            <a:xfrm>
              <a:off x="7775961" y="4999369"/>
              <a:ext cx="117500" cy="1469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 name="正方形/長方形 122">
              <a:extLst>
                <a:ext uri="{FF2B5EF4-FFF2-40B4-BE49-F238E27FC236}">
                  <a16:creationId xmlns:a16="http://schemas.microsoft.com/office/drawing/2014/main" id="{EE2D043B-6946-4BF3-BA75-B11853D02818}"/>
                </a:ext>
              </a:extLst>
            </p:cNvPr>
            <p:cNvSpPr/>
            <p:nvPr/>
          </p:nvSpPr>
          <p:spPr>
            <a:xfrm>
              <a:off x="7775961" y="3366140"/>
              <a:ext cx="496466" cy="3325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76D9A887-2925-44C0-9F02-88CEE537282A}"/>
                </a:ext>
              </a:extLst>
            </p:cNvPr>
            <p:cNvSpPr/>
            <p:nvPr/>
          </p:nvSpPr>
          <p:spPr>
            <a:xfrm>
              <a:off x="7696893" y="2281684"/>
              <a:ext cx="537826" cy="8592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456F7117-FCE3-44B3-B3A1-D6D97AA2FE5C}"/>
                </a:ext>
              </a:extLst>
            </p:cNvPr>
            <p:cNvSpPr/>
            <p:nvPr/>
          </p:nvSpPr>
          <p:spPr>
            <a:xfrm>
              <a:off x="9321981" y="2128043"/>
              <a:ext cx="155861" cy="1250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a:extLst>
                <a:ext uri="{FF2B5EF4-FFF2-40B4-BE49-F238E27FC236}">
                  <a16:creationId xmlns:a16="http://schemas.microsoft.com/office/drawing/2014/main" id="{F20CB0E3-F51F-4445-B0D9-3980D337D66B}"/>
                </a:ext>
              </a:extLst>
            </p:cNvPr>
            <p:cNvSpPr/>
            <p:nvPr/>
          </p:nvSpPr>
          <p:spPr>
            <a:xfrm>
              <a:off x="9246178" y="2226709"/>
              <a:ext cx="235801" cy="7762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 name="正方形/長方形 127">
              <a:extLst>
                <a:ext uri="{FF2B5EF4-FFF2-40B4-BE49-F238E27FC236}">
                  <a16:creationId xmlns:a16="http://schemas.microsoft.com/office/drawing/2014/main" id="{1F1556CD-9686-4B5C-888A-52326A5F2A89}"/>
                </a:ext>
              </a:extLst>
            </p:cNvPr>
            <p:cNvSpPr/>
            <p:nvPr/>
          </p:nvSpPr>
          <p:spPr>
            <a:xfrm>
              <a:off x="6934075" y="1157497"/>
              <a:ext cx="115250" cy="9945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 name="正方形/長方形 128">
              <a:extLst>
                <a:ext uri="{FF2B5EF4-FFF2-40B4-BE49-F238E27FC236}">
                  <a16:creationId xmlns:a16="http://schemas.microsoft.com/office/drawing/2014/main" id="{2714C453-3FA1-4518-A8F2-9C625B42112D}"/>
                </a:ext>
              </a:extLst>
            </p:cNvPr>
            <p:cNvSpPr/>
            <p:nvPr/>
          </p:nvSpPr>
          <p:spPr>
            <a:xfrm>
              <a:off x="7049180" y="1478530"/>
              <a:ext cx="603801" cy="6862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 name="正方形/長方形 129">
              <a:extLst>
                <a:ext uri="{FF2B5EF4-FFF2-40B4-BE49-F238E27FC236}">
                  <a16:creationId xmlns:a16="http://schemas.microsoft.com/office/drawing/2014/main" id="{ED8F18AF-4388-4F33-8E51-31EDCF37A5BC}"/>
                </a:ext>
              </a:extLst>
            </p:cNvPr>
            <p:cNvSpPr/>
            <p:nvPr/>
          </p:nvSpPr>
          <p:spPr>
            <a:xfrm rot="5400000">
              <a:off x="6818704" y="2054177"/>
              <a:ext cx="105531" cy="1306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a:extLst>
                <a:ext uri="{FF2B5EF4-FFF2-40B4-BE49-F238E27FC236}">
                  <a16:creationId xmlns:a16="http://schemas.microsoft.com/office/drawing/2014/main" id="{48F12AE3-AF05-4E73-BA61-1ACDCF5CBFBD}"/>
                </a:ext>
              </a:extLst>
            </p:cNvPr>
            <p:cNvSpPr/>
            <p:nvPr/>
          </p:nvSpPr>
          <p:spPr>
            <a:xfrm rot="5400000">
              <a:off x="8079730" y="2304497"/>
              <a:ext cx="650357" cy="30286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a:extLst>
                <a:ext uri="{FF2B5EF4-FFF2-40B4-BE49-F238E27FC236}">
                  <a16:creationId xmlns:a16="http://schemas.microsoft.com/office/drawing/2014/main" id="{F770C34E-8D51-4F24-B5B7-1743DF5D2549}"/>
                </a:ext>
              </a:extLst>
            </p:cNvPr>
            <p:cNvSpPr/>
            <p:nvPr/>
          </p:nvSpPr>
          <p:spPr>
            <a:xfrm>
              <a:off x="8556337" y="2357118"/>
              <a:ext cx="111041" cy="8281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正方形/長方形 132">
              <a:extLst>
                <a:ext uri="{FF2B5EF4-FFF2-40B4-BE49-F238E27FC236}">
                  <a16:creationId xmlns:a16="http://schemas.microsoft.com/office/drawing/2014/main" id="{9878F127-95BF-4B94-94BF-D808367BD6F8}"/>
                </a:ext>
              </a:extLst>
            </p:cNvPr>
            <p:cNvSpPr/>
            <p:nvPr/>
          </p:nvSpPr>
          <p:spPr>
            <a:xfrm>
              <a:off x="8488146" y="2740795"/>
              <a:ext cx="101105" cy="2542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 name="正方形/長方形 133">
              <a:extLst>
                <a:ext uri="{FF2B5EF4-FFF2-40B4-BE49-F238E27FC236}">
                  <a16:creationId xmlns:a16="http://schemas.microsoft.com/office/drawing/2014/main" id="{7A785E7B-6089-4331-8482-1B486D914AA7}"/>
                </a:ext>
              </a:extLst>
            </p:cNvPr>
            <p:cNvSpPr/>
            <p:nvPr/>
          </p:nvSpPr>
          <p:spPr>
            <a:xfrm>
              <a:off x="8841555" y="2614824"/>
              <a:ext cx="101105" cy="10552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 name="正方形/長方形 138">
              <a:extLst>
                <a:ext uri="{FF2B5EF4-FFF2-40B4-BE49-F238E27FC236}">
                  <a16:creationId xmlns:a16="http://schemas.microsoft.com/office/drawing/2014/main" id="{11350BE9-893B-40D7-B05D-FFC34FAF929A}"/>
                </a:ext>
              </a:extLst>
            </p:cNvPr>
            <p:cNvSpPr/>
            <p:nvPr/>
          </p:nvSpPr>
          <p:spPr>
            <a:xfrm>
              <a:off x="2621840" y="1088809"/>
              <a:ext cx="147802" cy="1593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正方形/長方形 141">
              <a:extLst>
                <a:ext uri="{FF2B5EF4-FFF2-40B4-BE49-F238E27FC236}">
                  <a16:creationId xmlns:a16="http://schemas.microsoft.com/office/drawing/2014/main" id="{839E958C-B5E8-40AB-8993-5FF87296A17F}"/>
                </a:ext>
              </a:extLst>
            </p:cNvPr>
            <p:cNvSpPr/>
            <p:nvPr/>
          </p:nvSpPr>
          <p:spPr>
            <a:xfrm>
              <a:off x="2621840" y="1270822"/>
              <a:ext cx="147802" cy="2800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B78A3275-2F58-4FD1-8F33-5B9A5500D857}"/>
                </a:ext>
              </a:extLst>
            </p:cNvPr>
            <p:cNvSpPr/>
            <p:nvPr/>
          </p:nvSpPr>
          <p:spPr>
            <a:xfrm>
              <a:off x="2745924" y="1462093"/>
              <a:ext cx="147802" cy="3974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DDB5B5E8-AD0C-4C17-B5E4-0561EBA4E693}"/>
                </a:ext>
              </a:extLst>
            </p:cNvPr>
            <p:cNvSpPr/>
            <p:nvPr/>
          </p:nvSpPr>
          <p:spPr>
            <a:xfrm>
              <a:off x="3109108" y="917940"/>
              <a:ext cx="248037" cy="1145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6D0A63F5-6572-44C6-A4BF-2FB1F2B5A9C4}"/>
                </a:ext>
              </a:extLst>
            </p:cNvPr>
            <p:cNvSpPr/>
            <p:nvPr/>
          </p:nvSpPr>
          <p:spPr>
            <a:xfrm>
              <a:off x="3275648" y="1029790"/>
              <a:ext cx="85286" cy="859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 name="正方形/長方形 166">
              <a:extLst>
                <a:ext uri="{FF2B5EF4-FFF2-40B4-BE49-F238E27FC236}">
                  <a16:creationId xmlns:a16="http://schemas.microsoft.com/office/drawing/2014/main" id="{51925D57-5E9D-493C-AAE0-4CC98925598E}"/>
                </a:ext>
              </a:extLst>
            </p:cNvPr>
            <p:cNvSpPr/>
            <p:nvPr/>
          </p:nvSpPr>
          <p:spPr>
            <a:xfrm>
              <a:off x="2148727" y="957606"/>
              <a:ext cx="351790" cy="1159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 name="正方形/長方形 167">
              <a:extLst>
                <a:ext uri="{FF2B5EF4-FFF2-40B4-BE49-F238E27FC236}">
                  <a16:creationId xmlns:a16="http://schemas.microsoft.com/office/drawing/2014/main" id="{51CF730B-E370-4D80-B64E-3CDE9BF3A523}"/>
                </a:ext>
              </a:extLst>
            </p:cNvPr>
            <p:cNvSpPr/>
            <p:nvPr/>
          </p:nvSpPr>
          <p:spPr>
            <a:xfrm>
              <a:off x="2167805" y="1072241"/>
              <a:ext cx="425791" cy="4584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 name="正方形/長方形 168">
              <a:extLst>
                <a:ext uri="{FF2B5EF4-FFF2-40B4-BE49-F238E27FC236}">
                  <a16:creationId xmlns:a16="http://schemas.microsoft.com/office/drawing/2014/main" id="{C37FBD74-6392-4100-9B93-E7E6111E030D}"/>
                </a:ext>
              </a:extLst>
            </p:cNvPr>
            <p:cNvSpPr/>
            <p:nvPr/>
          </p:nvSpPr>
          <p:spPr>
            <a:xfrm>
              <a:off x="2841688" y="1158133"/>
              <a:ext cx="147802" cy="1593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 name="正方形/長方形 171">
              <a:extLst>
                <a:ext uri="{FF2B5EF4-FFF2-40B4-BE49-F238E27FC236}">
                  <a16:creationId xmlns:a16="http://schemas.microsoft.com/office/drawing/2014/main" id="{21066D21-B3D3-4561-8F15-259EB30F3FB8}"/>
                </a:ext>
              </a:extLst>
            </p:cNvPr>
            <p:cNvSpPr/>
            <p:nvPr/>
          </p:nvSpPr>
          <p:spPr>
            <a:xfrm>
              <a:off x="7161149" y="955531"/>
              <a:ext cx="75053" cy="7686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正方形/長方形 172">
              <a:extLst>
                <a:ext uri="{FF2B5EF4-FFF2-40B4-BE49-F238E27FC236}">
                  <a16:creationId xmlns:a16="http://schemas.microsoft.com/office/drawing/2014/main" id="{FA502D48-E017-46F0-BB31-2A009975D777}"/>
                </a:ext>
              </a:extLst>
            </p:cNvPr>
            <p:cNvSpPr/>
            <p:nvPr/>
          </p:nvSpPr>
          <p:spPr>
            <a:xfrm>
              <a:off x="7062349" y="1220510"/>
              <a:ext cx="75053" cy="7686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正方形/長方形 173">
              <a:extLst>
                <a:ext uri="{FF2B5EF4-FFF2-40B4-BE49-F238E27FC236}">
                  <a16:creationId xmlns:a16="http://schemas.microsoft.com/office/drawing/2014/main" id="{9B17C53A-96A1-4709-A433-14690FF02683}"/>
                </a:ext>
              </a:extLst>
            </p:cNvPr>
            <p:cNvSpPr/>
            <p:nvPr/>
          </p:nvSpPr>
          <p:spPr>
            <a:xfrm>
              <a:off x="7351077" y="1396097"/>
              <a:ext cx="117492" cy="10552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 name="正方形/長方形 174">
              <a:extLst>
                <a:ext uri="{FF2B5EF4-FFF2-40B4-BE49-F238E27FC236}">
                  <a16:creationId xmlns:a16="http://schemas.microsoft.com/office/drawing/2014/main" id="{AC409D76-3CFF-4940-9C4C-0B56429B71C6}"/>
                </a:ext>
              </a:extLst>
            </p:cNvPr>
            <p:cNvSpPr/>
            <p:nvPr/>
          </p:nvSpPr>
          <p:spPr>
            <a:xfrm>
              <a:off x="8553113" y="2165989"/>
              <a:ext cx="117492" cy="10552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 name="正方形/長方形 175">
              <a:extLst>
                <a:ext uri="{FF2B5EF4-FFF2-40B4-BE49-F238E27FC236}">
                  <a16:creationId xmlns:a16="http://schemas.microsoft.com/office/drawing/2014/main" id="{E81D1498-60FE-428E-B5A5-1F4718E6434E}"/>
                </a:ext>
              </a:extLst>
            </p:cNvPr>
            <p:cNvSpPr/>
            <p:nvPr/>
          </p:nvSpPr>
          <p:spPr>
            <a:xfrm>
              <a:off x="8366498" y="2931888"/>
              <a:ext cx="117492" cy="10552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正方形/長方形 176">
              <a:extLst>
                <a:ext uri="{FF2B5EF4-FFF2-40B4-BE49-F238E27FC236}">
                  <a16:creationId xmlns:a16="http://schemas.microsoft.com/office/drawing/2014/main" id="{AF065CD5-61E1-4635-957B-2A7179534053}"/>
                </a:ext>
              </a:extLst>
            </p:cNvPr>
            <p:cNvSpPr/>
            <p:nvPr/>
          </p:nvSpPr>
          <p:spPr>
            <a:xfrm>
              <a:off x="7834289" y="2162247"/>
              <a:ext cx="75053" cy="7686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a:extLst>
                <a:ext uri="{FF2B5EF4-FFF2-40B4-BE49-F238E27FC236}">
                  <a16:creationId xmlns:a16="http://schemas.microsoft.com/office/drawing/2014/main" id="{B180CECB-B370-4C4D-8688-F65F31EBD954}"/>
                </a:ext>
              </a:extLst>
            </p:cNvPr>
            <p:cNvSpPr/>
            <p:nvPr/>
          </p:nvSpPr>
          <p:spPr>
            <a:xfrm>
              <a:off x="9317774" y="1403592"/>
              <a:ext cx="75053" cy="7686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84AA1EB4-7918-40F4-BDAA-ACE85AC74B88}"/>
                </a:ext>
              </a:extLst>
            </p:cNvPr>
            <p:cNvSpPr/>
            <p:nvPr/>
          </p:nvSpPr>
          <p:spPr>
            <a:xfrm>
              <a:off x="9434296" y="1270173"/>
              <a:ext cx="75053" cy="7686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4" name="正方形/長方形 183">
              <a:extLst>
                <a:ext uri="{FF2B5EF4-FFF2-40B4-BE49-F238E27FC236}">
                  <a16:creationId xmlns:a16="http://schemas.microsoft.com/office/drawing/2014/main" id="{2A9D55D4-C8E8-4F89-82DA-9426C7D117F6}"/>
                </a:ext>
              </a:extLst>
            </p:cNvPr>
            <p:cNvSpPr/>
            <p:nvPr/>
          </p:nvSpPr>
          <p:spPr>
            <a:xfrm>
              <a:off x="8969224" y="2428786"/>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5" name="正方形/長方形 184">
              <a:extLst>
                <a:ext uri="{FF2B5EF4-FFF2-40B4-BE49-F238E27FC236}">
                  <a16:creationId xmlns:a16="http://schemas.microsoft.com/office/drawing/2014/main" id="{0F1D4F42-1058-4E78-B1EF-047DBD0F65B4}"/>
                </a:ext>
              </a:extLst>
            </p:cNvPr>
            <p:cNvSpPr/>
            <p:nvPr/>
          </p:nvSpPr>
          <p:spPr>
            <a:xfrm>
              <a:off x="9148278" y="2687116"/>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6" name="正方形/長方形 185">
              <a:extLst>
                <a:ext uri="{FF2B5EF4-FFF2-40B4-BE49-F238E27FC236}">
                  <a16:creationId xmlns:a16="http://schemas.microsoft.com/office/drawing/2014/main" id="{FC7C7D7A-CACF-4147-9A68-A268C7AD2BAA}"/>
                </a:ext>
              </a:extLst>
            </p:cNvPr>
            <p:cNvSpPr/>
            <p:nvPr/>
          </p:nvSpPr>
          <p:spPr>
            <a:xfrm>
              <a:off x="9029368" y="2558014"/>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7" name="正方形/長方形 186">
              <a:extLst>
                <a:ext uri="{FF2B5EF4-FFF2-40B4-BE49-F238E27FC236}">
                  <a16:creationId xmlns:a16="http://schemas.microsoft.com/office/drawing/2014/main" id="{53D73382-35A0-442A-B415-35CD88445322}"/>
                </a:ext>
              </a:extLst>
            </p:cNvPr>
            <p:cNvSpPr/>
            <p:nvPr/>
          </p:nvSpPr>
          <p:spPr>
            <a:xfrm>
              <a:off x="9103095" y="2492060"/>
              <a:ext cx="101105" cy="10552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8" name="正方形/長方形 187">
              <a:extLst>
                <a:ext uri="{FF2B5EF4-FFF2-40B4-BE49-F238E27FC236}">
                  <a16:creationId xmlns:a16="http://schemas.microsoft.com/office/drawing/2014/main" id="{61B97B5F-53EB-42CD-A256-78BE91F16674}"/>
                </a:ext>
              </a:extLst>
            </p:cNvPr>
            <p:cNvSpPr/>
            <p:nvPr/>
          </p:nvSpPr>
          <p:spPr>
            <a:xfrm>
              <a:off x="8367380" y="3375197"/>
              <a:ext cx="75053" cy="7686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9" name="正方形/長方形 188">
              <a:extLst>
                <a:ext uri="{FF2B5EF4-FFF2-40B4-BE49-F238E27FC236}">
                  <a16:creationId xmlns:a16="http://schemas.microsoft.com/office/drawing/2014/main" id="{6F1B29AC-8979-4CCF-B169-F6513A718CF6}"/>
                </a:ext>
              </a:extLst>
            </p:cNvPr>
            <p:cNvSpPr/>
            <p:nvPr/>
          </p:nvSpPr>
          <p:spPr>
            <a:xfrm>
              <a:off x="8408122" y="3310329"/>
              <a:ext cx="101105" cy="31335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0" name="正方形/長方形 189">
              <a:extLst>
                <a:ext uri="{FF2B5EF4-FFF2-40B4-BE49-F238E27FC236}">
                  <a16:creationId xmlns:a16="http://schemas.microsoft.com/office/drawing/2014/main" id="{EE83310C-B1CF-40BF-8D63-28908CF2D77A}"/>
                </a:ext>
              </a:extLst>
            </p:cNvPr>
            <p:cNvSpPr/>
            <p:nvPr/>
          </p:nvSpPr>
          <p:spPr>
            <a:xfrm>
              <a:off x="7511625" y="3560882"/>
              <a:ext cx="79612" cy="13137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1" name="正方形/長方形 190">
              <a:extLst>
                <a:ext uri="{FF2B5EF4-FFF2-40B4-BE49-F238E27FC236}">
                  <a16:creationId xmlns:a16="http://schemas.microsoft.com/office/drawing/2014/main" id="{55E3B3FC-6874-4D07-A057-2E0A92D7ECAE}"/>
                </a:ext>
              </a:extLst>
            </p:cNvPr>
            <p:cNvSpPr/>
            <p:nvPr/>
          </p:nvSpPr>
          <p:spPr>
            <a:xfrm>
              <a:off x="7763947" y="4260909"/>
              <a:ext cx="63690" cy="13137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a:extLst>
                <a:ext uri="{FF2B5EF4-FFF2-40B4-BE49-F238E27FC236}">
                  <a16:creationId xmlns:a16="http://schemas.microsoft.com/office/drawing/2014/main" id="{05749CDF-E4F8-4B96-9C31-EFED81A7C1A6}"/>
                </a:ext>
              </a:extLst>
            </p:cNvPr>
            <p:cNvSpPr/>
            <p:nvPr/>
          </p:nvSpPr>
          <p:spPr>
            <a:xfrm>
              <a:off x="7648021" y="4452834"/>
              <a:ext cx="63690" cy="21298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3" name="正方形/長方形 192">
              <a:extLst>
                <a:ext uri="{FF2B5EF4-FFF2-40B4-BE49-F238E27FC236}">
                  <a16:creationId xmlns:a16="http://schemas.microsoft.com/office/drawing/2014/main" id="{BFC73934-AB5D-47E8-AE07-0E22BEE49397}"/>
                </a:ext>
              </a:extLst>
            </p:cNvPr>
            <p:cNvSpPr/>
            <p:nvPr/>
          </p:nvSpPr>
          <p:spPr>
            <a:xfrm>
              <a:off x="5847200" y="2673457"/>
              <a:ext cx="63690" cy="10552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4" name="正方形/長方形 193">
              <a:extLst>
                <a:ext uri="{FF2B5EF4-FFF2-40B4-BE49-F238E27FC236}">
                  <a16:creationId xmlns:a16="http://schemas.microsoft.com/office/drawing/2014/main" id="{D744D1E8-85A7-44CF-94ED-1229E908BDC6}"/>
                </a:ext>
              </a:extLst>
            </p:cNvPr>
            <p:cNvSpPr/>
            <p:nvPr/>
          </p:nvSpPr>
          <p:spPr>
            <a:xfrm>
              <a:off x="6028354" y="2678823"/>
              <a:ext cx="63690" cy="10552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5" name="正方形/長方形 194">
              <a:extLst>
                <a:ext uri="{FF2B5EF4-FFF2-40B4-BE49-F238E27FC236}">
                  <a16:creationId xmlns:a16="http://schemas.microsoft.com/office/drawing/2014/main" id="{3A5EDAD5-DC6D-4424-A8B0-92B1BC5DDB13}"/>
                </a:ext>
              </a:extLst>
            </p:cNvPr>
            <p:cNvSpPr/>
            <p:nvPr/>
          </p:nvSpPr>
          <p:spPr>
            <a:xfrm>
              <a:off x="5759436" y="2488323"/>
              <a:ext cx="274181" cy="66475"/>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D0DF61A8-D3BF-422B-A6EF-E5D128AFA5F1}"/>
                </a:ext>
              </a:extLst>
            </p:cNvPr>
            <p:cNvSpPr/>
            <p:nvPr/>
          </p:nvSpPr>
          <p:spPr>
            <a:xfrm>
              <a:off x="5917623" y="2543098"/>
              <a:ext cx="245176" cy="830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7" name="正方形/長方形 196">
              <a:extLst>
                <a:ext uri="{FF2B5EF4-FFF2-40B4-BE49-F238E27FC236}">
                  <a16:creationId xmlns:a16="http://schemas.microsoft.com/office/drawing/2014/main" id="{E2195F30-FD1F-4ACF-AF5A-463ECC636796}"/>
                </a:ext>
              </a:extLst>
            </p:cNvPr>
            <p:cNvSpPr/>
            <p:nvPr/>
          </p:nvSpPr>
          <p:spPr>
            <a:xfrm>
              <a:off x="5318694" y="1726987"/>
              <a:ext cx="191069" cy="83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8" name="正方形/長方形 197">
              <a:extLst>
                <a:ext uri="{FF2B5EF4-FFF2-40B4-BE49-F238E27FC236}">
                  <a16:creationId xmlns:a16="http://schemas.microsoft.com/office/drawing/2014/main" id="{B33A0B6F-619B-4678-9B5C-BA171F19D691}"/>
                </a:ext>
              </a:extLst>
            </p:cNvPr>
            <p:cNvSpPr/>
            <p:nvPr/>
          </p:nvSpPr>
          <p:spPr>
            <a:xfrm>
              <a:off x="5384253" y="1671752"/>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9" name="正方形/長方形 198">
              <a:extLst>
                <a:ext uri="{FF2B5EF4-FFF2-40B4-BE49-F238E27FC236}">
                  <a16:creationId xmlns:a16="http://schemas.microsoft.com/office/drawing/2014/main" id="{E5D07A60-D83B-43F3-807F-5BCF8261F9DB}"/>
                </a:ext>
              </a:extLst>
            </p:cNvPr>
            <p:cNvSpPr/>
            <p:nvPr/>
          </p:nvSpPr>
          <p:spPr>
            <a:xfrm>
              <a:off x="5558045" y="2050996"/>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0" name="正方形/長方形 199">
              <a:extLst>
                <a:ext uri="{FF2B5EF4-FFF2-40B4-BE49-F238E27FC236}">
                  <a16:creationId xmlns:a16="http://schemas.microsoft.com/office/drawing/2014/main" id="{E7460612-DF74-4CD9-8244-5326F445AD0B}"/>
                </a:ext>
              </a:extLst>
            </p:cNvPr>
            <p:cNvSpPr/>
            <p:nvPr/>
          </p:nvSpPr>
          <p:spPr>
            <a:xfrm>
              <a:off x="5684291" y="2057236"/>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1" name="正方形/長方形 200">
              <a:extLst>
                <a:ext uri="{FF2B5EF4-FFF2-40B4-BE49-F238E27FC236}">
                  <a16:creationId xmlns:a16="http://schemas.microsoft.com/office/drawing/2014/main" id="{0229166A-4FE8-4521-9468-C976ECEF4357}"/>
                </a:ext>
              </a:extLst>
            </p:cNvPr>
            <p:cNvSpPr/>
            <p:nvPr/>
          </p:nvSpPr>
          <p:spPr>
            <a:xfrm>
              <a:off x="5499996" y="2051744"/>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2" name="正方形/長方形 201">
              <a:extLst>
                <a:ext uri="{FF2B5EF4-FFF2-40B4-BE49-F238E27FC236}">
                  <a16:creationId xmlns:a16="http://schemas.microsoft.com/office/drawing/2014/main" id="{63D2D2A1-6CDD-434E-BF00-B55ED8FCD2E2}"/>
                </a:ext>
              </a:extLst>
            </p:cNvPr>
            <p:cNvSpPr/>
            <p:nvPr/>
          </p:nvSpPr>
          <p:spPr>
            <a:xfrm>
              <a:off x="5421728" y="1793538"/>
              <a:ext cx="149521" cy="24508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3" name="正方形/長方形 202">
              <a:extLst>
                <a:ext uri="{FF2B5EF4-FFF2-40B4-BE49-F238E27FC236}">
                  <a16:creationId xmlns:a16="http://schemas.microsoft.com/office/drawing/2014/main" id="{10AC065D-6D70-4A14-A21D-6852AE4060A5}"/>
                </a:ext>
              </a:extLst>
            </p:cNvPr>
            <p:cNvSpPr/>
            <p:nvPr/>
          </p:nvSpPr>
          <p:spPr>
            <a:xfrm>
              <a:off x="5263078" y="1805915"/>
              <a:ext cx="130672" cy="1655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正方形/長方形 203">
              <a:extLst>
                <a:ext uri="{FF2B5EF4-FFF2-40B4-BE49-F238E27FC236}">
                  <a16:creationId xmlns:a16="http://schemas.microsoft.com/office/drawing/2014/main" id="{F3D7C4C7-4655-48A1-AD7E-B736C11949ED}"/>
                </a:ext>
              </a:extLst>
            </p:cNvPr>
            <p:cNvSpPr/>
            <p:nvPr/>
          </p:nvSpPr>
          <p:spPr>
            <a:xfrm>
              <a:off x="4420236" y="2106030"/>
              <a:ext cx="149521" cy="31905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5" name="正方形/長方形 204">
              <a:extLst>
                <a:ext uri="{FF2B5EF4-FFF2-40B4-BE49-F238E27FC236}">
                  <a16:creationId xmlns:a16="http://schemas.microsoft.com/office/drawing/2014/main" id="{F39EB50D-8F42-420F-9C61-70B3C64C3A06}"/>
                </a:ext>
              </a:extLst>
            </p:cNvPr>
            <p:cNvSpPr/>
            <p:nvPr/>
          </p:nvSpPr>
          <p:spPr>
            <a:xfrm>
              <a:off x="4483558" y="2420380"/>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6" name="正方形/長方形 205">
              <a:extLst>
                <a:ext uri="{FF2B5EF4-FFF2-40B4-BE49-F238E27FC236}">
                  <a16:creationId xmlns:a16="http://schemas.microsoft.com/office/drawing/2014/main" id="{0D59C1B2-2051-49EC-9ACD-6E80B9FB7954}"/>
                </a:ext>
              </a:extLst>
            </p:cNvPr>
            <p:cNvSpPr/>
            <p:nvPr/>
          </p:nvSpPr>
          <p:spPr>
            <a:xfrm>
              <a:off x="4067431" y="2051363"/>
              <a:ext cx="300616" cy="110881"/>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7" name="正方形/長方形 206">
              <a:extLst>
                <a:ext uri="{FF2B5EF4-FFF2-40B4-BE49-F238E27FC236}">
                  <a16:creationId xmlns:a16="http://schemas.microsoft.com/office/drawing/2014/main" id="{8BFA2EF9-B9D0-4716-8CBA-DAE9A7EF3081}"/>
                </a:ext>
              </a:extLst>
            </p:cNvPr>
            <p:cNvSpPr/>
            <p:nvPr/>
          </p:nvSpPr>
          <p:spPr>
            <a:xfrm>
              <a:off x="4198275" y="2169814"/>
              <a:ext cx="300616" cy="110881"/>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8" name="正方形/長方形 207">
              <a:extLst>
                <a:ext uri="{FF2B5EF4-FFF2-40B4-BE49-F238E27FC236}">
                  <a16:creationId xmlns:a16="http://schemas.microsoft.com/office/drawing/2014/main" id="{4E379A16-E194-4AE2-AA47-706CE65C9725}"/>
                </a:ext>
              </a:extLst>
            </p:cNvPr>
            <p:cNvSpPr/>
            <p:nvPr/>
          </p:nvSpPr>
          <p:spPr>
            <a:xfrm>
              <a:off x="4130063" y="2167268"/>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9" name="正方形/長方形 208">
              <a:extLst>
                <a:ext uri="{FF2B5EF4-FFF2-40B4-BE49-F238E27FC236}">
                  <a16:creationId xmlns:a16="http://schemas.microsoft.com/office/drawing/2014/main" id="{9C8C56F1-5D37-4736-ACD8-04C69CD1751C}"/>
                </a:ext>
              </a:extLst>
            </p:cNvPr>
            <p:cNvSpPr/>
            <p:nvPr/>
          </p:nvSpPr>
          <p:spPr>
            <a:xfrm>
              <a:off x="4311795" y="2255860"/>
              <a:ext cx="108440" cy="10552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0" name="正方形/長方形 209">
              <a:extLst>
                <a:ext uri="{FF2B5EF4-FFF2-40B4-BE49-F238E27FC236}">
                  <a16:creationId xmlns:a16="http://schemas.microsoft.com/office/drawing/2014/main" id="{870BF054-229D-4100-8A94-C784EB1543B5}"/>
                </a:ext>
              </a:extLst>
            </p:cNvPr>
            <p:cNvSpPr/>
            <p:nvPr/>
          </p:nvSpPr>
          <p:spPr>
            <a:xfrm>
              <a:off x="4367039" y="2365145"/>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1" name="正方形/長方形 210">
              <a:extLst>
                <a:ext uri="{FF2B5EF4-FFF2-40B4-BE49-F238E27FC236}">
                  <a16:creationId xmlns:a16="http://schemas.microsoft.com/office/drawing/2014/main" id="{4F48E247-785B-4F70-8F31-F88B807F355B}"/>
                </a:ext>
              </a:extLst>
            </p:cNvPr>
            <p:cNvSpPr/>
            <p:nvPr/>
          </p:nvSpPr>
          <p:spPr>
            <a:xfrm>
              <a:off x="4199146" y="2196768"/>
              <a:ext cx="167890" cy="10552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2" name="正方形/長方形 211">
              <a:extLst>
                <a:ext uri="{FF2B5EF4-FFF2-40B4-BE49-F238E27FC236}">
                  <a16:creationId xmlns:a16="http://schemas.microsoft.com/office/drawing/2014/main" id="{DE0D02CD-1D2E-4E25-B600-BD57D1326D9B}"/>
                </a:ext>
              </a:extLst>
            </p:cNvPr>
            <p:cNvSpPr/>
            <p:nvPr/>
          </p:nvSpPr>
          <p:spPr>
            <a:xfrm>
              <a:off x="3890612" y="1590833"/>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3" name="正方形/長方形 212">
              <a:extLst>
                <a:ext uri="{FF2B5EF4-FFF2-40B4-BE49-F238E27FC236}">
                  <a16:creationId xmlns:a16="http://schemas.microsoft.com/office/drawing/2014/main" id="{8993BA1E-EED0-4CC0-A78E-7D88D66C8284}"/>
                </a:ext>
              </a:extLst>
            </p:cNvPr>
            <p:cNvSpPr/>
            <p:nvPr/>
          </p:nvSpPr>
          <p:spPr>
            <a:xfrm>
              <a:off x="3826668" y="1546661"/>
              <a:ext cx="59789" cy="5953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8" name="正方形/長方形 227">
              <a:extLst>
                <a:ext uri="{FF2B5EF4-FFF2-40B4-BE49-F238E27FC236}">
                  <a16:creationId xmlns:a16="http://schemas.microsoft.com/office/drawing/2014/main" id="{A2685ABD-BCBD-404B-AD90-6917B321E110}"/>
                </a:ext>
              </a:extLst>
            </p:cNvPr>
            <p:cNvSpPr/>
            <p:nvPr/>
          </p:nvSpPr>
          <p:spPr>
            <a:xfrm>
              <a:off x="3833898" y="1220866"/>
              <a:ext cx="59087" cy="721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9" name="正方形/長方形 228">
              <a:extLst>
                <a:ext uri="{FF2B5EF4-FFF2-40B4-BE49-F238E27FC236}">
                  <a16:creationId xmlns:a16="http://schemas.microsoft.com/office/drawing/2014/main" id="{CA3099AA-B00B-4CA5-BE8F-48E1864B1303}"/>
                </a:ext>
              </a:extLst>
            </p:cNvPr>
            <p:cNvSpPr/>
            <p:nvPr/>
          </p:nvSpPr>
          <p:spPr>
            <a:xfrm>
              <a:off x="3831994" y="1525128"/>
              <a:ext cx="59087" cy="721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0" name="正方形/長方形 229">
              <a:extLst>
                <a:ext uri="{FF2B5EF4-FFF2-40B4-BE49-F238E27FC236}">
                  <a16:creationId xmlns:a16="http://schemas.microsoft.com/office/drawing/2014/main" id="{28AD998C-7537-4096-9290-F8E81C38E2F0}"/>
                </a:ext>
              </a:extLst>
            </p:cNvPr>
            <p:cNvSpPr/>
            <p:nvPr/>
          </p:nvSpPr>
          <p:spPr>
            <a:xfrm>
              <a:off x="3894688" y="1587397"/>
              <a:ext cx="59087" cy="721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1" name="正方形/長方形 230">
              <a:extLst>
                <a:ext uri="{FF2B5EF4-FFF2-40B4-BE49-F238E27FC236}">
                  <a16:creationId xmlns:a16="http://schemas.microsoft.com/office/drawing/2014/main" id="{0F82FA84-B8C9-4885-8884-B8B98D37D052}"/>
                </a:ext>
              </a:extLst>
            </p:cNvPr>
            <p:cNvSpPr/>
            <p:nvPr/>
          </p:nvSpPr>
          <p:spPr>
            <a:xfrm>
              <a:off x="2414887" y="3393696"/>
              <a:ext cx="206953" cy="1254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2" name="正方形/長方形 231">
              <a:extLst>
                <a:ext uri="{FF2B5EF4-FFF2-40B4-BE49-F238E27FC236}">
                  <a16:creationId xmlns:a16="http://schemas.microsoft.com/office/drawing/2014/main" id="{CCAC06CC-55F9-4B8A-864E-FFB39D36034D}"/>
                </a:ext>
              </a:extLst>
            </p:cNvPr>
            <p:cNvSpPr/>
            <p:nvPr/>
          </p:nvSpPr>
          <p:spPr>
            <a:xfrm>
              <a:off x="2617169" y="3425229"/>
              <a:ext cx="161424" cy="262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3" name="正方形/長方形 232">
              <a:extLst>
                <a:ext uri="{FF2B5EF4-FFF2-40B4-BE49-F238E27FC236}">
                  <a16:creationId xmlns:a16="http://schemas.microsoft.com/office/drawing/2014/main" id="{B6E7BDF0-69CA-4DDA-8F63-171D60451FD1}"/>
                </a:ext>
              </a:extLst>
            </p:cNvPr>
            <p:cNvSpPr/>
            <p:nvPr/>
          </p:nvSpPr>
          <p:spPr>
            <a:xfrm>
              <a:off x="2746329" y="4059890"/>
              <a:ext cx="180794" cy="262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4" name="正方形/長方形 233">
              <a:extLst>
                <a:ext uri="{FF2B5EF4-FFF2-40B4-BE49-F238E27FC236}">
                  <a16:creationId xmlns:a16="http://schemas.microsoft.com/office/drawing/2014/main" id="{231859FD-A65D-408D-909D-463B1769BC10}"/>
                </a:ext>
              </a:extLst>
            </p:cNvPr>
            <p:cNvSpPr/>
            <p:nvPr/>
          </p:nvSpPr>
          <p:spPr>
            <a:xfrm>
              <a:off x="2755212" y="4312888"/>
              <a:ext cx="363398" cy="12625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5" name="正方形/長方形 234">
              <a:extLst>
                <a:ext uri="{FF2B5EF4-FFF2-40B4-BE49-F238E27FC236}">
                  <a16:creationId xmlns:a16="http://schemas.microsoft.com/office/drawing/2014/main" id="{A423ADF9-AD64-49FD-A5CA-5AED02D6BD61}"/>
                </a:ext>
              </a:extLst>
            </p:cNvPr>
            <p:cNvSpPr/>
            <p:nvPr/>
          </p:nvSpPr>
          <p:spPr>
            <a:xfrm>
              <a:off x="2914708" y="4178553"/>
              <a:ext cx="149958" cy="12625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6" name="正方形/長方形 235">
              <a:extLst>
                <a:ext uri="{FF2B5EF4-FFF2-40B4-BE49-F238E27FC236}">
                  <a16:creationId xmlns:a16="http://schemas.microsoft.com/office/drawing/2014/main" id="{008BDAAE-3C81-4210-BF98-0E82E2DC8505}"/>
                </a:ext>
              </a:extLst>
            </p:cNvPr>
            <p:cNvSpPr/>
            <p:nvPr/>
          </p:nvSpPr>
          <p:spPr>
            <a:xfrm>
              <a:off x="2386138" y="4697313"/>
              <a:ext cx="123751" cy="12625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7" name="正方形/長方形 236">
              <a:extLst>
                <a:ext uri="{FF2B5EF4-FFF2-40B4-BE49-F238E27FC236}">
                  <a16:creationId xmlns:a16="http://schemas.microsoft.com/office/drawing/2014/main" id="{94AEFE91-1FEF-4D94-A5FD-15BC4F4B0618}"/>
                </a:ext>
              </a:extLst>
            </p:cNvPr>
            <p:cNvSpPr/>
            <p:nvPr/>
          </p:nvSpPr>
          <p:spPr>
            <a:xfrm>
              <a:off x="2578186" y="4692251"/>
              <a:ext cx="123751" cy="12625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8" name="正方形/長方形 237">
              <a:extLst>
                <a:ext uri="{FF2B5EF4-FFF2-40B4-BE49-F238E27FC236}">
                  <a16:creationId xmlns:a16="http://schemas.microsoft.com/office/drawing/2014/main" id="{D60CB0D1-1208-4D4C-A5E3-F7970574E688}"/>
                </a:ext>
              </a:extLst>
            </p:cNvPr>
            <p:cNvSpPr/>
            <p:nvPr/>
          </p:nvSpPr>
          <p:spPr>
            <a:xfrm>
              <a:off x="2494987" y="4762623"/>
              <a:ext cx="90338" cy="61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a:extLst>
                <a:ext uri="{FF2B5EF4-FFF2-40B4-BE49-F238E27FC236}">
                  <a16:creationId xmlns:a16="http://schemas.microsoft.com/office/drawing/2014/main" id="{7DF5D0FD-74CF-418A-B8E2-D716D4D1449C}"/>
                </a:ext>
              </a:extLst>
            </p:cNvPr>
            <p:cNvSpPr/>
            <p:nvPr/>
          </p:nvSpPr>
          <p:spPr>
            <a:xfrm>
              <a:off x="2871369" y="4443306"/>
              <a:ext cx="117453" cy="61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正方形/長方形 239">
              <a:extLst>
                <a:ext uri="{FF2B5EF4-FFF2-40B4-BE49-F238E27FC236}">
                  <a16:creationId xmlns:a16="http://schemas.microsoft.com/office/drawing/2014/main" id="{BBFF5469-9FBC-4D9A-BF54-66B19345E488}"/>
                </a:ext>
              </a:extLst>
            </p:cNvPr>
            <p:cNvSpPr/>
            <p:nvPr/>
          </p:nvSpPr>
          <p:spPr>
            <a:xfrm>
              <a:off x="2811564" y="4577986"/>
              <a:ext cx="117453" cy="61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正方形/長方形 240">
              <a:extLst>
                <a:ext uri="{FF2B5EF4-FFF2-40B4-BE49-F238E27FC236}">
                  <a16:creationId xmlns:a16="http://schemas.microsoft.com/office/drawing/2014/main" id="{2E328ED8-5FD6-4D2B-A9B2-0F5F24F8A1D8}"/>
                </a:ext>
              </a:extLst>
            </p:cNvPr>
            <p:cNvSpPr/>
            <p:nvPr/>
          </p:nvSpPr>
          <p:spPr>
            <a:xfrm>
              <a:off x="2871388" y="4510460"/>
              <a:ext cx="69298" cy="61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正方形/長方形 241">
              <a:extLst>
                <a:ext uri="{FF2B5EF4-FFF2-40B4-BE49-F238E27FC236}">
                  <a16:creationId xmlns:a16="http://schemas.microsoft.com/office/drawing/2014/main" id="{9CFB3F90-9C5A-4244-B194-B1DC00383A38}"/>
                </a:ext>
              </a:extLst>
            </p:cNvPr>
            <p:cNvSpPr/>
            <p:nvPr/>
          </p:nvSpPr>
          <p:spPr>
            <a:xfrm>
              <a:off x="2693533" y="4699252"/>
              <a:ext cx="70471" cy="61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3" name="正方形/長方形 242">
              <a:extLst>
                <a:ext uri="{FF2B5EF4-FFF2-40B4-BE49-F238E27FC236}">
                  <a16:creationId xmlns:a16="http://schemas.microsoft.com/office/drawing/2014/main" id="{E77D8E51-AEBB-4E60-A68C-E65BA3A2D11A}"/>
                </a:ext>
              </a:extLst>
            </p:cNvPr>
            <p:cNvSpPr/>
            <p:nvPr/>
          </p:nvSpPr>
          <p:spPr>
            <a:xfrm>
              <a:off x="2758040" y="4620105"/>
              <a:ext cx="70471" cy="61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4" name="正方形/長方形 243">
              <a:extLst>
                <a:ext uri="{FF2B5EF4-FFF2-40B4-BE49-F238E27FC236}">
                  <a16:creationId xmlns:a16="http://schemas.microsoft.com/office/drawing/2014/main" id="{4AD7A56F-C88C-4999-BF16-D0496EA74A46}"/>
                </a:ext>
              </a:extLst>
            </p:cNvPr>
            <p:cNvSpPr/>
            <p:nvPr/>
          </p:nvSpPr>
          <p:spPr>
            <a:xfrm>
              <a:off x="3050296" y="4436373"/>
              <a:ext cx="112556" cy="61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5" name="正方形/長方形 244">
              <a:extLst>
                <a:ext uri="{FF2B5EF4-FFF2-40B4-BE49-F238E27FC236}">
                  <a16:creationId xmlns:a16="http://schemas.microsoft.com/office/drawing/2014/main" id="{3CF1A356-FBF4-456D-928B-752F41342BC1}"/>
                </a:ext>
              </a:extLst>
            </p:cNvPr>
            <p:cNvSpPr/>
            <p:nvPr/>
          </p:nvSpPr>
          <p:spPr>
            <a:xfrm>
              <a:off x="4009771" y="4031536"/>
              <a:ext cx="112556" cy="983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6" name="正方形/長方形 245">
              <a:extLst>
                <a:ext uri="{FF2B5EF4-FFF2-40B4-BE49-F238E27FC236}">
                  <a16:creationId xmlns:a16="http://schemas.microsoft.com/office/drawing/2014/main" id="{73D88EED-EC1A-483D-A76B-27B62C0A13C8}"/>
                </a:ext>
              </a:extLst>
            </p:cNvPr>
            <p:cNvSpPr/>
            <p:nvPr/>
          </p:nvSpPr>
          <p:spPr>
            <a:xfrm>
              <a:off x="4069239" y="4133137"/>
              <a:ext cx="117059" cy="3689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7" name="正方形/長方形 246">
              <a:extLst>
                <a:ext uri="{FF2B5EF4-FFF2-40B4-BE49-F238E27FC236}">
                  <a16:creationId xmlns:a16="http://schemas.microsoft.com/office/drawing/2014/main" id="{4C66557A-3276-4132-B970-6723849E0C3A}"/>
                </a:ext>
              </a:extLst>
            </p:cNvPr>
            <p:cNvSpPr/>
            <p:nvPr/>
          </p:nvSpPr>
          <p:spPr>
            <a:xfrm>
              <a:off x="4069251" y="4505244"/>
              <a:ext cx="64381" cy="615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8" name="正方形/長方形 247">
              <a:extLst>
                <a:ext uri="{FF2B5EF4-FFF2-40B4-BE49-F238E27FC236}">
                  <a16:creationId xmlns:a16="http://schemas.microsoft.com/office/drawing/2014/main" id="{6C312C24-6904-4AF0-A108-548660ADE62D}"/>
                </a:ext>
              </a:extLst>
            </p:cNvPr>
            <p:cNvSpPr/>
            <p:nvPr/>
          </p:nvSpPr>
          <p:spPr>
            <a:xfrm>
              <a:off x="4547817" y="4004217"/>
              <a:ext cx="119225" cy="615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9" name="正方形/長方形 248">
              <a:extLst>
                <a:ext uri="{FF2B5EF4-FFF2-40B4-BE49-F238E27FC236}">
                  <a16:creationId xmlns:a16="http://schemas.microsoft.com/office/drawing/2014/main" id="{6FA2C1C5-56D2-4F85-87AD-1F0D84E8497E}"/>
                </a:ext>
              </a:extLst>
            </p:cNvPr>
            <p:cNvSpPr/>
            <p:nvPr/>
          </p:nvSpPr>
          <p:spPr>
            <a:xfrm>
              <a:off x="4122588" y="4025999"/>
              <a:ext cx="67532" cy="482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正方形/長方形 249">
              <a:extLst>
                <a:ext uri="{FF2B5EF4-FFF2-40B4-BE49-F238E27FC236}">
                  <a16:creationId xmlns:a16="http://schemas.microsoft.com/office/drawing/2014/main" id="{FDF4A309-FF04-4821-9F81-5689BC899FE1}"/>
                </a:ext>
              </a:extLst>
            </p:cNvPr>
            <p:cNvSpPr/>
            <p:nvPr/>
          </p:nvSpPr>
          <p:spPr>
            <a:xfrm>
              <a:off x="4303177" y="4881920"/>
              <a:ext cx="237031" cy="3228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1" name="正方形/長方形 250">
              <a:extLst>
                <a:ext uri="{FF2B5EF4-FFF2-40B4-BE49-F238E27FC236}">
                  <a16:creationId xmlns:a16="http://schemas.microsoft.com/office/drawing/2014/main" id="{BD4BA5F6-60A7-4CE2-8851-3D2BCF14A0C6}"/>
                </a:ext>
              </a:extLst>
            </p:cNvPr>
            <p:cNvSpPr/>
            <p:nvPr/>
          </p:nvSpPr>
          <p:spPr>
            <a:xfrm>
              <a:off x="4533025" y="4953723"/>
              <a:ext cx="132328" cy="1857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2" name="正方形/長方形 251">
              <a:extLst>
                <a:ext uri="{FF2B5EF4-FFF2-40B4-BE49-F238E27FC236}">
                  <a16:creationId xmlns:a16="http://schemas.microsoft.com/office/drawing/2014/main" id="{8220243C-95F5-4C35-A5DE-4FF2E4AFD9EF}"/>
                </a:ext>
              </a:extLst>
            </p:cNvPr>
            <p:cNvSpPr/>
            <p:nvPr/>
          </p:nvSpPr>
          <p:spPr>
            <a:xfrm>
              <a:off x="4665362" y="5013623"/>
              <a:ext cx="58906" cy="6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3" name="正方形/長方形 252">
              <a:extLst>
                <a:ext uri="{FF2B5EF4-FFF2-40B4-BE49-F238E27FC236}">
                  <a16:creationId xmlns:a16="http://schemas.microsoft.com/office/drawing/2014/main" id="{4D6B8303-E84B-4D8E-B371-BB5ED5E81C2C}"/>
                </a:ext>
              </a:extLst>
            </p:cNvPr>
            <p:cNvSpPr/>
            <p:nvPr/>
          </p:nvSpPr>
          <p:spPr>
            <a:xfrm>
              <a:off x="4543050" y="5145365"/>
              <a:ext cx="58906" cy="6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4" name="正方形/長方形 253">
              <a:extLst>
                <a:ext uri="{FF2B5EF4-FFF2-40B4-BE49-F238E27FC236}">
                  <a16:creationId xmlns:a16="http://schemas.microsoft.com/office/drawing/2014/main" id="{3F828815-A12B-44E8-BBBB-A50B76F553E3}"/>
                </a:ext>
              </a:extLst>
            </p:cNvPr>
            <p:cNvSpPr/>
            <p:nvPr/>
          </p:nvSpPr>
          <p:spPr>
            <a:xfrm>
              <a:off x="4132024" y="5016429"/>
              <a:ext cx="171142" cy="1857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5" name="正方形/長方形 254">
              <a:extLst>
                <a:ext uri="{FF2B5EF4-FFF2-40B4-BE49-F238E27FC236}">
                  <a16:creationId xmlns:a16="http://schemas.microsoft.com/office/drawing/2014/main" id="{A67BBD18-AA57-42CD-8469-A5C098C97889}"/>
                </a:ext>
              </a:extLst>
            </p:cNvPr>
            <p:cNvSpPr/>
            <p:nvPr/>
          </p:nvSpPr>
          <p:spPr>
            <a:xfrm>
              <a:off x="4242493" y="4951870"/>
              <a:ext cx="58906" cy="6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6" name="正方形/長方形 255">
              <a:extLst>
                <a:ext uri="{FF2B5EF4-FFF2-40B4-BE49-F238E27FC236}">
                  <a16:creationId xmlns:a16="http://schemas.microsoft.com/office/drawing/2014/main" id="{328DEACF-0B09-49A0-AF50-A29A63F93AA5}"/>
                </a:ext>
              </a:extLst>
            </p:cNvPr>
            <p:cNvSpPr/>
            <p:nvPr/>
          </p:nvSpPr>
          <p:spPr>
            <a:xfrm>
              <a:off x="4430662" y="5205541"/>
              <a:ext cx="58906" cy="6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7" name="正方形/長方形 256">
              <a:extLst>
                <a:ext uri="{FF2B5EF4-FFF2-40B4-BE49-F238E27FC236}">
                  <a16:creationId xmlns:a16="http://schemas.microsoft.com/office/drawing/2014/main" id="{09911672-2AF2-42EE-B6C9-41DDF7B02E2B}"/>
                </a:ext>
              </a:extLst>
            </p:cNvPr>
            <p:cNvSpPr/>
            <p:nvPr/>
          </p:nvSpPr>
          <p:spPr>
            <a:xfrm>
              <a:off x="4255016" y="5205541"/>
              <a:ext cx="115767" cy="6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8" name="正方形/長方形 257">
              <a:extLst>
                <a:ext uri="{FF2B5EF4-FFF2-40B4-BE49-F238E27FC236}">
                  <a16:creationId xmlns:a16="http://schemas.microsoft.com/office/drawing/2014/main" id="{6035B42E-C2B9-4907-B0E7-1789D87E3B1C}"/>
                </a:ext>
              </a:extLst>
            </p:cNvPr>
            <p:cNvSpPr/>
            <p:nvPr/>
          </p:nvSpPr>
          <p:spPr>
            <a:xfrm>
              <a:off x="3956374" y="5208422"/>
              <a:ext cx="235005" cy="6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正方形/長方形 258">
              <a:extLst>
                <a:ext uri="{FF2B5EF4-FFF2-40B4-BE49-F238E27FC236}">
                  <a16:creationId xmlns:a16="http://schemas.microsoft.com/office/drawing/2014/main" id="{DA47AA3F-38C9-44D9-B8CD-28D6F5F27543}"/>
                </a:ext>
              </a:extLst>
            </p:cNvPr>
            <p:cNvSpPr/>
            <p:nvPr/>
          </p:nvSpPr>
          <p:spPr>
            <a:xfrm>
              <a:off x="3983493" y="5269471"/>
              <a:ext cx="124553" cy="721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0" name="正方形/長方形 259">
              <a:extLst>
                <a:ext uri="{FF2B5EF4-FFF2-40B4-BE49-F238E27FC236}">
                  <a16:creationId xmlns:a16="http://schemas.microsoft.com/office/drawing/2014/main" id="{C73F7DBF-5C0D-4F0A-B499-92D1C356037B}"/>
                </a:ext>
              </a:extLst>
            </p:cNvPr>
            <p:cNvSpPr/>
            <p:nvPr/>
          </p:nvSpPr>
          <p:spPr>
            <a:xfrm>
              <a:off x="3953359" y="5338772"/>
              <a:ext cx="124553" cy="1189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1" name="正方形/長方形 260">
              <a:extLst>
                <a:ext uri="{FF2B5EF4-FFF2-40B4-BE49-F238E27FC236}">
                  <a16:creationId xmlns:a16="http://schemas.microsoft.com/office/drawing/2014/main" id="{5F52AEE1-D148-45E2-ABD1-957E044BA8C8}"/>
                </a:ext>
              </a:extLst>
            </p:cNvPr>
            <p:cNvSpPr/>
            <p:nvPr/>
          </p:nvSpPr>
          <p:spPr>
            <a:xfrm>
              <a:off x="4068859" y="5078522"/>
              <a:ext cx="62276" cy="129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2" name="正方形/長方形 261">
              <a:extLst>
                <a:ext uri="{FF2B5EF4-FFF2-40B4-BE49-F238E27FC236}">
                  <a16:creationId xmlns:a16="http://schemas.microsoft.com/office/drawing/2014/main" id="{37E07A24-74A8-4E80-B6F5-741D0D756920}"/>
                </a:ext>
              </a:extLst>
            </p:cNvPr>
            <p:cNvSpPr/>
            <p:nvPr/>
          </p:nvSpPr>
          <p:spPr>
            <a:xfrm>
              <a:off x="4005694" y="5143854"/>
              <a:ext cx="62276" cy="632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a:extLst>
                <a:ext uri="{FF2B5EF4-FFF2-40B4-BE49-F238E27FC236}">
                  <a16:creationId xmlns:a16="http://schemas.microsoft.com/office/drawing/2014/main" id="{8381F7DE-0185-4B5D-9458-AE7AAEAA908D}"/>
                </a:ext>
              </a:extLst>
            </p:cNvPr>
            <p:cNvSpPr/>
            <p:nvPr/>
          </p:nvSpPr>
          <p:spPr>
            <a:xfrm>
              <a:off x="4067411" y="5255479"/>
              <a:ext cx="62276" cy="632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4" name="正方形/長方形 263">
              <a:extLst>
                <a:ext uri="{FF2B5EF4-FFF2-40B4-BE49-F238E27FC236}">
                  <a16:creationId xmlns:a16="http://schemas.microsoft.com/office/drawing/2014/main" id="{46975D77-B9CA-4947-964E-F47A2F7E84E2}"/>
                </a:ext>
              </a:extLst>
            </p:cNvPr>
            <p:cNvSpPr/>
            <p:nvPr/>
          </p:nvSpPr>
          <p:spPr>
            <a:xfrm>
              <a:off x="6580563" y="4249626"/>
              <a:ext cx="120886" cy="3228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5" name="正方形/長方形 264">
              <a:extLst>
                <a:ext uri="{FF2B5EF4-FFF2-40B4-BE49-F238E27FC236}">
                  <a16:creationId xmlns:a16="http://schemas.microsoft.com/office/drawing/2014/main" id="{55018983-E490-4120-B14D-4F29675EFD51}"/>
                </a:ext>
              </a:extLst>
            </p:cNvPr>
            <p:cNvSpPr/>
            <p:nvPr/>
          </p:nvSpPr>
          <p:spPr>
            <a:xfrm>
              <a:off x="6461480" y="4252702"/>
              <a:ext cx="120886" cy="1204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6" name="正方形/長方形 265">
              <a:extLst>
                <a:ext uri="{FF2B5EF4-FFF2-40B4-BE49-F238E27FC236}">
                  <a16:creationId xmlns:a16="http://schemas.microsoft.com/office/drawing/2014/main" id="{429FD605-FCA5-4C48-AD2B-D3788839FA80}"/>
                </a:ext>
              </a:extLst>
            </p:cNvPr>
            <p:cNvSpPr/>
            <p:nvPr/>
          </p:nvSpPr>
          <p:spPr>
            <a:xfrm>
              <a:off x="6689809" y="4376240"/>
              <a:ext cx="65279" cy="1964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7" name="正方形/長方形 266">
              <a:extLst>
                <a:ext uri="{FF2B5EF4-FFF2-40B4-BE49-F238E27FC236}">
                  <a16:creationId xmlns:a16="http://schemas.microsoft.com/office/drawing/2014/main" id="{1F3894D0-F152-406A-8CE1-588F3F42749E}"/>
                </a:ext>
              </a:extLst>
            </p:cNvPr>
            <p:cNvSpPr/>
            <p:nvPr/>
          </p:nvSpPr>
          <p:spPr>
            <a:xfrm>
              <a:off x="6814973" y="4759659"/>
              <a:ext cx="65279" cy="604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8" name="正方形/長方形 267">
              <a:extLst>
                <a:ext uri="{FF2B5EF4-FFF2-40B4-BE49-F238E27FC236}">
                  <a16:creationId xmlns:a16="http://schemas.microsoft.com/office/drawing/2014/main" id="{44210E22-A368-4D16-B051-FB6FDE0152FA}"/>
                </a:ext>
              </a:extLst>
            </p:cNvPr>
            <p:cNvSpPr/>
            <p:nvPr/>
          </p:nvSpPr>
          <p:spPr>
            <a:xfrm>
              <a:off x="6337188" y="4136572"/>
              <a:ext cx="65279" cy="603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9" name="正方形/長方形 268">
              <a:extLst>
                <a:ext uri="{FF2B5EF4-FFF2-40B4-BE49-F238E27FC236}">
                  <a16:creationId xmlns:a16="http://schemas.microsoft.com/office/drawing/2014/main" id="{2C675784-DFC9-4BD4-A858-A90E888B2E33}"/>
                </a:ext>
              </a:extLst>
            </p:cNvPr>
            <p:cNvSpPr/>
            <p:nvPr/>
          </p:nvSpPr>
          <p:spPr>
            <a:xfrm>
              <a:off x="6395202" y="4256370"/>
              <a:ext cx="65279" cy="603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0" name="正方形/長方形 269">
              <a:extLst>
                <a:ext uri="{FF2B5EF4-FFF2-40B4-BE49-F238E27FC236}">
                  <a16:creationId xmlns:a16="http://schemas.microsoft.com/office/drawing/2014/main" id="{874AA02F-47F2-4C09-A754-43270A2FC4D7}"/>
                </a:ext>
              </a:extLst>
            </p:cNvPr>
            <p:cNvSpPr/>
            <p:nvPr/>
          </p:nvSpPr>
          <p:spPr>
            <a:xfrm>
              <a:off x="6515506" y="4375795"/>
              <a:ext cx="65279" cy="705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1" name="正方形/長方形 270">
              <a:extLst>
                <a:ext uri="{FF2B5EF4-FFF2-40B4-BE49-F238E27FC236}">
                  <a16:creationId xmlns:a16="http://schemas.microsoft.com/office/drawing/2014/main" id="{821368D2-0A2B-42D6-8881-817E463422A4}"/>
                </a:ext>
              </a:extLst>
            </p:cNvPr>
            <p:cNvSpPr/>
            <p:nvPr/>
          </p:nvSpPr>
          <p:spPr>
            <a:xfrm>
              <a:off x="6398206" y="4437562"/>
              <a:ext cx="65279" cy="1386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2" name="正方形/長方形 271">
              <a:extLst>
                <a:ext uri="{FF2B5EF4-FFF2-40B4-BE49-F238E27FC236}">
                  <a16:creationId xmlns:a16="http://schemas.microsoft.com/office/drawing/2014/main" id="{36DA3F00-E57D-497C-BCFD-49F4DB95ADEE}"/>
                </a:ext>
              </a:extLst>
            </p:cNvPr>
            <p:cNvSpPr/>
            <p:nvPr/>
          </p:nvSpPr>
          <p:spPr>
            <a:xfrm>
              <a:off x="6450116" y="4583047"/>
              <a:ext cx="145256" cy="307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3" name="正方形/長方形 272">
              <a:extLst>
                <a:ext uri="{FF2B5EF4-FFF2-40B4-BE49-F238E27FC236}">
                  <a16:creationId xmlns:a16="http://schemas.microsoft.com/office/drawing/2014/main" id="{E95B6306-C017-44C8-AB58-F19D9B130BA7}"/>
                </a:ext>
              </a:extLst>
            </p:cNvPr>
            <p:cNvSpPr/>
            <p:nvPr/>
          </p:nvSpPr>
          <p:spPr>
            <a:xfrm>
              <a:off x="6597299" y="4635752"/>
              <a:ext cx="38220" cy="307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4" name="正方形/長方形 273">
              <a:extLst>
                <a:ext uri="{FF2B5EF4-FFF2-40B4-BE49-F238E27FC236}">
                  <a16:creationId xmlns:a16="http://schemas.microsoft.com/office/drawing/2014/main" id="{EE9A58E1-4061-4925-89A0-34A9A0B5BB8B}"/>
                </a:ext>
              </a:extLst>
            </p:cNvPr>
            <p:cNvSpPr/>
            <p:nvPr/>
          </p:nvSpPr>
          <p:spPr>
            <a:xfrm>
              <a:off x="6635578" y="4757947"/>
              <a:ext cx="54388" cy="19486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5" name="正方形/長方形 274">
              <a:extLst>
                <a:ext uri="{FF2B5EF4-FFF2-40B4-BE49-F238E27FC236}">
                  <a16:creationId xmlns:a16="http://schemas.microsoft.com/office/drawing/2014/main" id="{2F21A8B7-9C94-4077-9DE9-32228097853B}"/>
                </a:ext>
              </a:extLst>
            </p:cNvPr>
            <p:cNvSpPr/>
            <p:nvPr/>
          </p:nvSpPr>
          <p:spPr>
            <a:xfrm>
              <a:off x="6690790" y="4833617"/>
              <a:ext cx="65279" cy="6040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6" name="正方形/長方形 275">
              <a:extLst>
                <a:ext uri="{FF2B5EF4-FFF2-40B4-BE49-F238E27FC236}">
                  <a16:creationId xmlns:a16="http://schemas.microsoft.com/office/drawing/2014/main" id="{AACA2B0B-D204-4D5D-A56F-781ACD2B2226}"/>
                </a:ext>
              </a:extLst>
            </p:cNvPr>
            <p:cNvSpPr/>
            <p:nvPr/>
          </p:nvSpPr>
          <p:spPr>
            <a:xfrm>
              <a:off x="6522691" y="4886108"/>
              <a:ext cx="67903" cy="652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7" name="正方形/長方形 276">
              <a:extLst>
                <a:ext uri="{FF2B5EF4-FFF2-40B4-BE49-F238E27FC236}">
                  <a16:creationId xmlns:a16="http://schemas.microsoft.com/office/drawing/2014/main" id="{AAE98737-EDE6-4EBC-8038-7C7CF70F2983}"/>
                </a:ext>
              </a:extLst>
            </p:cNvPr>
            <p:cNvSpPr/>
            <p:nvPr/>
          </p:nvSpPr>
          <p:spPr>
            <a:xfrm>
              <a:off x="6402012" y="4704676"/>
              <a:ext cx="67903" cy="652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8" name="正方形/長方形 277">
              <a:extLst>
                <a:ext uri="{FF2B5EF4-FFF2-40B4-BE49-F238E27FC236}">
                  <a16:creationId xmlns:a16="http://schemas.microsoft.com/office/drawing/2014/main" id="{CA2A51B5-9E98-4B71-8D18-F299CAAEA7E7}"/>
                </a:ext>
              </a:extLst>
            </p:cNvPr>
            <p:cNvSpPr/>
            <p:nvPr/>
          </p:nvSpPr>
          <p:spPr>
            <a:xfrm>
              <a:off x="6977888" y="3239446"/>
              <a:ext cx="132395" cy="71462"/>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9" name="正方形/長方形 348">
              <a:extLst>
                <a:ext uri="{FF2B5EF4-FFF2-40B4-BE49-F238E27FC236}">
                  <a16:creationId xmlns:a16="http://schemas.microsoft.com/office/drawing/2014/main" id="{A57961CD-BB25-49C1-9D9D-F88E8521FB13}"/>
                </a:ext>
              </a:extLst>
            </p:cNvPr>
            <p:cNvSpPr/>
            <p:nvPr/>
          </p:nvSpPr>
          <p:spPr>
            <a:xfrm>
              <a:off x="2452841" y="3513833"/>
              <a:ext cx="167632" cy="49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0" name="正方形/長方形 349">
              <a:extLst>
                <a:ext uri="{FF2B5EF4-FFF2-40B4-BE49-F238E27FC236}">
                  <a16:creationId xmlns:a16="http://schemas.microsoft.com/office/drawing/2014/main" id="{3C7325E3-4014-4FE1-9C17-097CD6D3A8A2}"/>
                </a:ext>
              </a:extLst>
            </p:cNvPr>
            <p:cNvSpPr/>
            <p:nvPr/>
          </p:nvSpPr>
          <p:spPr>
            <a:xfrm>
              <a:off x="2455895" y="3689814"/>
              <a:ext cx="167632" cy="49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1" name="正方形/長方形 350">
              <a:extLst>
                <a:ext uri="{FF2B5EF4-FFF2-40B4-BE49-F238E27FC236}">
                  <a16:creationId xmlns:a16="http://schemas.microsoft.com/office/drawing/2014/main" id="{3CEF23DD-1086-41C2-B267-92981FA91B15}"/>
                </a:ext>
              </a:extLst>
            </p:cNvPr>
            <p:cNvSpPr/>
            <p:nvPr/>
          </p:nvSpPr>
          <p:spPr>
            <a:xfrm>
              <a:off x="2694233" y="3821711"/>
              <a:ext cx="65377" cy="1083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2" name="正方形/長方形 351">
              <a:extLst>
                <a:ext uri="{FF2B5EF4-FFF2-40B4-BE49-F238E27FC236}">
                  <a16:creationId xmlns:a16="http://schemas.microsoft.com/office/drawing/2014/main" id="{67C7DEBE-A55D-4303-8FAA-8F4354BA1CDA}"/>
                </a:ext>
              </a:extLst>
            </p:cNvPr>
            <p:cNvSpPr/>
            <p:nvPr/>
          </p:nvSpPr>
          <p:spPr>
            <a:xfrm>
              <a:off x="8899659" y="3499192"/>
              <a:ext cx="247287" cy="1350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3" name="正方形/長方形 352">
              <a:extLst>
                <a:ext uri="{FF2B5EF4-FFF2-40B4-BE49-F238E27FC236}">
                  <a16:creationId xmlns:a16="http://schemas.microsoft.com/office/drawing/2014/main" id="{1DD939F8-AC6F-40E3-96C2-8B1926A90D9C}"/>
                </a:ext>
              </a:extLst>
            </p:cNvPr>
            <p:cNvSpPr/>
            <p:nvPr/>
          </p:nvSpPr>
          <p:spPr>
            <a:xfrm>
              <a:off x="9322046" y="3179876"/>
              <a:ext cx="154560" cy="3150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4" name="正方形/長方形 353">
              <a:extLst>
                <a:ext uri="{FF2B5EF4-FFF2-40B4-BE49-F238E27FC236}">
                  <a16:creationId xmlns:a16="http://schemas.microsoft.com/office/drawing/2014/main" id="{55530D9B-7954-4AFE-8336-DDD4FE39115B}"/>
                </a:ext>
              </a:extLst>
            </p:cNvPr>
            <p:cNvSpPr/>
            <p:nvPr/>
          </p:nvSpPr>
          <p:spPr>
            <a:xfrm>
              <a:off x="8722983" y="3811055"/>
              <a:ext cx="372217" cy="136344"/>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5" name="正方形/長方形 354">
              <a:extLst>
                <a:ext uri="{FF2B5EF4-FFF2-40B4-BE49-F238E27FC236}">
                  <a16:creationId xmlns:a16="http://schemas.microsoft.com/office/drawing/2014/main" id="{79A2C2C6-3291-4CDF-AB4A-845C69AC5062}"/>
                </a:ext>
              </a:extLst>
            </p:cNvPr>
            <p:cNvSpPr/>
            <p:nvPr/>
          </p:nvSpPr>
          <p:spPr>
            <a:xfrm>
              <a:off x="8842195" y="3621332"/>
              <a:ext cx="304164" cy="1350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6" name="正方形/長方形 355">
              <a:extLst>
                <a:ext uri="{FF2B5EF4-FFF2-40B4-BE49-F238E27FC236}">
                  <a16:creationId xmlns:a16="http://schemas.microsoft.com/office/drawing/2014/main" id="{09FEC347-FAA6-4076-8B19-6B519FB70B50}"/>
                </a:ext>
              </a:extLst>
            </p:cNvPr>
            <p:cNvSpPr/>
            <p:nvPr/>
          </p:nvSpPr>
          <p:spPr>
            <a:xfrm>
              <a:off x="8779227" y="3751600"/>
              <a:ext cx="304164" cy="580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7" name="正方形/長方形 356">
              <a:extLst>
                <a:ext uri="{FF2B5EF4-FFF2-40B4-BE49-F238E27FC236}">
                  <a16:creationId xmlns:a16="http://schemas.microsoft.com/office/drawing/2014/main" id="{BA26A7CF-AD5E-4681-9844-07274468E81D}"/>
                </a:ext>
              </a:extLst>
            </p:cNvPr>
            <p:cNvSpPr/>
            <p:nvPr/>
          </p:nvSpPr>
          <p:spPr>
            <a:xfrm>
              <a:off x="9136207" y="3939701"/>
              <a:ext cx="123584" cy="6564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8" name="正方形/長方形 357">
              <a:extLst>
                <a:ext uri="{FF2B5EF4-FFF2-40B4-BE49-F238E27FC236}">
                  <a16:creationId xmlns:a16="http://schemas.microsoft.com/office/drawing/2014/main" id="{C694235E-6ECB-4DB8-AB50-ACA16C7BCF11}"/>
                </a:ext>
              </a:extLst>
            </p:cNvPr>
            <p:cNvSpPr/>
            <p:nvPr/>
          </p:nvSpPr>
          <p:spPr>
            <a:xfrm>
              <a:off x="9088672" y="3881927"/>
              <a:ext cx="235602" cy="598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9" name="正方形/長方形 358">
              <a:extLst>
                <a:ext uri="{FF2B5EF4-FFF2-40B4-BE49-F238E27FC236}">
                  <a16:creationId xmlns:a16="http://schemas.microsoft.com/office/drawing/2014/main" id="{3CBC767F-9722-4A4D-9182-13CFAF1783C3}"/>
                </a:ext>
              </a:extLst>
            </p:cNvPr>
            <p:cNvSpPr/>
            <p:nvPr/>
          </p:nvSpPr>
          <p:spPr>
            <a:xfrm>
              <a:off x="9124038" y="3820583"/>
              <a:ext cx="219110" cy="65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0" name="正方形/長方形 359">
              <a:extLst>
                <a:ext uri="{FF2B5EF4-FFF2-40B4-BE49-F238E27FC236}">
                  <a16:creationId xmlns:a16="http://schemas.microsoft.com/office/drawing/2014/main" id="{767F24EF-042D-41EC-A21F-D86B17E7BA16}"/>
                </a:ext>
              </a:extLst>
            </p:cNvPr>
            <p:cNvSpPr/>
            <p:nvPr/>
          </p:nvSpPr>
          <p:spPr>
            <a:xfrm>
              <a:off x="9186430" y="3754475"/>
              <a:ext cx="208155" cy="65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1" name="正方形/長方形 360">
              <a:extLst>
                <a:ext uri="{FF2B5EF4-FFF2-40B4-BE49-F238E27FC236}">
                  <a16:creationId xmlns:a16="http://schemas.microsoft.com/office/drawing/2014/main" id="{49E52085-CE15-4DFA-A56F-B89381A032D1}"/>
                </a:ext>
              </a:extLst>
            </p:cNvPr>
            <p:cNvSpPr/>
            <p:nvPr/>
          </p:nvSpPr>
          <p:spPr>
            <a:xfrm>
              <a:off x="9193916" y="3688526"/>
              <a:ext cx="241498" cy="65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2" name="正方形/長方形 361">
              <a:extLst>
                <a:ext uri="{FF2B5EF4-FFF2-40B4-BE49-F238E27FC236}">
                  <a16:creationId xmlns:a16="http://schemas.microsoft.com/office/drawing/2014/main" id="{DD7C21A3-C385-435D-BD16-91059B8070AA}"/>
                </a:ext>
              </a:extLst>
            </p:cNvPr>
            <p:cNvSpPr/>
            <p:nvPr/>
          </p:nvSpPr>
          <p:spPr>
            <a:xfrm>
              <a:off x="9254755" y="3622736"/>
              <a:ext cx="229493" cy="88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3" name="正方形/長方形 362">
              <a:extLst>
                <a:ext uri="{FF2B5EF4-FFF2-40B4-BE49-F238E27FC236}">
                  <a16:creationId xmlns:a16="http://schemas.microsoft.com/office/drawing/2014/main" id="{A2BE9696-0A33-46A2-A920-3634DDE6A7E3}"/>
                </a:ext>
              </a:extLst>
            </p:cNvPr>
            <p:cNvSpPr/>
            <p:nvPr/>
          </p:nvSpPr>
          <p:spPr>
            <a:xfrm>
              <a:off x="9248719" y="3558044"/>
              <a:ext cx="222258" cy="74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4" name="正方形/長方形 363">
              <a:extLst>
                <a:ext uri="{FF2B5EF4-FFF2-40B4-BE49-F238E27FC236}">
                  <a16:creationId xmlns:a16="http://schemas.microsoft.com/office/drawing/2014/main" id="{B8E21456-D0C5-46BC-8D21-3E744DF12584}"/>
                </a:ext>
              </a:extLst>
            </p:cNvPr>
            <p:cNvSpPr/>
            <p:nvPr/>
          </p:nvSpPr>
          <p:spPr>
            <a:xfrm>
              <a:off x="9261823" y="3496333"/>
              <a:ext cx="229493" cy="666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8" name="正方形/長方形 367">
              <a:extLst>
                <a:ext uri="{FF2B5EF4-FFF2-40B4-BE49-F238E27FC236}">
                  <a16:creationId xmlns:a16="http://schemas.microsoft.com/office/drawing/2014/main" id="{C188DEC0-CB7B-422B-886F-B6D340C54AFA}"/>
                </a:ext>
              </a:extLst>
            </p:cNvPr>
            <p:cNvSpPr/>
            <p:nvPr/>
          </p:nvSpPr>
          <p:spPr>
            <a:xfrm>
              <a:off x="9019588" y="3434695"/>
              <a:ext cx="190925" cy="65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9" name="正方形/長方形 368">
              <a:extLst>
                <a:ext uri="{FF2B5EF4-FFF2-40B4-BE49-F238E27FC236}">
                  <a16:creationId xmlns:a16="http://schemas.microsoft.com/office/drawing/2014/main" id="{57EB48F4-1004-4FFC-B51A-152CFFD08D3E}"/>
                </a:ext>
              </a:extLst>
            </p:cNvPr>
            <p:cNvSpPr/>
            <p:nvPr/>
          </p:nvSpPr>
          <p:spPr>
            <a:xfrm>
              <a:off x="9025457" y="3369455"/>
              <a:ext cx="190925" cy="65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0" name="正方形/長方形 369">
              <a:extLst>
                <a:ext uri="{FF2B5EF4-FFF2-40B4-BE49-F238E27FC236}">
                  <a16:creationId xmlns:a16="http://schemas.microsoft.com/office/drawing/2014/main" id="{EDE1C526-49E6-4467-BC0F-BC4CAF607C79}"/>
                </a:ext>
              </a:extLst>
            </p:cNvPr>
            <p:cNvSpPr/>
            <p:nvPr/>
          </p:nvSpPr>
          <p:spPr>
            <a:xfrm>
              <a:off x="9072417" y="3307302"/>
              <a:ext cx="137465" cy="65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1" name="正方形/長方形 370">
              <a:extLst>
                <a:ext uri="{FF2B5EF4-FFF2-40B4-BE49-F238E27FC236}">
                  <a16:creationId xmlns:a16="http://schemas.microsoft.com/office/drawing/2014/main" id="{BD843080-FBA9-4EB1-A597-5114D0E6F499}"/>
                </a:ext>
              </a:extLst>
            </p:cNvPr>
            <p:cNvSpPr/>
            <p:nvPr/>
          </p:nvSpPr>
          <p:spPr>
            <a:xfrm>
              <a:off x="9075774" y="3243936"/>
              <a:ext cx="78356" cy="65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2" name="正方形/長方形 371">
              <a:extLst>
                <a:ext uri="{FF2B5EF4-FFF2-40B4-BE49-F238E27FC236}">
                  <a16:creationId xmlns:a16="http://schemas.microsoft.com/office/drawing/2014/main" id="{F6291789-4B50-423E-BFDA-C67CC995BB5C}"/>
                </a:ext>
              </a:extLst>
            </p:cNvPr>
            <p:cNvSpPr/>
            <p:nvPr/>
          </p:nvSpPr>
          <p:spPr>
            <a:xfrm>
              <a:off x="9136765" y="3178334"/>
              <a:ext cx="182395" cy="65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3" name="正方形/長方形 372">
              <a:extLst>
                <a:ext uri="{FF2B5EF4-FFF2-40B4-BE49-F238E27FC236}">
                  <a16:creationId xmlns:a16="http://schemas.microsoft.com/office/drawing/2014/main" id="{1205D2BA-072B-40D5-860D-32F89544A2B1}"/>
                </a:ext>
              </a:extLst>
            </p:cNvPr>
            <p:cNvSpPr/>
            <p:nvPr/>
          </p:nvSpPr>
          <p:spPr>
            <a:xfrm>
              <a:off x="9254769" y="3243936"/>
              <a:ext cx="81458" cy="65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6" name="正方形/長方形 375">
              <a:extLst>
                <a:ext uri="{FF2B5EF4-FFF2-40B4-BE49-F238E27FC236}">
                  <a16:creationId xmlns:a16="http://schemas.microsoft.com/office/drawing/2014/main" id="{32BF876C-7C93-4536-BEF1-D68E8521FDF5}"/>
                </a:ext>
              </a:extLst>
            </p:cNvPr>
            <p:cNvSpPr/>
            <p:nvPr/>
          </p:nvSpPr>
          <p:spPr>
            <a:xfrm>
              <a:off x="9073090" y="3056496"/>
              <a:ext cx="368442" cy="65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7" name="正方形/長方形 376">
              <a:extLst>
                <a:ext uri="{FF2B5EF4-FFF2-40B4-BE49-F238E27FC236}">
                  <a16:creationId xmlns:a16="http://schemas.microsoft.com/office/drawing/2014/main" id="{78BA00CE-CF9C-42A6-826E-18204876D121}"/>
                </a:ext>
              </a:extLst>
            </p:cNvPr>
            <p:cNvSpPr/>
            <p:nvPr/>
          </p:nvSpPr>
          <p:spPr>
            <a:xfrm>
              <a:off x="9201052" y="3114575"/>
              <a:ext cx="243172" cy="652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3" name="正方形/長方形 382">
              <a:extLst>
                <a:ext uri="{FF2B5EF4-FFF2-40B4-BE49-F238E27FC236}">
                  <a16:creationId xmlns:a16="http://schemas.microsoft.com/office/drawing/2014/main" id="{20182F3E-1032-49CA-8D49-8E1CF291E0C4}"/>
                </a:ext>
              </a:extLst>
            </p:cNvPr>
            <p:cNvSpPr/>
            <p:nvPr/>
          </p:nvSpPr>
          <p:spPr>
            <a:xfrm>
              <a:off x="7998275" y="1490852"/>
              <a:ext cx="80876" cy="565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3" name="正方形/長方形 392">
              <a:extLst>
                <a:ext uri="{FF2B5EF4-FFF2-40B4-BE49-F238E27FC236}">
                  <a16:creationId xmlns:a16="http://schemas.microsoft.com/office/drawing/2014/main" id="{ABCC585A-DA61-4F55-BA07-ADCDCBF98C52}"/>
                </a:ext>
              </a:extLst>
            </p:cNvPr>
            <p:cNvSpPr/>
            <p:nvPr/>
          </p:nvSpPr>
          <p:spPr>
            <a:xfrm>
              <a:off x="3683387" y="2290702"/>
              <a:ext cx="641672" cy="5042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4" name="正方形/長方形 393">
              <a:extLst>
                <a:ext uri="{FF2B5EF4-FFF2-40B4-BE49-F238E27FC236}">
                  <a16:creationId xmlns:a16="http://schemas.microsoft.com/office/drawing/2014/main" id="{7DE50DCE-7F21-4B48-8C56-AA7DEE370CD9}"/>
                </a:ext>
              </a:extLst>
            </p:cNvPr>
            <p:cNvSpPr/>
            <p:nvPr/>
          </p:nvSpPr>
          <p:spPr>
            <a:xfrm>
              <a:off x="3468493" y="2491331"/>
              <a:ext cx="227119" cy="2742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5" name="正方形/長方形 394">
              <a:extLst>
                <a:ext uri="{FF2B5EF4-FFF2-40B4-BE49-F238E27FC236}">
                  <a16:creationId xmlns:a16="http://schemas.microsoft.com/office/drawing/2014/main" id="{AED73B98-9A89-4EDE-994F-B19762FF2E6D}"/>
                </a:ext>
              </a:extLst>
            </p:cNvPr>
            <p:cNvSpPr/>
            <p:nvPr/>
          </p:nvSpPr>
          <p:spPr>
            <a:xfrm>
              <a:off x="4326927" y="2503087"/>
              <a:ext cx="236204" cy="2742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6" name="正方形/長方形 395">
              <a:extLst>
                <a:ext uri="{FF2B5EF4-FFF2-40B4-BE49-F238E27FC236}">
                  <a16:creationId xmlns:a16="http://schemas.microsoft.com/office/drawing/2014/main" id="{5705035C-3662-467B-AABC-18E9EED43C8D}"/>
                </a:ext>
              </a:extLst>
            </p:cNvPr>
            <p:cNvSpPr/>
            <p:nvPr/>
          </p:nvSpPr>
          <p:spPr>
            <a:xfrm>
              <a:off x="3359285" y="1154254"/>
              <a:ext cx="179515"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7" name="正方形/長方形 396">
              <a:extLst>
                <a:ext uri="{FF2B5EF4-FFF2-40B4-BE49-F238E27FC236}">
                  <a16:creationId xmlns:a16="http://schemas.microsoft.com/office/drawing/2014/main" id="{502FF413-68E3-4C44-8948-954A753B4B4C}"/>
                </a:ext>
              </a:extLst>
            </p:cNvPr>
            <p:cNvSpPr/>
            <p:nvPr/>
          </p:nvSpPr>
          <p:spPr>
            <a:xfrm>
              <a:off x="3394894" y="1230654"/>
              <a:ext cx="236140"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8" name="正方形/長方形 397">
              <a:extLst>
                <a:ext uri="{FF2B5EF4-FFF2-40B4-BE49-F238E27FC236}">
                  <a16:creationId xmlns:a16="http://schemas.microsoft.com/office/drawing/2014/main" id="{C954386F-9BCA-457E-922E-BCD2A1845C7F}"/>
                </a:ext>
              </a:extLst>
            </p:cNvPr>
            <p:cNvSpPr/>
            <p:nvPr/>
          </p:nvSpPr>
          <p:spPr>
            <a:xfrm>
              <a:off x="3399029" y="1301449"/>
              <a:ext cx="236140"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9" name="正方形/長方形 398">
              <a:extLst>
                <a:ext uri="{FF2B5EF4-FFF2-40B4-BE49-F238E27FC236}">
                  <a16:creationId xmlns:a16="http://schemas.microsoft.com/office/drawing/2014/main" id="{2B4FAD4D-3F07-4CCB-B309-6A93EDC85AE0}"/>
                </a:ext>
              </a:extLst>
            </p:cNvPr>
            <p:cNvSpPr/>
            <p:nvPr/>
          </p:nvSpPr>
          <p:spPr>
            <a:xfrm>
              <a:off x="3399026" y="1369540"/>
              <a:ext cx="236140"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0" name="正方形/長方形 399">
              <a:extLst>
                <a:ext uri="{FF2B5EF4-FFF2-40B4-BE49-F238E27FC236}">
                  <a16:creationId xmlns:a16="http://schemas.microsoft.com/office/drawing/2014/main" id="{D53E3818-B0B2-4CD2-89CC-7A9828491B52}"/>
                </a:ext>
              </a:extLst>
            </p:cNvPr>
            <p:cNvSpPr/>
            <p:nvPr/>
          </p:nvSpPr>
          <p:spPr>
            <a:xfrm>
              <a:off x="3463839" y="1439946"/>
              <a:ext cx="281005"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1" name="正方形/長方形 400">
              <a:extLst>
                <a:ext uri="{FF2B5EF4-FFF2-40B4-BE49-F238E27FC236}">
                  <a16:creationId xmlns:a16="http://schemas.microsoft.com/office/drawing/2014/main" id="{E29F5464-D5A5-4099-8BD3-BDB6914BA37C}"/>
                </a:ext>
              </a:extLst>
            </p:cNvPr>
            <p:cNvSpPr/>
            <p:nvPr/>
          </p:nvSpPr>
          <p:spPr>
            <a:xfrm>
              <a:off x="3466339" y="1518347"/>
              <a:ext cx="362497"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2" name="正方形/長方形 401">
              <a:extLst>
                <a:ext uri="{FF2B5EF4-FFF2-40B4-BE49-F238E27FC236}">
                  <a16:creationId xmlns:a16="http://schemas.microsoft.com/office/drawing/2014/main" id="{D4AC0F83-A89D-434E-AEF9-F8F4D4E1B0D6}"/>
                </a:ext>
              </a:extLst>
            </p:cNvPr>
            <p:cNvSpPr/>
            <p:nvPr/>
          </p:nvSpPr>
          <p:spPr>
            <a:xfrm>
              <a:off x="3451139" y="1584167"/>
              <a:ext cx="445871"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3" name="正方形/長方形 402">
              <a:extLst>
                <a:ext uri="{FF2B5EF4-FFF2-40B4-BE49-F238E27FC236}">
                  <a16:creationId xmlns:a16="http://schemas.microsoft.com/office/drawing/2014/main" id="{B010B1A9-FE72-473E-A99D-61DAF857C695}"/>
                </a:ext>
              </a:extLst>
            </p:cNvPr>
            <p:cNvSpPr/>
            <p:nvPr/>
          </p:nvSpPr>
          <p:spPr>
            <a:xfrm>
              <a:off x="3450132" y="1658963"/>
              <a:ext cx="387907"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4" name="正方形/長方形 403">
              <a:extLst>
                <a:ext uri="{FF2B5EF4-FFF2-40B4-BE49-F238E27FC236}">
                  <a16:creationId xmlns:a16="http://schemas.microsoft.com/office/drawing/2014/main" id="{1A10654C-2999-4FEA-B2F9-565DE0BF3820}"/>
                </a:ext>
              </a:extLst>
            </p:cNvPr>
            <p:cNvSpPr/>
            <p:nvPr/>
          </p:nvSpPr>
          <p:spPr>
            <a:xfrm>
              <a:off x="3458441" y="1726774"/>
              <a:ext cx="387907"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5" name="正方形/長方形 404">
              <a:extLst>
                <a:ext uri="{FF2B5EF4-FFF2-40B4-BE49-F238E27FC236}">
                  <a16:creationId xmlns:a16="http://schemas.microsoft.com/office/drawing/2014/main" id="{91B5E6C3-872D-4EF2-8A77-FC16CD900669}"/>
                </a:ext>
              </a:extLst>
            </p:cNvPr>
            <p:cNvSpPr/>
            <p:nvPr/>
          </p:nvSpPr>
          <p:spPr>
            <a:xfrm>
              <a:off x="3571379" y="1798215"/>
              <a:ext cx="271534"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6" name="正方形/長方形 405">
              <a:extLst>
                <a:ext uri="{FF2B5EF4-FFF2-40B4-BE49-F238E27FC236}">
                  <a16:creationId xmlns:a16="http://schemas.microsoft.com/office/drawing/2014/main" id="{9B744B6A-DE80-4B97-B069-5DF06E4BC5D8}"/>
                </a:ext>
              </a:extLst>
            </p:cNvPr>
            <p:cNvSpPr/>
            <p:nvPr/>
          </p:nvSpPr>
          <p:spPr>
            <a:xfrm>
              <a:off x="3582494" y="1871806"/>
              <a:ext cx="255301"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7" name="正方形/長方形 406">
              <a:extLst>
                <a:ext uri="{FF2B5EF4-FFF2-40B4-BE49-F238E27FC236}">
                  <a16:creationId xmlns:a16="http://schemas.microsoft.com/office/drawing/2014/main" id="{8A0BCFF8-01D3-4A91-AC25-1A382110C406}"/>
                </a:ext>
              </a:extLst>
            </p:cNvPr>
            <p:cNvSpPr/>
            <p:nvPr/>
          </p:nvSpPr>
          <p:spPr>
            <a:xfrm>
              <a:off x="3590225" y="1940382"/>
              <a:ext cx="247642" cy="767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8" name="正方形/長方形 407">
              <a:extLst>
                <a:ext uri="{FF2B5EF4-FFF2-40B4-BE49-F238E27FC236}">
                  <a16:creationId xmlns:a16="http://schemas.microsoft.com/office/drawing/2014/main" id="{3E2B7A0D-FAD7-4FC1-851D-D438A0CBD852}"/>
                </a:ext>
              </a:extLst>
            </p:cNvPr>
            <p:cNvSpPr/>
            <p:nvPr/>
          </p:nvSpPr>
          <p:spPr>
            <a:xfrm>
              <a:off x="3942906" y="1909605"/>
              <a:ext cx="267500" cy="1297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9" name="正方形/長方形 408">
              <a:extLst>
                <a:ext uri="{FF2B5EF4-FFF2-40B4-BE49-F238E27FC236}">
                  <a16:creationId xmlns:a16="http://schemas.microsoft.com/office/drawing/2014/main" id="{3189286F-453E-46C9-ACB2-AA5F46337FCF}"/>
                </a:ext>
              </a:extLst>
            </p:cNvPr>
            <p:cNvSpPr/>
            <p:nvPr/>
          </p:nvSpPr>
          <p:spPr>
            <a:xfrm>
              <a:off x="3647310" y="2015471"/>
              <a:ext cx="401363" cy="2941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0" name="正方形/長方形 409">
              <a:extLst>
                <a:ext uri="{FF2B5EF4-FFF2-40B4-BE49-F238E27FC236}">
                  <a16:creationId xmlns:a16="http://schemas.microsoft.com/office/drawing/2014/main" id="{672A524B-B176-4EE1-8B77-A0261D5E5587}"/>
                </a:ext>
              </a:extLst>
            </p:cNvPr>
            <p:cNvSpPr/>
            <p:nvPr/>
          </p:nvSpPr>
          <p:spPr>
            <a:xfrm>
              <a:off x="4016506" y="2170417"/>
              <a:ext cx="113520" cy="126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1" name="正方形/長方形 410">
              <a:extLst>
                <a:ext uri="{FF2B5EF4-FFF2-40B4-BE49-F238E27FC236}">
                  <a16:creationId xmlns:a16="http://schemas.microsoft.com/office/drawing/2014/main" id="{6AF5B028-16BD-4FCA-8B62-0A344BC1E408}"/>
                </a:ext>
              </a:extLst>
            </p:cNvPr>
            <p:cNvSpPr/>
            <p:nvPr/>
          </p:nvSpPr>
          <p:spPr>
            <a:xfrm>
              <a:off x="4325035" y="2417295"/>
              <a:ext cx="154387" cy="884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2" name="正方形/長方形 411">
              <a:extLst>
                <a:ext uri="{FF2B5EF4-FFF2-40B4-BE49-F238E27FC236}">
                  <a16:creationId xmlns:a16="http://schemas.microsoft.com/office/drawing/2014/main" id="{ECAFC8B6-4620-44EE-9E95-640E3C3A533C}"/>
                </a:ext>
              </a:extLst>
            </p:cNvPr>
            <p:cNvSpPr/>
            <p:nvPr/>
          </p:nvSpPr>
          <p:spPr>
            <a:xfrm>
              <a:off x="4105839" y="2232532"/>
              <a:ext cx="96934" cy="884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3" name="正方形/長方形 412">
              <a:extLst>
                <a:ext uri="{FF2B5EF4-FFF2-40B4-BE49-F238E27FC236}">
                  <a16:creationId xmlns:a16="http://schemas.microsoft.com/office/drawing/2014/main" id="{51695D92-63B5-4B87-BEE0-C1AB093F8544}"/>
                </a:ext>
              </a:extLst>
            </p:cNvPr>
            <p:cNvSpPr/>
            <p:nvPr/>
          </p:nvSpPr>
          <p:spPr>
            <a:xfrm>
              <a:off x="3585071" y="2414739"/>
              <a:ext cx="96934" cy="884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4" name="正方形/長方形 413">
              <a:extLst>
                <a:ext uri="{FF2B5EF4-FFF2-40B4-BE49-F238E27FC236}">
                  <a16:creationId xmlns:a16="http://schemas.microsoft.com/office/drawing/2014/main" id="{B9454480-A747-4DAB-87AD-321BC2734812}"/>
                </a:ext>
              </a:extLst>
            </p:cNvPr>
            <p:cNvSpPr/>
            <p:nvPr/>
          </p:nvSpPr>
          <p:spPr>
            <a:xfrm>
              <a:off x="3412289" y="2553246"/>
              <a:ext cx="63006" cy="1262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5" name="正方形/長方形 414">
              <a:extLst>
                <a:ext uri="{FF2B5EF4-FFF2-40B4-BE49-F238E27FC236}">
                  <a16:creationId xmlns:a16="http://schemas.microsoft.com/office/drawing/2014/main" id="{5EAC901F-9CE7-4950-AD9B-A6ECE321A527}"/>
                </a:ext>
              </a:extLst>
            </p:cNvPr>
            <p:cNvSpPr/>
            <p:nvPr/>
          </p:nvSpPr>
          <p:spPr>
            <a:xfrm>
              <a:off x="3348487" y="2672925"/>
              <a:ext cx="63006" cy="1262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6" name="正方形/長方形 415">
              <a:extLst>
                <a:ext uri="{FF2B5EF4-FFF2-40B4-BE49-F238E27FC236}">
                  <a16:creationId xmlns:a16="http://schemas.microsoft.com/office/drawing/2014/main" id="{92D301FA-9B2C-49BD-BA3A-6BAA17A6BF2A}"/>
                </a:ext>
              </a:extLst>
            </p:cNvPr>
            <p:cNvSpPr/>
            <p:nvPr/>
          </p:nvSpPr>
          <p:spPr>
            <a:xfrm flipV="1">
              <a:off x="3219089" y="2729483"/>
              <a:ext cx="521177" cy="467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7" name="正方形/長方形 416">
              <a:extLst>
                <a:ext uri="{FF2B5EF4-FFF2-40B4-BE49-F238E27FC236}">
                  <a16:creationId xmlns:a16="http://schemas.microsoft.com/office/drawing/2014/main" id="{1CDF9FFA-6549-479E-95B5-174C50FCDFA6}"/>
                </a:ext>
              </a:extLst>
            </p:cNvPr>
            <p:cNvSpPr/>
            <p:nvPr/>
          </p:nvSpPr>
          <p:spPr>
            <a:xfrm>
              <a:off x="2570361" y="906905"/>
              <a:ext cx="544286" cy="457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8" name="正方形/長方形 417">
              <a:extLst>
                <a:ext uri="{FF2B5EF4-FFF2-40B4-BE49-F238E27FC236}">
                  <a16:creationId xmlns:a16="http://schemas.microsoft.com/office/drawing/2014/main" id="{5DB677C5-1CAE-47CC-95DE-725FF75D7338}"/>
                </a:ext>
              </a:extLst>
            </p:cNvPr>
            <p:cNvSpPr/>
            <p:nvPr/>
          </p:nvSpPr>
          <p:spPr>
            <a:xfrm>
              <a:off x="3361255" y="917939"/>
              <a:ext cx="454635" cy="745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9" name="正方形/長方形 418">
              <a:extLst>
                <a:ext uri="{FF2B5EF4-FFF2-40B4-BE49-F238E27FC236}">
                  <a16:creationId xmlns:a16="http://schemas.microsoft.com/office/drawing/2014/main" id="{D9537FB1-4339-4B76-9C70-524CCE6AE175}"/>
                </a:ext>
              </a:extLst>
            </p:cNvPr>
            <p:cNvSpPr/>
            <p:nvPr/>
          </p:nvSpPr>
          <p:spPr>
            <a:xfrm>
              <a:off x="3350499" y="994875"/>
              <a:ext cx="295512" cy="1254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0" name="正方形/長方形 419">
              <a:extLst>
                <a:ext uri="{FF2B5EF4-FFF2-40B4-BE49-F238E27FC236}">
                  <a16:creationId xmlns:a16="http://schemas.microsoft.com/office/drawing/2014/main" id="{860355BE-8E45-465D-A177-432D8A60116D}"/>
                </a:ext>
              </a:extLst>
            </p:cNvPr>
            <p:cNvSpPr/>
            <p:nvPr/>
          </p:nvSpPr>
          <p:spPr>
            <a:xfrm>
              <a:off x="3641383" y="986908"/>
              <a:ext cx="73878" cy="1254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1" name="正方形/長方形 420">
              <a:extLst>
                <a:ext uri="{FF2B5EF4-FFF2-40B4-BE49-F238E27FC236}">
                  <a16:creationId xmlns:a16="http://schemas.microsoft.com/office/drawing/2014/main" id="{EE6AB25B-E416-408F-9A71-855FD73BFF3A}"/>
                </a:ext>
              </a:extLst>
            </p:cNvPr>
            <p:cNvSpPr/>
            <p:nvPr/>
          </p:nvSpPr>
          <p:spPr>
            <a:xfrm>
              <a:off x="3536182" y="1105723"/>
              <a:ext cx="73878" cy="1254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2" name="正方形/長方形 421">
              <a:extLst>
                <a:ext uri="{FF2B5EF4-FFF2-40B4-BE49-F238E27FC236}">
                  <a16:creationId xmlns:a16="http://schemas.microsoft.com/office/drawing/2014/main" id="{D8E2E081-399F-4D9A-BDC0-E02CBA279A48}"/>
                </a:ext>
              </a:extLst>
            </p:cNvPr>
            <p:cNvSpPr/>
            <p:nvPr/>
          </p:nvSpPr>
          <p:spPr>
            <a:xfrm>
              <a:off x="2931779" y="1347035"/>
              <a:ext cx="365183" cy="2640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3" name="正方形/長方形 422">
              <a:extLst>
                <a:ext uri="{FF2B5EF4-FFF2-40B4-BE49-F238E27FC236}">
                  <a16:creationId xmlns:a16="http://schemas.microsoft.com/office/drawing/2014/main" id="{F17743AE-8842-410D-B9A4-177D63FA5D20}"/>
                </a:ext>
              </a:extLst>
            </p:cNvPr>
            <p:cNvSpPr/>
            <p:nvPr/>
          </p:nvSpPr>
          <p:spPr>
            <a:xfrm>
              <a:off x="2993545" y="2110533"/>
              <a:ext cx="660971" cy="2640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4" name="正方形/長方形 423">
              <a:extLst>
                <a:ext uri="{FF2B5EF4-FFF2-40B4-BE49-F238E27FC236}">
                  <a16:creationId xmlns:a16="http://schemas.microsoft.com/office/drawing/2014/main" id="{26EFA4EB-D45B-4B96-AF25-8A84DC91FD4A}"/>
                </a:ext>
              </a:extLst>
            </p:cNvPr>
            <p:cNvSpPr/>
            <p:nvPr/>
          </p:nvSpPr>
          <p:spPr>
            <a:xfrm>
              <a:off x="2985251" y="2364485"/>
              <a:ext cx="435707" cy="3088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5" name="正方形/長方形 424">
              <a:extLst>
                <a:ext uri="{FF2B5EF4-FFF2-40B4-BE49-F238E27FC236}">
                  <a16:creationId xmlns:a16="http://schemas.microsoft.com/office/drawing/2014/main" id="{6F07D823-7B7F-44A7-9030-9F8118AF9BE8}"/>
                </a:ext>
              </a:extLst>
            </p:cNvPr>
            <p:cNvSpPr/>
            <p:nvPr/>
          </p:nvSpPr>
          <p:spPr>
            <a:xfrm>
              <a:off x="2995328" y="1104766"/>
              <a:ext cx="295883" cy="2428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6" name="正方形/長方形 425">
              <a:extLst>
                <a:ext uri="{FF2B5EF4-FFF2-40B4-BE49-F238E27FC236}">
                  <a16:creationId xmlns:a16="http://schemas.microsoft.com/office/drawing/2014/main" id="{C188A4C5-1131-48D4-96A4-AD695E89C617}"/>
                </a:ext>
              </a:extLst>
            </p:cNvPr>
            <p:cNvSpPr/>
            <p:nvPr/>
          </p:nvSpPr>
          <p:spPr>
            <a:xfrm>
              <a:off x="2569296" y="971646"/>
              <a:ext cx="484415" cy="1254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7" name="正方形/長方形 426">
              <a:extLst>
                <a:ext uri="{FF2B5EF4-FFF2-40B4-BE49-F238E27FC236}">
                  <a16:creationId xmlns:a16="http://schemas.microsoft.com/office/drawing/2014/main" id="{F5CC6E7D-EF38-494A-B89C-F5C490F6E6B3}"/>
                </a:ext>
              </a:extLst>
            </p:cNvPr>
            <p:cNvSpPr/>
            <p:nvPr/>
          </p:nvSpPr>
          <p:spPr>
            <a:xfrm>
              <a:off x="2513975" y="914469"/>
              <a:ext cx="48441" cy="1254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8" name="正方形/長方形 427">
              <a:extLst>
                <a:ext uri="{FF2B5EF4-FFF2-40B4-BE49-F238E27FC236}">
                  <a16:creationId xmlns:a16="http://schemas.microsoft.com/office/drawing/2014/main" id="{914E5463-DD71-4DAB-A2C3-3DEA5C27670E}"/>
                </a:ext>
              </a:extLst>
            </p:cNvPr>
            <p:cNvSpPr/>
            <p:nvPr/>
          </p:nvSpPr>
          <p:spPr>
            <a:xfrm>
              <a:off x="3114083" y="1022968"/>
              <a:ext cx="111902" cy="902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9" name="正方形/長方形 428">
              <a:extLst>
                <a:ext uri="{FF2B5EF4-FFF2-40B4-BE49-F238E27FC236}">
                  <a16:creationId xmlns:a16="http://schemas.microsoft.com/office/drawing/2014/main" id="{89A6AD2B-795C-493E-A6B2-626F1E0C5324}"/>
                </a:ext>
              </a:extLst>
            </p:cNvPr>
            <p:cNvSpPr/>
            <p:nvPr/>
          </p:nvSpPr>
          <p:spPr>
            <a:xfrm>
              <a:off x="2937621" y="1607556"/>
              <a:ext cx="303101" cy="1927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0" name="正方形/長方形 429">
              <a:extLst>
                <a:ext uri="{FF2B5EF4-FFF2-40B4-BE49-F238E27FC236}">
                  <a16:creationId xmlns:a16="http://schemas.microsoft.com/office/drawing/2014/main" id="{077F76D4-0D0E-42DD-BE14-E4D0FA86C4A3}"/>
                </a:ext>
              </a:extLst>
            </p:cNvPr>
            <p:cNvSpPr/>
            <p:nvPr/>
          </p:nvSpPr>
          <p:spPr>
            <a:xfrm>
              <a:off x="2999413" y="1792360"/>
              <a:ext cx="284913" cy="3276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1" name="正方形/長方形 430">
              <a:extLst>
                <a:ext uri="{FF2B5EF4-FFF2-40B4-BE49-F238E27FC236}">
                  <a16:creationId xmlns:a16="http://schemas.microsoft.com/office/drawing/2014/main" id="{E34EB59A-873A-49C2-B774-4D88EBC317FD}"/>
                </a:ext>
              </a:extLst>
            </p:cNvPr>
            <p:cNvSpPr/>
            <p:nvPr/>
          </p:nvSpPr>
          <p:spPr>
            <a:xfrm>
              <a:off x="3284103" y="1906778"/>
              <a:ext cx="247875" cy="20640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2" name="正方形/長方形 431">
              <a:extLst>
                <a:ext uri="{FF2B5EF4-FFF2-40B4-BE49-F238E27FC236}">
                  <a16:creationId xmlns:a16="http://schemas.microsoft.com/office/drawing/2014/main" id="{6CB4EA7F-0ED3-4D61-857E-7CA193E0B45D}"/>
                </a:ext>
              </a:extLst>
            </p:cNvPr>
            <p:cNvSpPr/>
            <p:nvPr/>
          </p:nvSpPr>
          <p:spPr>
            <a:xfrm>
              <a:off x="3293955" y="1468691"/>
              <a:ext cx="123939" cy="2659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3" name="正方形/長方形 432">
              <a:extLst>
                <a:ext uri="{FF2B5EF4-FFF2-40B4-BE49-F238E27FC236}">
                  <a16:creationId xmlns:a16="http://schemas.microsoft.com/office/drawing/2014/main" id="{00B3057C-A87F-4558-934F-5068978FDC75}"/>
                </a:ext>
              </a:extLst>
            </p:cNvPr>
            <p:cNvSpPr/>
            <p:nvPr/>
          </p:nvSpPr>
          <p:spPr>
            <a:xfrm>
              <a:off x="3406724" y="1600675"/>
              <a:ext cx="55772" cy="33078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4" name="正方形/長方形 433">
              <a:extLst>
                <a:ext uri="{FF2B5EF4-FFF2-40B4-BE49-F238E27FC236}">
                  <a16:creationId xmlns:a16="http://schemas.microsoft.com/office/drawing/2014/main" id="{77935300-9716-4FA6-B8FE-D392006B6883}"/>
                </a:ext>
              </a:extLst>
            </p:cNvPr>
            <p:cNvSpPr/>
            <p:nvPr/>
          </p:nvSpPr>
          <p:spPr>
            <a:xfrm>
              <a:off x="3402088" y="2379163"/>
              <a:ext cx="55772" cy="1685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5" name="正方形/長方形 434">
              <a:extLst>
                <a:ext uri="{FF2B5EF4-FFF2-40B4-BE49-F238E27FC236}">
                  <a16:creationId xmlns:a16="http://schemas.microsoft.com/office/drawing/2014/main" id="{1140B0F6-1F0D-4689-8052-EE3E8EA7ECC1}"/>
                </a:ext>
              </a:extLst>
            </p:cNvPr>
            <p:cNvSpPr/>
            <p:nvPr/>
          </p:nvSpPr>
          <p:spPr>
            <a:xfrm>
              <a:off x="3460535" y="2363524"/>
              <a:ext cx="134944" cy="1213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6" name="正方形/長方形 435">
              <a:extLst>
                <a:ext uri="{FF2B5EF4-FFF2-40B4-BE49-F238E27FC236}">
                  <a16:creationId xmlns:a16="http://schemas.microsoft.com/office/drawing/2014/main" id="{E789E878-FE3D-4015-A060-2C88B3EF5C1B}"/>
                </a:ext>
              </a:extLst>
            </p:cNvPr>
            <p:cNvSpPr/>
            <p:nvPr/>
          </p:nvSpPr>
          <p:spPr>
            <a:xfrm>
              <a:off x="3552870" y="2289199"/>
              <a:ext cx="134944" cy="1213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7" name="正方形/長方形 436">
              <a:extLst>
                <a:ext uri="{FF2B5EF4-FFF2-40B4-BE49-F238E27FC236}">
                  <a16:creationId xmlns:a16="http://schemas.microsoft.com/office/drawing/2014/main" id="{C62DBC3F-9C81-4067-A7FC-5C64F7E5C531}"/>
                </a:ext>
              </a:extLst>
            </p:cNvPr>
            <p:cNvSpPr/>
            <p:nvPr/>
          </p:nvSpPr>
          <p:spPr>
            <a:xfrm>
              <a:off x="5070839" y="5079183"/>
              <a:ext cx="1135777" cy="1585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8" name="正方形/長方形 437">
              <a:extLst>
                <a:ext uri="{FF2B5EF4-FFF2-40B4-BE49-F238E27FC236}">
                  <a16:creationId xmlns:a16="http://schemas.microsoft.com/office/drawing/2014/main" id="{285A1513-53E8-4539-8F01-27D00E7EC699}"/>
                </a:ext>
              </a:extLst>
            </p:cNvPr>
            <p:cNvSpPr/>
            <p:nvPr/>
          </p:nvSpPr>
          <p:spPr>
            <a:xfrm>
              <a:off x="5678661" y="4886170"/>
              <a:ext cx="363448" cy="7108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9" name="正方形/長方形 438">
              <a:extLst>
                <a:ext uri="{FF2B5EF4-FFF2-40B4-BE49-F238E27FC236}">
                  <a16:creationId xmlns:a16="http://schemas.microsoft.com/office/drawing/2014/main" id="{FC2ABCC0-1786-42C3-841C-AD39836F27A9}"/>
                </a:ext>
              </a:extLst>
            </p:cNvPr>
            <p:cNvSpPr/>
            <p:nvPr/>
          </p:nvSpPr>
          <p:spPr>
            <a:xfrm>
              <a:off x="5613812" y="4945924"/>
              <a:ext cx="490655" cy="856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0" name="正方形/長方形 439">
              <a:extLst>
                <a:ext uri="{FF2B5EF4-FFF2-40B4-BE49-F238E27FC236}">
                  <a16:creationId xmlns:a16="http://schemas.microsoft.com/office/drawing/2014/main" id="{C6E151AD-1C53-4FCB-88B4-759AABEEE4C4}"/>
                </a:ext>
              </a:extLst>
            </p:cNvPr>
            <p:cNvSpPr/>
            <p:nvPr/>
          </p:nvSpPr>
          <p:spPr>
            <a:xfrm>
              <a:off x="5196102" y="5011319"/>
              <a:ext cx="966591" cy="847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1" name="正方形/長方形 440">
              <a:extLst>
                <a:ext uri="{FF2B5EF4-FFF2-40B4-BE49-F238E27FC236}">
                  <a16:creationId xmlns:a16="http://schemas.microsoft.com/office/drawing/2014/main" id="{8D66D048-3BF6-4907-8E7C-D6E60940FD51}"/>
                </a:ext>
              </a:extLst>
            </p:cNvPr>
            <p:cNvSpPr/>
            <p:nvPr/>
          </p:nvSpPr>
          <p:spPr>
            <a:xfrm>
              <a:off x="7345595" y="4642245"/>
              <a:ext cx="183652" cy="720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2" name="正方形/長方形 441">
              <a:extLst>
                <a:ext uri="{FF2B5EF4-FFF2-40B4-BE49-F238E27FC236}">
                  <a16:creationId xmlns:a16="http://schemas.microsoft.com/office/drawing/2014/main" id="{6E0F5204-682D-45DC-92E8-56291FB5B23D}"/>
                </a:ext>
              </a:extLst>
            </p:cNvPr>
            <p:cNvSpPr/>
            <p:nvPr/>
          </p:nvSpPr>
          <p:spPr>
            <a:xfrm>
              <a:off x="7278329" y="4701302"/>
              <a:ext cx="240611" cy="847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3" name="正方形/長方形 442">
              <a:extLst>
                <a:ext uri="{FF2B5EF4-FFF2-40B4-BE49-F238E27FC236}">
                  <a16:creationId xmlns:a16="http://schemas.microsoft.com/office/drawing/2014/main" id="{9E600E5C-7A98-4D8E-9CF3-7A3996E93340}"/>
                </a:ext>
              </a:extLst>
            </p:cNvPr>
            <p:cNvSpPr/>
            <p:nvPr/>
          </p:nvSpPr>
          <p:spPr>
            <a:xfrm>
              <a:off x="7288509" y="4786647"/>
              <a:ext cx="192489" cy="483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4" name="正方形/長方形 443">
              <a:extLst>
                <a:ext uri="{FF2B5EF4-FFF2-40B4-BE49-F238E27FC236}">
                  <a16:creationId xmlns:a16="http://schemas.microsoft.com/office/drawing/2014/main" id="{D1EF2A48-6C63-4286-B5BD-CF4713744D08}"/>
                </a:ext>
              </a:extLst>
            </p:cNvPr>
            <p:cNvSpPr/>
            <p:nvPr/>
          </p:nvSpPr>
          <p:spPr>
            <a:xfrm>
              <a:off x="6821346" y="4886548"/>
              <a:ext cx="355160" cy="1585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5" name="正方形/長方形 444">
              <a:extLst>
                <a:ext uri="{FF2B5EF4-FFF2-40B4-BE49-F238E27FC236}">
                  <a16:creationId xmlns:a16="http://schemas.microsoft.com/office/drawing/2014/main" id="{F5BED9E0-E262-4AFF-934B-AA143A51AC88}"/>
                </a:ext>
              </a:extLst>
            </p:cNvPr>
            <p:cNvSpPr/>
            <p:nvPr/>
          </p:nvSpPr>
          <p:spPr>
            <a:xfrm>
              <a:off x="7293502" y="4894985"/>
              <a:ext cx="230855" cy="1585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6" name="正方形/長方形 445">
              <a:extLst>
                <a:ext uri="{FF2B5EF4-FFF2-40B4-BE49-F238E27FC236}">
                  <a16:creationId xmlns:a16="http://schemas.microsoft.com/office/drawing/2014/main" id="{CE971EC9-7183-441A-86BC-A4742AEAC737}"/>
                </a:ext>
              </a:extLst>
            </p:cNvPr>
            <p:cNvSpPr/>
            <p:nvPr/>
          </p:nvSpPr>
          <p:spPr>
            <a:xfrm>
              <a:off x="4961826" y="5334986"/>
              <a:ext cx="835594" cy="1012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7" name="正方形/長方形 446">
              <a:extLst>
                <a:ext uri="{FF2B5EF4-FFF2-40B4-BE49-F238E27FC236}">
                  <a16:creationId xmlns:a16="http://schemas.microsoft.com/office/drawing/2014/main" id="{9425A372-491F-414C-A947-888CEC02204D}"/>
                </a:ext>
              </a:extLst>
            </p:cNvPr>
            <p:cNvSpPr/>
            <p:nvPr/>
          </p:nvSpPr>
          <p:spPr>
            <a:xfrm>
              <a:off x="6031932" y="5314658"/>
              <a:ext cx="548631" cy="1252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8" name="正方形/長方形 447">
              <a:extLst>
                <a:ext uri="{FF2B5EF4-FFF2-40B4-BE49-F238E27FC236}">
                  <a16:creationId xmlns:a16="http://schemas.microsoft.com/office/drawing/2014/main" id="{78D82C0B-A4A8-4547-869E-87C814FC7CF8}"/>
                </a:ext>
              </a:extLst>
            </p:cNvPr>
            <p:cNvSpPr/>
            <p:nvPr/>
          </p:nvSpPr>
          <p:spPr>
            <a:xfrm>
              <a:off x="6205705" y="5142528"/>
              <a:ext cx="355160" cy="1754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9" name="正方形/長方形 448">
              <a:extLst>
                <a:ext uri="{FF2B5EF4-FFF2-40B4-BE49-F238E27FC236}">
                  <a16:creationId xmlns:a16="http://schemas.microsoft.com/office/drawing/2014/main" id="{83C4732D-491D-4D2C-A3AA-82C7480586FA}"/>
                </a:ext>
              </a:extLst>
            </p:cNvPr>
            <p:cNvSpPr/>
            <p:nvPr/>
          </p:nvSpPr>
          <p:spPr>
            <a:xfrm>
              <a:off x="6548991" y="5135983"/>
              <a:ext cx="384784" cy="1754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0" name="正方形/長方形 449">
              <a:extLst>
                <a:ext uri="{FF2B5EF4-FFF2-40B4-BE49-F238E27FC236}">
                  <a16:creationId xmlns:a16="http://schemas.microsoft.com/office/drawing/2014/main" id="{2773A7D5-7A74-4498-9B36-35789118E701}"/>
                </a:ext>
              </a:extLst>
            </p:cNvPr>
            <p:cNvSpPr/>
            <p:nvPr/>
          </p:nvSpPr>
          <p:spPr>
            <a:xfrm>
              <a:off x="7526412" y="5136890"/>
              <a:ext cx="475402" cy="3282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1" name="正方形/長方形 450">
              <a:extLst>
                <a:ext uri="{FF2B5EF4-FFF2-40B4-BE49-F238E27FC236}">
                  <a16:creationId xmlns:a16="http://schemas.microsoft.com/office/drawing/2014/main" id="{A2AFDD5C-ED9D-4E6D-8331-5CEFD448E2BF}"/>
                </a:ext>
              </a:extLst>
            </p:cNvPr>
            <p:cNvSpPr/>
            <p:nvPr/>
          </p:nvSpPr>
          <p:spPr>
            <a:xfrm>
              <a:off x="7452816" y="5276233"/>
              <a:ext cx="85199" cy="1721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2" name="正方形/長方形 451">
              <a:extLst>
                <a:ext uri="{FF2B5EF4-FFF2-40B4-BE49-F238E27FC236}">
                  <a16:creationId xmlns:a16="http://schemas.microsoft.com/office/drawing/2014/main" id="{D7DF2692-862E-4BE3-99E0-305127475D07}"/>
                </a:ext>
              </a:extLst>
            </p:cNvPr>
            <p:cNvSpPr/>
            <p:nvPr/>
          </p:nvSpPr>
          <p:spPr>
            <a:xfrm>
              <a:off x="5014618" y="5231719"/>
              <a:ext cx="777265" cy="1071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3" name="正方形/長方形 452">
              <a:extLst>
                <a:ext uri="{FF2B5EF4-FFF2-40B4-BE49-F238E27FC236}">
                  <a16:creationId xmlns:a16="http://schemas.microsoft.com/office/drawing/2014/main" id="{36314B7D-A6E1-4495-A806-8E9BAE47E0D7}"/>
                </a:ext>
              </a:extLst>
            </p:cNvPr>
            <p:cNvSpPr/>
            <p:nvPr/>
          </p:nvSpPr>
          <p:spPr>
            <a:xfrm>
              <a:off x="5916746" y="5235675"/>
              <a:ext cx="279816" cy="878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4" name="正方形/長方形 453">
              <a:extLst>
                <a:ext uri="{FF2B5EF4-FFF2-40B4-BE49-F238E27FC236}">
                  <a16:creationId xmlns:a16="http://schemas.microsoft.com/office/drawing/2014/main" id="{E7D9AF7B-BB6D-4B86-9421-AA5836C1D058}"/>
                </a:ext>
              </a:extLst>
            </p:cNvPr>
            <p:cNvSpPr/>
            <p:nvPr/>
          </p:nvSpPr>
          <p:spPr>
            <a:xfrm>
              <a:off x="6746382" y="5041032"/>
              <a:ext cx="307828" cy="1055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5" name="正方形/長方形 454">
              <a:extLst>
                <a:ext uri="{FF2B5EF4-FFF2-40B4-BE49-F238E27FC236}">
                  <a16:creationId xmlns:a16="http://schemas.microsoft.com/office/drawing/2014/main" id="{5197A554-CE83-4BD9-804A-90CD7742867E}"/>
                </a:ext>
              </a:extLst>
            </p:cNvPr>
            <p:cNvSpPr/>
            <p:nvPr/>
          </p:nvSpPr>
          <p:spPr>
            <a:xfrm>
              <a:off x="7115004" y="5070962"/>
              <a:ext cx="307828" cy="1055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6" name="正方形/長方形 455">
              <a:extLst>
                <a:ext uri="{FF2B5EF4-FFF2-40B4-BE49-F238E27FC236}">
                  <a16:creationId xmlns:a16="http://schemas.microsoft.com/office/drawing/2014/main" id="{CC314D5B-C290-4F23-9233-6C2CF7313F4A}"/>
                </a:ext>
              </a:extLst>
            </p:cNvPr>
            <p:cNvSpPr/>
            <p:nvPr/>
          </p:nvSpPr>
          <p:spPr>
            <a:xfrm>
              <a:off x="7505394" y="4952719"/>
              <a:ext cx="215481" cy="1055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7" name="正方形/長方形 456">
              <a:extLst>
                <a:ext uri="{FF2B5EF4-FFF2-40B4-BE49-F238E27FC236}">
                  <a16:creationId xmlns:a16="http://schemas.microsoft.com/office/drawing/2014/main" id="{2A0096BA-A227-479A-8D17-F94435317711}"/>
                </a:ext>
              </a:extLst>
            </p:cNvPr>
            <p:cNvSpPr/>
            <p:nvPr/>
          </p:nvSpPr>
          <p:spPr>
            <a:xfrm>
              <a:off x="7484145" y="5061533"/>
              <a:ext cx="306573" cy="741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8" name="正方形/長方形 457">
              <a:extLst>
                <a:ext uri="{FF2B5EF4-FFF2-40B4-BE49-F238E27FC236}">
                  <a16:creationId xmlns:a16="http://schemas.microsoft.com/office/drawing/2014/main" id="{BD035AF4-0047-47B5-B247-A890F28438B6}"/>
                </a:ext>
              </a:extLst>
            </p:cNvPr>
            <p:cNvSpPr/>
            <p:nvPr/>
          </p:nvSpPr>
          <p:spPr>
            <a:xfrm>
              <a:off x="6573583" y="5310960"/>
              <a:ext cx="250004" cy="1698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9" name="正方形/長方形 458">
              <a:extLst>
                <a:ext uri="{FF2B5EF4-FFF2-40B4-BE49-F238E27FC236}">
                  <a16:creationId xmlns:a16="http://schemas.microsoft.com/office/drawing/2014/main" id="{E572302C-697C-432C-B95A-1F0412E358A0}"/>
                </a:ext>
              </a:extLst>
            </p:cNvPr>
            <p:cNvSpPr/>
            <p:nvPr/>
          </p:nvSpPr>
          <p:spPr>
            <a:xfrm>
              <a:off x="6936509" y="5143869"/>
              <a:ext cx="65457" cy="1351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0" name="正方形/長方形 459">
              <a:extLst>
                <a:ext uri="{FF2B5EF4-FFF2-40B4-BE49-F238E27FC236}">
                  <a16:creationId xmlns:a16="http://schemas.microsoft.com/office/drawing/2014/main" id="{CB456BD9-A639-4510-8F82-4E98BC45B3F9}"/>
                </a:ext>
              </a:extLst>
            </p:cNvPr>
            <p:cNvSpPr/>
            <p:nvPr/>
          </p:nvSpPr>
          <p:spPr>
            <a:xfrm>
              <a:off x="6926014" y="5333739"/>
              <a:ext cx="65457" cy="1351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1" name="正方形/長方形 460">
              <a:extLst>
                <a:ext uri="{FF2B5EF4-FFF2-40B4-BE49-F238E27FC236}">
                  <a16:creationId xmlns:a16="http://schemas.microsoft.com/office/drawing/2014/main" id="{C845D7D1-7D81-4568-A1DB-4F0B3FCCB9EB}"/>
                </a:ext>
              </a:extLst>
            </p:cNvPr>
            <p:cNvSpPr/>
            <p:nvPr/>
          </p:nvSpPr>
          <p:spPr>
            <a:xfrm>
              <a:off x="6814795" y="5300742"/>
              <a:ext cx="62839" cy="1148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2" name="正方形/長方形 461">
              <a:extLst>
                <a:ext uri="{FF2B5EF4-FFF2-40B4-BE49-F238E27FC236}">
                  <a16:creationId xmlns:a16="http://schemas.microsoft.com/office/drawing/2014/main" id="{05E3E80C-403D-4358-BD26-AE4B548D8A23}"/>
                </a:ext>
              </a:extLst>
            </p:cNvPr>
            <p:cNvSpPr/>
            <p:nvPr/>
          </p:nvSpPr>
          <p:spPr>
            <a:xfrm>
              <a:off x="6995411" y="5207353"/>
              <a:ext cx="116250" cy="1148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3" name="正方形/長方形 462">
              <a:extLst>
                <a:ext uri="{FF2B5EF4-FFF2-40B4-BE49-F238E27FC236}">
                  <a16:creationId xmlns:a16="http://schemas.microsoft.com/office/drawing/2014/main" id="{6624063E-5C79-4A10-9B26-42499891475F}"/>
                </a:ext>
              </a:extLst>
            </p:cNvPr>
            <p:cNvSpPr/>
            <p:nvPr/>
          </p:nvSpPr>
          <p:spPr>
            <a:xfrm>
              <a:off x="7174043" y="5167953"/>
              <a:ext cx="116250" cy="233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4" name="正方形/長方形 463">
              <a:extLst>
                <a:ext uri="{FF2B5EF4-FFF2-40B4-BE49-F238E27FC236}">
                  <a16:creationId xmlns:a16="http://schemas.microsoft.com/office/drawing/2014/main" id="{7448A6A8-1D48-42B2-BEAA-547259479595}"/>
                </a:ext>
              </a:extLst>
            </p:cNvPr>
            <p:cNvSpPr/>
            <p:nvPr/>
          </p:nvSpPr>
          <p:spPr>
            <a:xfrm>
              <a:off x="7057874" y="5313075"/>
              <a:ext cx="101106" cy="135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5" name="正方形/長方形 464">
              <a:extLst>
                <a:ext uri="{FF2B5EF4-FFF2-40B4-BE49-F238E27FC236}">
                  <a16:creationId xmlns:a16="http://schemas.microsoft.com/office/drawing/2014/main" id="{793DED3C-6A18-418F-85CE-6EEFD8AE4D4D}"/>
                </a:ext>
              </a:extLst>
            </p:cNvPr>
            <p:cNvSpPr/>
            <p:nvPr/>
          </p:nvSpPr>
          <p:spPr>
            <a:xfrm>
              <a:off x="7344675" y="4833426"/>
              <a:ext cx="121340" cy="741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6" name="正方形/長方形 465">
              <a:extLst>
                <a:ext uri="{FF2B5EF4-FFF2-40B4-BE49-F238E27FC236}">
                  <a16:creationId xmlns:a16="http://schemas.microsoft.com/office/drawing/2014/main" id="{6B3128D1-3BF0-4B37-9941-7C058793DF9D}"/>
                </a:ext>
              </a:extLst>
            </p:cNvPr>
            <p:cNvSpPr/>
            <p:nvPr/>
          </p:nvSpPr>
          <p:spPr>
            <a:xfrm>
              <a:off x="7171795" y="4959909"/>
              <a:ext cx="121340" cy="785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7" name="正方形/長方形 466">
              <a:extLst>
                <a:ext uri="{FF2B5EF4-FFF2-40B4-BE49-F238E27FC236}">
                  <a16:creationId xmlns:a16="http://schemas.microsoft.com/office/drawing/2014/main" id="{7C8FA0EB-C8BD-446F-8010-8BE06B2655A6}"/>
                </a:ext>
              </a:extLst>
            </p:cNvPr>
            <p:cNvSpPr/>
            <p:nvPr/>
          </p:nvSpPr>
          <p:spPr>
            <a:xfrm>
              <a:off x="6991707" y="4824647"/>
              <a:ext cx="74016" cy="741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8" name="正方形/長方形 467">
              <a:extLst>
                <a:ext uri="{FF2B5EF4-FFF2-40B4-BE49-F238E27FC236}">
                  <a16:creationId xmlns:a16="http://schemas.microsoft.com/office/drawing/2014/main" id="{EF4EF283-B467-4EAD-AC95-8FD7DB73905F}"/>
                </a:ext>
              </a:extLst>
            </p:cNvPr>
            <p:cNvSpPr/>
            <p:nvPr/>
          </p:nvSpPr>
          <p:spPr>
            <a:xfrm>
              <a:off x="7642036" y="4881877"/>
              <a:ext cx="74016" cy="741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9" name="正方形/長方形 468">
              <a:extLst>
                <a:ext uri="{FF2B5EF4-FFF2-40B4-BE49-F238E27FC236}">
                  <a16:creationId xmlns:a16="http://schemas.microsoft.com/office/drawing/2014/main" id="{E67FB547-CFFE-464D-A1FB-68966488C24A}"/>
                </a:ext>
              </a:extLst>
            </p:cNvPr>
            <p:cNvSpPr/>
            <p:nvPr/>
          </p:nvSpPr>
          <p:spPr>
            <a:xfrm>
              <a:off x="7884663" y="5072517"/>
              <a:ext cx="117399" cy="741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0" name="正方形/長方形 469">
              <a:extLst>
                <a:ext uri="{FF2B5EF4-FFF2-40B4-BE49-F238E27FC236}">
                  <a16:creationId xmlns:a16="http://schemas.microsoft.com/office/drawing/2014/main" id="{92CBE0DC-5A41-48C1-81B2-A435852D1627}"/>
                </a:ext>
              </a:extLst>
            </p:cNvPr>
            <p:cNvSpPr/>
            <p:nvPr/>
          </p:nvSpPr>
          <p:spPr>
            <a:xfrm>
              <a:off x="6752877" y="4953388"/>
              <a:ext cx="83622" cy="849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1" name="正方形/長方形 470">
              <a:extLst>
                <a:ext uri="{FF2B5EF4-FFF2-40B4-BE49-F238E27FC236}">
                  <a16:creationId xmlns:a16="http://schemas.microsoft.com/office/drawing/2014/main" id="{B3113A3B-FFC5-431D-893A-A52D7219E685}"/>
                </a:ext>
              </a:extLst>
            </p:cNvPr>
            <p:cNvSpPr/>
            <p:nvPr/>
          </p:nvSpPr>
          <p:spPr>
            <a:xfrm>
              <a:off x="7055469" y="5044694"/>
              <a:ext cx="423961" cy="399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2" name="正方形/長方形 471">
              <a:extLst>
                <a:ext uri="{FF2B5EF4-FFF2-40B4-BE49-F238E27FC236}">
                  <a16:creationId xmlns:a16="http://schemas.microsoft.com/office/drawing/2014/main" id="{8F05E9D4-9F02-45E7-8333-D4BEF65BC638}"/>
                </a:ext>
              </a:extLst>
            </p:cNvPr>
            <p:cNvSpPr/>
            <p:nvPr/>
          </p:nvSpPr>
          <p:spPr>
            <a:xfrm>
              <a:off x="7234466" y="5161719"/>
              <a:ext cx="241371" cy="399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3" name="正方形/長方形 472">
              <a:extLst>
                <a:ext uri="{FF2B5EF4-FFF2-40B4-BE49-F238E27FC236}">
                  <a16:creationId xmlns:a16="http://schemas.microsoft.com/office/drawing/2014/main" id="{8973AAC6-63A0-4A11-BABD-3E8B74A1DC3C}"/>
                </a:ext>
              </a:extLst>
            </p:cNvPr>
            <p:cNvSpPr/>
            <p:nvPr/>
          </p:nvSpPr>
          <p:spPr>
            <a:xfrm>
              <a:off x="7351095" y="5330594"/>
              <a:ext cx="74824" cy="12626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4" name="正方形/長方形 473">
              <a:extLst>
                <a:ext uri="{FF2B5EF4-FFF2-40B4-BE49-F238E27FC236}">
                  <a16:creationId xmlns:a16="http://schemas.microsoft.com/office/drawing/2014/main" id="{71DB0A2A-605E-49FA-91A7-8D74D8E6ACC9}"/>
                </a:ext>
              </a:extLst>
            </p:cNvPr>
            <p:cNvSpPr/>
            <p:nvPr/>
          </p:nvSpPr>
          <p:spPr>
            <a:xfrm>
              <a:off x="7472373" y="5210017"/>
              <a:ext cx="68450" cy="573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5" name="正方形/長方形 474">
              <a:extLst>
                <a:ext uri="{FF2B5EF4-FFF2-40B4-BE49-F238E27FC236}">
                  <a16:creationId xmlns:a16="http://schemas.microsoft.com/office/drawing/2014/main" id="{16306E46-6D48-4C0A-A34B-C6AEE0D1B02E}"/>
                </a:ext>
              </a:extLst>
            </p:cNvPr>
            <p:cNvSpPr/>
            <p:nvPr/>
          </p:nvSpPr>
          <p:spPr>
            <a:xfrm>
              <a:off x="7164449" y="5406391"/>
              <a:ext cx="68450" cy="546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6" name="正方形/長方形 475">
              <a:extLst>
                <a:ext uri="{FF2B5EF4-FFF2-40B4-BE49-F238E27FC236}">
                  <a16:creationId xmlns:a16="http://schemas.microsoft.com/office/drawing/2014/main" id="{959B3432-2FC5-4BE1-8EB1-3A0D82A6E834}"/>
                </a:ext>
              </a:extLst>
            </p:cNvPr>
            <p:cNvSpPr/>
            <p:nvPr/>
          </p:nvSpPr>
          <p:spPr>
            <a:xfrm>
              <a:off x="7097229" y="5276266"/>
              <a:ext cx="68450" cy="546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7" name="正方形/長方形 476">
              <a:extLst>
                <a:ext uri="{FF2B5EF4-FFF2-40B4-BE49-F238E27FC236}">
                  <a16:creationId xmlns:a16="http://schemas.microsoft.com/office/drawing/2014/main" id="{EDA3F62E-9C08-453E-B643-4F55ACA0A430}"/>
                </a:ext>
              </a:extLst>
            </p:cNvPr>
            <p:cNvSpPr/>
            <p:nvPr/>
          </p:nvSpPr>
          <p:spPr>
            <a:xfrm>
              <a:off x="7282441" y="5258233"/>
              <a:ext cx="68450" cy="617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8" name="正方形/長方形 477">
              <a:extLst>
                <a:ext uri="{FF2B5EF4-FFF2-40B4-BE49-F238E27FC236}">
                  <a16:creationId xmlns:a16="http://schemas.microsoft.com/office/drawing/2014/main" id="{ECE971BB-21A3-4491-8326-3ACE111C81E5}"/>
                </a:ext>
              </a:extLst>
            </p:cNvPr>
            <p:cNvSpPr/>
            <p:nvPr/>
          </p:nvSpPr>
          <p:spPr>
            <a:xfrm>
              <a:off x="7115004" y="5157947"/>
              <a:ext cx="68450" cy="617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9" name="正方形/長方形 478">
              <a:extLst>
                <a:ext uri="{FF2B5EF4-FFF2-40B4-BE49-F238E27FC236}">
                  <a16:creationId xmlns:a16="http://schemas.microsoft.com/office/drawing/2014/main" id="{F6B35222-D5F3-44B0-B213-E7551CEDB8C2}"/>
                </a:ext>
              </a:extLst>
            </p:cNvPr>
            <p:cNvSpPr/>
            <p:nvPr/>
          </p:nvSpPr>
          <p:spPr>
            <a:xfrm>
              <a:off x="6685597" y="5077074"/>
              <a:ext cx="68450" cy="617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0" name="正方形/長方形 479">
              <a:extLst>
                <a:ext uri="{FF2B5EF4-FFF2-40B4-BE49-F238E27FC236}">
                  <a16:creationId xmlns:a16="http://schemas.microsoft.com/office/drawing/2014/main" id="{E6C2199E-271B-498C-97E9-D34B6D36B50F}"/>
                </a:ext>
              </a:extLst>
            </p:cNvPr>
            <p:cNvSpPr/>
            <p:nvPr/>
          </p:nvSpPr>
          <p:spPr>
            <a:xfrm>
              <a:off x="6580563" y="5072824"/>
              <a:ext cx="68450" cy="617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1" name="正方形/長方形 480">
              <a:extLst>
                <a:ext uri="{FF2B5EF4-FFF2-40B4-BE49-F238E27FC236}">
                  <a16:creationId xmlns:a16="http://schemas.microsoft.com/office/drawing/2014/main" id="{A80BCA4A-8BD5-4CF3-98AD-1C08062448F7}"/>
                </a:ext>
              </a:extLst>
            </p:cNvPr>
            <p:cNvSpPr/>
            <p:nvPr/>
          </p:nvSpPr>
          <p:spPr>
            <a:xfrm>
              <a:off x="5026086" y="5138817"/>
              <a:ext cx="52022" cy="956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2" name="正方形/長方形 481">
              <a:extLst>
                <a:ext uri="{FF2B5EF4-FFF2-40B4-BE49-F238E27FC236}">
                  <a16:creationId xmlns:a16="http://schemas.microsoft.com/office/drawing/2014/main" id="{D280B76E-A747-4088-8FE4-4DD873F939C9}"/>
                </a:ext>
              </a:extLst>
            </p:cNvPr>
            <p:cNvSpPr/>
            <p:nvPr/>
          </p:nvSpPr>
          <p:spPr>
            <a:xfrm>
              <a:off x="5791972" y="5217685"/>
              <a:ext cx="136217" cy="689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83" name="図 482">
              <a:extLst>
                <a:ext uri="{FF2B5EF4-FFF2-40B4-BE49-F238E27FC236}">
                  <a16:creationId xmlns:a16="http://schemas.microsoft.com/office/drawing/2014/main" id="{990EF8FD-B635-4D90-B7E2-E40E878B34FF}"/>
                </a:ext>
              </a:extLst>
            </p:cNvPr>
            <p:cNvPicPr>
              <a:picLocks noChangeAspect="1"/>
            </p:cNvPicPr>
            <p:nvPr/>
          </p:nvPicPr>
          <p:blipFill rotWithShape="1">
            <a:blip r:embed="rId5"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2049868" y="932063"/>
              <a:ext cx="7385996" cy="4544903"/>
            </a:xfrm>
            <a:prstGeom prst="rect">
              <a:avLst/>
            </a:prstGeom>
          </p:spPr>
        </p:pic>
      </p:grpSp>
      <p:sp>
        <p:nvSpPr>
          <p:cNvPr id="57" name="フリーフォーム: 図形 56">
            <a:extLst>
              <a:ext uri="{FF2B5EF4-FFF2-40B4-BE49-F238E27FC236}">
                <a16:creationId xmlns:a16="http://schemas.microsoft.com/office/drawing/2014/main" id="{C6C2FC6B-8D71-4B4F-8B0F-99B5C87831E0}"/>
              </a:ext>
            </a:extLst>
          </p:cNvPr>
          <p:cNvSpPr/>
          <p:nvPr/>
        </p:nvSpPr>
        <p:spPr>
          <a:xfrm>
            <a:off x="2157475" y="944691"/>
            <a:ext cx="6472030" cy="4279987"/>
          </a:xfrm>
          <a:custGeom>
            <a:avLst/>
            <a:gdLst>
              <a:gd name="connsiteX0" fmla="*/ 0 w 3865418"/>
              <a:gd name="connsiteY0" fmla="*/ 374072 h 2888672"/>
              <a:gd name="connsiteX1" fmla="*/ 166255 w 3865418"/>
              <a:gd name="connsiteY1" fmla="*/ 214745 h 2888672"/>
              <a:gd name="connsiteX2" fmla="*/ 408709 w 3865418"/>
              <a:gd name="connsiteY2" fmla="*/ 263236 h 2888672"/>
              <a:gd name="connsiteX3" fmla="*/ 651164 w 3865418"/>
              <a:gd name="connsiteY3" fmla="*/ 353290 h 2888672"/>
              <a:gd name="connsiteX4" fmla="*/ 789709 w 3865418"/>
              <a:gd name="connsiteY4" fmla="*/ 235527 h 2888672"/>
              <a:gd name="connsiteX5" fmla="*/ 955964 w 3865418"/>
              <a:gd name="connsiteY5" fmla="*/ 297872 h 2888672"/>
              <a:gd name="connsiteX6" fmla="*/ 852055 w 3865418"/>
              <a:gd name="connsiteY6" fmla="*/ 90054 h 2888672"/>
              <a:gd name="connsiteX7" fmla="*/ 886691 w 3865418"/>
              <a:gd name="connsiteY7" fmla="*/ 0 h 2888672"/>
              <a:gd name="connsiteX8" fmla="*/ 1219200 w 3865418"/>
              <a:gd name="connsiteY8" fmla="*/ 180109 h 2888672"/>
              <a:gd name="connsiteX9" fmla="*/ 1399309 w 3865418"/>
              <a:gd name="connsiteY9" fmla="*/ 138545 h 2888672"/>
              <a:gd name="connsiteX10" fmla="*/ 1489364 w 3865418"/>
              <a:gd name="connsiteY10" fmla="*/ 62345 h 2888672"/>
              <a:gd name="connsiteX11" fmla="*/ 1634836 w 3865418"/>
              <a:gd name="connsiteY11" fmla="*/ 131618 h 2888672"/>
              <a:gd name="connsiteX12" fmla="*/ 1614055 w 3865418"/>
              <a:gd name="connsiteY12" fmla="*/ 13854 h 2888672"/>
              <a:gd name="connsiteX13" fmla="*/ 1995055 w 3865418"/>
              <a:gd name="connsiteY13" fmla="*/ 90054 h 2888672"/>
              <a:gd name="connsiteX14" fmla="*/ 2279073 w 3865418"/>
              <a:gd name="connsiteY14" fmla="*/ 477981 h 2888672"/>
              <a:gd name="connsiteX15" fmla="*/ 2632364 w 3865418"/>
              <a:gd name="connsiteY15" fmla="*/ 796636 h 2888672"/>
              <a:gd name="connsiteX16" fmla="*/ 2791691 w 3865418"/>
              <a:gd name="connsiteY16" fmla="*/ 1052945 h 2888672"/>
              <a:gd name="connsiteX17" fmla="*/ 2743200 w 3865418"/>
              <a:gd name="connsiteY17" fmla="*/ 1163781 h 2888672"/>
              <a:gd name="connsiteX18" fmla="*/ 2736273 w 3865418"/>
              <a:gd name="connsiteY18" fmla="*/ 1572490 h 2888672"/>
              <a:gd name="connsiteX19" fmla="*/ 2660073 w 3865418"/>
              <a:gd name="connsiteY19" fmla="*/ 1676400 h 2888672"/>
              <a:gd name="connsiteX20" fmla="*/ 2951018 w 3865418"/>
              <a:gd name="connsiteY20" fmla="*/ 1711036 h 2888672"/>
              <a:gd name="connsiteX21" fmla="*/ 3110346 w 3865418"/>
              <a:gd name="connsiteY21" fmla="*/ 1974272 h 2888672"/>
              <a:gd name="connsiteX22" fmla="*/ 3311236 w 3865418"/>
              <a:gd name="connsiteY22" fmla="*/ 1974272 h 2888672"/>
              <a:gd name="connsiteX23" fmla="*/ 3408218 w 3865418"/>
              <a:gd name="connsiteY23" fmla="*/ 1925781 h 2888672"/>
              <a:gd name="connsiteX24" fmla="*/ 3643746 w 3865418"/>
              <a:gd name="connsiteY24" fmla="*/ 1967345 h 2888672"/>
              <a:gd name="connsiteX25" fmla="*/ 3803073 w 3865418"/>
              <a:gd name="connsiteY25" fmla="*/ 1981200 h 2888672"/>
              <a:gd name="connsiteX26" fmla="*/ 3865418 w 3865418"/>
              <a:gd name="connsiteY26" fmla="*/ 2015836 h 2888672"/>
              <a:gd name="connsiteX27" fmla="*/ 3789218 w 3865418"/>
              <a:gd name="connsiteY27" fmla="*/ 2258290 h 2888672"/>
              <a:gd name="connsiteX28" fmla="*/ 3650673 w 3865418"/>
              <a:gd name="connsiteY28" fmla="*/ 2292927 h 2888672"/>
              <a:gd name="connsiteX29" fmla="*/ 3553691 w 3865418"/>
              <a:gd name="connsiteY29" fmla="*/ 2528454 h 2888672"/>
              <a:gd name="connsiteX30" fmla="*/ 3449782 w 3865418"/>
              <a:gd name="connsiteY30" fmla="*/ 2590800 h 2888672"/>
              <a:gd name="connsiteX31" fmla="*/ 3435927 w 3865418"/>
              <a:gd name="connsiteY31" fmla="*/ 2708563 h 2888672"/>
              <a:gd name="connsiteX32" fmla="*/ 3456709 w 3865418"/>
              <a:gd name="connsiteY32" fmla="*/ 2840181 h 2888672"/>
              <a:gd name="connsiteX33" fmla="*/ 3380509 w 3865418"/>
              <a:gd name="connsiteY33" fmla="*/ 2860963 h 2888672"/>
              <a:gd name="connsiteX34" fmla="*/ 3103418 w 3865418"/>
              <a:gd name="connsiteY34" fmla="*/ 2819400 h 2888672"/>
              <a:gd name="connsiteX35" fmla="*/ 2957946 w 3865418"/>
              <a:gd name="connsiteY35" fmla="*/ 2867890 h 2888672"/>
              <a:gd name="connsiteX36" fmla="*/ 2867891 w 3865418"/>
              <a:gd name="connsiteY36" fmla="*/ 2888672 h 2888672"/>
              <a:gd name="connsiteX37" fmla="*/ 2729346 w 3865418"/>
              <a:gd name="connsiteY37" fmla="*/ 2840181 h 2888672"/>
              <a:gd name="connsiteX38" fmla="*/ 2667000 w 3865418"/>
              <a:gd name="connsiteY38" fmla="*/ 2819400 h 2888672"/>
              <a:gd name="connsiteX39" fmla="*/ 2542309 w 3865418"/>
              <a:gd name="connsiteY39" fmla="*/ 2736272 h 2888672"/>
              <a:gd name="connsiteX40" fmla="*/ 2473036 w 3865418"/>
              <a:gd name="connsiteY40" fmla="*/ 2736272 h 2888672"/>
              <a:gd name="connsiteX41" fmla="*/ 2355273 w 3865418"/>
              <a:gd name="connsiteY41" fmla="*/ 2812472 h 2888672"/>
              <a:gd name="connsiteX42" fmla="*/ 2237509 w 3865418"/>
              <a:gd name="connsiteY42" fmla="*/ 2791690 h 2888672"/>
              <a:gd name="connsiteX43" fmla="*/ 2140527 w 3865418"/>
              <a:gd name="connsiteY43" fmla="*/ 2867890 h 2888672"/>
              <a:gd name="connsiteX44" fmla="*/ 1967346 w 3865418"/>
              <a:gd name="connsiteY44" fmla="*/ 2805545 h 2888672"/>
              <a:gd name="connsiteX45" fmla="*/ 1787236 w 3865418"/>
              <a:gd name="connsiteY45" fmla="*/ 2729345 h 2888672"/>
              <a:gd name="connsiteX46" fmla="*/ 1759527 w 3865418"/>
              <a:gd name="connsiteY46" fmla="*/ 2680854 h 2888672"/>
              <a:gd name="connsiteX47" fmla="*/ 1711036 w 3865418"/>
              <a:gd name="connsiteY47" fmla="*/ 2570018 h 2888672"/>
              <a:gd name="connsiteX48" fmla="*/ 1586346 w 3865418"/>
              <a:gd name="connsiteY48" fmla="*/ 2507672 h 2888672"/>
              <a:gd name="connsiteX49" fmla="*/ 1433946 w 3865418"/>
              <a:gd name="connsiteY49" fmla="*/ 2452254 h 2888672"/>
              <a:gd name="connsiteX50" fmla="*/ 1364673 w 3865418"/>
              <a:gd name="connsiteY50" fmla="*/ 2092036 h 2888672"/>
              <a:gd name="connsiteX51" fmla="*/ 1267691 w 3865418"/>
              <a:gd name="connsiteY51" fmla="*/ 2029690 h 2888672"/>
              <a:gd name="connsiteX52" fmla="*/ 1260764 w 3865418"/>
              <a:gd name="connsiteY52" fmla="*/ 1932709 h 2888672"/>
              <a:gd name="connsiteX53" fmla="*/ 1198418 w 3865418"/>
              <a:gd name="connsiteY53" fmla="*/ 1856509 h 2888672"/>
              <a:gd name="connsiteX54" fmla="*/ 1080655 w 3865418"/>
              <a:gd name="connsiteY54" fmla="*/ 1537854 h 2888672"/>
              <a:gd name="connsiteX55" fmla="*/ 976746 w 3865418"/>
              <a:gd name="connsiteY55" fmla="*/ 1378527 h 2888672"/>
              <a:gd name="connsiteX56" fmla="*/ 976746 w 3865418"/>
              <a:gd name="connsiteY56" fmla="*/ 1239981 h 2888672"/>
              <a:gd name="connsiteX57" fmla="*/ 955964 w 3865418"/>
              <a:gd name="connsiteY57" fmla="*/ 1046018 h 2888672"/>
              <a:gd name="connsiteX58" fmla="*/ 955964 w 3865418"/>
              <a:gd name="connsiteY58" fmla="*/ 1046018 h 2888672"/>
              <a:gd name="connsiteX59" fmla="*/ 831273 w 3865418"/>
              <a:gd name="connsiteY59" fmla="*/ 990600 h 2888672"/>
              <a:gd name="connsiteX60" fmla="*/ 637309 w 3865418"/>
              <a:gd name="connsiteY60" fmla="*/ 872836 h 2888672"/>
              <a:gd name="connsiteX61" fmla="*/ 630382 w 3865418"/>
              <a:gd name="connsiteY61" fmla="*/ 755072 h 2888672"/>
              <a:gd name="connsiteX62" fmla="*/ 568036 w 3865418"/>
              <a:gd name="connsiteY62" fmla="*/ 637309 h 2888672"/>
              <a:gd name="connsiteX63" fmla="*/ 498764 w 3865418"/>
              <a:gd name="connsiteY63" fmla="*/ 547254 h 2888672"/>
              <a:gd name="connsiteX64" fmla="*/ 318655 w 3865418"/>
              <a:gd name="connsiteY64" fmla="*/ 477981 h 2888672"/>
              <a:gd name="connsiteX65" fmla="*/ 207818 w 3865418"/>
              <a:gd name="connsiteY65" fmla="*/ 464127 h 2888672"/>
              <a:gd name="connsiteX66" fmla="*/ 0 w 3865418"/>
              <a:gd name="connsiteY66" fmla="*/ 374072 h 2888672"/>
              <a:gd name="connsiteX0" fmla="*/ 0 w 3865418"/>
              <a:gd name="connsiteY0" fmla="*/ 374072 h 2888672"/>
              <a:gd name="connsiteX1" fmla="*/ 166255 w 3865418"/>
              <a:gd name="connsiteY1" fmla="*/ 214745 h 2888672"/>
              <a:gd name="connsiteX2" fmla="*/ 408709 w 3865418"/>
              <a:gd name="connsiteY2" fmla="*/ 263236 h 2888672"/>
              <a:gd name="connsiteX3" fmla="*/ 651164 w 3865418"/>
              <a:gd name="connsiteY3" fmla="*/ 353290 h 2888672"/>
              <a:gd name="connsiteX4" fmla="*/ 789709 w 3865418"/>
              <a:gd name="connsiteY4" fmla="*/ 235527 h 2888672"/>
              <a:gd name="connsiteX5" fmla="*/ 955964 w 3865418"/>
              <a:gd name="connsiteY5" fmla="*/ 297872 h 2888672"/>
              <a:gd name="connsiteX6" fmla="*/ 852055 w 3865418"/>
              <a:gd name="connsiteY6" fmla="*/ 90054 h 2888672"/>
              <a:gd name="connsiteX7" fmla="*/ 886691 w 3865418"/>
              <a:gd name="connsiteY7" fmla="*/ 0 h 2888672"/>
              <a:gd name="connsiteX8" fmla="*/ 1219200 w 3865418"/>
              <a:gd name="connsiteY8" fmla="*/ 180109 h 2888672"/>
              <a:gd name="connsiteX9" fmla="*/ 1399309 w 3865418"/>
              <a:gd name="connsiteY9" fmla="*/ 138545 h 2888672"/>
              <a:gd name="connsiteX10" fmla="*/ 1489364 w 3865418"/>
              <a:gd name="connsiteY10" fmla="*/ 62345 h 2888672"/>
              <a:gd name="connsiteX11" fmla="*/ 1634836 w 3865418"/>
              <a:gd name="connsiteY11" fmla="*/ 131618 h 2888672"/>
              <a:gd name="connsiteX12" fmla="*/ 1614055 w 3865418"/>
              <a:gd name="connsiteY12" fmla="*/ 13854 h 2888672"/>
              <a:gd name="connsiteX13" fmla="*/ 1995055 w 3865418"/>
              <a:gd name="connsiteY13" fmla="*/ 90054 h 2888672"/>
              <a:gd name="connsiteX14" fmla="*/ 2632364 w 3865418"/>
              <a:gd name="connsiteY14" fmla="*/ 796636 h 2888672"/>
              <a:gd name="connsiteX15" fmla="*/ 2791691 w 3865418"/>
              <a:gd name="connsiteY15" fmla="*/ 1052945 h 2888672"/>
              <a:gd name="connsiteX16" fmla="*/ 2743200 w 3865418"/>
              <a:gd name="connsiteY16" fmla="*/ 1163781 h 2888672"/>
              <a:gd name="connsiteX17" fmla="*/ 2736273 w 3865418"/>
              <a:gd name="connsiteY17" fmla="*/ 1572490 h 2888672"/>
              <a:gd name="connsiteX18" fmla="*/ 2660073 w 3865418"/>
              <a:gd name="connsiteY18" fmla="*/ 1676400 h 2888672"/>
              <a:gd name="connsiteX19" fmla="*/ 2951018 w 3865418"/>
              <a:gd name="connsiteY19" fmla="*/ 1711036 h 2888672"/>
              <a:gd name="connsiteX20" fmla="*/ 3110346 w 3865418"/>
              <a:gd name="connsiteY20" fmla="*/ 1974272 h 2888672"/>
              <a:gd name="connsiteX21" fmla="*/ 3311236 w 3865418"/>
              <a:gd name="connsiteY21" fmla="*/ 1974272 h 2888672"/>
              <a:gd name="connsiteX22" fmla="*/ 3408218 w 3865418"/>
              <a:gd name="connsiteY22" fmla="*/ 1925781 h 2888672"/>
              <a:gd name="connsiteX23" fmla="*/ 3643746 w 3865418"/>
              <a:gd name="connsiteY23" fmla="*/ 1967345 h 2888672"/>
              <a:gd name="connsiteX24" fmla="*/ 3803073 w 3865418"/>
              <a:gd name="connsiteY24" fmla="*/ 1981200 h 2888672"/>
              <a:gd name="connsiteX25" fmla="*/ 3865418 w 3865418"/>
              <a:gd name="connsiteY25" fmla="*/ 2015836 h 2888672"/>
              <a:gd name="connsiteX26" fmla="*/ 3789218 w 3865418"/>
              <a:gd name="connsiteY26" fmla="*/ 2258290 h 2888672"/>
              <a:gd name="connsiteX27" fmla="*/ 3650673 w 3865418"/>
              <a:gd name="connsiteY27" fmla="*/ 2292927 h 2888672"/>
              <a:gd name="connsiteX28" fmla="*/ 3553691 w 3865418"/>
              <a:gd name="connsiteY28" fmla="*/ 2528454 h 2888672"/>
              <a:gd name="connsiteX29" fmla="*/ 3449782 w 3865418"/>
              <a:gd name="connsiteY29" fmla="*/ 2590800 h 2888672"/>
              <a:gd name="connsiteX30" fmla="*/ 3435927 w 3865418"/>
              <a:gd name="connsiteY30" fmla="*/ 2708563 h 2888672"/>
              <a:gd name="connsiteX31" fmla="*/ 3456709 w 3865418"/>
              <a:gd name="connsiteY31" fmla="*/ 2840181 h 2888672"/>
              <a:gd name="connsiteX32" fmla="*/ 3380509 w 3865418"/>
              <a:gd name="connsiteY32" fmla="*/ 2860963 h 2888672"/>
              <a:gd name="connsiteX33" fmla="*/ 3103418 w 3865418"/>
              <a:gd name="connsiteY33" fmla="*/ 2819400 h 2888672"/>
              <a:gd name="connsiteX34" fmla="*/ 2957946 w 3865418"/>
              <a:gd name="connsiteY34" fmla="*/ 2867890 h 2888672"/>
              <a:gd name="connsiteX35" fmla="*/ 2867891 w 3865418"/>
              <a:gd name="connsiteY35" fmla="*/ 2888672 h 2888672"/>
              <a:gd name="connsiteX36" fmla="*/ 2729346 w 3865418"/>
              <a:gd name="connsiteY36" fmla="*/ 2840181 h 2888672"/>
              <a:gd name="connsiteX37" fmla="*/ 2667000 w 3865418"/>
              <a:gd name="connsiteY37" fmla="*/ 2819400 h 2888672"/>
              <a:gd name="connsiteX38" fmla="*/ 2542309 w 3865418"/>
              <a:gd name="connsiteY38" fmla="*/ 2736272 h 2888672"/>
              <a:gd name="connsiteX39" fmla="*/ 2473036 w 3865418"/>
              <a:gd name="connsiteY39" fmla="*/ 2736272 h 2888672"/>
              <a:gd name="connsiteX40" fmla="*/ 2355273 w 3865418"/>
              <a:gd name="connsiteY40" fmla="*/ 2812472 h 2888672"/>
              <a:gd name="connsiteX41" fmla="*/ 2237509 w 3865418"/>
              <a:gd name="connsiteY41" fmla="*/ 2791690 h 2888672"/>
              <a:gd name="connsiteX42" fmla="*/ 2140527 w 3865418"/>
              <a:gd name="connsiteY42" fmla="*/ 2867890 h 2888672"/>
              <a:gd name="connsiteX43" fmla="*/ 1967346 w 3865418"/>
              <a:gd name="connsiteY43" fmla="*/ 2805545 h 2888672"/>
              <a:gd name="connsiteX44" fmla="*/ 1787236 w 3865418"/>
              <a:gd name="connsiteY44" fmla="*/ 2729345 h 2888672"/>
              <a:gd name="connsiteX45" fmla="*/ 1759527 w 3865418"/>
              <a:gd name="connsiteY45" fmla="*/ 2680854 h 2888672"/>
              <a:gd name="connsiteX46" fmla="*/ 1711036 w 3865418"/>
              <a:gd name="connsiteY46" fmla="*/ 2570018 h 2888672"/>
              <a:gd name="connsiteX47" fmla="*/ 1586346 w 3865418"/>
              <a:gd name="connsiteY47" fmla="*/ 2507672 h 2888672"/>
              <a:gd name="connsiteX48" fmla="*/ 1433946 w 3865418"/>
              <a:gd name="connsiteY48" fmla="*/ 2452254 h 2888672"/>
              <a:gd name="connsiteX49" fmla="*/ 1364673 w 3865418"/>
              <a:gd name="connsiteY49" fmla="*/ 2092036 h 2888672"/>
              <a:gd name="connsiteX50" fmla="*/ 1267691 w 3865418"/>
              <a:gd name="connsiteY50" fmla="*/ 2029690 h 2888672"/>
              <a:gd name="connsiteX51" fmla="*/ 1260764 w 3865418"/>
              <a:gd name="connsiteY51" fmla="*/ 1932709 h 2888672"/>
              <a:gd name="connsiteX52" fmla="*/ 1198418 w 3865418"/>
              <a:gd name="connsiteY52" fmla="*/ 1856509 h 2888672"/>
              <a:gd name="connsiteX53" fmla="*/ 1080655 w 3865418"/>
              <a:gd name="connsiteY53" fmla="*/ 1537854 h 2888672"/>
              <a:gd name="connsiteX54" fmla="*/ 976746 w 3865418"/>
              <a:gd name="connsiteY54" fmla="*/ 1378527 h 2888672"/>
              <a:gd name="connsiteX55" fmla="*/ 976746 w 3865418"/>
              <a:gd name="connsiteY55" fmla="*/ 1239981 h 2888672"/>
              <a:gd name="connsiteX56" fmla="*/ 955964 w 3865418"/>
              <a:gd name="connsiteY56" fmla="*/ 1046018 h 2888672"/>
              <a:gd name="connsiteX57" fmla="*/ 955964 w 3865418"/>
              <a:gd name="connsiteY57" fmla="*/ 1046018 h 2888672"/>
              <a:gd name="connsiteX58" fmla="*/ 831273 w 3865418"/>
              <a:gd name="connsiteY58" fmla="*/ 990600 h 2888672"/>
              <a:gd name="connsiteX59" fmla="*/ 637309 w 3865418"/>
              <a:gd name="connsiteY59" fmla="*/ 872836 h 2888672"/>
              <a:gd name="connsiteX60" fmla="*/ 630382 w 3865418"/>
              <a:gd name="connsiteY60" fmla="*/ 755072 h 2888672"/>
              <a:gd name="connsiteX61" fmla="*/ 568036 w 3865418"/>
              <a:gd name="connsiteY61" fmla="*/ 637309 h 2888672"/>
              <a:gd name="connsiteX62" fmla="*/ 498764 w 3865418"/>
              <a:gd name="connsiteY62" fmla="*/ 547254 h 2888672"/>
              <a:gd name="connsiteX63" fmla="*/ 318655 w 3865418"/>
              <a:gd name="connsiteY63" fmla="*/ 477981 h 2888672"/>
              <a:gd name="connsiteX64" fmla="*/ 207818 w 3865418"/>
              <a:gd name="connsiteY64" fmla="*/ 464127 h 2888672"/>
              <a:gd name="connsiteX65" fmla="*/ 0 w 3865418"/>
              <a:gd name="connsiteY65" fmla="*/ 374072 h 2888672"/>
              <a:gd name="connsiteX0" fmla="*/ 0 w 3865418"/>
              <a:gd name="connsiteY0" fmla="*/ 374072 h 2888672"/>
              <a:gd name="connsiteX1" fmla="*/ 166255 w 3865418"/>
              <a:gd name="connsiteY1" fmla="*/ 214745 h 2888672"/>
              <a:gd name="connsiteX2" fmla="*/ 408709 w 3865418"/>
              <a:gd name="connsiteY2" fmla="*/ 263236 h 2888672"/>
              <a:gd name="connsiteX3" fmla="*/ 651164 w 3865418"/>
              <a:gd name="connsiteY3" fmla="*/ 353290 h 2888672"/>
              <a:gd name="connsiteX4" fmla="*/ 789709 w 3865418"/>
              <a:gd name="connsiteY4" fmla="*/ 235527 h 2888672"/>
              <a:gd name="connsiteX5" fmla="*/ 955964 w 3865418"/>
              <a:gd name="connsiteY5" fmla="*/ 297872 h 2888672"/>
              <a:gd name="connsiteX6" fmla="*/ 852055 w 3865418"/>
              <a:gd name="connsiteY6" fmla="*/ 90054 h 2888672"/>
              <a:gd name="connsiteX7" fmla="*/ 886691 w 3865418"/>
              <a:gd name="connsiteY7" fmla="*/ 0 h 2888672"/>
              <a:gd name="connsiteX8" fmla="*/ 1219200 w 3865418"/>
              <a:gd name="connsiteY8" fmla="*/ 180109 h 2888672"/>
              <a:gd name="connsiteX9" fmla="*/ 1399309 w 3865418"/>
              <a:gd name="connsiteY9" fmla="*/ 138545 h 2888672"/>
              <a:gd name="connsiteX10" fmla="*/ 1489364 w 3865418"/>
              <a:gd name="connsiteY10" fmla="*/ 62345 h 2888672"/>
              <a:gd name="connsiteX11" fmla="*/ 1634836 w 3865418"/>
              <a:gd name="connsiteY11" fmla="*/ 131618 h 2888672"/>
              <a:gd name="connsiteX12" fmla="*/ 1995055 w 3865418"/>
              <a:gd name="connsiteY12" fmla="*/ 90054 h 2888672"/>
              <a:gd name="connsiteX13" fmla="*/ 2632364 w 3865418"/>
              <a:gd name="connsiteY13" fmla="*/ 796636 h 2888672"/>
              <a:gd name="connsiteX14" fmla="*/ 2791691 w 3865418"/>
              <a:gd name="connsiteY14" fmla="*/ 1052945 h 2888672"/>
              <a:gd name="connsiteX15" fmla="*/ 2743200 w 3865418"/>
              <a:gd name="connsiteY15" fmla="*/ 1163781 h 2888672"/>
              <a:gd name="connsiteX16" fmla="*/ 2736273 w 3865418"/>
              <a:gd name="connsiteY16" fmla="*/ 1572490 h 2888672"/>
              <a:gd name="connsiteX17" fmla="*/ 2660073 w 3865418"/>
              <a:gd name="connsiteY17" fmla="*/ 1676400 h 2888672"/>
              <a:gd name="connsiteX18" fmla="*/ 2951018 w 3865418"/>
              <a:gd name="connsiteY18" fmla="*/ 1711036 h 2888672"/>
              <a:gd name="connsiteX19" fmla="*/ 3110346 w 3865418"/>
              <a:gd name="connsiteY19" fmla="*/ 1974272 h 2888672"/>
              <a:gd name="connsiteX20" fmla="*/ 3311236 w 3865418"/>
              <a:gd name="connsiteY20" fmla="*/ 1974272 h 2888672"/>
              <a:gd name="connsiteX21" fmla="*/ 3408218 w 3865418"/>
              <a:gd name="connsiteY21" fmla="*/ 1925781 h 2888672"/>
              <a:gd name="connsiteX22" fmla="*/ 3643746 w 3865418"/>
              <a:gd name="connsiteY22" fmla="*/ 1967345 h 2888672"/>
              <a:gd name="connsiteX23" fmla="*/ 3803073 w 3865418"/>
              <a:gd name="connsiteY23" fmla="*/ 1981200 h 2888672"/>
              <a:gd name="connsiteX24" fmla="*/ 3865418 w 3865418"/>
              <a:gd name="connsiteY24" fmla="*/ 2015836 h 2888672"/>
              <a:gd name="connsiteX25" fmla="*/ 3789218 w 3865418"/>
              <a:gd name="connsiteY25" fmla="*/ 2258290 h 2888672"/>
              <a:gd name="connsiteX26" fmla="*/ 3650673 w 3865418"/>
              <a:gd name="connsiteY26" fmla="*/ 2292927 h 2888672"/>
              <a:gd name="connsiteX27" fmla="*/ 3553691 w 3865418"/>
              <a:gd name="connsiteY27" fmla="*/ 2528454 h 2888672"/>
              <a:gd name="connsiteX28" fmla="*/ 3449782 w 3865418"/>
              <a:gd name="connsiteY28" fmla="*/ 2590800 h 2888672"/>
              <a:gd name="connsiteX29" fmla="*/ 3435927 w 3865418"/>
              <a:gd name="connsiteY29" fmla="*/ 2708563 h 2888672"/>
              <a:gd name="connsiteX30" fmla="*/ 3456709 w 3865418"/>
              <a:gd name="connsiteY30" fmla="*/ 2840181 h 2888672"/>
              <a:gd name="connsiteX31" fmla="*/ 3380509 w 3865418"/>
              <a:gd name="connsiteY31" fmla="*/ 2860963 h 2888672"/>
              <a:gd name="connsiteX32" fmla="*/ 3103418 w 3865418"/>
              <a:gd name="connsiteY32" fmla="*/ 2819400 h 2888672"/>
              <a:gd name="connsiteX33" fmla="*/ 2957946 w 3865418"/>
              <a:gd name="connsiteY33" fmla="*/ 2867890 h 2888672"/>
              <a:gd name="connsiteX34" fmla="*/ 2867891 w 3865418"/>
              <a:gd name="connsiteY34" fmla="*/ 2888672 h 2888672"/>
              <a:gd name="connsiteX35" fmla="*/ 2729346 w 3865418"/>
              <a:gd name="connsiteY35" fmla="*/ 2840181 h 2888672"/>
              <a:gd name="connsiteX36" fmla="*/ 2667000 w 3865418"/>
              <a:gd name="connsiteY36" fmla="*/ 2819400 h 2888672"/>
              <a:gd name="connsiteX37" fmla="*/ 2542309 w 3865418"/>
              <a:gd name="connsiteY37" fmla="*/ 2736272 h 2888672"/>
              <a:gd name="connsiteX38" fmla="*/ 2473036 w 3865418"/>
              <a:gd name="connsiteY38" fmla="*/ 2736272 h 2888672"/>
              <a:gd name="connsiteX39" fmla="*/ 2355273 w 3865418"/>
              <a:gd name="connsiteY39" fmla="*/ 2812472 h 2888672"/>
              <a:gd name="connsiteX40" fmla="*/ 2237509 w 3865418"/>
              <a:gd name="connsiteY40" fmla="*/ 2791690 h 2888672"/>
              <a:gd name="connsiteX41" fmla="*/ 2140527 w 3865418"/>
              <a:gd name="connsiteY41" fmla="*/ 2867890 h 2888672"/>
              <a:gd name="connsiteX42" fmla="*/ 1967346 w 3865418"/>
              <a:gd name="connsiteY42" fmla="*/ 2805545 h 2888672"/>
              <a:gd name="connsiteX43" fmla="*/ 1787236 w 3865418"/>
              <a:gd name="connsiteY43" fmla="*/ 2729345 h 2888672"/>
              <a:gd name="connsiteX44" fmla="*/ 1759527 w 3865418"/>
              <a:gd name="connsiteY44" fmla="*/ 2680854 h 2888672"/>
              <a:gd name="connsiteX45" fmla="*/ 1711036 w 3865418"/>
              <a:gd name="connsiteY45" fmla="*/ 2570018 h 2888672"/>
              <a:gd name="connsiteX46" fmla="*/ 1586346 w 3865418"/>
              <a:gd name="connsiteY46" fmla="*/ 2507672 h 2888672"/>
              <a:gd name="connsiteX47" fmla="*/ 1433946 w 3865418"/>
              <a:gd name="connsiteY47" fmla="*/ 2452254 h 2888672"/>
              <a:gd name="connsiteX48" fmla="*/ 1364673 w 3865418"/>
              <a:gd name="connsiteY48" fmla="*/ 2092036 h 2888672"/>
              <a:gd name="connsiteX49" fmla="*/ 1267691 w 3865418"/>
              <a:gd name="connsiteY49" fmla="*/ 2029690 h 2888672"/>
              <a:gd name="connsiteX50" fmla="*/ 1260764 w 3865418"/>
              <a:gd name="connsiteY50" fmla="*/ 1932709 h 2888672"/>
              <a:gd name="connsiteX51" fmla="*/ 1198418 w 3865418"/>
              <a:gd name="connsiteY51" fmla="*/ 1856509 h 2888672"/>
              <a:gd name="connsiteX52" fmla="*/ 1080655 w 3865418"/>
              <a:gd name="connsiteY52" fmla="*/ 1537854 h 2888672"/>
              <a:gd name="connsiteX53" fmla="*/ 976746 w 3865418"/>
              <a:gd name="connsiteY53" fmla="*/ 1378527 h 2888672"/>
              <a:gd name="connsiteX54" fmla="*/ 976746 w 3865418"/>
              <a:gd name="connsiteY54" fmla="*/ 1239981 h 2888672"/>
              <a:gd name="connsiteX55" fmla="*/ 955964 w 3865418"/>
              <a:gd name="connsiteY55" fmla="*/ 1046018 h 2888672"/>
              <a:gd name="connsiteX56" fmla="*/ 955964 w 3865418"/>
              <a:gd name="connsiteY56" fmla="*/ 1046018 h 2888672"/>
              <a:gd name="connsiteX57" fmla="*/ 831273 w 3865418"/>
              <a:gd name="connsiteY57" fmla="*/ 990600 h 2888672"/>
              <a:gd name="connsiteX58" fmla="*/ 637309 w 3865418"/>
              <a:gd name="connsiteY58" fmla="*/ 872836 h 2888672"/>
              <a:gd name="connsiteX59" fmla="*/ 630382 w 3865418"/>
              <a:gd name="connsiteY59" fmla="*/ 755072 h 2888672"/>
              <a:gd name="connsiteX60" fmla="*/ 568036 w 3865418"/>
              <a:gd name="connsiteY60" fmla="*/ 637309 h 2888672"/>
              <a:gd name="connsiteX61" fmla="*/ 498764 w 3865418"/>
              <a:gd name="connsiteY61" fmla="*/ 547254 h 2888672"/>
              <a:gd name="connsiteX62" fmla="*/ 318655 w 3865418"/>
              <a:gd name="connsiteY62" fmla="*/ 477981 h 2888672"/>
              <a:gd name="connsiteX63" fmla="*/ 207818 w 3865418"/>
              <a:gd name="connsiteY63" fmla="*/ 464127 h 2888672"/>
              <a:gd name="connsiteX64" fmla="*/ 0 w 3865418"/>
              <a:gd name="connsiteY64" fmla="*/ 374072 h 2888672"/>
              <a:gd name="connsiteX0" fmla="*/ 0 w 3865418"/>
              <a:gd name="connsiteY0" fmla="*/ 374072 h 2888672"/>
              <a:gd name="connsiteX1" fmla="*/ 166255 w 3865418"/>
              <a:gd name="connsiteY1" fmla="*/ 214745 h 2888672"/>
              <a:gd name="connsiteX2" fmla="*/ 408709 w 3865418"/>
              <a:gd name="connsiteY2" fmla="*/ 263236 h 2888672"/>
              <a:gd name="connsiteX3" fmla="*/ 651164 w 3865418"/>
              <a:gd name="connsiteY3" fmla="*/ 353290 h 2888672"/>
              <a:gd name="connsiteX4" fmla="*/ 789709 w 3865418"/>
              <a:gd name="connsiteY4" fmla="*/ 235527 h 2888672"/>
              <a:gd name="connsiteX5" fmla="*/ 955964 w 3865418"/>
              <a:gd name="connsiteY5" fmla="*/ 297872 h 2888672"/>
              <a:gd name="connsiteX6" fmla="*/ 852055 w 3865418"/>
              <a:gd name="connsiteY6" fmla="*/ 90054 h 2888672"/>
              <a:gd name="connsiteX7" fmla="*/ 886691 w 3865418"/>
              <a:gd name="connsiteY7" fmla="*/ 0 h 2888672"/>
              <a:gd name="connsiteX8" fmla="*/ 1219200 w 3865418"/>
              <a:gd name="connsiteY8" fmla="*/ 180109 h 2888672"/>
              <a:gd name="connsiteX9" fmla="*/ 1399309 w 3865418"/>
              <a:gd name="connsiteY9" fmla="*/ 138545 h 2888672"/>
              <a:gd name="connsiteX10" fmla="*/ 1489364 w 3865418"/>
              <a:gd name="connsiteY10" fmla="*/ 62345 h 2888672"/>
              <a:gd name="connsiteX11" fmla="*/ 1995055 w 3865418"/>
              <a:gd name="connsiteY11" fmla="*/ 90054 h 2888672"/>
              <a:gd name="connsiteX12" fmla="*/ 2632364 w 3865418"/>
              <a:gd name="connsiteY12" fmla="*/ 796636 h 2888672"/>
              <a:gd name="connsiteX13" fmla="*/ 2791691 w 3865418"/>
              <a:gd name="connsiteY13" fmla="*/ 1052945 h 2888672"/>
              <a:gd name="connsiteX14" fmla="*/ 2743200 w 3865418"/>
              <a:gd name="connsiteY14" fmla="*/ 1163781 h 2888672"/>
              <a:gd name="connsiteX15" fmla="*/ 2736273 w 3865418"/>
              <a:gd name="connsiteY15" fmla="*/ 1572490 h 2888672"/>
              <a:gd name="connsiteX16" fmla="*/ 2660073 w 3865418"/>
              <a:gd name="connsiteY16" fmla="*/ 1676400 h 2888672"/>
              <a:gd name="connsiteX17" fmla="*/ 2951018 w 3865418"/>
              <a:gd name="connsiteY17" fmla="*/ 1711036 h 2888672"/>
              <a:gd name="connsiteX18" fmla="*/ 3110346 w 3865418"/>
              <a:gd name="connsiteY18" fmla="*/ 1974272 h 2888672"/>
              <a:gd name="connsiteX19" fmla="*/ 3311236 w 3865418"/>
              <a:gd name="connsiteY19" fmla="*/ 1974272 h 2888672"/>
              <a:gd name="connsiteX20" fmla="*/ 3408218 w 3865418"/>
              <a:gd name="connsiteY20" fmla="*/ 1925781 h 2888672"/>
              <a:gd name="connsiteX21" fmla="*/ 3643746 w 3865418"/>
              <a:gd name="connsiteY21" fmla="*/ 1967345 h 2888672"/>
              <a:gd name="connsiteX22" fmla="*/ 3803073 w 3865418"/>
              <a:gd name="connsiteY22" fmla="*/ 1981200 h 2888672"/>
              <a:gd name="connsiteX23" fmla="*/ 3865418 w 3865418"/>
              <a:gd name="connsiteY23" fmla="*/ 2015836 h 2888672"/>
              <a:gd name="connsiteX24" fmla="*/ 3789218 w 3865418"/>
              <a:gd name="connsiteY24" fmla="*/ 2258290 h 2888672"/>
              <a:gd name="connsiteX25" fmla="*/ 3650673 w 3865418"/>
              <a:gd name="connsiteY25" fmla="*/ 2292927 h 2888672"/>
              <a:gd name="connsiteX26" fmla="*/ 3553691 w 3865418"/>
              <a:gd name="connsiteY26" fmla="*/ 2528454 h 2888672"/>
              <a:gd name="connsiteX27" fmla="*/ 3449782 w 3865418"/>
              <a:gd name="connsiteY27" fmla="*/ 2590800 h 2888672"/>
              <a:gd name="connsiteX28" fmla="*/ 3435927 w 3865418"/>
              <a:gd name="connsiteY28" fmla="*/ 2708563 h 2888672"/>
              <a:gd name="connsiteX29" fmla="*/ 3456709 w 3865418"/>
              <a:gd name="connsiteY29" fmla="*/ 2840181 h 2888672"/>
              <a:gd name="connsiteX30" fmla="*/ 3380509 w 3865418"/>
              <a:gd name="connsiteY30" fmla="*/ 2860963 h 2888672"/>
              <a:gd name="connsiteX31" fmla="*/ 3103418 w 3865418"/>
              <a:gd name="connsiteY31" fmla="*/ 2819400 h 2888672"/>
              <a:gd name="connsiteX32" fmla="*/ 2957946 w 3865418"/>
              <a:gd name="connsiteY32" fmla="*/ 2867890 h 2888672"/>
              <a:gd name="connsiteX33" fmla="*/ 2867891 w 3865418"/>
              <a:gd name="connsiteY33" fmla="*/ 2888672 h 2888672"/>
              <a:gd name="connsiteX34" fmla="*/ 2729346 w 3865418"/>
              <a:gd name="connsiteY34" fmla="*/ 2840181 h 2888672"/>
              <a:gd name="connsiteX35" fmla="*/ 2667000 w 3865418"/>
              <a:gd name="connsiteY35" fmla="*/ 2819400 h 2888672"/>
              <a:gd name="connsiteX36" fmla="*/ 2542309 w 3865418"/>
              <a:gd name="connsiteY36" fmla="*/ 2736272 h 2888672"/>
              <a:gd name="connsiteX37" fmla="*/ 2473036 w 3865418"/>
              <a:gd name="connsiteY37" fmla="*/ 2736272 h 2888672"/>
              <a:gd name="connsiteX38" fmla="*/ 2355273 w 3865418"/>
              <a:gd name="connsiteY38" fmla="*/ 2812472 h 2888672"/>
              <a:gd name="connsiteX39" fmla="*/ 2237509 w 3865418"/>
              <a:gd name="connsiteY39" fmla="*/ 2791690 h 2888672"/>
              <a:gd name="connsiteX40" fmla="*/ 2140527 w 3865418"/>
              <a:gd name="connsiteY40" fmla="*/ 2867890 h 2888672"/>
              <a:gd name="connsiteX41" fmla="*/ 1967346 w 3865418"/>
              <a:gd name="connsiteY41" fmla="*/ 2805545 h 2888672"/>
              <a:gd name="connsiteX42" fmla="*/ 1787236 w 3865418"/>
              <a:gd name="connsiteY42" fmla="*/ 2729345 h 2888672"/>
              <a:gd name="connsiteX43" fmla="*/ 1759527 w 3865418"/>
              <a:gd name="connsiteY43" fmla="*/ 2680854 h 2888672"/>
              <a:gd name="connsiteX44" fmla="*/ 1711036 w 3865418"/>
              <a:gd name="connsiteY44" fmla="*/ 2570018 h 2888672"/>
              <a:gd name="connsiteX45" fmla="*/ 1586346 w 3865418"/>
              <a:gd name="connsiteY45" fmla="*/ 2507672 h 2888672"/>
              <a:gd name="connsiteX46" fmla="*/ 1433946 w 3865418"/>
              <a:gd name="connsiteY46" fmla="*/ 2452254 h 2888672"/>
              <a:gd name="connsiteX47" fmla="*/ 1364673 w 3865418"/>
              <a:gd name="connsiteY47" fmla="*/ 2092036 h 2888672"/>
              <a:gd name="connsiteX48" fmla="*/ 1267691 w 3865418"/>
              <a:gd name="connsiteY48" fmla="*/ 2029690 h 2888672"/>
              <a:gd name="connsiteX49" fmla="*/ 1260764 w 3865418"/>
              <a:gd name="connsiteY49" fmla="*/ 1932709 h 2888672"/>
              <a:gd name="connsiteX50" fmla="*/ 1198418 w 3865418"/>
              <a:gd name="connsiteY50" fmla="*/ 1856509 h 2888672"/>
              <a:gd name="connsiteX51" fmla="*/ 1080655 w 3865418"/>
              <a:gd name="connsiteY51" fmla="*/ 1537854 h 2888672"/>
              <a:gd name="connsiteX52" fmla="*/ 976746 w 3865418"/>
              <a:gd name="connsiteY52" fmla="*/ 1378527 h 2888672"/>
              <a:gd name="connsiteX53" fmla="*/ 976746 w 3865418"/>
              <a:gd name="connsiteY53" fmla="*/ 1239981 h 2888672"/>
              <a:gd name="connsiteX54" fmla="*/ 955964 w 3865418"/>
              <a:gd name="connsiteY54" fmla="*/ 1046018 h 2888672"/>
              <a:gd name="connsiteX55" fmla="*/ 955964 w 3865418"/>
              <a:gd name="connsiteY55" fmla="*/ 1046018 h 2888672"/>
              <a:gd name="connsiteX56" fmla="*/ 831273 w 3865418"/>
              <a:gd name="connsiteY56" fmla="*/ 990600 h 2888672"/>
              <a:gd name="connsiteX57" fmla="*/ 637309 w 3865418"/>
              <a:gd name="connsiteY57" fmla="*/ 872836 h 2888672"/>
              <a:gd name="connsiteX58" fmla="*/ 630382 w 3865418"/>
              <a:gd name="connsiteY58" fmla="*/ 755072 h 2888672"/>
              <a:gd name="connsiteX59" fmla="*/ 568036 w 3865418"/>
              <a:gd name="connsiteY59" fmla="*/ 637309 h 2888672"/>
              <a:gd name="connsiteX60" fmla="*/ 498764 w 3865418"/>
              <a:gd name="connsiteY60" fmla="*/ 547254 h 2888672"/>
              <a:gd name="connsiteX61" fmla="*/ 318655 w 3865418"/>
              <a:gd name="connsiteY61" fmla="*/ 477981 h 2888672"/>
              <a:gd name="connsiteX62" fmla="*/ 207818 w 3865418"/>
              <a:gd name="connsiteY62" fmla="*/ 464127 h 2888672"/>
              <a:gd name="connsiteX63" fmla="*/ 0 w 3865418"/>
              <a:gd name="connsiteY63" fmla="*/ 374072 h 2888672"/>
              <a:gd name="connsiteX0" fmla="*/ 0 w 3865418"/>
              <a:gd name="connsiteY0" fmla="*/ 374072 h 2888672"/>
              <a:gd name="connsiteX1" fmla="*/ 166255 w 3865418"/>
              <a:gd name="connsiteY1" fmla="*/ 214745 h 2888672"/>
              <a:gd name="connsiteX2" fmla="*/ 408709 w 3865418"/>
              <a:gd name="connsiteY2" fmla="*/ 263236 h 2888672"/>
              <a:gd name="connsiteX3" fmla="*/ 651164 w 3865418"/>
              <a:gd name="connsiteY3" fmla="*/ 353290 h 2888672"/>
              <a:gd name="connsiteX4" fmla="*/ 789709 w 3865418"/>
              <a:gd name="connsiteY4" fmla="*/ 235527 h 2888672"/>
              <a:gd name="connsiteX5" fmla="*/ 955964 w 3865418"/>
              <a:gd name="connsiteY5" fmla="*/ 297872 h 2888672"/>
              <a:gd name="connsiteX6" fmla="*/ 852055 w 3865418"/>
              <a:gd name="connsiteY6" fmla="*/ 90054 h 2888672"/>
              <a:gd name="connsiteX7" fmla="*/ 886691 w 3865418"/>
              <a:gd name="connsiteY7" fmla="*/ 0 h 2888672"/>
              <a:gd name="connsiteX8" fmla="*/ 1219200 w 3865418"/>
              <a:gd name="connsiteY8" fmla="*/ 180109 h 2888672"/>
              <a:gd name="connsiteX9" fmla="*/ 1399309 w 3865418"/>
              <a:gd name="connsiteY9" fmla="*/ 138545 h 2888672"/>
              <a:gd name="connsiteX10" fmla="*/ 1995055 w 3865418"/>
              <a:gd name="connsiteY10" fmla="*/ 90054 h 2888672"/>
              <a:gd name="connsiteX11" fmla="*/ 2632364 w 3865418"/>
              <a:gd name="connsiteY11" fmla="*/ 796636 h 2888672"/>
              <a:gd name="connsiteX12" fmla="*/ 2791691 w 3865418"/>
              <a:gd name="connsiteY12" fmla="*/ 1052945 h 2888672"/>
              <a:gd name="connsiteX13" fmla="*/ 2743200 w 3865418"/>
              <a:gd name="connsiteY13" fmla="*/ 1163781 h 2888672"/>
              <a:gd name="connsiteX14" fmla="*/ 2736273 w 3865418"/>
              <a:gd name="connsiteY14" fmla="*/ 1572490 h 2888672"/>
              <a:gd name="connsiteX15" fmla="*/ 2660073 w 3865418"/>
              <a:gd name="connsiteY15" fmla="*/ 1676400 h 2888672"/>
              <a:gd name="connsiteX16" fmla="*/ 2951018 w 3865418"/>
              <a:gd name="connsiteY16" fmla="*/ 1711036 h 2888672"/>
              <a:gd name="connsiteX17" fmla="*/ 3110346 w 3865418"/>
              <a:gd name="connsiteY17" fmla="*/ 1974272 h 2888672"/>
              <a:gd name="connsiteX18" fmla="*/ 3311236 w 3865418"/>
              <a:gd name="connsiteY18" fmla="*/ 1974272 h 2888672"/>
              <a:gd name="connsiteX19" fmla="*/ 3408218 w 3865418"/>
              <a:gd name="connsiteY19" fmla="*/ 1925781 h 2888672"/>
              <a:gd name="connsiteX20" fmla="*/ 3643746 w 3865418"/>
              <a:gd name="connsiteY20" fmla="*/ 1967345 h 2888672"/>
              <a:gd name="connsiteX21" fmla="*/ 3803073 w 3865418"/>
              <a:gd name="connsiteY21" fmla="*/ 1981200 h 2888672"/>
              <a:gd name="connsiteX22" fmla="*/ 3865418 w 3865418"/>
              <a:gd name="connsiteY22" fmla="*/ 2015836 h 2888672"/>
              <a:gd name="connsiteX23" fmla="*/ 3789218 w 3865418"/>
              <a:gd name="connsiteY23" fmla="*/ 2258290 h 2888672"/>
              <a:gd name="connsiteX24" fmla="*/ 3650673 w 3865418"/>
              <a:gd name="connsiteY24" fmla="*/ 2292927 h 2888672"/>
              <a:gd name="connsiteX25" fmla="*/ 3553691 w 3865418"/>
              <a:gd name="connsiteY25" fmla="*/ 2528454 h 2888672"/>
              <a:gd name="connsiteX26" fmla="*/ 3449782 w 3865418"/>
              <a:gd name="connsiteY26" fmla="*/ 2590800 h 2888672"/>
              <a:gd name="connsiteX27" fmla="*/ 3435927 w 3865418"/>
              <a:gd name="connsiteY27" fmla="*/ 2708563 h 2888672"/>
              <a:gd name="connsiteX28" fmla="*/ 3456709 w 3865418"/>
              <a:gd name="connsiteY28" fmla="*/ 2840181 h 2888672"/>
              <a:gd name="connsiteX29" fmla="*/ 3380509 w 3865418"/>
              <a:gd name="connsiteY29" fmla="*/ 2860963 h 2888672"/>
              <a:gd name="connsiteX30" fmla="*/ 3103418 w 3865418"/>
              <a:gd name="connsiteY30" fmla="*/ 2819400 h 2888672"/>
              <a:gd name="connsiteX31" fmla="*/ 2957946 w 3865418"/>
              <a:gd name="connsiteY31" fmla="*/ 2867890 h 2888672"/>
              <a:gd name="connsiteX32" fmla="*/ 2867891 w 3865418"/>
              <a:gd name="connsiteY32" fmla="*/ 2888672 h 2888672"/>
              <a:gd name="connsiteX33" fmla="*/ 2729346 w 3865418"/>
              <a:gd name="connsiteY33" fmla="*/ 2840181 h 2888672"/>
              <a:gd name="connsiteX34" fmla="*/ 2667000 w 3865418"/>
              <a:gd name="connsiteY34" fmla="*/ 2819400 h 2888672"/>
              <a:gd name="connsiteX35" fmla="*/ 2542309 w 3865418"/>
              <a:gd name="connsiteY35" fmla="*/ 2736272 h 2888672"/>
              <a:gd name="connsiteX36" fmla="*/ 2473036 w 3865418"/>
              <a:gd name="connsiteY36" fmla="*/ 2736272 h 2888672"/>
              <a:gd name="connsiteX37" fmla="*/ 2355273 w 3865418"/>
              <a:gd name="connsiteY37" fmla="*/ 2812472 h 2888672"/>
              <a:gd name="connsiteX38" fmla="*/ 2237509 w 3865418"/>
              <a:gd name="connsiteY38" fmla="*/ 2791690 h 2888672"/>
              <a:gd name="connsiteX39" fmla="*/ 2140527 w 3865418"/>
              <a:gd name="connsiteY39" fmla="*/ 2867890 h 2888672"/>
              <a:gd name="connsiteX40" fmla="*/ 1967346 w 3865418"/>
              <a:gd name="connsiteY40" fmla="*/ 2805545 h 2888672"/>
              <a:gd name="connsiteX41" fmla="*/ 1787236 w 3865418"/>
              <a:gd name="connsiteY41" fmla="*/ 2729345 h 2888672"/>
              <a:gd name="connsiteX42" fmla="*/ 1759527 w 3865418"/>
              <a:gd name="connsiteY42" fmla="*/ 2680854 h 2888672"/>
              <a:gd name="connsiteX43" fmla="*/ 1711036 w 3865418"/>
              <a:gd name="connsiteY43" fmla="*/ 2570018 h 2888672"/>
              <a:gd name="connsiteX44" fmla="*/ 1586346 w 3865418"/>
              <a:gd name="connsiteY44" fmla="*/ 2507672 h 2888672"/>
              <a:gd name="connsiteX45" fmla="*/ 1433946 w 3865418"/>
              <a:gd name="connsiteY45" fmla="*/ 2452254 h 2888672"/>
              <a:gd name="connsiteX46" fmla="*/ 1364673 w 3865418"/>
              <a:gd name="connsiteY46" fmla="*/ 2092036 h 2888672"/>
              <a:gd name="connsiteX47" fmla="*/ 1267691 w 3865418"/>
              <a:gd name="connsiteY47" fmla="*/ 2029690 h 2888672"/>
              <a:gd name="connsiteX48" fmla="*/ 1260764 w 3865418"/>
              <a:gd name="connsiteY48" fmla="*/ 1932709 h 2888672"/>
              <a:gd name="connsiteX49" fmla="*/ 1198418 w 3865418"/>
              <a:gd name="connsiteY49" fmla="*/ 1856509 h 2888672"/>
              <a:gd name="connsiteX50" fmla="*/ 1080655 w 3865418"/>
              <a:gd name="connsiteY50" fmla="*/ 1537854 h 2888672"/>
              <a:gd name="connsiteX51" fmla="*/ 976746 w 3865418"/>
              <a:gd name="connsiteY51" fmla="*/ 1378527 h 2888672"/>
              <a:gd name="connsiteX52" fmla="*/ 976746 w 3865418"/>
              <a:gd name="connsiteY52" fmla="*/ 1239981 h 2888672"/>
              <a:gd name="connsiteX53" fmla="*/ 955964 w 3865418"/>
              <a:gd name="connsiteY53" fmla="*/ 1046018 h 2888672"/>
              <a:gd name="connsiteX54" fmla="*/ 955964 w 3865418"/>
              <a:gd name="connsiteY54" fmla="*/ 1046018 h 2888672"/>
              <a:gd name="connsiteX55" fmla="*/ 831273 w 3865418"/>
              <a:gd name="connsiteY55" fmla="*/ 990600 h 2888672"/>
              <a:gd name="connsiteX56" fmla="*/ 637309 w 3865418"/>
              <a:gd name="connsiteY56" fmla="*/ 872836 h 2888672"/>
              <a:gd name="connsiteX57" fmla="*/ 630382 w 3865418"/>
              <a:gd name="connsiteY57" fmla="*/ 755072 h 2888672"/>
              <a:gd name="connsiteX58" fmla="*/ 568036 w 3865418"/>
              <a:gd name="connsiteY58" fmla="*/ 637309 h 2888672"/>
              <a:gd name="connsiteX59" fmla="*/ 498764 w 3865418"/>
              <a:gd name="connsiteY59" fmla="*/ 547254 h 2888672"/>
              <a:gd name="connsiteX60" fmla="*/ 318655 w 3865418"/>
              <a:gd name="connsiteY60" fmla="*/ 477981 h 2888672"/>
              <a:gd name="connsiteX61" fmla="*/ 207818 w 3865418"/>
              <a:gd name="connsiteY61" fmla="*/ 464127 h 2888672"/>
              <a:gd name="connsiteX62" fmla="*/ 0 w 3865418"/>
              <a:gd name="connsiteY62" fmla="*/ 374072 h 2888672"/>
              <a:gd name="connsiteX0" fmla="*/ 0 w 3865418"/>
              <a:gd name="connsiteY0" fmla="*/ 374072 h 2888672"/>
              <a:gd name="connsiteX1" fmla="*/ 166255 w 3865418"/>
              <a:gd name="connsiteY1" fmla="*/ 214745 h 2888672"/>
              <a:gd name="connsiteX2" fmla="*/ 408709 w 3865418"/>
              <a:gd name="connsiteY2" fmla="*/ 263236 h 2888672"/>
              <a:gd name="connsiteX3" fmla="*/ 651164 w 3865418"/>
              <a:gd name="connsiteY3" fmla="*/ 353290 h 2888672"/>
              <a:gd name="connsiteX4" fmla="*/ 789709 w 3865418"/>
              <a:gd name="connsiteY4" fmla="*/ 235527 h 2888672"/>
              <a:gd name="connsiteX5" fmla="*/ 955964 w 3865418"/>
              <a:gd name="connsiteY5" fmla="*/ 297872 h 2888672"/>
              <a:gd name="connsiteX6" fmla="*/ 852055 w 3865418"/>
              <a:gd name="connsiteY6" fmla="*/ 90054 h 2888672"/>
              <a:gd name="connsiteX7" fmla="*/ 886691 w 3865418"/>
              <a:gd name="connsiteY7" fmla="*/ 0 h 2888672"/>
              <a:gd name="connsiteX8" fmla="*/ 1219200 w 3865418"/>
              <a:gd name="connsiteY8" fmla="*/ 180109 h 2888672"/>
              <a:gd name="connsiteX9" fmla="*/ 1995055 w 3865418"/>
              <a:gd name="connsiteY9" fmla="*/ 90054 h 2888672"/>
              <a:gd name="connsiteX10" fmla="*/ 2632364 w 3865418"/>
              <a:gd name="connsiteY10" fmla="*/ 796636 h 2888672"/>
              <a:gd name="connsiteX11" fmla="*/ 2791691 w 3865418"/>
              <a:gd name="connsiteY11" fmla="*/ 1052945 h 2888672"/>
              <a:gd name="connsiteX12" fmla="*/ 2743200 w 3865418"/>
              <a:gd name="connsiteY12" fmla="*/ 1163781 h 2888672"/>
              <a:gd name="connsiteX13" fmla="*/ 2736273 w 3865418"/>
              <a:gd name="connsiteY13" fmla="*/ 1572490 h 2888672"/>
              <a:gd name="connsiteX14" fmla="*/ 2660073 w 3865418"/>
              <a:gd name="connsiteY14" fmla="*/ 1676400 h 2888672"/>
              <a:gd name="connsiteX15" fmla="*/ 2951018 w 3865418"/>
              <a:gd name="connsiteY15" fmla="*/ 1711036 h 2888672"/>
              <a:gd name="connsiteX16" fmla="*/ 3110346 w 3865418"/>
              <a:gd name="connsiteY16" fmla="*/ 1974272 h 2888672"/>
              <a:gd name="connsiteX17" fmla="*/ 3311236 w 3865418"/>
              <a:gd name="connsiteY17" fmla="*/ 1974272 h 2888672"/>
              <a:gd name="connsiteX18" fmla="*/ 3408218 w 3865418"/>
              <a:gd name="connsiteY18" fmla="*/ 1925781 h 2888672"/>
              <a:gd name="connsiteX19" fmla="*/ 3643746 w 3865418"/>
              <a:gd name="connsiteY19" fmla="*/ 1967345 h 2888672"/>
              <a:gd name="connsiteX20" fmla="*/ 3803073 w 3865418"/>
              <a:gd name="connsiteY20" fmla="*/ 1981200 h 2888672"/>
              <a:gd name="connsiteX21" fmla="*/ 3865418 w 3865418"/>
              <a:gd name="connsiteY21" fmla="*/ 2015836 h 2888672"/>
              <a:gd name="connsiteX22" fmla="*/ 3789218 w 3865418"/>
              <a:gd name="connsiteY22" fmla="*/ 2258290 h 2888672"/>
              <a:gd name="connsiteX23" fmla="*/ 3650673 w 3865418"/>
              <a:gd name="connsiteY23" fmla="*/ 2292927 h 2888672"/>
              <a:gd name="connsiteX24" fmla="*/ 3553691 w 3865418"/>
              <a:gd name="connsiteY24" fmla="*/ 2528454 h 2888672"/>
              <a:gd name="connsiteX25" fmla="*/ 3449782 w 3865418"/>
              <a:gd name="connsiteY25" fmla="*/ 2590800 h 2888672"/>
              <a:gd name="connsiteX26" fmla="*/ 3435927 w 3865418"/>
              <a:gd name="connsiteY26" fmla="*/ 2708563 h 2888672"/>
              <a:gd name="connsiteX27" fmla="*/ 3456709 w 3865418"/>
              <a:gd name="connsiteY27" fmla="*/ 2840181 h 2888672"/>
              <a:gd name="connsiteX28" fmla="*/ 3380509 w 3865418"/>
              <a:gd name="connsiteY28" fmla="*/ 2860963 h 2888672"/>
              <a:gd name="connsiteX29" fmla="*/ 3103418 w 3865418"/>
              <a:gd name="connsiteY29" fmla="*/ 2819400 h 2888672"/>
              <a:gd name="connsiteX30" fmla="*/ 2957946 w 3865418"/>
              <a:gd name="connsiteY30" fmla="*/ 2867890 h 2888672"/>
              <a:gd name="connsiteX31" fmla="*/ 2867891 w 3865418"/>
              <a:gd name="connsiteY31" fmla="*/ 2888672 h 2888672"/>
              <a:gd name="connsiteX32" fmla="*/ 2729346 w 3865418"/>
              <a:gd name="connsiteY32" fmla="*/ 2840181 h 2888672"/>
              <a:gd name="connsiteX33" fmla="*/ 2667000 w 3865418"/>
              <a:gd name="connsiteY33" fmla="*/ 2819400 h 2888672"/>
              <a:gd name="connsiteX34" fmla="*/ 2542309 w 3865418"/>
              <a:gd name="connsiteY34" fmla="*/ 2736272 h 2888672"/>
              <a:gd name="connsiteX35" fmla="*/ 2473036 w 3865418"/>
              <a:gd name="connsiteY35" fmla="*/ 2736272 h 2888672"/>
              <a:gd name="connsiteX36" fmla="*/ 2355273 w 3865418"/>
              <a:gd name="connsiteY36" fmla="*/ 2812472 h 2888672"/>
              <a:gd name="connsiteX37" fmla="*/ 2237509 w 3865418"/>
              <a:gd name="connsiteY37" fmla="*/ 2791690 h 2888672"/>
              <a:gd name="connsiteX38" fmla="*/ 2140527 w 3865418"/>
              <a:gd name="connsiteY38" fmla="*/ 2867890 h 2888672"/>
              <a:gd name="connsiteX39" fmla="*/ 1967346 w 3865418"/>
              <a:gd name="connsiteY39" fmla="*/ 2805545 h 2888672"/>
              <a:gd name="connsiteX40" fmla="*/ 1787236 w 3865418"/>
              <a:gd name="connsiteY40" fmla="*/ 2729345 h 2888672"/>
              <a:gd name="connsiteX41" fmla="*/ 1759527 w 3865418"/>
              <a:gd name="connsiteY41" fmla="*/ 2680854 h 2888672"/>
              <a:gd name="connsiteX42" fmla="*/ 1711036 w 3865418"/>
              <a:gd name="connsiteY42" fmla="*/ 2570018 h 2888672"/>
              <a:gd name="connsiteX43" fmla="*/ 1586346 w 3865418"/>
              <a:gd name="connsiteY43" fmla="*/ 2507672 h 2888672"/>
              <a:gd name="connsiteX44" fmla="*/ 1433946 w 3865418"/>
              <a:gd name="connsiteY44" fmla="*/ 2452254 h 2888672"/>
              <a:gd name="connsiteX45" fmla="*/ 1364673 w 3865418"/>
              <a:gd name="connsiteY45" fmla="*/ 2092036 h 2888672"/>
              <a:gd name="connsiteX46" fmla="*/ 1267691 w 3865418"/>
              <a:gd name="connsiteY46" fmla="*/ 2029690 h 2888672"/>
              <a:gd name="connsiteX47" fmla="*/ 1260764 w 3865418"/>
              <a:gd name="connsiteY47" fmla="*/ 1932709 h 2888672"/>
              <a:gd name="connsiteX48" fmla="*/ 1198418 w 3865418"/>
              <a:gd name="connsiteY48" fmla="*/ 1856509 h 2888672"/>
              <a:gd name="connsiteX49" fmla="*/ 1080655 w 3865418"/>
              <a:gd name="connsiteY49" fmla="*/ 1537854 h 2888672"/>
              <a:gd name="connsiteX50" fmla="*/ 976746 w 3865418"/>
              <a:gd name="connsiteY50" fmla="*/ 1378527 h 2888672"/>
              <a:gd name="connsiteX51" fmla="*/ 976746 w 3865418"/>
              <a:gd name="connsiteY51" fmla="*/ 1239981 h 2888672"/>
              <a:gd name="connsiteX52" fmla="*/ 955964 w 3865418"/>
              <a:gd name="connsiteY52" fmla="*/ 1046018 h 2888672"/>
              <a:gd name="connsiteX53" fmla="*/ 955964 w 3865418"/>
              <a:gd name="connsiteY53" fmla="*/ 1046018 h 2888672"/>
              <a:gd name="connsiteX54" fmla="*/ 831273 w 3865418"/>
              <a:gd name="connsiteY54" fmla="*/ 990600 h 2888672"/>
              <a:gd name="connsiteX55" fmla="*/ 637309 w 3865418"/>
              <a:gd name="connsiteY55" fmla="*/ 872836 h 2888672"/>
              <a:gd name="connsiteX56" fmla="*/ 630382 w 3865418"/>
              <a:gd name="connsiteY56" fmla="*/ 755072 h 2888672"/>
              <a:gd name="connsiteX57" fmla="*/ 568036 w 3865418"/>
              <a:gd name="connsiteY57" fmla="*/ 637309 h 2888672"/>
              <a:gd name="connsiteX58" fmla="*/ 498764 w 3865418"/>
              <a:gd name="connsiteY58" fmla="*/ 547254 h 2888672"/>
              <a:gd name="connsiteX59" fmla="*/ 318655 w 3865418"/>
              <a:gd name="connsiteY59" fmla="*/ 477981 h 2888672"/>
              <a:gd name="connsiteX60" fmla="*/ 207818 w 3865418"/>
              <a:gd name="connsiteY60" fmla="*/ 464127 h 2888672"/>
              <a:gd name="connsiteX61" fmla="*/ 0 w 3865418"/>
              <a:gd name="connsiteY61" fmla="*/ 374072 h 2888672"/>
              <a:gd name="connsiteX0" fmla="*/ 0 w 3865418"/>
              <a:gd name="connsiteY0" fmla="*/ 374072 h 2888672"/>
              <a:gd name="connsiteX1" fmla="*/ 166255 w 3865418"/>
              <a:gd name="connsiteY1" fmla="*/ 214745 h 2888672"/>
              <a:gd name="connsiteX2" fmla="*/ 408709 w 3865418"/>
              <a:gd name="connsiteY2" fmla="*/ 263236 h 2888672"/>
              <a:gd name="connsiteX3" fmla="*/ 651164 w 3865418"/>
              <a:gd name="connsiteY3" fmla="*/ 353290 h 2888672"/>
              <a:gd name="connsiteX4" fmla="*/ 789709 w 3865418"/>
              <a:gd name="connsiteY4" fmla="*/ 235527 h 2888672"/>
              <a:gd name="connsiteX5" fmla="*/ 955964 w 3865418"/>
              <a:gd name="connsiteY5" fmla="*/ 297872 h 2888672"/>
              <a:gd name="connsiteX6" fmla="*/ 852055 w 3865418"/>
              <a:gd name="connsiteY6" fmla="*/ 90054 h 2888672"/>
              <a:gd name="connsiteX7" fmla="*/ 886691 w 3865418"/>
              <a:gd name="connsiteY7" fmla="*/ 0 h 2888672"/>
              <a:gd name="connsiteX8" fmla="*/ 1995055 w 3865418"/>
              <a:gd name="connsiteY8" fmla="*/ 90054 h 2888672"/>
              <a:gd name="connsiteX9" fmla="*/ 2632364 w 3865418"/>
              <a:gd name="connsiteY9" fmla="*/ 796636 h 2888672"/>
              <a:gd name="connsiteX10" fmla="*/ 2791691 w 3865418"/>
              <a:gd name="connsiteY10" fmla="*/ 1052945 h 2888672"/>
              <a:gd name="connsiteX11" fmla="*/ 2743200 w 3865418"/>
              <a:gd name="connsiteY11" fmla="*/ 1163781 h 2888672"/>
              <a:gd name="connsiteX12" fmla="*/ 2736273 w 3865418"/>
              <a:gd name="connsiteY12" fmla="*/ 1572490 h 2888672"/>
              <a:gd name="connsiteX13" fmla="*/ 2660073 w 3865418"/>
              <a:gd name="connsiteY13" fmla="*/ 1676400 h 2888672"/>
              <a:gd name="connsiteX14" fmla="*/ 2951018 w 3865418"/>
              <a:gd name="connsiteY14" fmla="*/ 1711036 h 2888672"/>
              <a:gd name="connsiteX15" fmla="*/ 3110346 w 3865418"/>
              <a:gd name="connsiteY15" fmla="*/ 1974272 h 2888672"/>
              <a:gd name="connsiteX16" fmla="*/ 3311236 w 3865418"/>
              <a:gd name="connsiteY16" fmla="*/ 1974272 h 2888672"/>
              <a:gd name="connsiteX17" fmla="*/ 3408218 w 3865418"/>
              <a:gd name="connsiteY17" fmla="*/ 1925781 h 2888672"/>
              <a:gd name="connsiteX18" fmla="*/ 3643746 w 3865418"/>
              <a:gd name="connsiteY18" fmla="*/ 1967345 h 2888672"/>
              <a:gd name="connsiteX19" fmla="*/ 3803073 w 3865418"/>
              <a:gd name="connsiteY19" fmla="*/ 1981200 h 2888672"/>
              <a:gd name="connsiteX20" fmla="*/ 3865418 w 3865418"/>
              <a:gd name="connsiteY20" fmla="*/ 2015836 h 2888672"/>
              <a:gd name="connsiteX21" fmla="*/ 3789218 w 3865418"/>
              <a:gd name="connsiteY21" fmla="*/ 2258290 h 2888672"/>
              <a:gd name="connsiteX22" fmla="*/ 3650673 w 3865418"/>
              <a:gd name="connsiteY22" fmla="*/ 2292927 h 2888672"/>
              <a:gd name="connsiteX23" fmla="*/ 3553691 w 3865418"/>
              <a:gd name="connsiteY23" fmla="*/ 2528454 h 2888672"/>
              <a:gd name="connsiteX24" fmla="*/ 3449782 w 3865418"/>
              <a:gd name="connsiteY24" fmla="*/ 2590800 h 2888672"/>
              <a:gd name="connsiteX25" fmla="*/ 3435927 w 3865418"/>
              <a:gd name="connsiteY25" fmla="*/ 2708563 h 2888672"/>
              <a:gd name="connsiteX26" fmla="*/ 3456709 w 3865418"/>
              <a:gd name="connsiteY26" fmla="*/ 2840181 h 2888672"/>
              <a:gd name="connsiteX27" fmla="*/ 3380509 w 3865418"/>
              <a:gd name="connsiteY27" fmla="*/ 2860963 h 2888672"/>
              <a:gd name="connsiteX28" fmla="*/ 3103418 w 3865418"/>
              <a:gd name="connsiteY28" fmla="*/ 2819400 h 2888672"/>
              <a:gd name="connsiteX29" fmla="*/ 2957946 w 3865418"/>
              <a:gd name="connsiteY29" fmla="*/ 2867890 h 2888672"/>
              <a:gd name="connsiteX30" fmla="*/ 2867891 w 3865418"/>
              <a:gd name="connsiteY30" fmla="*/ 2888672 h 2888672"/>
              <a:gd name="connsiteX31" fmla="*/ 2729346 w 3865418"/>
              <a:gd name="connsiteY31" fmla="*/ 2840181 h 2888672"/>
              <a:gd name="connsiteX32" fmla="*/ 2667000 w 3865418"/>
              <a:gd name="connsiteY32" fmla="*/ 2819400 h 2888672"/>
              <a:gd name="connsiteX33" fmla="*/ 2542309 w 3865418"/>
              <a:gd name="connsiteY33" fmla="*/ 2736272 h 2888672"/>
              <a:gd name="connsiteX34" fmla="*/ 2473036 w 3865418"/>
              <a:gd name="connsiteY34" fmla="*/ 2736272 h 2888672"/>
              <a:gd name="connsiteX35" fmla="*/ 2355273 w 3865418"/>
              <a:gd name="connsiteY35" fmla="*/ 2812472 h 2888672"/>
              <a:gd name="connsiteX36" fmla="*/ 2237509 w 3865418"/>
              <a:gd name="connsiteY36" fmla="*/ 2791690 h 2888672"/>
              <a:gd name="connsiteX37" fmla="*/ 2140527 w 3865418"/>
              <a:gd name="connsiteY37" fmla="*/ 2867890 h 2888672"/>
              <a:gd name="connsiteX38" fmla="*/ 1967346 w 3865418"/>
              <a:gd name="connsiteY38" fmla="*/ 2805545 h 2888672"/>
              <a:gd name="connsiteX39" fmla="*/ 1787236 w 3865418"/>
              <a:gd name="connsiteY39" fmla="*/ 2729345 h 2888672"/>
              <a:gd name="connsiteX40" fmla="*/ 1759527 w 3865418"/>
              <a:gd name="connsiteY40" fmla="*/ 2680854 h 2888672"/>
              <a:gd name="connsiteX41" fmla="*/ 1711036 w 3865418"/>
              <a:gd name="connsiteY41" fmla="*/ 2570018 h 2888672"/>
              <a:gd name="connsiteX42" fmla="*/ 1586346 w 3865418"/>
              <a:gd name="connsiteY42" fmla="*/ 2507672 h 2888672"/>
              <a:gd name="connsiteX43" fmla="*/ 1433946 w 3865418"/>
              <a:gd name="connsiteY43" fmla="*/ 2452254 h 2888672"/>
              <a:gd name="connsiteX44" fmla="*/ 1364673 w 3865418"/>
              <a:gd name="connsiteY44" fmla="*/ 2092036 h 2888672"/>
              <a:gd name="connsiteX45" fmla="*/ 1267691 w 3865418"/>
              <a:gd name="connsiteY45" fmla="*/ 2029690 h 2888672"/>
              <a:gd name="connsiteX46" fmla="*/ 1260764 w 3865418"/>
              <a:gd name="connsiteY46" fmla="*/ 1932709 h 2888672"/>
              <a:gd name="connsiteX47" fmla="*/ 1198418 w 3865418"/>
              <a:gd name="connsiteY47" fmla="*/ 1856509 h 2888672"/>
              <a:gd name="connsiteX48" fmla="*/ 1080655 w 3865418"/>
              <a:gd name="connsiteY48" fmla="*/ 1537854 h 2888672"/>
              <a:gd name="connsiteX49" fmla="*/ 976746 w 3865418"/>
              <a:gd name="connsiteY49" fmla="*/ 1378527 h 2888672"/>
              <a:gd name="connsiteX50" fmla="*/ 976746 w 3865418"/>
              <a:gd name="connsiteY50" fmla="*/ 1239981 h 2888672"/>
              <a:gd name="connsiteX51" fmla="*/ 955964 w 3865418"/>
              <a:gd name="connsiteY51" fmla="*/ 1046018 h 2888672"/>
              <a:gd name="connsiteX52" fmla="*/ 955964 w 3865418"/>
              <a:gd name="connsiteY52" fmla="*/ 1046018 h 2888672"/>
              <a:gd name="connsiteX53" fmla="*/ 831273 w 3865418"/>
              <a:gd name="connsiteY53" fmla="*/ 990600 h 2888672"/>
              <a:gd name="connsiteX54" fmla="*/ 637309 w 3865418"/>
              <a:gd name="connsiteY54" fmla="*/ 872836 h 2888672"/>
              <a:gd name="connsiteX55" fmla="*/ 630382 w 3865418"/>
              <a:gd name="connsiteY55" fmla="*/ 755072 h 2888672"/>
              <a:gd name="connsiteX56" fmla="*/ 568036 w 3865418"/>
              <a:gd name="connsiteY56" fmla="*/ 637309 h 2888672"/>
              <a:gd name="connsiteX57" fmla="*/ 498764 w 3865418"/>
              <a:gd name="connsiteY57" fmla="*/ 547254 h 2888672"/>
              <a:gd name="connsiteX58" fmla="*/ 318655 w 3865418"/>
              <a:gd name="connsiteY58" fmla="*/ 477981 h 2888672"/>
              <a:gd name="connsiteX59" fmla="*/ 207818 w 3865418"/>
              <a:gd name="connsiteY59" fmla="*/ 464127 h 2888672"/>
              <a:gd name="connsiteX60" fmla="*/ 0 w 3865418"/>
              <a:gd name="connsiteY60" fmla="*/ 374072 h 2888672"/>
              <a:gd name="connsiteX0" fmla="*/ 0 w 3865418"/>
              <a:gd name="connsiteY0" fmla="*/ 284018 h 2798618"/>
              <a:gd name="connsiteX1" fmla="*/ 166255 w 3865418"/>
              <a:gd name="connsiteY1" fmla="*/ 124691 h 2798618"/>
              <a:gd name="connsiteX2" fmla="*/ 408709 w 3865418"/>
              <a:gd name="connsiteY2" fmla="*/ 173182 h 2798618"/>
              <a:gd name="connsiteX3" fmla="*/ 651164 w 3865418"/>
              <a:gd name="connsiteY3" fmla="*/ 263236 h 2798618"/>
              <a:gd name="connsiteX4" fmla="*/ 789709 w 3865418"/>
              <a:gd name="connsiteY4" fmla="*/ 145473 h 2798618"/>
              <a:gd name="connsiteX5" fmla="*/ 955964 w 3865418"/>
              <a:gd name="connsiteY5" fmla="*/ 207818 h 2798618"/>
              <a:gd name="connsiteX6" fmla="*/ 852055 w 3865418"/>
              <a:gd name="connsiteY6" fmla="*/ 0 h 2798618"/>
              <a:gd name="connsiteX7" fmla="*/ 1995055 w 3865418"/>
              <a:gd name="connsiteY7" fmla="*/ 0 h 2798618"/>
              <a:gd name="connsiteX8" fmla="*/ 2632364 w 3865418"/>
              <a:gd name="connsiteY8" fmla="*/ 706582 h 2798618"/>
              <a:gd name="connsiteX9" fmla="*/ 2791691 w 3865418"/>
              <a:gd name="connsiteY9" fmla="*/ 962891 h 2798618"/>
              <a:gd name="connsiteX10" fmla="*/ 2743200 w 3865418"/>
              <a:gd name="connsiteY10" fmla="*/ 1073727 h 2798618"/>
              <a:gd name="connsiteX11" fmla="*/ 2736273 w 3865418"/>
              <a:gd name="connsiteY11" fmla="*/ 1482436 h 2798618"/>
              <a:gd name="connsiteX12" fmla="*/ 2660073 w 3865418"/>
              <a:gd name="connsiteY12" fmla="*/ 1586346 h 2798618"/>
              <a:gd name="connsiteX13" fmla="*/ 2951018 w 3865418"/>
              <a:gd name="connsiteY13" fmla="*/ 1620982 h 2798618"/>
              <a:gd name="connsiteX14" fmla="*/ 3110346 w 3865418"/>
              <a:gd name="connsiteY14" fmla="*/ 1884218 h 2798618"/>
              <a:gd name="connsiteX15" fmla="*/ 3311236 w 3865418"/>
              <a:gd name="connsiteY15" fmla="*/ 1884218 h 2798618"/>
              <a:gd name="connsiteX16" fmla="*/ 3408218 w 3865418"/>
              <a:gd name="connsiteY16" fmla="*/ 1835727 h 2798618"/>
              <a:gd name="connsiteX17" fmla="*/ 3643746 w 3865418"/>
              <a:gd name="connsiteY17" fmla="*/ 1877291 h 2798618"/>
              <a:gd name="connsiteX18" fmla="*/ 3803073 w 3865418"/>
              <a:gd name="connsiteY18" fmla="*/ 1891146 h 2798618"/>
              <a:gd name="connsiteX19" fmla="*/ 3865418 w 3865418"/>
              <a:gd name="connsiteY19" fmla="*/ 1925782 h 2798618"/>
              <a:gd name="connsiteX20" fmla="*/ 3789218 w 3865418"/>
              <a:gd name="connsiteY20" fmla="*/ 2168236 h 2798618"/>
              <a:gd name="connsiteX21" fmla="*/ 3650673 w 3865418"/>
              <a:gd name="connsiteY21" fmla="*/ 2202873 h 2798618"/>
              <a:gd name="connsiteX22" fmla="*/ 3553691 w 3865418"/>
              <a:gd name="connsiteY22" fmla="*/ 2438400 h 2798618"/>
              <a:gd name="connsiteX23" fmla="*/ 3449782 w 3865418"/>
              <a:gd name="connsiteY23" fmla="*/ 2500746 h 2798618"/>
              <a:gd name="connsiteX24" fmla="*/ 3435927 w 3865418"/>
              <a:gd name="connsiteY24" fmla="*/ 2618509 h 2798618"/>
              <a:gd name="connsiteX25" fmla="*/ 3456709 w 3865418"/>
              <a:gd name="connsiteY25" fmla="*/ 2750127 h 2798618"/>
              <a:gd name="connsiteX26" fmla="*/ 3380509 w 3865418"/>
              <a:gd name="connsiteY26" fmla="*/ 2770909 h 2798618"/>
              <a:gd name="connsiteX27" fmla="*/ 3103418 w 3865418"/>
              <a:gd name="connsiteY27" fmla="*/ 2729346 h 2798618"/>
              <a:gd name="connsiteX28" fmla="*/ 2957946 w 3865418"/>
              <a:gd name="connsiteY28" fmla="*/ 2777836 h 2798618"/>
              <a:gd name="connsiteX29" fmla="*/ 2867891 w 3865418"/>
              <a:gd name="connsiteY29" fmla="*/ 2798618 h 2798618"/>
              <a:gd name="connsiteX30" fmla="*/ 2729346 w 3865418"/>
              <a:gd name="connsiteY30" fmla="*/ 2750127 h 2798618"/>
              <a:gd name="connsiteX31" fmla="*/ 2667000 w 3865418"/>
              <a:gd name="connsiteY31" fmla="*/ 2729346 h 2798618"/>
              <a:gd name="connsiteX32" fmla="*/ 2542309 w 3865418"/>
              <a:gd name="connsiteY32" fmla="*/ 2646218 h 2798618"/>
              <a:gd name="connsiteX33" fmla="*/ 2473036 w 3865418"/>
              <a:gd name="connsiteY33" fmla="*/ 2646218 h 2798618"/>
              <a:gd name="connsiteX34" fmla="*/ 2355273 w 3865418"/>
              <a:gd name="connsiteY34" fmla="*/ 2722418 h 2798618"/>
              <a:gd name="connsiteX35" fmla="*/ 2237509 w 3865418"/>
              <a:gd name="connsiteY35" fmla="*/ 2701636 h 2798618"/>
              <a:gd name="connsiteX36" fmla="*/ 2140527 w 3865418"/>
              <a:gd name="connsiteY36" fmla="*/ 2777836 h 2798618"/>
              <a:gd name="connsiteX37" fmla="*/ 1967346 w 3865418"/>
              <a:gd name="connsiteY37" fmla="*/ 2715491 h 2798618"/>
              <a:gd name="connsiteX38" fmla="*/ 1787236 w 3865418"/>
              <a:gd name="connsiteY38" fmla="*/ 2639291 h 2798618"/>
              <a:gd name="connsiteX39" fmla="*/ 1759527 w 3865418"/>
              <a:gd name="connsiteY39" fmla="*/ 2590800 h 2798618"/>
              <a:gd name="connsiteX40" fmla="*/ 1711036 w 3865418"/>
              <a:gd name="connsiteY40" fmla="*/ 2479964 h 2798618"/>
              <a:gd name="connsiteX41" fmla="*/ 1586346 w 3865418"/>
              <a:gd name="connsiteY41" fmla="*/ 2417618 h 2798618"/>
              <a:gd name="connsiteX42" fmla="*/ 1433946 w 3865418"/>
              <a:gd name="connsiteY42" fmla="*/ 2362200 h 2798618"/>
              <a:gd name="connsiteX43" fmla="*/ 1364673 w 3865418"/>
              <a:gd name="connsiteY43" fmla="*/ 2001982 h 2798618"/>
              <a:gd name="connsiteX44" fmla="*/ 1267691 w 3865418"/>
              <a:gd name="connsiteY44" fmla="*/ 1939636 h 2798618"/>
              <a:gd name="connsiteX45" fmla="*/ 1260764 w 3865418"/>
              <a:gd name="connsiteY45" fmla="*/ 1842655 h 2798618"/>
              <a:gd name="connsiteX46" fmla="*/ 1198418 w 3865418"/>
              <a:gd name="connsiteY46" fmla="*/ 1766455 h 2798618"/>
              <a:gd name="connsiteX47" fmla="*/ 1080655 w 3865418"/>
              <a:gd name="connsiteY47" fmla="*/ 1447800 h 2798618"/>
              <a:gd name="connsiteX48" fmla="*/ 976746 w 3865418"/>
              <a:gd name="connsiteY48" fmla="*/ 1288473 h 2798618"/>
              <a:gd name="connsiteX49" fmla="*/ 976746 w 3865418"/>
              <a:gd name="connsiteY49" fmla="*/ 1149927 h 2798618"/>
              <a:gd name="connsiteX50" fmla="*/ 955964 w 3865418"/>
              <a:gd name="connsiteY50" fmla="*/ 955964 h 2798618"/>
              <a:gd name="connsiteX51" fmla="*/ 955964 w 3865418"/>
              <a:gd name="connsiteY51" fmla="*/ 955964 h 2798618"/>
              <a:gd name="connsiteX52" fmla="*/ 831273 w 3865418"/>
              <a:gd name="connsiteY52" fmla="*/ 900546 h 2798618"/>
              <a:gd name="connsiteX53" fmla="*/ 637309 w 3865418"/>
              <a:gd name="connsiteY53" fmla="*/ 782782 h 2798618"/>
              <a:gd name="connsiteX54" fmla="*/ 630382 w 3865418"/>
              <a:gd name="connsiteY54" fmla="*/ 665018 h 2798618"/>
              <a:gd name="connsiteX55" fmla="*/ 568036 w 3865418"/>
              <a:gd name="connsiteY55" fmla="*/ 547255 h 2798618"/>
              <a:gd name="connsiteX56" fmla="*/ 498764 w 3865418"/>
              <a:gd name="connsiteY56" fmla="*/ 457200 h 2798618"/>
              <a:gd name="connsiteX57" fmla="*/ 318655 w 3865418"/>
              <a:gd name="connsiteY57" fmla="*/ 387927 h 2798618"/>
              <a:gd name="connsiteX58" fmla="*/ 207818 w 3865418"/>
              <a:gd name="connsiteY58" fmla="*/ 374073 h 2798618"/>
              <a:gd name="connsiteX59" fmla="*/ 0 w 3865418"/>
              <a:gd name="connsiteY59" fmla="*/ 284018 h 2798618"/>
              <a:gd name="connsiteX0" fmla="*/ 0 w 3865418"/>
              <a:gd name="connsiteY0" fmla="*/ 284018 h 2798618"/>
              <a:gd name="connsiteX1" fmla="*/ 166255 w 3865418"/>
              <a:gd name="connsiteY1" fmla="*/ 124691 h 2798618"/>
              <a:gd name="connsiteX2" fmla="*/ 408709 w 3865418"/>
              <a:gd name="connsiteY2" fmla="*/ 173182 h 2798618"/>
              <a:gd name="connsiteX3" fmla="*/ 651164 w 3865418"/>
              <a:gd name="connsiteY3" fmla="*/ 263236 h 2798618"/>
              <a:gd name="connsiteX4" fmla="*/ 789709 w 3865418"/>
              <a:gd name="connsiteY4" fmla="*/ 145473 h 2798618"/>
              <a:gd name="connsiteX5" fmla="*/ 955964 w 3865418"/>
              <a:gd name="connsiteY5" fmla="*/ 207818 h 2798618"/>
              <a:gd name="connsiteX6" fmla="*/ 1995055 w 3865418"/>
              <a:gd name="connsiteY6" fmla="*/ 0 h 2798618"/>
              <a:gd name="connsiteX7" fmla="*/ 2632364 w 3865418"/>
              <a:gd name="connsiteY7" fmla="*/ 706582 h 2798618"/>
              <a:gd name="connsiteX8" fmla="*/ 2791691 w 3865418"/>
              <a:gd name="connsiteY8" fmla="*/ 962891 h 2798618"/>
              <a:gd name="connsiteX9" fmla="*/ 2743200 w 3865418"/>
              <a:gd name="connsiteY9" fmla="*/ 1073727 h 2798618"/>
              <a:gd name="connsiteX10" fmla="*/ 2736273 w 3865418"/>
              <a:gd name="connsiteY10" fmla="*/ 1482436 h 2798618"/>
              <a:gd name="connsiteX11" fmla="*/ 2660073 w 3865418"/>
              <a:gd name="connsiteY11" fmla="*/ 1586346 h 2798618"/>
              <a:gd name="connsiteX12" fmla="*/ 2951018 w 3865418"/>
              <a:gd name="connsiteY12" fmla="*/ 1620982 h 2798618"/>
              <a:gd name="connsiteX13" fmla="*/ 3110346 w 3865418"/>
              <a:gd name="connsiteY13" fmla="*/ 1884218 h 2798618"/>
              <a:gd name="connsiteX14" fmla="*/ 3311236 w 3865418"/>
              <a:gd name="connsiteY14" fmla="*/ 1884218 h 2798618"/>
              <a:gd name="connsiteX15" fmla="*/ 3408218 w 3865418"/>
              <a:gd name="connsiteY15" fmla="*/ 1835727 h 2798618"/>
              <a:gd name="connsiteX16" fmla="*/ 3643746 w 3865418"/>
              <a:gd name="connsiteY16" fmla="*/ 1877291 h 2798618"/>
              <a:gd name="connsiteX17" fmla="*/ 3803073 w 3865418"/>
              <a:gd name="connsiteY17" fmla="*/ 1891146 h 2798618"/>
              <a:gd name="connsiteX18" fmla="*/ 3865418 w 3865418"/>
              <a:gd name="connsiteY18" fmla="*/ 1925782 h 2798618"/>
              <a:gd name="connsiteX19" fmla="*/ 3789218 w 3865418"/>
              <a:gd name="connsiteY19" fmla="*/ 2168236 h 2798618"/>
              <a:gd name="connsiteX20" fmla="*/ 3650673 w 3865418"/>
              <a:gd name="connsiteY20" fmla="*/ 2202873 h 2798618"/>
              <a:gd name="connsiteX21" fmla="*/ 3553691 w 3865418"/>
              <a:gd name="connsiteY21" fmla="*/ 2438400 h 2798618"/>
              <a:gd name="connsiteX22" fmla="*/ 3449782 w 3865418"/>
              <a:gd name="connsiteY22" fmla="*/ 2500746 h 2798618"/>
              <a:gd name="connsiteX23" fmla="*/ 3435927 w 3865418"/>
              <a:gd name="connsiteY23" fmla="*/ 2618509 h 2798618"/>
              <a:gd name="connsiteX24" fmla="*/ 3456709 w 3865418"/>
              <a:gd name="connsiteY24" fmla="*/ 2750127 h 2798618"/>
              <a:gd name="connsiteX25" fmla="*/ 3380509 w 3865418"/>
              <a:gd name="connsiteY25" fmla="*/ 2770909 h 2798618"/>
              <a:gd name="connsiteX26" fmla="*/ 3103418 w 3865418"/>
              <a:gd name="connsiteY26" fmla="*/ 2729346 h 2798618"/>
              <a:gd name="connsiteX27" fmla="*/ 2957946 w 3865418"/>
              <a:gd name="connsiteY27" fmla="*/ 2777836 h 2798618"/>
              <a:gd name="connsiteX28" fmla="*/ 2867891 w 3865418"/>
              <a:gd name="connsiteY28" fmla="*/ 2798618 h 2798618"/>
              <a:gd name="connsiteX29" fmla="*/ 2729346 w 3865418"/>
              <a:gd name="connsiteY29" fmla="*/ 2750127 h 2798618"/>
              <a:gd name="connsiteX30" fmla="*/ 2667000 w 3865418"/>
              <a:gd name="connsiteY30" fmla="*/ 2729346 h 2798618"/>
              <a:gd name="connsiteX31" fmla="*/ 2542309 w 3865418"/>
              <a:gd name="connsiteY31" fmla="*/ 2646218 h 2798618"/>
              <a:gd name="connsiteX32" fmla="*/ 2473036 w 3865418"/>
              <a:gd name="connsiteY32" fmla="*/ 2646218 h 2798618"/>
              <a:gd name="connsiteX33" fmla="*/ 2355273 w 3865418"/>
              <a:gd name="connsiteY33" fmla="*/ 2722418 h 2798618"/>
              <a:gd name="connsiteX34" fmla="*/ 2237509 w 3865418"/>
              <a:gd name="connsiteY34" fmla="*/ 2701636 h 2798618"/>
              <a:gd name="connsiteX35" fmla="*/ 2140527 w 3865418"/>
              <a:gd name="connsiteY35" fmla="*/ 2777836 h 2798618"/>
              <a:gd name="connsiteX36" fmla="*/ 1967346 w 3865418"/>
              <a:gd name="connsiteY36" fmla="*/ 2715491 h 2798618"/>
              <a:gd name="connsiteX37" fmla="*/ 1787236 w 3865418"/>
              <a:gd name="connsiteY37" fmla="*/ 2639291 h 2798618"/>
              <a:gd name="connsiteX38" fmla="*/ 1759527 w 3865418"/>
              <a:gd name="connsiteY38" fmla="*/ 2590800 h 2798618"/>
              <a:gd name="connsiteX39" fmla="*/ 1711036 w 3865418"/>
              <a:gd name="connsiteY39" fmla="*/ 2479964 h 2798618"/>
              <a:gd name="connsiteX40" fmla="*/ 1586346 w 3865418"/>
              <a:gd name="connsiteY40" fmla="*/ 2417618 h 2798618"/>
              <a:gd name="connsiteX41" fmla="*/ 1433946 w 3865418"/>
              <a:gd name="connsiteY41" fmla="*/ 2362200 h 2798618"/>
              <a:gd name="connsiteX42" fmla="*/ 1364673 w 3865418"/>
              <a:gd name="connsiteY42" fmla="*/ 2001982 h 2798618"/>
              <a:gd name="connsiteX43" fmla="*/ 1267691 w 3865418"/>
              <a:gd name="connsiteY43" fmla="*/ 1939636 h 2798618"/>
              <a:gd name="connsiteX44" fmla="*/ 1260764 w 3865418"/>
              <a:gd name="connsiteY44" fmla="*/ 1842655 h 2798618"/>
              <a:gd name="connsiteX45" fmla="*/ 1198418 w 3865418"/>
              <a:gd name="connsiteY45" fmla="*/ 1766455 h 2798618"/>
              <a:gd name="connsiteX46" fmla="*/ 1080655 w 3865418"/>
              <a:gd name="connsiteY46" fmla="*/ 1447800 h 2798618"/>
              <a:gd name="connsiteX47" fmla="*/ 976746 w 3865418"/>
              <a:gd name="connsiteY47" fmla="*/ 1288473 h 2798618"/>
              <a:gd name="connsiteX48" fmla="*/ 976746 w 3865418"/>
              <a:gd name="connsiteY48" fmla="*/ 1149927 h 2798618"/>
              <a:gd name="connsiteX49" fmla="*/ 955964 w 3865418"/>
              <a:gd name="connsiteY49" fmla="*/ 955964 h 2798618"/>
              <a:gd name="connsiteX50" fmla="*/ 955964 w 3865418"/>
              <a:gd name="connsiteY50" fmla="*/ 955964 h 2798618"/>
              <a:gd name="connsiteX51" fmla="*/ 831273 w 3865418"/>
              <a:gd name="connsiteY51" fmla="*/ 900546 h 2798618"/>
              <a:gd name="connsiteX52" fmla="*/ 637309 w 3865418"/>
              <a:gd name="connsiteY52" fmla="*/ 782782 h 2798618"/>
              <a:gd name="connsiteX53" fmla="*/ 630382 w 3865418"/>
              <a:gd name="connsiteY53" fmla="*/ 665018 h 2798618"/>
              <a:gd name="connsiteX54" fmla="*/ 568036 w 3865418"/>
              <a:gd name="connsiteY54" fmla="*/ 547255 h 2798618"/>
              <a:gd name="connsiteX55" fmla="*/ 498764 w 3865418"/>
              <a:gd name="connsiteY55" fmla="*/ 457200 h 2798618"/>
              <a:gd name="connsiteX56" fmla="*/ 318655 w 3865418"/>
              <a:gd name="connsiteY56" fmla="*/ 387927 h 2798618"/>
              <a:gd name="connsiteX57" fmla="*/ 207818 w 3865418"/>
              <a:gd name="connsiteY57" fmla="*/ 374073 h 2798618"/>
              <a:gd name="connsiteX58" fmla="*/ 0 w 3865418"/>
              <a:gd name="connsiteY58" fmla="*/ 284018 h 2798618"/>
              <a:gd name="connsiteX0" fmla="*/ 0 w 3865418"/>
              <a:gd name="connsiteY0" fmla="*/ 284018 h 2798618"/>
              <a:gd name="connsiteX1" fmla="*/ 166255 w 3865418"/>
              <a:gd name="connsiteY1" fmla="*/ 124691 h 2798618"/>
              <a:gd name="connsiteX2" fmla="*/ 408709 w 3865418"/>
              <a:gd name="connsiteY2" fmla="*/ 173182 h 2798618"/>
              <a:gd name="connsiteX3" fmla="*/ 651164 w 3865418"/>
              <a:gd name="connsiteY3" fmla="*/ 263236 h 2798618"/>
              <a:gd name="connsiteX4" fmla="*/ 789709 w 3865418"/>
              <a:gd name="connsiteY4" fmla="*/ 145473 h 2798618"/>
              <a:gd name="connsiteX5" fmla="*/ 1995055 w 3865418"/>
              <a:gd name="connsiteY5" fmla="*/ 0 h 2798618"/>
              <a:gd name="connsiteX6" fmla="*/ 2632364 w 3865418"/>
              <a:gd name="connsiteY6" fmla="*/ 706582 h 2798618"/>
              <a:gd name="connsiteX7" fmla="*/ 2791691 w 3865418"/>
              <a:gd name="connsiteY7" fmla="*/ 962891 h 2798618"/>
              <a:gd name="connsiteX8" fmla="*/ 2743200 w 3865418"/>
              <a:gd name="connsiteY8" fmla="*/ 1073727 h 2798618"/>
              <a:gd name="connsiteX9" fmla="*/ 2736273 w 3865418"/>
              <a:gd name="connsiteY9" fmla="*/ 1482436 h 2798618"/>
              <a:gd name="connsiteX10" fmla="*/ 2660073 w 3865418"/>
              <a:gd name="connsiteY10" fmla="*/ 1586346 h 2798618"/>
              <a:gd name="connsiteX11" fmla="*/ 2951018 w 3865418"/>
              <a:gd name="connsiteY11" fmla="*/ 1620982 h 2798618"/>
              <a:gd name="connsiteX12" fmla="*/ 3110346 w 3865418"/>
              <a:gd name="connsiteY12" fmla="*/ 1884218 h 2798618"/>
              <a:gd name="connsiteX13" fmla="*/ 3311236 w 3865418"/>
              <a:gd name="connsiteY13" fmla="*/ 1884218 h 2798618"/>
              <a:gd name="connsiteX14" fmla="*/ 3408218 w 3865418"/>
              <a:gd name="connsiteY14" fmla="*/ 1835727 h 2798618"/>
              <a:gd name="connsiteX15" fmla="*/ 3643746 w 3865418"/>
              <a:gd name="connsiteY15" fmla="*/ 1877291 h 2798618"/>
              <a:gd name="connsiteX16" fmla="*/ 3803073 w 3865418"/>
              <a:gd name="connsiteY16" fmla="*/ 1891146 h 2798618"/>
              <a:gd name="connsiteX17" fmla="*/ 3865418 w 3865418"/>
              <a:gd name="connsiteY17" fmla="*/ 1925782 h 2798618"/>
              <a:gd name="connsiteX18" fmla="*/ 3789218 w 3865418"/>
              <a:gd name="connsiteY18" fmla="*/ 2168236 h 2798618"/>
              <a:gd name="connsiteX19" fmla="*/ 3650673 w 3865418"/>
              <a:gd name="connsiteY19" fmla="*/ 2202873 h 2798618"/>
              <a:gd name="connsiteX20" fmla="*/ 3553691 w 3865418"/>
              <a:gd name="connsiteY20" fmla="*/ 2438400 h 2798618"/>
              <a:gd name="connsiteX21" fmla="*/ 3449782 w 3865418"/>
              <a:gd name="connsiteY21" fmla="*/ 2500746 h 2798618"/>
              <a:gd name="connsiteX22" fmla="*/ 3435927 w 3865418"/>
              <a:gd name="connsiteY22" fmla="*/ 2618509 h 2798618"/>
              <a:gd name="connsiteX23" fmla="*/ 3456709 w 3865418"/>
              <a:gd name="connsiteY23" fmla="*/ 2750127 h 2798618"/>
              <a:gd name="connsiteX24" fmla="*/ 3380509 w 3865418"/>
              <a:gd name="connsiteY24" fmla="*/ 2770909 h 2798618"/>
              <a:gd name="connsiteX25" fmla="*/ 3103418 w 3865418"/>
              <a:gd name="connsiteY25" fmla="*/ 2729346 h 2798618"/>
              <a:gd name="connsiteX26" fmla="*/ 2957946 w 3865418"/>
              <a:gd name="connsiteY26" fmla="*/ 2777836 h 2798618"/>
              <a:gd name="connsiteX27" fmla="*/ 2867891 w 3865418"/>
              <a:gd name="connsiteY27" fmla="*/ 2798618 h 2798618"/>
              <a:gd name="connsiteX28" fmla="*/ 2729346 w 3865418"/>
              <a:gd name="connsiteY28" fmla="*/ 2750127 h 2798618"/>
              <a:gd name="connsiteX29" fmla="*/ 2667000 w 3865418"/>
              <a:gd name="connsiteY29" fmla="*/ 2729346 h 2798618"/>
              <a:gd name="connsiteX30" fmla="*/ 2542309 w 3865418"/>
              <a:gd name="connsiteY30" fmla="*/ 2646218 h 2798618"/>
              <a:gd name="connsiteX31" fmla="*/ 2473036 w 3865418"/>
              <a:gd name="connsiteY31" fmla="*/ 2646218 h 2798618"/>
              <a:gd name="connsiteX32" fmla="*/ 2355273 w 3865418"/>
              <a:gd name="connsiteY32" fmla="*/ 2722418 h 2798618"/>
              <a:gd name="connsiteX33" fmla="*/ 2237509 w 3865418"/>
              <a:gd name="connsiteY33" fmla="*/ 2701636 h 2798618"/>
              <a:gd name="connsiteX34" fmla="*/ 2140527 w 3865418"/>
              <a:gd name="connsiteY34" fmla="*/ 2777836 h 2798618"/>
              <a:gd name="connsiteX35" fmla="*/ 1967346 w 3865418"/>
              <a:gd name="connsiteY35" fmla="*/ 2715491 h 2798618"/>
              <a:gd name="connsiteX36" fmla="*/ 1787236 w 3865418"/>
              <a:gd name="connsiteY36" fmla="*/ 2639291 h 2798618"/>
              <a:gd name="connsiteX37" fmla="*/ 1759527 w 3865418"/>
              <a:gd name="connsiteY37" fmla="*/ 2590800 h 2798618"/>
              <a:gd name="connsiteX38" fmla="*/ 1711036 w 3865418"/>
              <a:gd name="connsiteY38" fmla="*/ 2479964 h 2798618"/>
              <a:gd name="connsiteX39" fmla="*/ 1586346 w 3865418"/>
              <a:gd name="connsiteY39" fmla="*/ 2417618 h 2798618"/>
              <a:gd name="connsiteX40" fmla="*/ 1433946 w 3865418"/>
              <a:gd name="connsiteY40" fmla="*/ 2362200 h 2798618"/>
              <a:gd name="connsiteX41" fmla="*/ 1364673 w 3865418"/>
              <a:gd name="connsiteY41" fmla="*/ 2001982 h 2798618"/>
              <a:gd name="connsiteX42" fmla="*/ 1267691 w 3865418"/>
              <a:gd name="connsiteY42" fmla="*/ 1939636 h 2798618"/>
              <a:gd name="connsiteX43" fmla="*/ 1260764 w 3865418"/>
              <a:gd name="connsiteY43" fmla="*/ 1842655 h 2798618"/>
              <a:gd name="connsiteX44" fmla="*/ 1198418 w 3865418"/>
              <a:gd name="connsiteY44" fmla="*/ 1766455 h 2798618"/>
              <a:gd name="connsiteX45" fmla="*/ 1080655 w 3865418"/>
              <a:gd name="connsiteY45" fmla="*/ 1447800 h 2798618"/>
              <a:gd name="connsiteX46" fmla="*/ 976746 w 3865418"/>
              <a:gd name="connsiteY46" fmla="*/ 1288473 h 2798618"/>
              <a:gd name="connsiteX47" fmla="*/ 976746 w 3865418"/>
              <a:gd name="connsiteY47" fmla="*/ 1149927 h 2798618"/>
              <a:gd name="connsiteX48" fmla="*/ 955964 w 3865418"/>
              <a:gd name="connsiteY48" fmla="*/ 955964 h 2798618"/>
              <a:gd name="connsiteX49" fmla="*/ 955964 w 3865418"/>
              <a:gd name="connsiteY49" fmla="*/ 955964 h 2798618"/>
              <a:gd name="connsiteX50" fmla="*/ 831273 w 3865418"/>
              <a:gd name="connsiteY50" fmla="*/ 900546 h 2798618"/>
              <a:gd name="connsiteX51" fmla="*/ 637309 w 3865418"/>
              <a:gd name="connsiteY51" fmla="*/ 782782 h 2798618"/>
              <a:gd name="connsiteX52" fmla="*/ 630382 w 3865418"/>
              <a:gd name="connsiteY52" fmla="*/ 665018 h 2798618"/>
              <a:gd name="connsiteX53" fmla="*/ 568036 w 3865418"/>
              <a:gd name="connsiteY53" fmla="*/ 547255 h 2798618"/>
              <a:gd name="connsiteX54" fmla="*/ 498764 w 3865418"/>
              <a:gd name="connsiteY54" fmla="*/ 457200 h 2798618"/>
              <a:gd name="connsiteX55" fmla="*/ 318655 w 3865418"/>
              <a:gd name="connsiteY55" fmla="*/ 387927 h 2798618"/>
              <a:gd name="connsiteX56" fmla="*/ 207818 w 3865418"/>
              <a:gd name="connsiteY56" fmla="*/ 374073 h 2798618"/>
              <a:gd name="connsiteX57" fmla="*/ 0 w 3865418"/>
              <a:gd name="connsiteY57" fmla="*/ 284018 h 2798618"/>
              <a:gd name="connsiteX0" fmla="*/ 0 w 3865418"/>
              <a:gd name="connsiteY0" fmla="*/ 284018 h 2798618"/>
              <a:gd name="connsiteX1" fmla="*/ 166255 w 3865418"/>
              <a:gd name="connsiteY1" fmla="*/ 124691 h 2798618"/>
              <a:gd name="connsiteX2" fmla="*/ 408709 w 3865418"/>
              <a:gd name="connsiteY2" fmla="*/ 173182 h 2798618"/>
              <a:gd name="connsiteX3" fmla="*/ 651164 w 3865418"/>
              <a:gd name="connsiteY3" fmla="*/ 263236 h 2798618"/>
              <a:gd name="connsiteX4" fmla="*/ 1995055 w 3865418"/>
              <a:gd name="connsiteY4" fmla="*/ 0 h 2798618"/>
              <a:gd name="connsiteX5" fmla="*/ 2632364 w 3865418"/>
              <a:gd name="connsiteY5" fmla="*/ 706582 h 2798618"/>
              <a:gd name="connsiteX6" fmla="*/ 2791691 w 3865418"/>
              <a:gd name="connsiteY6" fmla="*/ 962891 h 2798618"/>
              <a:gd name="connsiteX7" fmla="*/ 2743200 w 3865418"/>
              <a:gd name="connsiteY7" fmla="*/ 1073727 h 2798618"/>
              <a:gd name="connsiteX8" fmla="*/ 2736273 w 3865418"/>
              <a:gd name="connsiteY8" fmla="*/ 1482436 h 2798618"/>
              <a:gd name="connsiteX9" fmla="*/ 2660073 w 3865418"/>
              <a:gd name="connsiteY9" fmla="*/ 1586346 h 2798618"/>
              <a:gd name="connsiteX10" fmla="*/ 2951018 w 3865418"/>
              <a:gd name="connsiteY10" fmla="*/ 1620982 h 2798618"/>
              <a:gd name="connsiteX11" fmla="*/ 3110346 w 3865418"/>
              <a:gd name="connsiteY11" fmla="*/ 1884218 h 2798618"/>
              <a:gd name="connsiteX12" fmla="*/ 3311236 w 3865418"/>
              <a:gd name="connsiteY12" fmla="*/ 1884218 h 2798618"/>
              <a:gd name="connsiteX13" fmla="*/ 3408218 w 3865418"/>
              <a:gd name="connsiteY13" fmla="*/ 1835727 h 2798618"/>
              <a:gd name="connsiteX14" fmla="*/ 3643746 w 3865418"/>
              <a:gd name="connsiteY14" fmla="*/ 1877291 h 2798618"/>
              <a:gd name="connsiteX15" fmla="*/ 3803073 w 3865418"/>
              <a:gd name="connsiteY15" fmla="*/ 1891146 h 2798618"/>
              <a:gd name="connsiteX16" fmla="*/ 3865418 w 3865418"/>
              <a:gd name="connsiteY16" fmla="*/ 1925782 h 2798618"/>
              <a:gd name="connsiteX17" fmla="*/ 3789218 w 3865418"/>
              <a:gd name="connsiteY17" fmla="*/ 2168236 h 2798618"/>
              <a:gd name="connsiteX18" fmla="*/ 3650673 w 3865418"/>
              <a:gd name="connsiteY18" fmla="*/ 2202873 h 2798618"/>
              <a:gd name="connsiteX19" fmla="*/ 3553691 w 3865418"/>
              <a:gd name="connsiteY19" fmla="*/ 2438400 h 2798618"/>
              <a:gd name="connsiteX20" fmla="*/ 3449782 w 3865418"/>
              <a:gd name="connsiteY20" fmla="*/ 2500746 h 2798618"/>
              <a:gd name="connsiteX21" fmla="*/ 3435927 w 3865418"/>
              <a:gd name="connsiteY21" fmla="*/ 2618509 h 2798618"/>
              <a:gd name="connsiteX22" fmla="*/ 3456709 w 3865418"/>
              <a:gd name="connsiteY22" fmla="*/ 2750127 h 2798618"/>
              <a:gd name="connsiteX23" fmla="*/ 3380509 w 3865418"/>
              <a:gd name="connsiteY23" fmla="*/ 2770909 h 2798618"/>
              <a:gd name="connsiteX24" fmla="*/ 3103418 w 3865418"/>
              <a:gd name="connsiteY24" fmla="*/ 2729346 h 2798618"/>
              <a:gd name="connsiteX25" fmla="*/ 2957946 w 3865418"/>
              <a:gd name="connsiteY25" fmla="*/ 2777836 h 2798618"/>
              <a:gd name="connsiteX26" fmla="*/ 2867891 w 3865418"/>
              <a:gd name="connsiteY26" fmla="*/ 2798618 h 2798618"/>
              <a:gd name="connsiteX27" fmla="*/ 2729346 w 3865418"/>
              <a:gd name="connsiteY27" fmla="*/ 2750127 h 2798618"/>
              <a:gd name="connsiteX28" fmla="*/ 2667000 w 3865418"/>
              <a:gd name="connsiteY28" fmla="*/ 2729346 h 2798618"/>
              <a:gd name="connsiteX29" fmla="*/ 2542309 w 3865418"/>
              <a:gd name="connsiteY29" fmla="*/ 2646218 h 2798618"/>
              <a:gd name="connsiteX30" fmla="*/ 2473036 w 3865418"/>
              <a:gd name="connsiteY30" fmla="*/ 2646218 h 2798618"/>
              <a:gd name="connsiteX31" fmla="*/ 2355273 w 3865418"/>
              <a:gd name="connsiteY31" fmla="*/ 2722418 h 2798618"/>
              <a:gd name="connsiteX32" fmla="*/ 2237509 w 3865418"/>
              <a:gd name="connsiteY32" fmla="*/ 2701636 h 2798618"/>
              <a:gd name="connsiteX33" fmla="*/ 2140527 w 3865418"/>
              <a:gd name="connsiteY33" fmla="*/ 2777836 h 2798618"/>
              <a:gd name="connsiteX34" fmla="*/ 1967346 w 3865418"/>
              <a:gd name="connsiteY34" fmla="*/ 2715491 h 2798618"/>
              <a:gd name="connsiteX35" fmla="*/ 1787236 w 3865418"/>
              <a:gd name="connsiteY35" fmla="*/ 2639291 h 2798618"/>
              <a:gd name="connsiteX36" fmla="*/ 1759527 w 3865418"/>
              <a:gd name="connsiteY36" fmla="*/ 2590800 h 2798618"/>
              <a:gd name="connsiteX37" fmla="*/ 1711036 w 3865418"/>
              <a:gd name="connsiteY37" fmla="*/ 2479964 h 2798618"/>
              <a:gd name="connsiteX38" fmla="*/ 1586346 w 3865418"/>
              <a:gd name="connsiteY38" fmla="*/ 2417618 h 2798618"/>
              <a:gd name="connsiteX39" fmla="*/ 1433946 w 3865418"/>
              <a:gd name="connsiteY39" fmla="*/ 2362200 h 2798618"/>
              <a:gd name="connsiteX40" fmla="*/ 1364673 w 3865418"/>
              <a:gd name="connsiteY40" fmla="*/ 2001982 h 2798618"/>
              <a:gd name="connsiteX41" fmla="*/ 1267691 w 3865418"/>
              <a:gd name="connsiteY41" fmla="*/ 1939636 h 2798618"/>
              <a:gd name="connsiteX42" fmla="*/ 1260764 w 3865418"/>
              <a:gd name="connsiteY42" fmla="*/ 1842655 h 2798618"/>
              <a:gd name="connsiteX43" fmla="*/ 1198418 w 3865418"/>
              <a:gd name="connsiteY43" fmla="*/ 1766455 h 2798618"/>
              <a:gd name="connsiteX44" fmla="*/ 1080655 w 3865418"/>
              <a:gd name="connsiteY44" fmla="*/ 1447800 h 2798618"/>
              <a:gd name="connsiteX45" fmla="*/ 976746 w 3865418"/>
              <a:gd name="connsiteY45" fmla="*/ 1288473 h 2798618"/>
              <a:gd name="connsiteX46" fmla="*/ 976746 w 3865418"/>
              <a:gd name="connsiteY46" fmla="*/ 1149927 h 2798618"/>
              <a:gd name="connsiteX47" fmla="*/ 955964 w 3865418"/>
              <a:gd name="connsiteY47" fmla="*/ 955964 h 2798618"/>
              <a:gd name="connsiteX48" fmla="*/ 955964 w 3865418"/>
              <a:gd name="connsiteY48" fmla="*/ 955964 h 2798618"/>
              <a:gd name="connsiteX49" fmla="*/ 831273 w 3865418"/>
              <a:gd name="connsiteY49" fmla="*/ 900546 h 2798618"/>
              <a:gd name="connsiteX50" fmla="*/ 637309 w 3865418"/>
              <a:gd name="connsiteY50" fmla="*/ 782782 h 2798618"/>
              <a:gd name="connsiteX51" fmla="*/ 630382 w 3865418"/>
              <a:gd name="connsiteY51" fmla="*/ 665018 h 2798618"/>
              <a:gd name="connsiteX52" fmla="*/ 568036 w 3865418"/>
              <a:gd name="connsiteY52" fmla="*/ 547255 h 2798618"/>
              <a:gd name="connsiteX53" fmla="*/ 498764 w 3865418"/>
              <a:gd name="connsiteY53" fmla="*/ 457200 h 2798618"/>
              <a:gd name="connsiteX54" fmla="*/ 318655 w 3865418"/>
              <a:gd name="connsiteY54" fmla="*/ 387927 h 2798618"/>
              <a:gd name="connsiteX55" fmla="*/ 207818 w 3865418"/>
              <a:gd name="connsiteY55" fmla="*/ 374073 h 2798618"/>
              <a:gd name="connsiteX56" fmla="*/ 0 w 3865418"/>
              <a:gd name="connsiteY56" fmla="*/ 284018 h 2798618"/>
              <a:gd name="connsiteX0" fmla="*/ 0 w 3865418"/>
              <a:gd name="connsiteY0" fmla="*/ 284018 h 2798618"/>
              <a:gd name="connsiteX1" fmla="*/ 166255 w 3865418"/>
              <a:gd name="connsiteY1" fmla="*/ 124691 h 2798618"/>
              <a:gd name="connsiteX2" fmla="*/ 408709 w 3865418"/>
              <a:gd name="connsiteY2" fmla="*/ 173182 h 2798618"/>
              <a:gd name="connsiteX3" fmla="*/ 651164 w 3865418"/>
              <a:gd name="connsiteY3" fmla="*/ 263236 h 2798618"/>
              <a:gd name="connsiteX4" fmla="*/ 1995055 w 3865418"/>
              <a:gd name="connsiteY4" fmla="*/ 0 h 2798618"/>
              <a:gd name="connsiteX5" fmla="*/ 2632364 w 3865418"/>
              <a:gd name="connsiteY5" fmla="*/ 706582 h 2798618"/>
              <a:gd name="connsiteX6" fmla="*/ 2791691 w 3865418"/>
              <a:gd name="connsiteY6" fmla="*/ 962891 h 2798618"/>
              <a:gd name="connsiteX7" fmla="*/ 2743200 w 3865418"/>
              <a:gd name="connsiteY7" fmla="*/ 1073727 h 2798618"/>
              <a:gd name="connsiteX8" fmla="*/ 2736273 w 3865418"/>
              <a:gd name="connsiteY8" fmla="*/ 1482436 h 2798618"/>
              <a:gd name="connsiteX9" fmla="*/ 2660073 w 3865418"/>
              <a:gd name="connsiteY9" fmla="*/ 1586346 h 2798618"/>
              <a:gd name="connsiteX10" fmla="*/ 2951018 w 3865418"/>
              <a:gd name="connsiteY10" fmla="*/ 1620982 h 2798618"/>
              <a:gd name="connsiteX11" fmla="*/ 3110346 w 3865418"/>
              <a:gd name="connsiteY11" fmla="*/ 1884218 h 2798618"/>
              <a:gd name="connsiteX12" fmla="*/ 3311236 w 3865418"/>
              <a:gd name="connsiteY12" fmla="*/ 1884218 h 2798618"/>
              <a:gd name="connsiteX13" fmla="*/ 3408218 w 3865418"/>
              <a:gd name="connsiteY13" fmla="*/ 1835727 h 2798618"/>
              <a:gd name="connsiteX14" fmla="*/ 3643746 w 3865418"/>
              <a:gd name="connsiteY14" fmla="*/ 1877291 h 2798618"/>
              <a:gd name="connsiteX15" fmla="*/ 3803073 w 3865418"/>
              <a:gd name="connsiteY15" fmla="*/ 1891146 h 2798618"/>
              <a:gd name="connsiteX16" fmla="*/ 3865418 w 3865418"/>
              <a:gd name="connsiteY16" fmla="*/ 1925782 h 2798618"/>
              <a:gd name="connsiteX17" fmla="*/ 3789218 w 3865418"/>
              <a:gd name="connsiteY17" fmla="*/ 2168236 h 2798618"/>
              <a:gd name="connsiteX18" fmla="*/ 3650673 w 3865418"/>
              <a:gd name="connsiteY18" fmla="*/ 2202873 h 2798618"/>
              <a:gd name="connsiteX19" fmla="*/ 3553691 w 3865418"/>
              <a:gd name="connsiteY19" fmla="*/ 2438400 h 2798618"/>
              <a:gd name="connsiteX20" fmla="*/ 3449782 w 3865418"/>
              <a:gd name="connsiteY20" fmla="*/ 2500746 h 2798618"/>
              <a:gd name="connsiteX21" fmla="*/ 3435927 w 3865418"/>
              <a:gd name="connsiteY21" fmla="*/ 2618509 h 2798618"/>
              <a:gd name="connsiteX22" fmla="*/ 3456709 w 3865418"/>
              <a:gd name="connsiteY22" fmla="*/ 2750127 h 2798618"/>
              <a:gd name="connsiteX23" fmla="*/ 3380509 w 3865418"/>
              <a:gd name="connsiteY23" fmla="*/ 2770909 h 2798618"/>
              <a:gd name="connsiteX24" fmla="*/ 3103418 w 3865418"/>
              <a:gd name="connsiteY24" fmla="*/ 2729346 h 2798618"/>
              <a:gd name="connsiteX25" fmla="*/ 2957946 w 3865418"/>
              <a:gd name="connsiteY25" fmla="*/ 2777836 h 2798618"/>
              <a:gd name="connsiteX26" fmla="*/ 2867891 w 3865418"/>
              <a:gd name="connsiteY26" fmla="*/ 2798618 h 2798618"/>
              <a:gd name="connsiteX27" fmla="*/ 2729346 w 3865418"/>
              <a:gd name="connsiteY27" fmla="*/ 2750127 h 2798618"/>
              <a:gd name="connsiteX28" fmla="*/ 2667000 w 3865418"/>
              <a:gd name="connsiteY28" fmla="*/ 2729346 h 2798618"/>
              <a:gd name="connsiteX29" fmla="*/ 2542309 w 3865418"/>
              <a:gd name="connsiteY29" fmla="*/ 2646218 h 2798618"/>
              <a:gd name="connsiteX30" fmla="*/ 2473036 w 3865418"/>
              <a:gd name="connsiteY30" fmla="*/ 2646218 h 2798618"/>
              <a:gd name="connsiteX31" fmla="*/ 2355273 w 3865418"/>
              <a:gd name="connsiteY31" fmla="*/ 2722418 h 2798618"/>
              <a:gd name="connsiteX32" fmla="*/ 2237509 w 3865418"/>
              <a:gd name="connsiteY32" fmla="*/ 2701636 h 2798618"/>
              <a:gd name="connsiteX33" fmla="*/ 2140527 w 3865418"/>
              <a:gd name="connsiteY33" fmla="*/ 2777836 h 2798618"/>
              <a:gd name="connsiteX34" fmla="*/ 1967346 w 3865418"/>
              <a:gd name="connsiteY34" fmla="*/ 2715491 h 2798618"/>
              <a:gd name="connsiteX35" fmla="*/ 1787236 w 3865418"/>
              <a:gd name="connsiteY35" fmla="*/ 2639291 h 2798618"/>
              <a:gd name="connsiteX36" fmla="*/ 1759527 w 3865418"/>
              <a:gd name="connsiteY36" fmla="*/ 2590800 h 2798618"/>
              <a:gd name="connsiteX37" fmla="*/ 1711036 w 3865418"/>
              <a:gd name="connsiteY37" fmla="*/ 2479964 h 2798618"/>
              <a:gd name="connsiteX38" fmla="*/ 1586346 w 3865418"/>
              <a:gd name="connsiteY38" fmla="*/ 2417618 h 2798618"/>
              <a:gd name="connsiteX39" fmla="*/ 1433946 w 3865418"/>
              <a:gd name="connsiteY39" fmla="*/ 2362200 h 2798618"/>
              <a:gd name="connsiteX40" fmla="*/ 1364673 w 3865418"/>
              <a:gd name="connsiteY40" fmla="*/ 2001982 h 2798618"/>
              <a:gd name="connsiteX41" fmla="*/ 1267691 w 3865418"/>
              <a:gd name="connsiteY41" fmla="*/ 1939636 h 2798618"/>
              <a:gd name="connsiteX42" fmla="*/ 1260764 w 3865418"/>
              <a:gd name="connsiteY42" fmla="*/ 1842655 h 2798618"/>
              <a:gd name="connsiteX43" fmla="*/ 1198418 w 3865418"/>
              <a:gd name="connsiteY43" fmla="*/ 1766455 h 2798618"/>
              <a:gd name="connsiteX44" fmla="*/ 1080655 w 3865418"/>
              <a:gd name="connsiteY44" fmla="*/ 1447800 h 2798618"/>
              <a:gd name="connsiteX45" fmla="*/ 976746 w 3865418"/>
              <a:gd name="connsiteY45" fmla="*/ 1288473 h 2798618"/>
              <a:gd name="connsiteX46" fmla="*/ 976746 w 3865418"/>
              <a:gd name="connsiteY46" fmla="*/ 1149927 h 2798618"/>
              <a:gd name="connsiteX47" fmla="*/ 955964 w 3865418"/>
              <a:gd name="connsiteY47" fmla="*/ 955964 h 2798618"/>
              <a:gd name="connsiteX48" fmla="*/ 955964 w 3865418"/>
              <a:gd name="connsiteY48" fmla="*/ 955964 h 2798618"/>
              <a:gd name="connsiteX49" fmla="*/ 831273 w 3865418"/>
              <a:gd name="connsiteY49" fmla="*/ 900546 h 2798618"/>
              <a:gd name="connsiteX50" fmla="*/ 637309 w 3865418"/>
              <a:gd name="connsiteY50" fmla="*/ 782782 h 2798618"/>
              <a:gd name="connsiteX51" fmla="*/ 630382 w 3865418"/>
              <a:gd name="connsiteY51" fmla="*/ 665018 h 2798618"/>
              <a:gd name="connsiteX52" fmla="*/ 498764 w 3865418"/>
              <a:gd name="connsiteY52" fmla="*/ 457200 h 2798618"/>
              <a:gd name="connsiteX53" fmla="*/ 318655 w 3865418"/>
              <a:gd name="connsiteY53" fmla="*/ 387927 h 2798618"/>
              <a:gd name="connsiteX54" fmla="*/ 207818 w 3865418"/>
              <a:gd name="connsiteY54" fmla="*/ 374073 h 2798618"/>
              <a:gd name="connsiteX55" fmla="*/ 0 w 3865418"/>
              <a:gd name="connsiteY55" fmla="*/ 284018 h 2798618"/>
              <a:gd name="connsiteX0" fmla="*/ 0 w 3865418"/>
              <a:gd name="connsiteY0" fmla="*/ 284018 h 2798618"/>
              <a:gd name="connsiteX1" fmla="*/ 166255 w 3865418"/>
              <a:gd name="connsiteY1" fmla="*/ 124691 h 2798618"/>
              <a:gd name="connsiteX2" fmla="*/ 408709 w 3865418"/>
              <a:gd name="connsiteY2" fmla="*/ 173182 h 2798618"/>
              <a:gd name="connsiteX3" fmla="*/ 651164 w 3865418"/>
              <a:gd name="connsiteY3" fmla="*/ 263236 h 2798618"/>
              <a:gd name="connsiteX4" fmla="*/ 1995055 w 3865418"/>
              <a:gd name="connsiteY4" fmla="*/ 0 h 2798618"/>
              <a:gd name="connsiteX5" fmla="*/ 2632364 w 3865418"/>
              <a:gd name="connsiteY5" fmla="*/ 706582 h 2798618"/>
              <a:gd name="connsiteX6" fmla="*/ 2791691 w 3865418"/>
              <a:gd name="connsiteY6" fmla="*/ 962891 h 2798618"/>
              <a:gd name="connsiteX7" fmla="*/ 2743200 w 3865418"/>
              <a:gd name="connsiteY7" fmla="*/ 1073727 h 2798618"/>
              <a:gd name="connsiteX8" fmla="*/ 2736273 w 3865418"/>
              <a:gd name="connsiteY8" fmla="*/ 1482436 h 2798618"/>
              <a:gd name="connsiteX9" fmla="*/ 2660073 w 3865418"/>
              <a:gd name="connsiteY9" fmla="*/ 1586346 h 2798618"/>
              <a:gd name="connsiteX10" fmla="*/ 2951018 w 3865418"/>
              <a:gd name="connsiteY10" fmla="*/ 1620982 h 2798618"/>
              <a:gd name="connsiteX11" fmla="*/ 3110346 w 3865418"/>
              <a:gd name="connsiteY11" fmla="*/ 1884218 h 2798618"/>
              <a:gd name="connsiteX12" fmla="*/ 3311236 w 3865418"/>
              <a:gd name="connsiteY12" fmla="*/ 1884218 h 2798618"/>
              <a:gd name="connsiteX13" fmla="*/ 3408218 w 3865418"/>
              <a:gd name="connsiteY13" fmla="*/ 1835727 h 2798618"/>
              <a:gd name="connsiteX14" fmla="*/ 3643746 w 3865418"/>
              <a:gd name="connsiteY14" fmla="*/ 1877291 h 2798618"/>
              <a:gd name="connsiteX15" fmla="*/ 3803073 w 3865418"/>
              <a:gd name="connsiteY15" fmla="*/ 1891146 h 2798618"/>
              <a:gd name="connsiteX16" fmla="*/ 3865418 w 3865418"/>
              <a:gd name="connsiteY16" fmla="*/ 1925782 h 2798618"/>
              <a:gd name="connsiteX17" fmla="*/ 3789218 w 3865418"/>
              <a:gd name="connsiteY17" fmla="*/ 2168236 h 2798618"/>
              <a:gd name="connsiteX18" fmla="*/ 3650673 w 3865418"/>
              <a:gd name="connsiteY18" fmla="*/ 2202873 h 2798618"/>
              <a:gd name="connsiteX19" fmla="*/ 3553691 w 3865418"/>
              <a:gd name="connsiteY19" fmla="*/ 2438400 h 2798618"/>
              <a:gd name="connsiteX20" fmla="*/ 3449782 w 3865418"/>
              <a:gd name="connsiteY20" fmla="*/ 2500746 h 2798618"/>
              <a:gd name="connsiteX21" fmla="*/ 3435927 w 3865418"/>
              <a:gd name="connsiteY21" fmla="*/ 2618509 h 2798618"/>
              <a:gd name="connsiteX22" fmla="*/ 3456709 w 3865418"/>
              <a:gd name="connsiteY22" fmla="*/ 2750127 h 2798618"/>
              <a:gd name="connsiteX23" fmla="*/ 3380509 w 3865418"/>
              <a:gd name="connsiteY23" fmla="*/ 2770909 h 2798618"/>
              <a:gd name="connsiteX24" fmla="*/ 3103418 w 3865418"/>
              <a:gd name="connsiteY24" fmla="*/ 2729346 h 2798618"/>
              <a:gd name="connsiteX25" fmla="*/ 2957946 w 3865418"/>
              <a:gd name="connsiteY25" fmla="*/ 2777836 h 2798618"/>
              <a:gd name="connsiteX26" fmla="*/ 2867891 w 3865418"/>
              <a:gd name="connsiteY26" fmla="*/ 2798618 h 2798618"/>
              <a:gd name="connsiteX27" fmla="*/ 2729346 w 3865418"/>
              <a:gd name="connsiteY27" fmla="*/ 2750127 h 2798618"/>
              <a:gd name="connsiteX28" fmla="*/ 2667000 w 3865418"/>
              <a:gd name="connsiteY28" fmla="*/ 2729346 h 2798618"/>
              <a:gd name="connsiteX29" fmla="*/ 2542309 w 3865418"/>
              <a:gd name="connsiteY29" fmla="*/ 2646218 h 2798618"/>
              <a:gd name="connsiteX30" fmla="*/ 2473036 w 3865418"/>
              <a:gd name="connsiteY30" fmla="*/ 2646218 h 2798618"/>
              <a:gd name="connsiteX31" fmla="*/ 2355273 w 3865418"/>
              <a:gd name="connsiteY31" fmla="*/ 2722418 h 2798618"/>
              <a:gd name="connsiteX32" fmla="*/ 2237509 w 3865418"/>
              <a:gd name="connsiteY32" fmla="*/ 2701636 h 2798618"/>
              <a:gd name="connsiteX33" fmla="*/ 2140527 w 3865418"/>
              <a:gd name="connsiteY33" fmla="*/ 2777836 h 2798618"/>
              <a:gd name="connsiteX34" fmla="*/ 1967346 w 3865418"/>
              <a:gd name="connsiteY34" fmla="*/ 2715491 h 2798618"/>
              <a:gd name="connsiteX35" fmla="*/ 1787236 w 3865418"/>
              <a:gd name="connsiteY35" fmla="*/ 2639291 h 2798618"/>
              <a:gd name="connsiteX36" fmla="*/ 1759527 w 3865418"/>
              <a:gd name="connsiteY36" fmla="*/ 2590800 h 2798618"/>
              <a:gd name="connsiteX37" fmla="*/ 1711036 w 3865418"/>
              <a:gd name="connsiteY37" fmla="*/ 2479964 h 2798618"/>
              <a:gd name="connsiteX38" fmla="*/ 1586346 w 3865418"/>
              <a:gd name="connsiteY38" fmla="*/ 2417618 h 2798618"/>
              <a:gd name="connsiteX39" fmla="*/ 1433946 w 3865418"/>
              <a:gd name="connsiteY39" fmla="*/ 2362200 h 2798618"/>
              <a:gd name="connsiteX40" fmla="*/ 1364673 w 3865418"/>
              <a:gd name="connsiteY40" fmla="*/ 2001982 h 2798618"/>
              <a:gd name="connsiteX41" fmla="*/ 1267691 w 3865418"/>
              <a:gd name="connsiteY41" fmla="*/ 1939636 h 2798618"/>
              <a:gd name="connsiteX42" fmla="*/ 1260764 w 3865418"/>
              <a:gd name="connsiteY42" fmla="*/ 1842655 h 2798618"/>
              <a:gd name="connsiteX43" fmla="*/ 1198418 w 3865418"/>
              <a:gd name="connsiteY43" fmla="*/ 1766455 h 2798618"/>
              <a:gd name="connsiteX44" fmla="*/ 1080655 w 3865418"/>
              <a:gd name="connsiteY44" fmla="*/ 1447800 h 2798618"/>
              <a:gd name="connsiteX45" fmla="*/ 976746 w 3865418"/>
              <a:gd name="connsiteY45" fmla="*/ 1288473 h 2798618"/>
              <a:gd name="connsiteX46" fmla="*/ 976746 w 3865418"/>
              <a:gd name="connsiteY46" fmla="*/ 1149927 h 2798618"/>
              <a:gd name="connsiteX47" fmla="*/ 955964 w 3865418"/>
              <a:gd name="connsiteY47" fmla="*/ 955964 h 2798618"/>
              <a:gd name="connsiteX48" fmla="*/ 955964 w 3865418"/>
              <a:gd name="connsiteY48" fmla="*/ 955964 h 2798618"/>
              <a:gd name="connsiteX49" fmla="*/ 831273 w 3865418"/>
              <a:gd name="connsiteY49" fmla="*/ 900546 h 2798618"/>
              <a:gd name="connsiteX50" fmla="*/ 637309 w 3865418"/>
              <a:gd name="connsiteY50" fmla="*/ 782782 h 2798618"/>
              <a:gd name="connsiteX51" fmla="*/ 630382 w 3865418"/>
              <a:gd name="connsiteY51" fmla="*/ 665018 h 2798618"/>
              <a:gd name="connsiteX52" fmla="*/ 318655 w 3865418"/>
              <a:gd name="connsiteY52" fmla="*/ 387927 h 2798618"/>
              <a:gd name="connsiteX53" fmla="*/ 207818 w 3865418"/>
              <a:gd name="connsiteY53" fmla="*/ 374073 h 2798618"/>
              <a:gd name="connsiteX54" fmla="*/ 0 w 3865418"/>
              <a:gd name="connsiteY54" fmla="*/ 284018 h 2798618"/>
              <a:gd name="connsiteX0" fmla="*/ 0 w 3865418"/>
              <a:gd name="connsiteY0" fmla="*/ 284018 h 2798618"/>
              <a:gd name="connsiteX1" fmla="*/ 166255 w 3865418"/>
              <a:gd name="connsiteY1" fmla="*/ 124691 h 2798618"/>
              <a:gd name="connsiteX2" fmla="*/ 408709 w 3865418"/>
              <a:gd name="connsiteY2" fmla="*/ 173182 h 2798618"/>
              <a:gd name="connsiteX3" fmla="*/ 651164 w 3865418"/>
              <a:gd name="connsiteY3" fmla="*/ 263236 h 2798618"/>
              <a:gd name="connsiteX4" fmla="*/ 1995055 w 3865418"/>
              <a:gd name="connsiteY4" fmla="*/ 0 h 2798618"/>
              <a:gd name="connsiteX5" fmla="*/ 2632364 w 3865418"/>
              <a:gd name="connsiteY5" fmla="*/ 706582 h 2798618"/>
              <a:gd name="connsiteX6" fmla="*/ 2791691 w 3865418"/>
              <a:gd name="connsiteY6" fmla="*/ 962891 h 2798618"/>
              <a:gd name="connsiteX7" fmla="*/ 2743200 w 3865418"/>
              <a:gd name="connsiteY7" fmla="*/ 1073727 h 2798618"/>
              <a:gd name="connsiteX8" fmla="*/ 2736273 w 3865418"/>
              <a:gd name="connsiteY8" fmla="*/ 1482436 h 2798618"/>
              <a:gd name="connsiteX9" fmla="*/ 2660073 w 3865418"/>
              <a:gd name="connsiteY9" fmla="*/ 1586346 h 2798618"/>
              <a:gd name="connsiteX10" fmla="*/ 2951018 w 3865418"/>
              <a:gd name="connsiteY10" fmla="*/ 1620982 h 2798618"/>
              <a:gd name="connsiteX11" fmla="*/ 3110346 w 3865418"/>
              <a:gd name="connsiteY11" fmla="*/ 1884218 h 2798618"/>
              <a:gd name="connsiteX12" fmla="*/ 3311236 w 3865418"/>
              <a:gd name="connsiteY12" fmla="*/ 1884218 h 2798618"/>
              <a:gd name="connsiteX13" fmla="*/ 3408218 w 3865418"/>
              <a:gd name="connsiteY13" fmla="*/ 1835727 h 2798618"/>
              <a:gd name="connsiteX14" fmla="*/ 3643746 w 3865418"/>
              <a:gd name="connsiteY14" fmla="*/ 1877291 h 2798618"/>
              <a:gd name="connsiteX15" fmla="*/ 3803073 w 3865418"/>
              <a:gd name="connsiteY15" fmla="*/ 1891146 h 2798618"/>
              <a:gd name="connsiteX16" fmla="*/ 3865418 w 3865418"/>
              <a:gd name="connsiteY16" fmla="*/ 1925782 h 2798618"/>
              <a:gd name="connsiteX17" fmla="*/ 3789218 w 3865418"/>
              <a:gd name="connsiteY17" fmla="*/ 2168236 h 2798618"/>
              <a:gd name="connsiteX18" fmla="*/ 3650673 w 3865418"/>
              <a:gd name="connsiteY18" fmla="*/ 2202873 h 2798618"/>
              <a:gd name="connsiteX19" fmla="*/ 3553691 w 3865418"/>
              <a:gd name="connsiteY19" fmla="*/ 2438400 h 2798618"/>
              <a:gd name="connsiteX20" fmla="*/ 3449782 w 3865418"/>
              <a:gd name="connsiteY20" fmla="*/ 2500746 h 2798618"/>
              <a:gd name="connsiteX21" fmla="*/ 3435927 w 3865418"/>
              <a:gd name="connsiteY21" fmla="*/ 2618509 h 2798618"/>
              <a:gd name="connsiteX22" fmla="*/ 3456709 w 3865418"/>
              <a:gd name="connsiteY22" fmla="*/ 2750127 h 2798618"/>
              <a:gd name="connsiteX23" fmla="*/ 3380509 w 3865418"/>
              <a:gd name="connsiteY23" fmla="*/ 2770909 h 2798618"/>
              <a:gd name="connsiteX24" fmla="*/ 3103418 w 3865418"/>
              <a:gd name="connsiteY24" fmla="*/ 2729346 h 2798618"/>
              <a:gd name="connsiteX25" fmla="*/ 2957946 w 3865418"/>
              <a:gd name="connsiteY25" fmla="*/ 2777836 h 2798618"/>
              <a:gd name="connsiteX26" fmla="*/ 2867891 w 3865418"/>
              <a:gd name="connsiteY26" fmla="*/ 2798618 h 2798618"/>
              <a:gd name="connsiteX27" fmla="*/ 2729346 w 3865418"/>
              <a:gd name="connsiteY27" fmla="*/ 2750127 h 2798618"/>
              <a:gd name="connsiteX28" fmla="*/ 2667000 w 3865418"/>
              <a:gd name="connsiteY28" fmla="*/ 2729346 h 2798618"/>
              <a:gd name="connsiteX29" fmla="*/ 2542309 w 3865418"/>
              <a:gd name="connsiteY29" fmla="*/ 2646218 h 2798618"/>
              <a:gd name="connsiteX30" fmla="*/ 2473036 w 3865418"/>
              <a:gd name="connsiteY30" fmla="*/ 2646218 h 2798618"/>
              <a:gd name="connsiteX31" fmla="*/ 2355273 w 3865418"/>
              <a:gd name="connsiteY31" fmla="*/ 2722418 h 2798618"/>
              <a:gd name="connsiteX32" fmla="*/ 2237509 w 3865418"/>
              <a:gd name="connsiteY32" fmla="*/ 2701636 h 2798618"/>
              <a:gd name="connsiteX33" fmla="*/ 2140527 w 3865418"/>
              <a:gd name="connsiteY33" fmla="*/ 2777836 h 2798618"/>
              <a:gd name="connsiteX34" fmla="*/ 1967346 w 3865418"/>
              <a:gd name="connsiteY34" fmla="*/ 2715491 h 2798618"/>
              <a:gd name="connsiteX35" fmla="*/ 1787236 w 3865418"/>
              <a:gd name="connsiteY35" fmla="*/ 2639291 h 2798618"/>
              <a:gd name="connsiteX36" fmla="*/ 1759527 w 3865418"/>
              <a:gd name="connsiteY36" fmla="*/ 2590800 h 2798618"/>
              <a:gd name="connsiteX37" fmla="*/ 1711036 w 3865418"/>
              <a:gd name="connsiteY37" fmla="*/ 2479964 h 2798618"/>
              <a:gd name="connsiteX38" fmla="*/ 1586346 w 3865418"/>
              <a:gd name="connsiteY38" fmla="*/ 2417618 h 2798618"/>
              <a:gd name="connsiteX39" fmla="*/ 1433946 w 3865418"/>
              <a:gd name="connsiteY39" fmla="*/ 2362200 h 2798618"/>
              <a:gd name="connsiteX40" fmla="*/ 1364673 w 3865418"/>
              <a:gd name="connsiteY40" fmla="*/ 2001982 h 2798618"/>
              <a:gd name="connsiteX41" fmla="*/ 1267691 w 3865418"/>
              <a:gd name="connsiteY41" fmla="*/ 1939636 h 2798618"/>
              <a:gd name="connsiteX42" fmla="*/ 1260764 w 3865418"/>
              <a:gd name="connsiteY42" fmla="*/ 1842655 h 2798618"/>
              <a:gd name="connsiteX43" fmla="*/ 1198418 w 3865418"/>
              <a:gd name="connsiteY43" fmla="*/ 1766455 h 2798618"/>
              <a:gd name="connsiteX44" fmla="*/ 1080655 w 3865418"/>
              <a:gd name="connsiteY44" fmla="*/ 1447800 h 2798618"/>
              <a:gd name="connsiteX45" fmla="*/ 976746 w 3865418"/>
              <a:gd name="connsiteY45" fmla="*/ 1288473 h 2798618"/>
              <a:gd name="connsiteX46" fmla="*/ 976746 w 3865418"/>
              <a:gd name="connsiteY46" fmla="*/ 1149927 h 2798618"/>
              <a:gd name="connsiteX47" fmla="*/ 955964 w 3865418"/>
              <a:gd name="connsiteY47" fmla="*/ 955964 h 2798618"/>
              <a:gd name="connsiteX48" fmla="*/ 955964 w 3865418"/>
              <a:gd name="connsiteY48" fmla="*/ 955964 h 2798618"/>
              <a:gd name="connsiteX49" fmla="*/ 831273 w 3865418"/>
              <a:gd name="connsiteY49" fmla="*/ 900546 h 2798618"/>
              <a:gd name="connsiteX50" fmla="*/ 637309 w 3865418"/>
              <a:gd name="connsiteY50" fmla="*/ 782782 h 2798618"/>
              <a:gd name="connsiteX51" fmla="*/ 630382 w 3865418"/>
              <a:gd name="connsiteY51" fmla="*/ 665018 h 2798618"/>
              <a:gd name="connsiteX52" fmla="*/ 207818 w 3865418"/>
              <a:gd name="connsiteY52" fmla="*/ 374073 h 2798618"/>
              <a:gd name="connsiteX53" fmla="*/ 0 w 3865418"/>
              <a:gd name="connsiteY53" fmla="*/ 284018 h 2798618"/>
              <a:gd name="connsiteX0" fmla="*/ 0 w 3865418"/>
              <a:gd name="connsiteY0" fmla="*/ 284018 h 2798618"/>
              <a:gd name="connsiteX1" fmla="*/ 166255 w 3865418"/>
              <a:gd name="connsiteY1" fmla="*/ 124691 h 2798618"/>
              <a:gd name="connsiteX2" fmla="*/ 408709 w 3865418"/>
              <a:gd name="connsiteY2" fmla="*/ 173182 h 2798618"/>
              <a:gd name="connsiteX3" fmla="*/ 651164 w 3865418"/>
              <a:gd name="connsiteY3" fmla="*/ 263236 h 2798618"/>
              <a:gd name="connsiteX4" fmla="*/ 1995055 w 3865418"/>
              <a:gd name="connsiteY4" fmla="*/ 0 h 2798618"/>
              <a:gd name="connsiteX5" fmla="*/ 2632364 w 3865418"/>
              <a:gd name="connsiteY5" fmla="*/ 706582 h 2798618"/>
              <a:gd name="connsiteX6" fmla="*/ 2791691 w 3865418"/>
              <a:gd name="connsiteY6" fmla="*/ 962891 h 2798618"/>
              <a:gd name="connsiteX7" fmla="*/ 2743200 w 3865418"/>
              <a:gd name="connsiteY7" fmla="*/ 1073727 h 2798618"/>
              <a:gd name="connsiteX8" fmla="*/ 2736273 w 3865418"/>
              <a:gd name="connsiteY8" fmla="*/ 1482436 h 2798618"/>
              <a:gd name="connsiteX9" fmla="*/ 2660073 w 3865418"/>
              <a:gd name="connsiteY9" fmla="*/ 1586346 h 2798618"/>
              <a:gd name="connsiteX10" fmla="*/ 2951018 w 3865418"/>
              <a:gd name="connsiteY10" fmla="*/ 1620982 h 2798618"/>
              <a:gd name="connsiteX11" fmla="*/ 3110346 w 3865418"/>
              <a:gd name="connsiteY11" fmla="*/ 1884218 h 2798618"/>
              <a:gd name="connsiteX12" fmla="*/ 3311236 w 3865418"/>
              <a:gd name="connsiteY12" fmla="*/ 1884218 h 2798618"/>
              <a:gd name="connsiteX13" fmla="*/ 3408218 w 3865418"/>
              <a:gd name="connsiteY13" fmla="*/ 1835727 h 2798618"/>
              <a:gd name="connsiteX14" fmla="*/ 3643746 w 3865418"/>
              <a:gd name="connsiteY14" fmla="*/ 1877291 h 2798618"/>
              <a:gd name="connsiteX15" fmla="*/ 3803073 w 3865418"/>
              <a:gd name="connsiteY15" fmla="*/ 1891146 h 2798618"/>
              <a:gd name="connsiteX16" fmla="*/ 3865418 w 3865418"/>
              <a:gd name="connsiteY16" fmla="*/ 1925782 h 2798618"/>
              <a:gd name="connsiteX17" fmla="*/ 3789218 w 3865418"/>
              <a:gd name="connsiteY17" fmla="*/ 2168236 h 2798618"/>
              <a:gd name="connsiteX18" fmla="*/ 3650673 w 3865418"/>
              <a:gd name="connsiteY18" fmla="*/ 2202873 h 2798618"/>
              <a:gd name="connsiteX19" fmla="*/ 3553691 w 3865418"/>
              <a:gd name="connsiteY19" fmla="*/ 2438400 h 2798618"/>
              <a:gd name="connsiteX20" fmla="*/ 3449782 w 3865418"/>
              <a:gd name="connsiteY20" fmla="*/ 2500746 h 2798618"/>
              <a:gd name="connsiteX21" fmla="*/ 3435927 w 3865418"/>
              <a:gd name="connsiteY21" fmla="*/ 2618509 h 2798618"/>
              <a:gd name="connsiteX22" fmla="*/ 3456709 w 3865418"/>
              <a:gd name="connsiteY22" fmla="*/ 2750127 h 2798618"/>
              <a:gd name="connsiteX23" fmla="*/ 3380509 w 3865418"/>
              <a:gd name="connsiteY23" fmla="*/ 2770909 h 2798618"/>
              <a:gd name="connsiteX24" fmla="*/ 3103418 w 3865418"/>
              <a:gd name="connsiteY24" fmla="*/ 2729346 h 2798618"/>
              <a:gd name="connsiteX25" fmla="*/ 2957946 w 3865418"/>
              <a:gd name="connsiteY25" fmla="*/ 2777836 h 2798618"/>
              <a:gd name="connsiteX26" fmla="*/ 2867891 w 3865418"/>
              <a:gd name="connsiteY26" fmla="*/ 2798618 h 2798618"/>
              <a:gd name="connsiteX27" fmla="*/ 2729346 w 3865418"/>
              <a:gd name="connsiteY27" fmla="*/ 2750127 h 2798618"/>
              <a:gd name="connsiteX28" fmla="*/ 2667000 w 3865418"/>
              <a:gd name="connsiteY28" fmla="*/ 2729346 h 2798618"/>
              <a:gd name="connsiteX29" fmla="*/ 2542309 w 3865418"/>
              <a:gd name="connsiteY29" fmla="*/ 2646218 h 2798618"/>
              <a:gd name="connsiteX30" fmla="*/ 2473036 w 3865418"/>
              <a:gd name="connsiteY30" fmla="*/ 2646218 h 2798618"/>
              <a:gd name="connsiteX31" fmla="*/ 2355273 w 3865418"/>
              <a:gd name="connsiteY31" fmla="*/ 2722418 h 2798618"/>
              <a:gd name="connsiteX32" fmla="*/ 2237509 w 3865418"/>
              <a:gd name="connsiteY32" fmla="*/ 2701636 h 2798618"/>
              <a:gd name="connsiteX33" fmla="*/ 2140527 w 3865418"/>
              <a:gd name="connsiteY33" fmla="*/ 2777836 h 2798618"/>
              <a:gd name="connsiteX34" fmla="*/ 1967346 w 3865418"/>
              <a:gd name="connsiteY34" fmla="*/ 2715491 h 2798618"/>
              <a:gd name="connsiteX35" fmla="*/ 1787236 w 3865418"/>
              <a:gd name="connsiteY35" fmla="*/ 2639291 h 2798618"/>
              <a:gd name="connsiteX36" fmla="*/ 1759527 w 3865418"/>
              <a:gd name="connsiteY36" fmla="*/ 2590800 h 2798618"/>
              <a:gd name="connsiteX37" fmla="*/ 1711036 w 3865418"/>
              <a:gd name="connsiteY37" fmla="*/ 2479964 h 2798618"/>
              <a:gd name="connsiteX38" fmla="*/ 1586346 w 3865418"/>
              <a:gd name="connsiteY38" fmla="*/ 2417618 h 2798618"/>
              <a:gd name="connsiteX39" fmla="*/ 1433946 w 3865418"/>
              <a:gd name="connsiteY39" fmla="*/ 2362200 h 2798618"/>
              <a:gd name="connsiteX40" fmla="*/ 1364673 w 3865418"/>
              <a:gd name="connsiteY40" fmla="*/ 2001982 h 2798618"/>
              <a:gd name="connsiteX41" fmla="*/ 1267691 w 3865418"/>
              <a:gd name="connsiteY41" fmla="*/ 1939636 h 2798618"/>
              <a:gd name="connsiteX42" fmla="*/ 1260764 w 3865418"/>
              <a:gd name="connsiteY42" fmla="*/ 1842655 h 2798618"/>
              <a:gd name="connsiteX43" fmla="*/ 1198418 w 3865418"/>
              <a:gd name="connsiteY43" fmla="*/ 1766455 h 2798618"/>
              <a:gd name="connsiteX44" fmla="*/ 1080655 w 3865418"/>
              <a:gd name="connsiteY44" fmla="*/ 1447800 h 2798618"/>
              <a:gd name="connsiteX45" fmla="*/ 976746 w 3865418"/>
              <a:gd name="connsiteY45" fmla="*/ 1288473 h 2798618"/>
              <a:gd name="connsiteX46" fmla="*/ 976746 w 3865418"/>
              <a:gd name="connsiteY46" fmla="*/ 1149927 h 2798618"/>
              <a:gd name="connsiteX47" fmla="*/ 955964 w 3865418"/>
              <a:gd name="connsiteY47" fmla="*/ 955964 h 2798618"/>
              <a:gd name="connsiteX48" fmla="*/ 955964 w 3865418"/>
              <a:gd name="connsiteY48" fmla="*/ 955964 h 2798618"/>
              <a:gd name="connsiteX49" fmla="*/ 831273 w 3865418"/>
              <a:gd name="connsiteY49" fmla="*/ 900546 h 2798618"/>
              <a:gd name="connsiteX50" fmla="*/ 637309 w 3865418"/>
              <a:gd name="connsiteY50" fmla="*/ 782782 h 2798618"/>
              <a:gd name="connsiteX51" fmla="*/ 630382 w 3865418"/>
              <a:gd name="connsiteY51" fmla="*/ 665018 h 2798618"/>
              <a:gd name="connsiteX52" fmla="*/ 0 w 3865418"/>
              <a:gd name="connsiteY52" fmla="*/ 284018 h 2798618"/>
              <a:gd name="connsiteX0" fmla="*/ 464127 w 3699163"/>
              <a:gd name="connsiteY0" fmla="*/ 665018 h 2798618"/>
              <a:gd name="connsiteX1" fmla="*/ 0 w 3699163"/>
              <a:gd name="connsiteY1" fmla="*/ 124691 h 2798618"/>
              <a:gd name="connsiteX2" fmla="*/ 242454 w 3699163"/>
              <a:gd name="connsiteY2" fmla="*/ 173182 h 2798618"/>
              <a:gd name="connsiteX3" fmla="*/ 484909 w 3699163"/>
              <a:gd name="connsiteY3" fmla="*/ 263236 h 2798618"/>
              <a:gd name="connsiteX4" fmla="*/ 1828800 w 3699163"/>
              <a:gd name="connsiteY4" fmla="*/ 0 h 2798618"/>
              <a:gd name="connsiteX5" fmla="*/ 2466109 w 3699163"/>
              <a:gd name="connsiteY5" fmla="*/ 706582 h 2798618"/>
              <a:gd name="connsiteX6" fmla="*/ 2625436 w 3699163"/>
              <a:gd name="connsiteY6" fmla="*/ 962891 h 2798618"/>
              <a:gd name="connsiteX7" fmla="*/ 2576945 w 3699163"/>
              <a:gd name="connsiteY7" fmla="*/ 1073727 h 2798618"/>
              <a:gd name="connsiteX8" fmla="*/ 2570018 w 3699163"/>
              <a:gd name="connsiteY8" fmla="*/ 1482436 h 2798618"/>
              <a:gd name="connsiteX9" fmla="*/ 2493818 w 3699163"/>
              <a:gd name="connsiteY9" fmla="*/ 1586346 h 2798618"/>
              <a:gd name="connsiteX10" fmla="*/ 2784763 w 3699163"/>
              <a:gd name="connsiteY10" fmla="*/ 1620982 h 2798618"/>
              <a:gd name="connsiteX11" fmla="*/ 2944091 w 3699163"/>
              <a:gd name="connsiteY11" fmla="*/ 1884218 h 2798618"/>
              <a:gd name="connsiteX12" fmla="*/ 3144981 w 3699163"/>
              <a:gd name="connsiteY12" fmla="*/ 1884218 h 2798618"/>
              <a:gd name="connsiteX13" fmla="*/ 3241963 w 3699163"/>
              <a:gd name="connsiteY13" fmla="*/ 1835727 h 2798618"/>
              <a:gd name="connsiteX14" fmla="*/ 3477491 w 3699163"/>
              <a:gd name="connsiteY14" fmla="*/ 1877291 h 2798618"/>
              <a:gd name="connsiteX15" fmla="*/ 3636818 w 3699163"/>
              <a:gd name="connsiteY15" fmla="*/ 1891146 h 2798618"/>
              <a:gd name="connsiteX16" fmla="*/ 3699163 w 3699163"/>
              <a:gd name="connsiteY16" fmla="*/ 1925782 h 2798618"/>
              <a:gd name="connsiteX17" fmla="*/ 3622963 w 3699163"/>
              <a:gd name="connsiteY17" fmla="*/ 2168236 h 2798618"/>
              <a:gd name="connsiteX18" fmla="*/ 3484418 w 3699163"/>
              <a:gd name="connsiteY18" fmla="*/ 2202873 h 2798618"/>
              <a:gd name="connsiteX19" fmla="*/ 3387436 w 3699163"/>
              <a:gd name="connsiteY19" fmla="*/ 2438400 h 2798618"/>
              <a:gd name="connsiteX20" fmla="*/ 3283527 w 3699163"/>
              <a:gd name="connsiteY20" fmla="*/ 2500746 h 2798618"/>
              <a:gd name="connsiteX21" fmla="*/ 3269672 w 3699163"/>
              <a:gd name="connsiteY21" fmla="*/ 2618509 h 2798618"/>
              <a:gd name="connsiteX22" fmla="*/ 3290454 w 3699163"/>
              <a:gd name="connsiteY22" fmla="*/ 2750127 h 2798618"/>
              <a:gd name="connsiteX23" fmla="*/ 3214254 w 3699163"/>
              <a:gd name="connsiteY23" fmla="*/ 2770909 h 2798618"/>
              <a:gd name="connsiteX24" fmla="*/ 2937163 w 3699163"/>
              <a:gd name="connsiteY24" fmla="*/ 2729346 h 2798618"/>
              <a:gd name="connsiteX25" fmla="*/ 2791691 w 3699163"/>
              <a:gd name="connsiteY25" fmla="*/ 2777836 h 2798618"/>
              <a:gd name="connsiteX26" fmla="*/ 2701636 w 3699163"/>
              <a:gd name="connsiteY26" fmla="*/ 2798618 h 2798618"/>
              <a:gd name="connsiteX27" fmla="*/ 2563091 w 3699163"/>
              <a:gd name="connsiteY27" fmla="*/ 2750127 h 2798618"/>
              <a:gd name="connsiteX28" fmla="*/ 2500745 w 3699163"/>
              <a:gd name="connsiteY28" fmla="*/ 2729346 h 2798618"/>
              <a:gd name="connsiteX29" fmla="*/ 2376054 w 3699163"/>
              <a:gd name="connsiteY29" fmla="*/ 2646218 h 2798618"/>
              <a:gd name="connsiteX30" fmla="*/ 2306781 w 3699163"/>
              <a:gd name="connsiteY30" fmla="*/ 2646218 h 2798618"/>
              <a:gd name="connsiteX31" fmla="*/ 2189018 w 3699163"/>
              <a:gd name="connsiteY31" fmla="*/ 2722418 h 2798618"/>
              <a:gd name="connsiteX32" fmla="*/ 2071254 w 3699163"/>
              <a:gd name="connsiteY32" fmla="*/ 2701636 h 2798618"/>
              <a:gd name="connsiteX33" fmla="*/ 1974272 w 3699163"/>
              <a:gd name="connsiteY33" fmla="*/ 2777836 h 2798618"/>
              <a:gd name="connsiteX34" fmla="*/ 1801091 w 3699163"/>
              <a:gd name="connsiteY34" fmla="*/ 2715491 h 2798618"/>
              <a:gd name="connsiteX35" fmla="*/ 1620981 w 3699163"/>
              <a:gd name="connsiteY35" fmla="*/ 2639291 h 2798618"/>
              <a:gd name="connsiteX36" fmla="*/ 1593272 w 3699163"/>
              <a:gd name="connsiteY36" fmla="*/ 2590800 h 2798618"/>
              <a:gd name="connsiteX37" fmla="*/ 1544781 w 3699163"/>
              <a:gd name="connsiteY37" fmla="*/ 2479964 h 2798618"/>
              <a:gd name="connsiteX38" fmla="*/ 1420091 w 3699163"/>
              <a:gd name="connsiteY38" fmla="*/ 2417618 h 2798618"/>
              <a:gd name="connsiteX39" fmla="*/ 1267691 w 3699163"/>
              <a:gd name="connsiteY39" fmla="*/ 2362200 h 2798618"/>
              <a:gd name="connsiteX40" fmla="*/ 1198418 w 3699163"/>
              <a:gd name="connsiteY40" fmla="*/ 2001982 h 2798618"/>
              <a:gd name="connsiteX41" fmla="*/ 1101436 w 3699163"/>
              <a:gd name="connsiteY41" fmla="*/ 1939636 h 2798618"/>
              <a:gd name="connsiteX42" fmla="*/ 1094509 w 3699163"/>
              <a:gd name="connsiteY42" fmla="*/ 1842655 h 2798618"/>
              <a:gd name="connsiteX43" fmla="*/ 1032163 w 3699163"/>
              <a:gd name="connsiteY43" fmla="*/ 1766455 h 2798618"/>
              <a:gd name="connsiteX44" fmla="*/ 914400 w 3699163"/>
              <a:gd name="connsiteY44" fmla="*/ 1447800 h 2798618"/>
              <a:gd name="connsiteX45" fmla="*/ 810491 w 3699163"/>
              <a:gd name="connsiteY45" fmla="*/ 1288473 h 2798618"/>
              <a:gd name="connsiteX46" fmla="*/ 810491 w 3699163"/>
              <a:gd name="connsiteY46" fmla="*/ 1149927 h 2798618"/>
              <a:gd name="connsiteX47" fmla="*/ 789709 w 3699163"/>
              <a:gd name="connsiteY47" fmla="*/ 955964 h 2798618"/>
              <a:gd name="connsiteX48" fmla="*/ 789709 w 3699163"/>
              <a:gd name="connsiteY48" fmla="*/ 955964 h 2798618"/>
              <a:gd name="connsiteX49" fmla="*/ 665018 w 3699163"/>
              <a:gd name="connsiteY49" fmla="*/ 900546 h 2798618"/>
              <a:gd name="connsiteX50" fmla="*/ 471054 w 3699163"/>
              <a:gd name="connsiteY50" fmla="*/ 782782 h 2798618"/>
              <a:gd name="connsiteX51" fmla="*/ 464127 w 3699163"/>
              <a:gd name="connsiteY51" fmla="*/ 665018 h 2798618"/>
              <a:gd name="connsiteX0" fmla="*/ 464127 w 3699163"/>
              <a:gd name="connsiteY0" fmla="*/ 665018 h 2798618"/>
              <a:gd name="connsiteX1" fmla="*/ 0 w 3699163"/>
              <a:gd name="connsiteY1" fmla="*/ 124691 h 2798618"/>
              <a:gd name="connsiteX2" fmla="*/ 242454 w 3699163"/>
              <a:gd name="connsiteY2" fmla="*/ 173182 h 2798618"/>
              <a:gd name="connsiteX3" fmla="*/ 484909 w 3699163"/>
              <a:gd name="connsiteY3" fmla="*/ 263236 h 2798618"/>
              <a:gd name="connsiteX4" fmla="*/ 1828800 w 3699163"/>
              <a:gd name="connsiteY4" fmla="*/ 0 h 2798618"/>
              <a:gd name="connsiteX5" fmla="*/ 2466109 w 3699163"/>
              <a:gd name="connsiteY5" fmla="*/ 706582 h 2798618"/>
              <a:gd name="connsiteX6" fmla="*/ 2625436 w 3699163"/>
              <a:gd name="connsiteY6" fmla="*/ 962891 h 2798618"/>
              <a:gd name="connsiteX7" fmla="*/ 2576945 w 3699163"/>
              <a:gd name="connsiteY7" fmla="*/ 1073727 h 2798618"/>
              <a:gd name="connsiteX8" fmla="*/ 2570018 w 3699163"/>
              <a:gd name="connsiteY8" fmla="*/ 1482436 h 2798618"/>
              <a:gd name="connsiteX9" fmla="*/ 2493818 w 3699163"/>
              <a:gd name="connsiteY9" fmla="*/ 1586346 h 2798618"/>
              <a:gd name="connsiteX10" fmla="*/ 2784763 w 3699163"/>
              <a:gd name="connsiteY10" fmla="*/ 1620982 h 2798618"/>
              <a:gd name="connsiteX11" fmla="*/ 2944091 w 3699163"/>
              <a:gd name="connsiteY11" fmla="*/ 1884218 h 2798618"/>
              <a:gd name="connsiteX12" fmla="*/ 3144981 w 3699163"/>
              <a:gd name="connsiteY12" fmla="*/ 1884218 h 2798618"/>
              <a:gd name="connsiteX13" fmla="*/ 3241963 w 3699163"/>
              <a:gd name="connsiteY13" fmla="*/ 1835727 h 2798618"/>
              <a:gd name="connsiteX14" fmla="*/ 3477491 w 3699163"/>
              <a:gd name="connsiteY14" fmla="*/ 1877291 h 2798618"/>
              <a:gd name="connsiteX15" fmla="*/ 3636818 w 3699163"/>
              <a:gd name="connsiteY15" fmla="*/ 1891146 h 2798618"/>
              <a:gd name="connsiteX16" fmla="*/ 3699163 w 3699163"/>
              <a:gd name="connsiteY16" fmla="*/ 1925782 h 2798618"/>
              <a:gd name="connsiteX17" fmla="*/ 3622963 w 3699163"/>
              <a:gd name="connsiteY17" fmla="*/ 2168236 h 2798618"/>
              <a:gd name="connsiteX18" fmla="*/ 3484418 w 3699163"/>
              <a:gd name="connsiteY18" fmla="*/ 2202873 h 2798618"/>
              <a:gd name="connsiteX19" fmla="*/ 3387436 w 3699163"/>
              <a:gd name="connsiteY19" fmla="*/ 2438400 h 2798618"/>
              <a:gd name="connsiteX20" fmla="*/ 3283527 w 3699163"/>
              <a:gd name="connsiteY20" fmla="*/ 2500746 h 2798618"/>
              <a:gd name="connsiteX21" fmla="*/ 3269672 w 3699163"/>
              <a:gd name="connsiteY21" fmla="*/ 2618509 h 2798618"/>
              <a:gd name="connsiteX22" fmla="*/ 3290454 w 3699163"/>
              <a:gd name="connsiteY22" fmla="*/ 2750127 h 2798618"/>
              <a:gd name="connsiteX23" fmla="*/ 3214254 w 3699163"/>
              <a:gd name="connsiteY23" fmla="*/ 2770909 h 2798618"/>
              <a:gd name="connsiteX24" fmla="*/ 2937163 w 3699163"/>
              <a:gd name="connsiteY24" fmla="*/ 2729346 h 2798618"/>
              <a:gd name="connsiteX25" fmla="*/ 2791691 w 3699163"/>
              <a:gd name="connsiteY25" fmla="*/ 2777836 h 2798618"/>
              <a:gd name="connsiteX26" fmla="*/ 2701636 w 3699163"/>
              <a:gd name="connsiteY26" fmla="*/ 2798618 h 2798618"/>
              <a:gd name="connsiteX27" fmla="*/ 2563091 w 3699163"/>
              <a:gd name="connsiteY27" fmla="*/ 2750127 h 2798618"/>
              <a:gd name="connsiteX28" fmla="*/ 2500745 w 3699163"/>
              <a:gd name="connsiteY28" fmla="*/ 2729346 h 2798618"/>
              <a:gd name="connsiteX29" fmla="*/ 2376054 w 3699163"/>
              <a:gd name="connsiteY29" fmla="*/ 2646218 h 2798618"/>
              <a:gd name="connsiteX30" fmla="*/ 2306781 w 3699163"/>
              <a:gd name="connsiteY30" fmla="*/ 2646218 h 2798618"/>
              <a:gd name="connsiteX31" fmla="*/ 2189018 w 3699163"/>
              <a:gd name="connsiteY31" fmla="*/ 2722418 h 2798618"/>
              <a:gd name="connsiteX32" fmla="*/ 2071254 w 3699163"/>
              <a:gd name="connsiteY32" fmla="*/ 2701636 h 2798618"/>
              <a:gd name="connsiteX33" fmla="*/ 1974272 w 3699163"/>
              <a:gd name="connsiteY33" fmla="*/ 2777836 h 2798618"/>
              <a:gd name="connsiteX34" fmla="*/ 1801091 w 3699163"/>
              <a:gd name="connsiteY34" fmla="*/ 2715491 h 2798618"/>
              <a:gd name="connsiteX35" fmla="*/ 1620981 w 3699163"/>
              <a:gd name="connsiteY35" fmla="*/ 2639291 h 2798618"/>
              <a:gd name="connsiteX36" fmla="*/ 1593272 w 3699163"/>
              <a:gd name="connsiteY36" fmla="*/ 2590800 h 2798618"/>
              <a:gd name="connsiteX37" fmla="*/ 1544781 w 3699163"/>
              <a:gd name="connsiteY37" fmla="*/ 2479964 h 2798618"/>
              <a:gd name="connsiteX38" fmla="*/ 1420091 w 3699163"/>
              <a:gd name="connsiteY38" fmla="*/ 2417618 h 2798618"/>
              <a:gd name="connsiteX39" fmla="*/ 1267691 w 3699163"/>
              <a:gd name="connsiteY39" fmla="*/ 2362200 h 2798618"/>
              <a:gd name="connsiteX40" fmla="*/ 1198418 w 3699163"/>
              <a:gd name="connsiteY40" fmla="*/ 2001982 h 2798618"/>
              <a:gd name="connsiteX41" fmla="*/ 1101436 w 3699163"/>
              <a:gd name="connsiteY41" fmla="*/ 1939636 h 2798618"/>
              <a:gd name="connsiteX42" fmla="*/ 1094509 w 3699163"/>
              <a:gd name="connsiteY42" fmla="*/ 1842655 h 2798618"/>
              <a:gd name="connsiteX43" fmla="*/ 1032163 w 3699163"/>
              <a:gd name="connsiteY43" fmla="*/ 1766455 h 2798618"/>
              <a:gd name="connsiteX44" fmla="*/ 914400 w 3699163"/>
              <a:gd name="connsiteY44" fmla="*/ 1447800 h 2798618"/>
              <a:gd name="connsiteX45" fmla="*/ 810491 w 3699163"/>
              <a:gd name="connsiteY45" fmla="*/ 1288473 h 2798618"/>
              <a:gd name="connsiteX46" fmla="*/ 810491 w 3699163"/>
              <a:gd name="connsiteY46" fmla="*/ 1149927 h 2798618"/>
              <a:gd name="connsiteX47" fmla="*/ 789709 w 3699163"/>
              <a:gd name="connsiteY47" fmla="*/ 955964 h 2798618"/>
              <a:gd name="connsiteX48" fmla="*/ 789709 w 3699163"/>
              <a:gd name="connsiteY48" fmla="*/ 955964 h 2798618"/>
              <a:gd name="connsiteX49" fmla="*/ 665018 w 3699163"/>
              <a:gd name="connsiteY49" fmla="*/ 900546 h 2798618"/>
              <a:gd name="connsiteX50" fmla="*/ 471054 w 3699163"/>
              <a:gd name="connsiteY50" fmla="*/ 782782 h 2798618"/>
              <a:gd name="connsiteX51" fmla="*/ 464127 w 3699163"/>
              <a:gd name="connsiteY51" fmla="*/ 665018 h 2798618"/>
              <a:gd name="connsiteX0" fmla="*/ 221673 w 3456709"/>
              <a:gd name="connsiteY0" fmla="*/ 665018 h 2798618"/>
              <a:gd name="connsiteX1" fmla="*/ 0 w 3456709"/>
              <a:gd name="connsiteY1" fmla="*/ 173182 h 2798618"/>
              <a:gd name="connsiteX2" fmla="*/ 242455 w 3456709"/>
              <a:gd name="connsiteY2" fmla="*/ 263236 h 2798618"/>
              <a:gd name="connsiteX3" fmla="*/ 1586346 w 3456709"/>
              <a:gd name="connsiteY3" fmla="*/ 0 h 2798618"/>
              <a:gd name="connsiteX4" fmla="*/ 2223655 w 3456709"/>
              <a:gd name="connsiteY4" fmla="*/ 706582 h 2798618"/>
              <a:gd name="connsiteX5" fmla="*/ 2382982 w 3456709"/>
              <a:gd name="connsiteY5" fmla="*/ 962891 h 2798618"/>
              <a:gd name="connsiteX6" fmla="*/ 2334491 w 3456709"/>
              <a:gd name="connsiteY6" fmla="*/ 1073727 h 2798618"/>
              <a:gd name="connsiteX7" fmla="*/ 2327564 w 3456709"/>
              <a:gd name="connsiteY7" fmla="*/ 1482436 h 2798618"/>
              <a:gd name="connsiteX8" fmla="*/ 2251364 w 3456709"/>
              <a:gd name="connsiteY8" fmla="*/ 1586346 h 2798618"/>
              <a:gd name="connsiteX9" fmla="*/ 2542309 w 3456709"/>
              <a:gd name="connsiteY9" fmla="*/ 1620982 h 2798618"/>
              <a:gd name="connsiteX10" fmla="*/ 2701637 w 3456709"/>
              <a:gd name="connsiteY10" fmla="*/ 1884218 h 2798618"/>
              <a:gd name="connsiteX11" fmla="*/ 2902527 w 3456709"/>
              <a:gd name="connsiteY11" fmla="*/ 1884218 h 2798618"/>
              <a:gd name="connsiteX12" fmla="*/ 2999509 w 3456709"/>
              <a:gd name="connsiteY12" fmla="*/ 1835727 h 2798618"/>
              <a:gd name="connsiteX13" fmla="*/ 3235037 w 3456709"/>
              <a:gd name="connsiteY13" fmla="*/ 1877291 h 2798618"/>
              <a:gd name="connsiteX14" fmla="*/ 3394364 w 3456709"/>
              <a:gd name="connsiteY14" fmla="*/ 1891146 h 2798618"/>
              <a:gd name="connsiteX15" fmla="*/ 3456709 w 3456709"/>
              <a:gd name="connsiteY15" fmla="*/ 1925782 h 2798618"/>
              <a:gd name="connsiteX16" fmla="*/ 3380509 w 3456709"/>
              <a:gd name="connsiteY16" fmla="*/ 2168236 h 2798618"/>
              <a:gd name="connsiteX17" fmla="*/ 3241964 w 3456709"/>
              <a:gd name="connsiteY17" fmla="*/ 2202873 h 2798618"/>
              <a:gd name="connsiteX18" fmla="*/ 3144982 w 3456709"/>
              <a:gd name="connsiteY18" fmla="*/ 2438400 h 2798618"/>
              <a:gd name="connsiteX19" fmla="*/ 3041073 w 3456709"/>
              <a:gd name="connsiteY19" fmla="*/ 2500746 h 2798618"/>
              <a:gd name="connsiteX20" fmla="*/ 3027218 w 3456709"/>
              <a:gd name="connsiteY20" fmla="*/ 2618509 h 2798618"/>
              <a:gd name="connsiteX21" fmla="*/ 3048000 w 3456709"/>
              <a:gd name="connsiteY21" fmla="*/ 2750127 h 2798618"/>
              <a:gd name="connsiteX22" fmla="*/ 2971800 w 3456709"/>
              <a:gd name="connsiteY22" fmla="*/ 2770909 h 2798618"/>
              <a:gd name="connsiteX23" fmla="*/ 2694709 w 3456709"/>
              <a:gd name="connsiteY23" fmla="*/ 2729346 h 2798618"/>
              <a:gd name="connsiteX24" fmla="*/ 2549237 w 3456709"/>
              <a:gd name="connsiteY24" fmla="*/ 2777836 h 2798618"/>
              <a:gd name="connsiteX25" fmla="*/ 2459182 w 3456709"/>
              <a:gd name="connsiteY25" fmla="*/ 2798618 h 2798618"/>
              <a:gd name="connsiteX26" fmla="*/ 2320637 w 3456709"/>
              <a:gd name="connsiteY26" fmla="*/ 2750127 h 2798618"/>
              <a:gd name="connsiteX27" fmla="*/ 2258291 w 3456709"/>
              <a:gd name="connsiteY27" fmla="*/ 2729346 h 2798618"/>
              <a:gd name="connsiteX28" fmla="*/ 2133600 w 3456709"/>
              <a:gd name="connsiteY28" fmla="*/ 2646218 h 2798618"/>
              <a:gd name="connsiteX29" fmla="*/ 2064327 w 3456709"/>
              <a:gd name="connsiteY29" fmla="*/ 2646218 h 2798618"/>
              <a:gd name="connsiteX30" fmla="*/ 1946564 w 3456709"/>
              <a:gd name="connsiteY30" fmla="*/ 2722418 h 2798618"/>
              <a:gd name="connsiteX31" fmla="*/ 1828800 w 3456709"/>
              <a:gd name="connsiteY31" fmla="*/ 2701636 h 2798618"/>
              <a:gd name="connsiteX32" fmla="*/ 1731818 w 3456709"/>
              <a:gd name="connsiteY32" fmla="*/ 2777836 h 2798618"/>
              <a:gd name="connsiteX33" fmla="*/ 1558637 w 3456709"/>
              <a:gd name="connsiteY33" fmla="*/ 2715491 h 2798618"/>
              <a:gd name="connsiteX34" fmla="*/ 1378527 w 3456709"/>
              <a:gd name="connsiteY34" fmla="*/ 2639291 h 2798618"/>
              <a:gd name="connsiteX35" fmla="*/ 1350818 w 3456709"/>
              <a:gd name="connsiteY35" fmla="*/ 2590800 h 2798618"/>
              <a:gd name="connsiteX36" fmla="*/ 1302327 w 3456709"/>
              <a:gd name="connsiteY36" fmla="*/ 2479964 h 2798618"/>
              <a:gd name="connsiteX37" fmla="*/ 1177637 w 3456709"/>
              <a:gd name="connsiteY37" fmla="*/ 2417618 h 2798618"/>
              <a:gd name="connsiteX38" fmla="*/ 1025237 w 3456709"/>
              <a:gd name="connsiteY38" fmla="*/ 2362200 h 2798618"/>
              <a:gd name="connsiteX39" fmla="*/ 955964 w 3456709"/>
              <a:gd name="connsiteY39" fmla="*/ 2001982 h 2798618"/>
              <a:gd name="connsiteX40" fmla="*/ 858982 w 3456709"/>
              <a:gd name="connsiteY40" fmla="*/ 1939636 h 2798618"/>
              <a:gd name="connsiteX41" fmla="*/ 852055 w 3456709"/>
              <a:gd name="connsiteY41" fmla="*/ 1842655 h 2798618"/>
              <a:gd name="connsiteX42" fmla="*/ 789709 w 3456709"/>
              <a:gd name="connsiteY42" fmla="*/ 1766455 h 2798618"/>
              <a:gd name="connsiteX43" fmla="*/ 671946 w 3456709"/>
              <a:gd name="connsiteY43" fmla="*/ 1447800 h 2798618"/>
              <a:gd name="connsiteX44" fmla="*/ 568037 w 3456709"/>
              <a:gd name="connsiteY44" fmla="*/ 1288473 h 2798618"/>
              <a:gd name="connsiteX45" fmla="*/ 568037 w 3456709"/>
              <a:gd name="connsiteY45" fmla="*/ 1149927 h 2798618"/>
              <a:gd name="connsiteX46" fmla="*/ 547255 w 3456709"/>
              <a:gd name="connsiteY46" fmla="*/ 955964 h 2798618"/>
              <a:gd name="connsiteX47" fmla="*/ 547255 w 3456709"/>
              <a:gd name="connsiteY47" fmla="*/ 955964 h 2798618"/>
              <a:gd name="connsiteX48" fmla="*/ 422564 w 3456709"/>
              <a:gd name="connsiteY48" fmla="*/ 900546 h 2798618"/>
              <a:gd name="connsiteX49" fmla="*/ 228600 w 3456709"/>
              <a:gd name="connsiteY49" fmla="*/ 782782 h 2798618"/>
              <a:gd name="connsiteX50" fmla="*/ 221673 w 3456709"/>
              <a:gd name="connsiteY50" fmla="*/ 665018 h 2798618"/>
              <a:gd name="connsiteX0" fmla="*/ 0 w 3235036"/>
              <a:gd name="connsiteY0" fmla="*/ 665018 h 2798618"/>
              <a:gd name="connsiteX1" fmla="*/ 20782 w 3235036"/>
              <a:gd name="connsiteY1" fmla="*/ 263236 h 2798618"/>
              <a:gd name="connsiteX2" fmla="*/ 1364673 w 3235036"/>
              <a:gd name="connsiteY2" fmla="*/ 0 h 2798618"/>
              <a:gd name="connsiteX3" fmla="*/ 2001982 w 3235036"/>
              <a:gd name="connsiteY3" fmla="*/ 706582 h 2798618"/>
              <a:gd name="connsiteX4" fmla="*/ 2161309 w 3235036"/>
              <a:gd name="connsiteY4" fmla="*/ 962891 h 2798618"/>
              <a:gd name="connsiteX5" fmla="*/ 2112818 w 3235036"/>
              <a:gd name="connsiteY5" fmla="*/ 1073727 h 2798618"/>
              <a:gd name="connsiteX6" fmla="*/ 2105891 w 3235036"/>
              <a:gd name="connsiteY6" fmla="*/ 1482436 h 2798618"/>
              <a:gd name="connsiteX7" fmla="*/ 2029691 w 3235036"/>
              <a:gd name="connsiteY7" fmla="*/ 1586346 h 2798618"/>
              <a:gd name="connsiteX8" fmla="*/ 2320636 w 3235036"/>
              <a:gd name="connsiteY8" fmla="*/ 1620982 h 2798618"/>
              <a:gd name="connsiteX9" fmla="*/ 2479964 w 3235036"/>
              <a:gd name="connsiteY9" fmla="*/ 1884218 h 2798618"/>
              <a:gd name="connsiteX10" fmla="*/ 2680854 w 3235036"/>
              <a:gd name="connsiteY10" fmla="*/ 1884218 h 2798618"/>
              <a:gd name="connsiteX11" fmla="*/ 2777836 w 3235036"/>
              <a:gd name="connsiteY11" fmla="*/ 1835727 h 2798618"/>
              <a:gd name="connsiteX12" fmla="*/ 3013364 w 3235036"/>
              <a:gd name="connsiteY12" fmla="*/ 1877291 h 2798618"/>
              <a:gd name="connsiteX13" fmla="*/ 3172691 w 3235036"/>
              <a:gd name="connsiteY13" fmla="*/ 1891146 h 2798618"/>
              <a:gd name="connsiteX14" fmla="*/ 3235036 w 3235036"/>
              <a:gd name="connsiteY14" fmla="*/ 1925782 h 2798618"/>
              <a:gd name="connsiteX15" fmla="*/ 3158836 w 3235036"/>
              <a:gd name="connsiteY15" fmla="*/ 2168236 h 2798618"/>
              <a:gd name="connsiteX16" fmla="*/ 3020291 w 3235036"/>
              <a:gd name="connsiteY16" fmla="*/ 2202873 h 2798618"/>
              <a:gd name="connsiteX17" fmla="*/ 2923309 w 3235036"/>
              <a:gd name="connsiteY17" fmla="*/ 2438400 h 2798618"/>
              <a:gd name="connsiteX18" fmla="*/ 2819400 w 3235036"/>
              <a:gd name="connsiteY18" fmla="*/ 2500746 h 2798618"/>
              <a:gd name="connsiteX19" fmla="*/ 2805545 w 3235036"/>
              <a:gd name="connsiteY19" fmla="*/ 2618509 h 2798618"/>
              <a:gd name="connsiteX20" fmla="*/ 2826327 w 3235036"/>
              <a:gd name="connsiteY20" fmla="*/ 2750127 h 2798618"/>
              <a:gd name="connsiteX21" fmla="*/ 2750127 w 3235036"/>
              <a:gd name="connsiteY21" fmla="*/ 2770909 h 2798618"/>
              <a:gd name="connsiteX22" fmla="*/ 2473036 w 3235036"/>
              <a:gd name="connsiteY22" fmla="*/ 2729346 h 2798618"/>
              <a:gd name="connsiteX23" fmla="*/ 2327564 w 3235036"/>
              <a:gd name="connsiteY23" fmla="*/ 2777836 h 2798618"/>
              <a:gd name="connsiteX24" fmla="*/ 2237509 w 3235036"/>
              <a:gd name="connsiteY24" fmla="*/ 2798618 h 2798618"/>
              <a:gd name="connsiteX25" fmla="*/ 2098964 w 3235036"/>
              <a:gd name="connsiteY25" fmla="*/ 2750127 h 2798618"/>
              <a:gd name="connsiteX26" fmla="*/ 2036618 w 3235036"/>
              <a:gd name="connsiteY26" fmla="*/ 2729346 h 2798618"/>
              <a:gd name="connsiteX27" fmla="*/ 1911927 w 3235036"/>
              <a:gd name="connsiteY27" fmla="*/ 2646218 h 2798618"/>
              <a:gd name="connsiteX28" fmla="*/ 1842654 w 3235036"/>
              <a:gd name="connsiteY28" fmla="*/ 2646218 h 2798618"/>
              <a:gd name="connsiteX29" fmla="*/ 1724891 w 3235036"/>
              <a:gd name="connsiteY29" fmla="*/ 2722418 h 2798618"/>
              <a:gd name="connsiteX30" fmla="*/ 1607127 w 3235036"/>
              <a:gd name="connsiteY30" fmla="*/ 2701636 h 2798618"/>
              <a:gd name="connsiteX31" fmla="*/ 1510145 w 3235036"/>
              <a:gd name="connsiteY31" fmla="*/ 2777836 h 2798618"/>
              <a:gd name="connsiteX32" fmla="*/ 1336964 w 3235036"/>
              <a:gd name="connsiteY32" fmla="*/ 2715491 h 2798618"/>
              <a:gd name="connsiteX33" fmla="*/ 1156854 w 3235036"/>
              <a:gd name="connsiteY33" fmla="*/ 2639291 h 2798618"/>
              <a:gd name="connsiteX34" fmla="*/ 1129145 w 3235036"/>
              <a:gd name="connsiteY34" fmla="*/ 2590800 h 2798618"/>
              <a:gd name="connsiteX35" fmla="*/ 1080654 w 3235036"/>
              <a:gd name="connsiteY35" fmla="*/ 2479964 h 2798618"/>
              <a:gd name="connsiteX36" fmla="*/ 955964 w 3235036"/>
              <a:gd name="connsiteY36" fmla="*/ 2417618 h 2798618"/>
              <a:gd name="connsiteX37" fmla="*/ 803564 w 3235036"/>
              <a:gd name="connsiteY37" fmla="*/ 2362200 h 2798618"/>
              <a:gd name="connsiteX38" fmla="*/ 734291 w 3235036"/>
              <a:gd name="connsiteY38" fmla="*/ 2001982 h 2798618"/>
              <a:gd name="connsiteX39" fmla="*/ 637309 w 3235036"/>
              <a:gd name="connsiteY39" fmla="*/ 1939636 h 2798618"/>
              <a:gd name="connsiteX40" fmla="*/ 630382 w 3235036"/>
              <a:gd name="connsiteY40" fmla="*/ 1842655 h 2798618"/>
              <a:gd name="connsiteX41" fmla="*/ 568036 w 3235036"/>
              <a:gd name="connsiteY41" fmla="*/ 1766455 h 2798618"/>
              <a:gd name="connsiteX42" fmla="*/ 450273 w 3235036"/>
              <a:gd name="connsiteY42" fmla="*/ 1447800 h 2798618"/>
              <a:gd name="connsiteX43" fmla="*/ 346364 w 3235036"/>
              <a:gd name="connsiteY43" fmla="*/ 1288473 h 2798618"/>
              <a:gd name="connsiteX44" fmla="*/ 346364 w 3235036"/>
              <a:gd name="connsiteY44" fmla="*/ 1149927 h 2798618"/>
              <a:gd name="connsiteX45" fmla="*/ 325582 w 3235036"/>
              <a:gd name="connsiteY45" fmla="*/ 955964 h 2798618"/>
              <a:gd name="connsiteX46" fmla="*/ 325582 w 3235036"/>
              <a:gd name="connsiteY46" fmla="*/ 955964 h 2798618"/>
              <a:gd name="connsiteX47" fmla="*/ 200891 w 3235036"/>
              <a:gd name="connsiteY47" fmla="*/ 900546 h 2798618"/>
              <a:gd name="connsiteX48" fmla="*/ 6927 w 3235036"/>
              <a:gd name="connsiteY48" fmla="*/ 782782 h 2798618"/>
              <a:gd name="connsiteX49" fmla="*/ 0 w 3235036"/>
              <a:gd name="connsiteY49" fmla="*/ 665018 h 2798618"/>
              <a:gd name="connsiteX0" fmla="*/ 0 w 3235036"/>
              <a:gd name="connsiteY0" fmla="*/ 665018 h 2798618"/>
              <a:gd name="connsiteX1" fmla="*/ 1364673 w 3235036"/>
              <a:gd name="connsiteY1" fmla="*/ 0 h 2798618"/>
              <a:gd name="connsiteX2" fmla="*/ 2001982 w 3235036"/>
              <a:gd name="connsiteY2" fmla="*/ 706582 h 2798618"/>
              <a:gd name="connsiteX3" fmla="*/ 2161309 w 3235036"/>
              <a:gd name="connsiteY3" fmla="*/ 962891 h 2798618"/>
              <a:gd name="connsiteX4" fmla="*/ 2112818 w 3235036"/>
              <a:gd name="connsiteY4" fmla="*/ 1073727 h 2798618"/>
              <a:gd name="connsiteX5" fmla="*/ 2105891 w 3235036"/>
              <a:gd name="connsiteY5" fmla="*/ 1482436 h 2798618"/>
              <a:gd name="connsiteX6" fmla="*/ 2029691 w 3235036"/>
              <a:gd name="connsiteY6" fmla="*/ 1586346 h 2798618"/>
              <a:gd name="connsiteX7" fmla="*/ 2320636 w 3235036"/>
              <a:gd name="connsiteY7" fmla="*/ 1620982 h 2798618"/>
              <a:gd name="connsiteX8" fmla="*/ 2479964 w 3235036"/>
              <a:gd name="connsiteY8" fmla="*/ 1884218 h 2798618"/>
              <a:gd name="connsiteX9" fmla="*/ 2680854 w 3235036"/>
              <a:gd name="connsiteY9" fmla="*/ 1884218 h 2798618"/>
              <a:gd name="connsiteX10" fmla="*/ 2777836 w 3235036"/>
              <a:gd name="connsiteY10" fmla="*/ 1835727 h 2798618"/>
              <a:gd name="connsiteX11" fmla="*/ 3013364 w 3235036"/>
              <a:gd name="connsiteY11" fmla="*/ 1877291 h 2798618"/>
              <a:gd name="connsiteX12" fmla="*/ 3172691 w 3235036"/>
              <a:gd name="connsiteY12" fmla="*/ 1891146 h 2798618"/>
              <a:gd name="connsiteX13" fmla="*/ 3235036 w 3235036"/>
              <a:gd name="connsiteY13" fmla="*/ 1925782 h 2798618"/>
              <a:gd name="connsiteX14" fmla="*/ 3158836 w 3235036"/>
              <a:gd name="connsiteY14" fmla="*/ 2168236 h 2798618"/>
              <a:gd name="connsiteX15" fmla="*/ 3020291 w 3235036"/>
              <a:gd name="connsiteY15" fmla="*/ 2202873 h 2798618"/>
              <a:gd name="connsiteX16" fmla="*/ 2923309 w 3235036"/>
              <a:gd name="connsiteY16" fmla="*/ 2438400 h 2798618"/>
              <a:gd name="connsiteX17" fmla="*/ 2819400 w 3235036"/>
              <a:gd name="connsiteY17" fmla="*/ 2500746 h 2798618"/>
              <a:gd name="connsiteX18" fmla="*/ 2805545 w 3235036"/>
              <a:gd name="connsiteY18" fmla="*/ 2618509 h 2798618"/>
              <a:gd name="connsiteX19" fmla="*/ 2826327 w 3235036"/>
              <a:gd name="connsiteY19" fmla="*/ 2750127 h 2798618"/>
              <a:gd name="connsiteX20" fmla="*/ 2750127 w 3235036"/>
              <a:gd name="connsiteY20" fmla="*/ 2770909 h 2798618"/>
              <a:gd name="connsiteX21" fmla="*/ 2473036 w 3235036"/>
              <a:gd name="connsiteY21" fmla="*/ 2729346 h 2798618"/>
              <a:gd name="connsiteX22" fmla="*/ 2327564 w 3235036"/>
              <a:gd name="connsiteY22" fmla="*/ 2777836 h 2798618"/>
              <a:gd name="connsiteX23" fmla="*/ 2237509 w 3235036"/>
              <a:gd name="connsiteY23" fmla="*/ 2798618 h 2798618"/>
              <a:gd name="connsiteX24" fmla="*/ 2098964 w 3235036"/>
              <a:gd name="connsiteY24" fmla="*/ 2750127 h 2798618"/>
              <a:gd name="connsiteX25" fmla="*/ 2036618 w 3235036"/>
              <a:gd name="connsiteY25" fmla="*/ 2729346 h 2798618"/>
              <a:gd name="connsiteX26" fmla="*/ 1911927 w 3235036"/>
              <a:gd name="connsiteY26" fmla="*/ 2646218 h 2798618"/>
              <a:gd name="connsiteX27" fmla="*/ 1842654 w 3235036"/>
              <a:gd name="connsiteY27" fmla="*/ 2646218 h 2798618"/>
              <a:gd name="connsiteX28" fmla="*/ 1724891 w 3235036"/>
              <a:gd name="connsiteY28" fmla="*/ 2722418 h 2798618"/>
              <a:gd name="connsiteX29" fmla="*/ 1607127 w 3235036"/>
              <a:gd name="connsiteY29" fmla="*/ 2701636 h 2798618"/>
              <a:gd name="connsiteX30" fmla="*/ 1510145 w 3235036"/>
              <a:gd name="connsiteY30" fmla="*/ 2777836 h 2798618"/>
              <a:gd name="connsiteX31" fmla="*/ 1336964 w 3235036"/>
              <a:gd name="connsiteY31" fmla="*/ 2715491 h 2798618"/>
              <a:gd name="connsiteX32" fmla="*/ 1156854 w 3235036"/>
              <a:gd name="connsiteY32" fmla="*/ 2639291 h 2798618"/>
              <a:gd name="connsiteX33" fmla="*/ 1129145 w 3235036"/>
              <a:gd name="connsiteY33" fmla="*/ 2590800 h 2798618"/>
              <a:gd name="connsiteX34" fmla="*/ 1080654 w 3235036"/>
              <a:gd name="connsiteY34" fmla="*/ 2479964 h 2798618"/>
              <a:gd name="connsiteX35" fmla="*/ 955964 w 3235036"/>
              <a:gd name="connsiteY35" fmla="*/ 2417618 h 2798618"/>
              <a:gd name="connsiteX36" fmla="*/ 803564 w 3235036"/>
              <a:gd name="connsiteY36" fmla="*/ 2362200 h 2798618"/>
              <a:gd name="connsiteX37" fmla="*/ 734291 w 3235036"/>
              <a:gd name="connsiteY37" fmla="*/ 2001982 h 2798618"/>
              <a:gd name="connsiteX38" fmla="*/ 637309 w 3235036"/>
              <a:gd name="connsiteY38" fmla="*/ 1939636 h 2798618"/>
              <a:gd name="connsiteX39" fmla="*/ 630382 w 3235036"/>
              <a:gd name="connsiteY39" fmla="*/ 1842655 h 2798618"/>
              <a:gd name="connsiteX40" fmla="*/ 568036 w 3235036"/>
              <a:gd name="connsiteY40" fmla="*/ 1766455 h 2798618"/>
              <a:gd name="connsiteX41" fmla="*/ 450273 w 3235036"/>
              <a:gd name="connsiteY41" fmla="*/ 1447800 h 2798618"/>
              <a:gd name="connsiteX42" fmla="*/ 346364 w 3235036"/>
              <a:gd name="connsiteY42" fmla="*/ 1288473 h 2798618"/>
              <a:gd name="connsiteX43" fmla="*/ 346364 w 3235036"/>
              <a:gd name="connsiteY43" fmla="*/ 1149927 h 2798618"/>
              <a:gd name="connsiteX44" fmla="*/ 325582 w 3235036"/>
              <a:gd name="connsiteY44" fmla="*/ 955964 h 2798618"/>
              <a:gd name="connsiteX45" fmla="*/ 325582 w 3235036"/>
              <a:gd name="connsiteY45" fmla="*/ 955964 h 2798618"/>
              <a:gd name="connsiteX46" fmla="*/ 200891 w 3235036"/>
              <a:gd name="connsiteY46" fmla="*/ 900546 h 2798618"/>
              <a:gd name="connsiteX47" fmla="*/ 6927 w 3235036"/>
              <a:gd name="connsiteY47" fmla="*/ 782782 h 2798618"/>
              <a:gd name="connsiteX48" fmla="*/ 0 w 3235036"/>
              <a:gd name="connsiteY48" fmla="*/ 665018 h 2798618"/>
              <a:gd name="connsiteX0" fmla="*/ 0 w 3235036"/>
              <a:gd name="connsiteY0" fmla="*/ 0 h 2133600"/>
              <a:gd name="connsiteX1" fmla="*/ 2001982 w 3235036"/>
              <a:gd name="connsiteY1" fmla="*/ 41564 h 2133600"/>
              <a:gd name="connsiteX2" fmla="*/ 2161309 w 3235036"/>
              <a:gd name="connsiteY2" fmla="*/ 297873 h 2133600"/>
              <a:gd name="connsiteX3" fmla="*/ 2112818 w 3235036"/>
              <a:gd name="connsiteY3" fmla="*/ 408709 h 2133600"/>
              <a:gd name="connsiteX4" fmla="*/ 2105891 w 3235036"/>
              <a:gd name="connsiteY4" fmla="*/ 817418 h 2133600"/>
              <a:gd name="connsiteX5" fmla="*/ 2029691 w 3235036"/>
              <a:gd name="connsiteY5" fmla="*/ 921328 h 2133600"/>
              <a:gd name="connsiteX6" fmla="*/ 2320636 w 3235036"/>
              <a:gd name="connsiteY6" fmla="*/ 955964 h 2133600"/>
              <a:gd name="connsiteX7" fmla="*/ 2479964 w 3235036"/>
              <a:gd name="connsiteY7" fmla="*/ 1219200 h 2133600"/>
              <a:gd name="connsiteX8" fmla="*/ 2680854 w 3235036"/>
              <a:gd name="connsiteY8" fmla="*/ 1219200 h 2133600"/>
              <a:gd name="connsiteX9" fmla="*/ 2777836 w 3235036"/>
              <a:gd name="connsiteY9" fmla="*/ 1170709 h 2133600"/>
              <a:gd name="connsiteX10" fmla="*/ 3013364 w 3235036"/>
              <a:gd name="connsiteY10" fmla="*/ 1212273 h 2133600"/>
              <a:gd name="connsiteX11" fmla="*/ 3172691 w 3235036"/>
              <a:gd name="connsiteY11" fmla="*/ 1226128 h 2133600"/>
              <a:gd name="connsiteX12" fmla="*/ 3235036 w 3235036"/>
              <a:gd name="connsiteY12" fmla="*/ 1260764 h 2133600"/>
              <a:gd name="connsiteX13" fmla="*/ 3158836 w 3235036"/>
              <a:gd name="connsiteY13" fmla="*/ 1503218 h 2133600"/>
              <a:gd name="connsiteX14" fmla="*/ 3020291 w 3235036"/>
              <a:gd name="connsiteY14" fmla="*/ 1537855 h 2133600"/>
              <a:gd name="connsiteX15" fmla="*/ 2923309 w 3235036"/>
              <a:gd name="connsiteY15" fmla="*/ 1773382 h 2133600"/>
              <a:gd name="connsiteX16" fmla="*/ 2819400 w 3235036"/>
              <a:gd name="connsiteY16" fmla="*/ 1835728 h 2133600"/>
              <a:gd name="connsiteX17" fmla="*/ 2805545 w 3235036"/>
              <a:gd name="connsiteY17" fmla="*/ 1953491 h 2133600"/>
              <a:gd name="connsiteX18" fmla="*/ 2826327 w 3235036"/>
              <a:gd name="connsiteY18" fmla="*/ 2085109 h 2133600"/>
              <a:gd name="connsiteX19" fmla="*/ 2750127 w 3235036"/>
              <a:gd name="connsiteY19" fmla="*/ 2105891 h 2133600"/>
              <a:gd name="connsiteX20" fmla="*/ 2473036 w 3235036"/>
              <a:gd name="connsiteY20" fmla="*/ 2064328 h 2133600"/>
              <a:gd name="connsiteX21" fmla="*/ 2327564 w 3235036"/>
              <a:gd name="connsiteY21" fmla="*/ 2112818 h 2133600"/>
              <a:gd name="connsiteX22" fmla="*/ 2237509 w 3235036"/>
              <a:gd name="connsiteY22" fmla="*/ 2133600 h 2133600"/>
              <a:gd name="connsiteX23" fmla="*/ 2098964 w 3235036"/>
              <a:gd name="connsiteY23" fmla="*/ 2085109 h 2133600"/>
              <a:gd name="connsiteX24" fmla="*/ 2036618 w 3235036"/>
              <a:gd name="connsiteY24" fmla="*/ 2064328 h 2133600"/>
              <a:gd name="connsiteX25" fmla="*/ 1911927 w 3235036"/>
              <a:gd name="connsiteY25" fmla="*/ 1981200 h 2133600"/>
              <a:gd name="connsiteX26" fmla="*/ 1842654 w 3235036"/>
              <a:gd name="connsiteY26" fmla="*/ 1981200 h 2133600"/>
              <a:gd name="connsiteX27" fmla="*/ 1724891 w 3235036"/>
              <a:gd name="connsiteY27" fmla="*/ 2057400 h 2133600"/>
              <a:gd name="connsiteX28" fmla="*/ 1607127 w 3235036"/>
              <a:gd name="connsiteY28" fmla="*/ 2036618 h 2133600"/>
              <a:gd name="connsiteX29" fmla="*/ 1510145 w 3235036"/>
              <a:gd name="connsiteY29" fmla="*/ 2112818 h 2133600"/>
              <a:gd name="connsiteX30" fmla="*/ 1336964 w 3235036"/>
              <a:gd name="connsiteY30" fmla="*/ 2050473 h 2133600"/>
              <a:gd name="connsiteX31" fmla="*/ 1156854 w 3235036"/>
              <a:gd name="connsiteY31" fmla="*/ 1974273 h 2133600"/>
              <a:gd name="connsiteX32" fmla="*/ 1129145 w 3235036"/>
              <a:gd name="connsiteY32" fmla="*/ 1925782 h 2133600"/>
              <a:gd name="connsiteX33" fmla="*/ 1080654 w 3235036"/>
              <a:gd name="connsiteY33" fmla="*/ 1814946 h 2133600"/>
              <a:gd name="connsiteX34" fmla="*/ 955964 w 3235036"/>
              <a:gd name="connsiteY34" fmla="*/ 1752600 h 2133600"/>
              <a:gd name="connsiteX35" fmla="*/ 803564 w 3235036"/>
              <a:gd name="connsiteY35" fmla="*/ 1697182 h 2133600"/>
              <a:gd name="connsiteX36" fmla="*/ 734291 w 3235036"/>
              <a:gd name="connsiteY36" fmla="*/ 1336964 h 2133600"/>
              <a:gd name="connsiteX37" fmla="*/ 637309 w 3235036"/>
              <a:gd name="connsiteY37" fmla="*/ 1274618 h 2133600"/>
              <a:gd name="connsiteX38" fmla="*/ 630382 w 3235036"/>
              <a:gd name="connsiteY38" fmla="*/ 1177637 h 2133600"/>
              <a:gd name="connsiteX39" fmla="*/ 568036 w 3235036"/>
              <a:gd name="connsiteY39" fmla="*/ 1101437 h 2133600"/>
              <a:gd name="connsiteX40" fmla="*/ 450273 w 3235036"/>
              <a:gd name="connsiteY40" fmla="*/ 782782 h 2133600"/>
              <a:gd name="connsiteX41" fmla="*/ 346364 w 3235036"/>
              <a:gd name="connsiteY41" fmla="*/ 623455 h 2133600"/>
              <a:gd name="connsiteX42" fmla="*/ 346364 w 3235036"/>
              <a:gd name="connsiteY42" fmla="*/ 484909 h 2133600"/>
              <a:gd name="connsiteX43" fmla="*/ 325582 w 3235036"/>
              <a:gd name="connsiteY43" fmla="*/ 290946 h 2133600"/>
              <a:gd name="connsiteX44" fmla="*/ 325582 w 3235036"/>
              <a:gd name="connsiteY44" fmla="*/ 290946 h 2133600"/>
              <a:gd name="connsiteX45" fmla="*/ 200891 w 3235036"/>
              <a:gd name="connsiteY45" fmla="*/ 235528 h 2133600"/>
              <a:gd name="connsiteX46" fmla="*/ 6927 w 3235036"/>
              <a:gd name="connsiteY46" fmla="*/ 117764 h 2133600"/>
              <a:gd name="connsiteX47" fmla="*/ 0 w 3235036"/>
              <a:gd name="connsiteY47" fmla="*/ 0 h 2133600"/>
              <a:gd name="connsiteX0" fmla="*/ 0 w 3235036"/>
              <a:gd name="connsiteY0" fmla="*/ 0 h 2133600"/>
              <a:gd name="connsiteX1" fmla="*/ 2001982 w 3235036"/>
              <a:gd name="connsiteY1" fmla="*/ 41564 h 2133600"/>
              <a:gd name="connsiteX2" fmla="*/ 2161309 w 3235036"/>
              <a:gd name="connsiteY2" fmla="*/ 297873 h 2133600"/>
              <a:gd name="connsiteX3" fmla="*/ 2112818 w 3235036"/>
              <a:gd name="connsiteY3" fmla="*/ 408709 h 2133600"/>
              <a:gd name="connsiteX4" fmla="*/ 2105891 w 3235036"/>
              <a:gd name="connsiteY4" fmla="*/ 817418 h 2133600"/>
              <a:gd name="connsiteX5" fmla="*/ 2029691 w 3235036"/>
              <a:gd name="connsiteY5" fmla="*/ 921328 h 2133600"/>
              <a:gd name="connsiteX6" fmla="*/ 2320636 w 3235036"/>
              <a:gd name="connsiteY6" fmla="*/ 955964 h 2133600"/>
              <a:gd name="connsiteX7" fmla="*/ 2479964 w 3235036"/>
              <a:gd name="connsiteY7" fmla="*/ 1219200 h 2133600"/>
              <a:gd name="connsiteX8" fmla="*/ 2680854 w 3235036"/>
              <a:gd name="connsiteY8" fmla="*/ 1219200 h 2133600"/>
              <a:gd name="connsiteX9" fmla="*/ 2777836 w 3235036"/>
              <a:gd name="connsiteY9" fmla="*/ 1170709 h 2133600"/>
              <a:gd name="connsiteX10" fmla="*/ 3013364 w 3235036"/>
              <a:gd name="connsiteY10" fmla="*/ 1212273 h 2133600"/>
              <a:gd name="connsiteX11" fmla="*/ 3172691 w 3235036"/>
              <a:gd name="connsiteY11" fmla="*/ 1226128 h 2133600"/>
              <a:gd name="connsiteX12" fmla="*/ 3235036 w 3235036"/>
              <a:gd name="connsiteY12" fmla="*/ 1260764 h 2133600"/>
              <a:gd name="connsiteX13" fmla="*/ 3158836 w 3235036"/>
              <a:gd name="connsiteY13" fmla="*/ 1503218 h 2133600"/>
              <a:gd name="connsiteX14" fmla="*/ 3020291 w 3235036"/>
              <a:gd name="connsiteY14" fmla="*/ 1537855 h 2133600"/>
              <a:gd name="connsiteX15" fmla="*/ 2923309 w 3235036"/>
              <a:gd name="connsiteY15" fmla="*/ 1773382 h 2133600"/>
              <a:gd name="connsiteX16" fmla="*/ 2819400 w 3235036"/>
              <a:gd name="connsiteY16" fmla="*/ 1835728 h 2133600"/>
              <a:gd name="connsiteX17" fmla="*/ 2805545 w 3235036"/>
              <a:gd name="connsiteY17" fmla="*/ 1953491 h 2133600"/>
              <a:gd name="connsiteX18" fmla="*/ 2826327 w 3235036"/>
              <a:gd name="connsiteY18" fmla="*/ 2085109 h 2133600"/>
              <a:gd name="connsiteX19" fmla="*/ 2750127 w 3235036"/>
              <a:gd name="connsiteY19" fmla="*/ 2105891 h 2133600"/>
              <a:gd name="connsiteX20" fmla="*/ 2473036 w 3235036"/>
              <a:gd name="connsiteY20" fmla="*/ 2064328 h 2133600"/>
              <a:gd name="connsiteX21" fmla="*/ 2327564 w 3235036"/>
              <a:gd name="connsiteY21" fmla="*/ 2112818 h 2133600"/>
              <a:gd name="connsiteX22" fmla="*/ 2237509 w 3235036"/>
              <a:gd name="connsiteY22" fmla="*/ 2133600 h 2133600"/>
              <a:gd name="connsiteX23" fmla="*/ 2098964 w 3235036"/>
              <a:gd name="connsiteY23" fmla="*/ 2085109 h 2133600"/>
              <a:gd name="connsiteX24" fmla="*/ 2036618 w 3235036"/>
              <a:gd name="connsiteY24" fmla="*/ 2064328 h 2133600"/>
              <a:gd name="connsiteX25" fmla="*/ 1911927 w 3235036"/>
              <a:gd name="connsiteY25" fmla="*/ 1981200 h 2133600"/>
              <a:gd name="connsiteX26" fmla="*/ 1842654 w 3235036"/>
              <a:gd name="connsiteY26" fmla="*/ 1981200 h 2133600"/>
              <a:gd name="connsiteX27" fmla="*/ 1724891 w 3235036"/>
              <a:gd name="connsiteY27" fmla="*/ 2057400 h 2133600"/>
              <a:gd name="connsiteX28" fmla="*/ 1607127 w 3235036"/>
              <a:gd name="connsiteY28" fmla="*/ 2036618 h 2133600"/>
              <a:gd name="connsiteX29" fmla="*/ 1510145 w 3235036"/>
              <a:gd name="connsiteY29" fmla="*/ 2112818 h 2133600"/>
              <a:gd name="connsiteX30" fmla="*/ 1336964 w 3235036"/>
              <a:gd name="connsiteY30" fmla="*/ 2050473 h 2133600"/>
              <a:gd name="connsiteX31" fmla="*/ 1156854 w 3235036"/>
              <a:gd name="connsiteY31" fmla="*/ 1974273 h 2133600"/>
              <a:gd name="connsiteX32" fmla="*/ 1129145 w 3235036"/>
              <a:gd name="connsiteY32" fmla="*/ 1925782 h 2133600"/>
              <a:gd name="connsiteX33" fmla="*/ 1080654 w 3235036"/>
              <a:gd name="connsiteY33" fmla="*/ 1814946 h 2133600"/>
              <a:gd name="connsiteX34" fmla="*/ 955964 w 3235036"/>
              <a:gd name="connsiteY34" fmla="*/ 1752600 h 2133600"/>
              <a:gd name="connsiteX35" fmla="*/ 803564 w 3235036"/>
              <a:gd name="connsiteY35" fmla="*/ 1697182 h 2133600"/>
              <a:gd name="connsiteX36" fmla="*/ 734291 w 3235036"/>
              <a:gd name="connsiteY36" fmla="*/ 1336964 h 2133600"/>
              <a:gd name="connsiteX37" fmla="*/ 637309 w 3235036"/>
              <a:gd name="connsiteY37" fmla="*/ 1274618 h 2133600"/>
              <a:gd name="connsiteX38" fmla="*/ 630382 w 3235036"/>
              <a:gd name="connsiteY38" fmla="*/ 1177637 h 2133600"/>
              <a:gd name="connsiteX39" fmla="*/ 568036 w 3235036"/>
              <a:gd name="connsiteY39" fmla="*/ 1101437 h 2133600"/>
              <a:gd name="connsiteX40" fmla="*/ 450273 w 3235036"/>
              <a:gd name="connsiteY40" fmla="*/ 782782 h 2133600"/>
              <a:gd name="connsiteX41" fmla="*/ 346364 w 3235036"/>
              <a:gd name="connsiteY41" fmla="*/ 623455 h 2133600"/>
              <a:gd name="connsiteX42" fmla="*/ 346364 w 3235036"/>
              <a:gd name="connsiteY42" fmla="*/ 484909 h 2133600"/>
              <a:gd name="connsiteX43" fmla="*/ 325582 w 3235036"/>
              <a:gd name="connsiteY43" fmla="*/ 290946 h 2133600"/>
              <a:gd name="connsiteX44" fmla="*/ 325582 w 3235036"/>
              <a:gd name="connsiteY44" fmla="*/ 290946 h 2133600"/>
              <a:gd name="connsiteX45" fmla="*/ 200891 w 3235036"/>
              <a:gd name="connsiteY45" fmla="*/ 235528 h 2133600"/>
              <a:gd name="connsiteX46" fmla="*/ 0 w 3235036"/>
              <a:gd name="connsiteY46" fmla="*/ 0 h 2133600"/>
              <a:gd name="connsiteX0" fmla="*/ 0 w 3052918"/>
              <a:gd name="connsiteY0" fmla="*/ 143460 h 2092036"/>
              <a:gd name="connsiteX1" fmla="*/ 1819864 w 3052918"/>
              <a:gd name="connsiteY1" fmla="*/ 0 h 2092036"/>
              <a:gd name="connsiteX2" fmla="*/ 1979191 w 3052918"/>
              <a:gd name="connsiteY2" fmla="*/ 256309 h 2092036"/>
              <a:gd name="connsiteX3" fmla="*/ 1930700 w 3052918"/>
              <a:gd name="connsiteY3" fmla="*/ 367145 h 2092036"/>
              <a:gd name="connsiteX4" fmla="*/ 1923773 w 3052918"/>
              <a:gd name="connsiteY4" fmla="*/ 775854 h 2092036"/>
              <a:gd name="connsiteX5" fmla="*/ 1847573 w 3052918"/>
              <a:gd name="connsiteY5" fmla="*/ 879764 h 2092036"/>
              <a:gd name="connsiteX6" fmla="*/ 2138518 w 3052918"/>
              <a:gd name="connsiteY6" fmla="*/ 914400 h 2092036"/>
              <a:gd name="connsiteX7" fmla="*/ 2297846 w 3052918"/>
              <a:gd name="connsiteY7" fmla="*/ 1177636 h 2092036"/>
              <a:gd name="connsiteX8" fmla="*/ 2498736 w 3052918"/>
              <a:gd name="connsiteY8" fmla="*/ 1177636 h 2092036"/>
              <a:gd name="connsiteX9" fmla="*/ 2595718 w 3052918"/>
              <a:gd name="connsiteY9" fmla="*/ 1129145 h 2092036"/>
              <a:gd name="connsiteX10" fmla="*/ 2831246 w 3052918"/>
              <a:gd name="connsiteY10" fmla="*/ 1170709 h 2092036"/>
              <a:gd name="connsiteX11" fmla="*/ 2990573 w 3052918"/>
              <a:gd name="connsiteY11" fmla="*/ 1184564 h 2092036"/>
              <a:gd name="connsiteX12" fmla="*/ 3052918 w 3052918"/>
              <a:gd name="connsiteY12" fmla="*/ 1219200 h 2092036"/>
              <a:gd name="connsiteX13" fmla="*/ 2976718 w 3052918"/>
              <a:gd name="connsiteY13" fmla="*/ 1461654 h 2092036"/>
              <a:gd name="connsiteX14" fmla="*/ 2838173 w 3052918"/>
              <a:gd name="connsiteY14" fmla="*/ 1496291 h 2092036"/>
              <a:gd name="connsiteX15" fmla="*/ 2741191 w 3052918"/>
              <a:gd name="connsiteY15" fmla="*/ 1731818 h 2092036"/>
              <a:gd name="connsiteX16" fmla="*/ 2637282 w 3052918"/>
              <a:gd name="connsiteY16" fmla="*/ 1794164 h 2092036"/>
              <a:gd name="connsiteX17" fmla="*/ 2623427 w 3052918"/>
              <a:gd name="connsiteY17" fmla="*/ 1911927 h 2092036"/>
              <a:gd name="connsiteX18" fmla="*/ 2644209 w 3052918"/>
              <a:gd name="connsiteY18" fmla="*/ 2043545 h 2092036"/>
              <a:gd name="connsiteX19" fmla="*/ 2568009 w 3052918"/>
              <a:gd name="connsiteY19" fmla="*/ 2064327 h 2092036"/>
              <a:gd name="connsiteX20" fmla="*/ 2290918 w 3052918"/>
              <a:gd name="connsiteY20" fmla="*/ 2022764 h 2092036"/>
              <a:gd name="connsiteX21" fmla="*/ 2145446 w 3052918"/>
              <a:gd name="connsiteY21" fmla="*/ 2071254 h 2092036"/>
              <a:gd name="connsiteX22" fmla="*/ 2055391 w 3052918"/>
              <a:gd name="connsiteY22" fmla="*/ 2092036 h 2092036"/>
              <a:gd name="connsiteX23" fmla="*/ 1916846 w 3052918"/>
              <a:gd name="connsiteY23" fmla="*/ 2043545 h 2092036"/>
              <a:gd name="connsiteX24" fmla="*/ 1854500 w 3052918"/>
              <a:gd name="connsiteY24" fmla="*/ 2022764 h 2092036"/>
              <a:gd name="connsiteX25" fmla="*/ 1729809 w 3052918"/>
              <a:gd name="connsiteY25" fmla="*/ 1939636 h 2092036"/>
              <a:gd name="connsiteX26" fmla="*/ 1660536 w 3052918"/>
              <a:gd name="connsiteY26" fmla="*/ 1939636 h 2092036"/>
              <a:gd name="connsiteX27" fmla="*/ 1542773 w 3052918"/>
              <a:gd name="connsiteY27" fmla="*/ 2015836 h 2092036"/>
              <a:gd name="connsiteX28" fmla="*/ 1425009 w 3052918"/>
              <a:gd name="connsiteY28" fmla="*/ 1995054 h 2092036"/>
              <a:gd name="connsiteX29" fmla="*/ 1328027 w 3052918"/>
              <a:gd name="connsiteY29" fmla="*/ 2071254 h 2092036"/>
              <a:gd name="connsiteX30" fmla="*/ 1154846 w 3052918"/>
              <a:gd name="connsiteY30" fmla="*/ 2008909 h 2092036"/>
              <a:gd name="connsiteX31" fmla="*/ 974736 w 3052918"/>
              <a:gd name="connsiteY31" fmla="*/ 1932709 h 2092036"/>
              <a:gd name="connsiteX32" fmla="*/ 947027 w 3052918"/>
              <a:gd name="connsiteY32" fmla="*/ 1884218 h 2092036"/>
              <a:gd name="connsiteX33" fmla="*/ 898536 w 3052918"/>
              <a:gd name="connsiteY33" fmla="*/ 1773382 h 2092036"/>
              <a:gd name="connsiteX34" fmla="*/ 773846 w 3052918"/>
              <a:gd name="connsiteY34" fmla="*/ 1711036 h 2092036"/>
              <a:gd name="connsiteX35" fmla="*/ 621446 w 3052918"/>
              <a:gd name="connsiteY35" fmla="*/ 1655618 h 2092036"/>
              <a:gd name="connsiteX36" fmla="*/ 552173 w 3052918"/>
              <a:gd name="connsiteY36" fmla="*/ 1295400 h 2092036"/>
              <a:gd name="connsiteX37" fmla="*/ 455191 w 3052918"/>
              <a:gd name="connsiteY37" fmla="*/ 1233054 h 2092036"/>
              <a:gd name="connsiteX38" fmla="*/ 448264 w 3052918"/>
              <a:gd name="connsiteY38" fmla="*/ 1136073 h 2092036"/>
              <a:gd name="connsiteX39" fmla="*/ 385918 w 3052918"/>
              <a:gd name="connsiteY39" fmla="*/ 1059873 h 2092036"/>
              <a:gd name="connsiteX40" fmla="*/ 268155 w 3052918"/>
              <a:gd name="connsiteY40" fmla="*/ 741218 h 2092036"/>
              <a:gd name="connsiteX41" fmla="*/ 164246 w 3052918"/>
              <a:gd name="connsiteY41" fmla="*/ 581891 h 2092036"/>
              <a:gd name="connsiteX42" fmla="*/ 164246 w 3052918"/>
              <a:gd name="connsiteY42" fmla="*/ 443345 h 2092036"/>
              <a:gd name="connsiteX43" fmla="*/ 143464 w 3052918"/>
              <a:gd name="connsiteY43" fmla="*/ 249382 h 2092036"/>
              <a:gd name="connsiteX44" fmla="*/ 143464 w 3052918"/>
              <a:gd name="connsiteY44" fmla="*/ 249382 h 2092036"/>
              <a:gd name="connsiteX45" fmla="*/ 18773 w 3052918"/>
              <a:gd name="connsiteY45" fmla="*/ 193964 h 2092036"/>
              <a:gd name="connsiteX46" fmla="*/ 0 w 3052918"/>
              <a:gd name="connsiteY46" fmla="*/ 143460 h 2092036"/>
              <a:gd name="connsiteX0" fmla="*/ 0 w 3052918"/>
              <a:gd name="connsiteY0" fmla="*/ 0 h 1948576"/>
              <a:gd name="connsiteX1" fmla="*/ 1829449 w 3052918"/>
              <a:gd name="connsiteY1" fmla="*/ 4559 h 1948576"/>
              <a:gd name="connsiteX2" fmla="*/ 1979191 w 3052918"/>
              <a:gd name="connsiteY2" fmla="*/ 112849 h 1948576"/>
              <a:gd name="connsiteX3" fmla="*/ 1930700 w 3052918"/>
              <a:gd name="connsiteY3" fmla="*/ 223685 h 1948576"/>
              <a:gd name="connsiteX4" fmla="*/ 1923773 w 3052918"/>
              <a:gd name="connsiteY4" fmla="*/ 632394 h 1948576"/>
              <a:gd name="connsiteX5" fmla="*/ 1847573 w 3052918"/>
              <a:gd name="connsiteY5" fmla="*/ 736304 h 1948576"/>
              <a:gd name="connsiteX6" fmla="*/ 2138518 w 3052918"/>
              <a:gd name="connsiteY6" fmla="*/ 770940 h 1948576"/>
              <a:gd name="connsiteX7" fmla="*/ 2297846 w 3052918"/>
              <a:gd name="connsiteY7" fmla="*/ 1034176 h 1948576"/>
              <a:gd name="connsiteX8" fmla="*/ 2498736 w 3052918"/>
              <a:gd name="connsiteY8" fmla="*/ 1034176 h 1948576"/>
              <a:gd name="connsiteX9" fmla="*/ 2595718 w 3052918"/>
              <a:gd name="connsiteY9" fmla="*/ 985685 h 1948576"/>
              <a:gd name="connsiteX10" fmla="*/ 2831246 w 3052918"/>
              <a:gd name="connsiteY10" fmla="*/ 1027249 h 1948576"/>
              <a:gd name="connsiteX11" fmla="*/ 2990573 w 3052918"/>
              <a:gd name="connsiteY11" fmla="*/ 1041104 h 1948576"/>
              <a:gd name="connsiteX12" fmla="*/ 3052918 w 3052918"/>
              <a:gd name="connsiteY12" fmla="*/ 1075740 h 1948576"/>
              <a:gd name="connsiteX13" fmla="*/ 2976718 w 3052918"/>
              <a:gd name="connsiteY13" fmla="*/ 1318194 h 1948576"/>
              <a:gd name="connsiteX14" fmla="*/ 2838173 w 3052918"/>
              <a:gd name="connsiteY14" fmla="*/ 1352831 h 1948576"/>
              <a:gd name="connsiteX15" fmla="*/ 2741191 w 3052918"/>
              <a:gd name="connsiteY15" fmla="*/ 1588358 h 1948576"/>
              <a:gd name="connsiteX16" fmla="*/ 2637282 w 3052918"/>
              <a:gd name="connsiteY16" fmla="*/ 1650704 h 1948576"/>
              <a:gd name="connsiteX17" fmla="*/ 2623427 w 3052918"/>
              <a:gd name="connsiteY17" fmla="*/ 1768467 h 1948576"/>
              <a:gd name="connsiteX18" fmla="*/ 2644209 w 3052918"/>
              <a:gd name="connsiteY18" fmla="*/ 1900085 h 1948576"/>
              <a:gd name="connsiteX19" fmla="*/ 2568009 w 3052918"/>
              <a:gd name="connsiteY19" fmla="*/ 1920867 h 1948576"/>
              <a:gd name="connsiteX20" fmla="*/ 2290918 w 3052918"/>
              <a:gd name="connsiteY20" fmla="*/ 1879304 h 1948576"/>
              <a:gd name="connsiteX21" fmla="*/ 2145446 w 3052918"/>
              <a:gd name="connsiteY21" fmla="*/ 1927794 h 1948576"/>
              <a:gd name="connsiteX22" fmla="*/ 2055391 w 3052918"/>
              <a:gd name="connsiteY22" fmla="*/ 1948576 h 1948576"/>
              <a:gd name="connsiteX23" fmla="*/ 1916846 w 3052918"/>
              <a:gd name="connsiteY23" fmla="*/ 1900085 h 1948576"/>
              <a:gd name="connsiteX24" fmla="*/ 1854500 w 3052918"/>
              <a:gd name="connsiteY24" fmla="*/ 1879304 h 1948576"/>
              <a:gd name="connsiteX25" fmla="*/ 1729809 w 3052918"/>
              <a:gd name="connsiteY25" fmla="*/ 1796176 h 1948576"/>
              <a:gd name="connsiteX26" fmla="*/ 1660536 w 3052918"/>
              <a:gd name="connsiteY26" fmla="*/ 1796176 h 1948576"/>
              <a:gd name="connsiteX27" fmla="*/ 1542773 w 3052918"/>
              <a:gd name="connsiteY27" fmla="*/ 1872376 h 1948576"/>
              <a:gd name="connsiteX28" fmla="*/ 1425009 w 3052918"/>
              <a:gd name="connsiteY28" fmla="*/ 1851594 h 1948576"/>
              <a:gd name="connsiteX29" fmla="*/ 1328027 w 3052918"/>
              <a:gd name="connsiteY29" fmla="*/ 1927794 h 1948576"/>
              <a:gd name="connsiteX30" fmla="*/ 1154846 w 3052918"/>
              <a:gd name="connsiteY30" fmla="*/ 1865449 h 1948576"/>
              <a:gd name="connsiteX31" fmla="*/ 974736 w 3052918"/>
              <a:gd name="connsiteY31" fmla="*/ 1789249 h 1948576"/>
              <a:gd name="connsiteX32" fmla="*/ 947027 w 3052918"/>
              <a:gd name="connsiteY32" fmla="*/ 1740758 h 1948576"/>
              <a:gd name="connsiteX33" fmla="*/ 898536 w 3052918"/>
              <a:gd name="connsiteY33" fmla="*/ 1629922 h 1948576"/>
              <a:gd name="connsiteX34" fmla="*/ 773846 w 3052918"/>
              <a:gd name="connsiteY34" fmla="*/ 1567576 h 1948576"/>
              <a:gd name="connsiteX35" fmla="*/ 621446 w 3052918"/>
              <a:gd name="connsiteY35" fmla="*/ 1512158 h 1948576"/>
              <a:gd name="connsiteX36" fmla="*/ 552173 w 3052918"/>
              <a:gd name="connsiteY36" fmla="*/ 1151940 h 1948576"/>
              <a:gd name="connsiteX37" fmla="*/ 455191 w 3052918"/>
              <a:gd name="connsiteY37" fmla="*/ 1089594 h 1948576"/>
              <a:gd name="connsiteX38" fmla="*/ 448264 w 3052918"/>
              <a:gd name="connsiteY38" fmla="*/ 992613 h 1948576"/>
              <a:gd name="connsiteX39" fmla="*/ 385918 w 3052918"/>
              <a:gd name="connsiteY39" fmla="*/ 916413 h 1948576"/>
              <a:gd name="connsiteX40" fmla="*/ 268155 w 3052918"/>
              <a:gd name="connsiteY40" fmla="*/ 597758 h 1948576"/>
              <a:gd name="connsiteX41" fmla="*/ 164246 w 3052918"/>
              <a:gd name="connsiteY41" fmla="*/ 438431 h 1948576"/>
              <a:gd name="connsiteX42" fmla="*/ 164246 w 3052918"/>
              <a:gd name="connsiteY42" fmla="*/ 299885 h 1948576"/>
              <a:gd name="connsiteX43" fmla="*/ 143464 w 3052918"/>
              <a:gd name="connsiteY43" fmla="*/ 105922 h 1948576"/>
              <a:gd name="connsiteX44" fmla="*/ 143464 w 3052918"/>
              <a:gd name="connsiteY44" fmla="*/ 105922 h 1948576"/>
              <a:gd name="connsiteX45" fmla="*/ 18773 w 3052918"/>
              <a:gd name="connsiteY45" fmla="*/ 50504 h 1948576"/>
              <a:gd name="connsiteX46" fmla="*/ 0 w 3052918"/>
              <a:gd name="connsiteY46" fmla="*/ 0 h 194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052918" h="1948576">
                <a:moveTo>
                  <a:pt x="0" y="0"/>
                </a:moveTo>
                <a:lnTo>
                  <a:pt x="1829449" y="4559"/>
                </a:lnTo>
                <a:lnTo>
                  <a:pt x="1979191" y="112849"/>
                </a:lnTo>
                <a:lnTo>
                  <a:pt x="1930700" y="223685"/>
                </a:lnTo>
                <a:lnTo>
                  <a:pt x="1923773" y="632394"/>
                </a:lnTo>
                <a:lnTo>
                  <a:pt x="1847573" y="736304"/>
                </a:lnTo>
                <a:lnTo>
                  <a:pt x="2138518" y="770940"/>
                </a:lnTo>
                <a:lnTo>
                  <a:pt x="2297846" y="1034176"/>
                </a:lnTo>
                <a:lnTo>
                  <a:pt x="2498736" y="1034176"/>
                </a:lnTo>
                <a:lnTo>
                  <a:pt x="2595718" y="985685"/>
                </a:lnTo>
                <a:lnTo>
                  <a:pt x="2831246" y="1027249"/>
                </a:lnTo>
                <a:lnTo>
                  <a:pt x="2990573" y="1041104"/>
                </a:lnTo>
                <a:lnTo>
                  <a:pt x="3052918" y="1075740"/>
                </a:lnTo>
                <a:lnTo>
                  <a:pt x="2976718" y="1318194"/>
                </a:lnTo>
                <a:lnTo>
                  <a:pt x="2838173" y="1352831"/>
                </a:lnTo>
                <a:lnTo>
                  <a:pt x="2741191" y="1588358"/>
                </a:lnTo>
                <a:lnTo>
                  <a:pt x="2637282" y="1650704"/>
                </a:lnTo>
                <a:lnTo>
                  <a:pt x="2623427" y="1768467"/>
                </a:lnTo>
                <a:lnTo>
                  <a:pt x="2644209" y="1900085"/>
                </a:lnTo>
                <a:lnTo>
                  <a:pt x="2568009" y="1920867"/>
                </a:lnTo>
                <a:lnTo>
                  <a:pt x="2290918" y="1879304"/>
                </a:lnTo>
                <a:lnTo>
                  <a:pt x="2145446" y="1927794"/>
                </a:lnTo>
                <a:lnTo>
                  <a:pt x="2055391" y="1948576"/>
                </a:lnTo>
                <a:lnTo>
                  <a:pt x="1916846" y="1900085"/>
                </a:lnTo>
                <a:lnTo>
                  <a:pt x="1854500" y="1879304"/>
                </a:lnTo>
                <a:lnTo>
                  <a:pt x="1729809" y="1796176"/>
                </a:lnTo>
                <a:lnTo>
                  <a:pt x="1660536" y="1796176"/>
                </a:lnTo>
                <a:lnTo>
                  <a:pt x="1542773" y="1872376"/>
                </a:lnTo>
                <a:lnTo>
                  <a:pt x="1425009" y="1851594"/>
                </a:lnTo>
                <a:lnTo>
                  <a:pt x="1328027" y="1927794"/>
                </a:lnTo>
                <a:lnTo>
                  <a:pt x="1154846" y="1865449"/>
                </a:lnTo>
                <a:lnTo>
                  <a:pt x="974736" y="1789249"/>
                </a:lnTo>
                <a:lnTo>
                  <a:pt x="947027" y="1740758"/>
                </a:lnTo>
                <a:lnTo>
                  <a:pt x="898536" y="1629922"/>
                </a:lnTo>
                <a:lnTo>
                  <a:pt x="773846" y="1567576"/>
                </a:lnTo>
                <a:lnTo>
                  <a:pt x="621446" y="1512158"/>
                </a:lnTo>
                <a:lnTo>
                  <a:pt x="552173" y="1151940"/>
                </a:lnTo>
                <a:lnTo>
                  <a:pt x="455191" y="1089594"/>
                </a:lnTo>
                <a:lnTo>
                  <a:pt x="448264" y="992613"/>
                </a:lnTo>
                <a:lnTo>
                  <a:pt x="385918" y="916413"/>
                </a:lnTo>
                <a:lnTo>
                  <a:pt x="268155" y="597758"/>
                </a:lnTo>
                <a:lnTo>
                  <a:pt x="164246" y="438431"/>
                </a:lnTo>
                <a:lnTo>
                  <a:pt x="164246" y="299885"/>
                </a:lnTo>
                <a:lnTo>
                  <a:pt x="143464" y="105922"/>
                </a:lnTo>
                <a:lnTo>
                  <a:pt x="143464" y="105922"/>
                </a:lnTo>
                <a:lnTo>
                  <a:pt x="18773" y="50504"/>
                </a:lnTo>
                <a:lnTo>
                  <a:pt x="0" y="0"/>
                </a:lnTo>
                <a:close/>
              </a:path>
            </a:pathLst>
          </a:custGeom>
          <a:noFill/>
          <a:ln w="76200">
            <a:solidFill>
              <a:srgbClr val="FF33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484" name="グループ化 483">
            <a:extLst>
              <a:ext uri="{FF2B5EF4-FFF2-40B4-BE49-F238E27FC236}">
                <a16:creationId xmlns:a16="http://schemas.microsoft.com/office/drawing/2014/main" id="{9A4555CA-6B96-4790-9A83-993775B8DB0E}"/>
              </a:ext>
            </a:extLst>
          </p:cNvPr>
          <p:cNvGrpSpPr/>
          <p:nvPr/>
        </p:nvGrpSpPr>
        <p:grpSpPr>
          <a:xfrm>
            <a:off x="453571" y="34239"/>
            <a:ext cx="8985489" cy="705033"/>
            <a:chOff x="101599" y="245318"/>
            <a:chExt cx="7856064" cy="594834"/>
          </a:xfrm>
        </p:grpSpPr>
        <p:grpSp>
          <p:nvGrpSpPr>
            <p:cNvPr id="485" name="グループ化 484">
              <a:extLst>
                <a:ext uri="{FF2B5EF4-FFF2-40B4-BE49-F238E27FC236}">
                  <a16:creationId xmlns:a16="http://schemas.microsoft.com/office/drawing/2014/main" id="{C8EBCD99-D9DF-4826-A249-C0F16C81B50C}"/>
                </a:ext>
              </a:extLst>
            </p:cNvPr>
            <p:cNvGrpSpPr/>
            <p:nvPr/>
          </p:nvGrpSpPr>
          <p:grpSpPr>
            <a:xfrm>
              <a:off x="101599" y="245354"/>
              <a:ext cx="7561075" cy="575048"/>
              <a:chOff x="101600" y="245354"/>
              <a:chExt cx="5880310" cy="575048"/>
            </a:xfrm>
          </p:grpSpPr>
          <p:sp>
            <p:nvSpPr>
              <p:cNvPr id="488" name="Rectangle 29">
                <a:extLst>
                  <a:ext uri="{FF2B5EF4-FFF2-40B4-BE49-F238E27FC236}">
                    <a16:creationId xmlns:a16="http://schemas.microsoft.com/office/drawing/2014/main" id="{6744F3E3-53E2-415E-B352-D971408813CD}"/>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　 （林小班でゾーニングを検討）</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489" name="Rectangle 31">
                <a:extLst>
                  <a:ext uri="{FF2B5EF4-FFF2-40B4-BE49-F238E27FC236}">
                    <a16:creationId xmlns:a16="http://schemas.microsoft.com/office/drawing/2014/main" id="{2907FEAE-6512-43F1-A700-AC278F416D96}"/>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486" name="Rectangle 30">
              <a:extLst>
                <a:ext uri="{FF2B5EF4-FFF2-40B4-BE49-F238E27FC236}">
                  <a16:creationId xmlns:a16="http://schemas.microsoft.com/office/drawing/2014/main" id="{2DBD8253-3CA5-48C3-B9C1-712381CF0047}"/>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487" name="Rectangle 32">
              <a:extLst>
                <a:ext uri="{FF2B5EF4-FFF2-40B4-BE49-F238E27FC236}">
                  <a16:creationId xmlns:a16="http://schemas.microsoft.com/office/drawing/2014/main" id="{8BC96EC0-5CA1-4EC6-A9E8-47F97A0701B4}"/>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490" name="テキスト ボックス 489">
            <a:extLst>
              <a:ext uri="{FF2B5EF4-FFF2-40B4-BE49-F238E27FC236}">
                <a16:creationId xmlns:a16="http://schemas.microsoft.com/office/drawing/2014/main" id="{B3F246FA-3727-47DC-A0F9-BDFFEF6C6BDE}"/>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491" name="正方形/長方形 490">
            <a:extLst>
              <a:ext uri="{FF2B5EF4-FFF2-40B4-BE49-F238E27FC236}">
                <a16:creationId xmlns:a16="http://schemas.microsoft.com/office/drawing/2014/main" id="{1990EDE4-5107-4A81-AF37-9E776B158799}"/>
              </a:ext>
            </a:extLst>
          </p:cNvPr>
          <p:cNvSpPr/>
          <p:nvPr/>
        </p:nvSpPr>
        <p:spPr>
          <a:xfrm>
            <a:off x="79943" y="936712"/>
            <a:ext cx="1845810" cy="2338116"/>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2" name="テキスト ボックス 491">
            <a:extLst>
              <a:ext uri="{FF2B5EF4-FFF2-40B4-BE49-F238E27FC236}">
                <a16:creationId xmlns:a16="http://schemas.microsoft.com/office/drawing/2014/main" id="{0D038DF5-A7ED-4289-8CFC-4A1092DDE79B}"/>
              </a:ext>
            </a:extLst>
          </p:cNvPr>
          <p:cNvSpPr txBox="1"/>
          <p:nvPr/>
        </p:nvSpPr>
        <p:spPr>
          <a:xfrm>
            <a:off x="81813" y="96446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493" name="正方形/長方形 492">
            <a:extLst>
              <a:ext uri="{FF2B5EF4-FFF2-40B4-BE49-F238E27FC236}">
                <a16:creationId xmlns:a16="http://schemas.microsoft.com/office/drawing/2014/main" id="{D9C470EB-1D70-4DEB-84F8-3B7389ED9331}"/>
              </a:ext>
            </a:extLst>
          </p:cNvPr>
          <p:cNvSpPr/>
          <p:nvPr/>
        </p:nvSpPr>
        <p:spPr>
          <a:xfrm>
            <a:off x="158622" y="2185261"/>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4" name="正方形/長方形 493">
            <a:extLst>
              <a:ext uri="{FF2B5EF4-FFF2-40B4-BE49-F238E27FC236}">
                <a16:creationId xmlns:a16="http://schemas.microsoft.com/office/drawing/2014/main" id="{3EDB2803-8F60-4EBF-AA9F-B5C9A8ED991D}"/>
              </a:ext>
            </a:extLst>
          </p:cNvPr>
          <p:cNvSpPr/>
          <p:nvPr/>
        </p:nvSpPr>
        <p:spPr>
          <a:xfrm>
            <a:off x="155901" y="2413066"/>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5" name="テキスト ボックス 494">
            <a:extLst>
              <a:ext uri="{FF2B5EF4-FFF2-40B4-BE49-F238E27FC236}">
                <a16:creationId xmlns:a16="http://schemas.microsoft.com/office/drawing/2014/main" id="{BF70505F-5D6C-4F88-BDCC-6E6176239309}"/>
              </a:ext>
            </a:extLst>
          </p:cNvPr>
          <p:cNvSpPr txBox="1"/>
          <p:nvPr/>
        </p:nvSpPr>
        <p:spPr>
          <a:xfrm>
            <a:off x="440490" y="1201075"/>
            <a:ext cx="1015662" cy="246221"/>
          </a:xfrm>
          <a:prstGeom prst="rect">
            <a:avLst/>
          </a:prstGeom>
          <a:noFill/>
        </p:spPr>
        <p:txBody>
          <a:bodyPr wrap="square" rtlCol="0">
            <a:spAutoFit/>
          </a:bodyPr>
          <a:lstStyle/>
          <a:p>
            <a:r>
              <a:rPr kumimoji="1" lang="ja-JP" altLang="en-US" sz="1000" b="1" dirty="0"/>
              <a:t>①資源循環林</a:t>
            </a:r>
          </a:p>
        </p:txBody>
      </p:sp>
      <p:sp>
        <p:nvSpPr>
          <p:cNvPr id="496" name="テキスト ボックス 495">
            <a:extLst>
              <a:ext uri="{FF2B5EF4-FFF2-40B4-BE49-F238E27FC236}">
                <a16:creationId xmlns:a16="http://schemas.microsoft.com/office/drawing/2014/main" id="{6FE0362D-A62C-4755-B73F-49A4A06FF97D}"/>
              </a:ext>
            </a:extLst>
          </p:cNvPr>
          <p:cNvSpPr txBox="1"/>
          <p:nvPr/>
        </p:nvSpPr>
        <p:spPr>
          <a:xfrm>
            <a:off x="432176" y="1434323"/>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497" name="テキスト ボックス 496">
            <a:extLst>
              <a:ext uri="{FF2B5EF4-FFF2-40B4-BE49-F238E27FC236}">
                <a16:creationId xmlns:a16="http://schemas.microsoft.com/office/drawing/2014/main" id="{C1F96745-F74B-42E7-BD1D-5FA283B569E4}"/>
              </a:ext>
            </a:extLst>
          </p:cNvPr>
          <p:cNvSpPr txBox="1"/>
          <p:nvPr/>
        </p:nvSpPr>
        <p:spPr>
          <a:xfrm>
            <a:off x="440489" y="1659606"/>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498" name="テキスト ボックス 497">
            <a:extLst>
              <a:ext uri="{FF2B5EF4-FFF2-40B4-BE49-F238E27FC236}">
                <a16:creationId xmlns:a16="http://schemas.microsoft.com/office/drawing/2014/main" id="{CFEDFD25-8923-43DA-961A-10B8A8C5A06A}"/>
              </a:ext>
            </a:extLst>
          </p:cNvPr>
          <p:cNvSpPr txBox="1"/>
          <p:nvPr/>
        </p:nvSpPr>
        <p:spPr>
          <a:xfrm>
            <a:off x="437768" y="1881968"/>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499" name="正方形/長方形 498">
            <a:extLst>
              <a:ext uri="{FF2B5EF4-FFF2-40B4-BE49-F238E27FC236}">
                <a16:creationId xmlns:a16="http://schemas.microsoft.com/office/drawing/2014/main" id="{21AE2D38-2EE2-466B-8ABD-E5DF2E6513D4}"/>
              </a:ext>
            </a:extLst>
          </p:cNvPr>
          <p:cNvSpPr/>
          <p:nvPr/>
        </p:nvSpPr>
        <p:spPr>
          <a:xfrm>
            <a:off x="138367" y="1473255"/>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0" name="正方形/長方形 499">
            <a:extLst>
              <a:ext uri="{FF2B5EF4-FFF2-40B4-BE49-F238E27FC236}">
                <a16:creationId xmlns:a16="http://schemas.microsoft.com/office/drawing/2014/main" id="{61874F9C-9E04-4F86-BFCF-598725829EEB}"/>
              </a:ext>
            </a:extLst>
          </p:cNvPr>
          <p:cNvSpPr/>
          <p:nvPr/>
        </p:nvSpPr>
        <p:spPr>
          <a:xfrm>
            <a:off x="136553" y="1698227"/>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1" name="正方形/長方形 500">
            <a:extLst>
              <a:ext uri="{FF2B5EF4-FFF2-40B4-BE49-F238E27FC236}">
                <a16:creationId xmlns:a16="http://schemas.microsoft.com/office/drawing/2014/main" id="{927BFBEF-7427-45D9-8CDA-C88692481A4D}"/>
              </a:ext>
            </a:extLst>
          </p:cNvPr>
          <p:cNvSpPr/>
          <p:nvPr/>
        </p:nvSpPr>
        <p:spPr>
          <a:xfrm>
            <a:off x="141996" y="1923198"/>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2" name="正方形/長方形 501">
            <a:extLst>
              <a:ext uri="{FF2B5EF4-FFF2-40B4-BE49-F238E27FC236}">
                <a16:creationId xmlns:a16="http://schemas.microsoft.com/office/drawing/2014/main" id="{2BD1F2BB-0079-43AD-80FD-84EAF0217DC2}"/>
              </a:ext>
            </a:extLst>
          </p:cNvPr>
          <p:cNvSpPr/>
          <p:nvPr/>
        </p:nvSpPr>
        <p:spPr>
          <a:xfrm>
            <a:off x="141089" y="1233770"/>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3" name="テキスト ボックス 502">
            <a:extLst>
              <a:ext uri="{FF2B5EF4-FFF2-40B4-BE49-F238E27FC236}">
                <a16:creationId xmlns:a16="http://schemas.microsoft.com/office/drawing/2014/main" id="{66E17E78-B525-4CF9-A23B-B157EE3C4FBD}"/>
              </a:ext>
            </a:extLst>
          </p:cNvPr>
          <p:cNvSpPr txBox="1"/>
          <p:nvPr/>
        </p:nvSpPr>
        <p:spPr>
          <a:xfrm>
            <a:off x="460025" y="2610981"/>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cxnSp>
        <p:nvCxnSpPr>
          <p:cNvPr id="505" name="直線コネクタ 504">
            <a:extLst>
              <a:ext uri="{FF2B5EF4-FFF2-40B4-BE49-F238E27FC236}">
                <a16:creationId xmlns:a16="http://schemas.microsoft.com/office/drawing/2014/main" id="{F998AECB-AE11-4702-89D4-13B510FF6B53}"/>
              </a:ext>
            </a:extLst>
          </p:cNvPr>
          <p:cNvCxnSpPr/>
          <p:nvPr/>
        </p:nvCxnSpPr>
        <p:spPr>
          <a:xfrm>
            <a:off x="155900" y="3006157"/>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506" name="テキスト ボックス 505">
            <a:extLst>
              <a:ext uri="{FF2B5EF4-FFF2-40B4-BE49-F238E27FC236}">
                <a16:creationId xmlns:a16="http://schemas.microsoft.com/office/drawing/2014/main" id="{D775C00D-DDDB-4C2B-A483-9A1C58CD6BC2}"/>
              </a:ext>
            </a:extLst>
          </p:cNvPr>
          <p:cNvSpPr txBox="1"/>
          <p:nvPr/>
        </p:nvSpPr>
        <p:spPr>
          <a:xfrm>
            <a:off x="460715" y="2891508"/>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507" name="テキスト ボックス 506">
            <a:extLst>
              <a:ext uri="{FF2B5EF4-FFF2-40B4-BE49-F238E27FC236}">
                <a16:creationId xmlns:a16="http://schemas.microsoft.com/office/drawing/2014/main" id="{5B7CAC5E-0DBA-484D-8F32-CE6B2427A68A}"/>
              </a:ext>
            </a:extLst>
          </p:cNvPr>
          <p:cNvSpPr txBox="1"/>
          <p:nvPr/>
        </p:nvSpPr>
        <p:spPr>
          <a:xfrm>
            <a:off x="460024" y="2144031"/>
            <a:ext cx="1720790" cy="230832"/>
          </a:xfrm>
          <a:prstGeom prst="rect">
            <a:avLst/>
          </a:prstGeom>
          <a:noFill/>
        </p:spPr>
        <p:txBody>
          <a:bodyPr wrap="square" rtlCol="0">
            <a:spAutoFit/>
          </a:bodyPr>
          <a:lstStyle/>
          <a:p>
            <a:r>
              <a:rPr kumimoji="1" lang="ja-JP" altLang="en-US" sz="900" b="1" dirty="0"/>
              <a:t>山地災害危険地区（山腹）</a:t>
            </a:r>
          </a:p>
        </p:txBody>
      </p:sp>
      <p:sp>
        <p:nvSpPr>
          <p:cNvPr id="508" name="テキスト ボックス 507">
            <a:extLst>
              <a:ext uri="{FF2B5EF4-FFF2-40B4-BE49-F238E27FC236}">
                <a16:creationId xmlns:a16="http://schemas.microsoft.com/office/drawing/2014/main" id="{A066D5E2-8CC0-413E-BE8E-4B42EB6737BB}"/>
              </a:ext>
            </a:extLst>
          </p:cNvPr>
          <p:cNvSpPr txBox="1"/>
          <p:nvPr/>
        </p:nvSpPr>
        <p:spPr>
          <a:xfrm>
            <a:off x="448989" y="2380149"/>
            <a:ext cx="1720789" cy="230832"/>
          </a:xfrm>
          <a:prstGeom prst="rect">
            <a:avLst/>
          </a:prstGeom>
          <a:noFill/>
        </p:spPr>
        <p:txBody>
          <a:bodyPr wrap="square" rtlCol="0">
            <a:spAutoFit/>
          </a:bodyPr>
          <a:lstStyle/>
          <a:p>
            <a:r>
              <a:rPr kumimoji="1" lang="ja-JP" altLang="en-US" sz="900" b="1" dirty="0"/>
              <a:t>山地災害危険地区（渓流）</a:t>
            </a:r>
          </a:p>
        </p:txBody>
      </p:sp>
      <p:sp>
        <p:nvSpPr>
          <p:cNvPr id="315" name="正方形/長方形 314">
            <a:extLst>
              <a:ext uri="{FF2B5EF4-FFF2-40B4-BE49-F238E27FC236}">
                <a16:creationId xmlns:a16="http://schemas.microsoft.com/office/drawing/2014/main" id="{2F543054-E2BA-4802-A39E-878BF11FA7D0}"/>
              </a:ext>
            </a:extLst>
          </p:cNvPr>
          <p:cNvSpPr/>
          <p:nvPr/>
        </p:nvSpPr>
        <p:spPr>
          <a:xfrm>
            <a:off x="155900" y="2660115"/>
            <a:ext cx="344963" cy="150921"/>
          </a:xfrm>
          <a:prstGeom prst="rect">
            <a:avLst/>
          </a:prstGeom>
          <a:noFill/>
          <a:ln w="34925">
            <a:solidFill>
              <a:srgbClr val="FF33CC"/>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16" name="直線コネクタ 315">
            <a:extLst>
              <a:ext uri="{FF2B5EF4-FFF2-40B4-BE49-F238E27FC236}">
                <a16:creationId xmlns:a16="http://schemas.microsoft.com/office/drawing/2014/main" id="{735FE440-9433-4C94-90D6-8EBF1E4BE242}"/>
              </a:ext>
            </a:extLst>
          </p:cNvPr>
          <p:cNvCxnSpPr>
            <a:cxnSpLocks/>
          </p:cNvCxnSpPr>
          <p:nvPr/>
        </p:nvCxnSpPr>
        <p:spPr>
          <a:xfrm>
            <a:off x="155900" y="2716526"/>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17" name="直線コネクタ 316">
            <a:extLst>
              <a:ext uri="{FF2B5EF4-FFF2-40B4-BE49-F238E27FC236}">
                <a16:creationId xmlns:a16="http://schemas.microsoft.com/office/drawing/2014/main" id="{47E5A51E-3B52-493D-A625-3A9B8E21D354}"/>
              </a:ext>
            </a:extLst>
          </p:cNvPr>
          <p:cNvCxnSpPr>
            <a:cxnSpLocks/>
            <a:endCxn id="315" idx="0"/>
          </p:cNvCxnSpPr>
          <p:nvPr/>
        </p:nvCxnSpPr>
        <p:spPr>
          <a:xfrm flipV="1">
            <a:off x="328382" y="2660115"/>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18" name="直線コネクタ 317">
            <a:extLst>
              <a:ext uri="{FF2B5EF4-FFF2-40B4-BE49-F238E27FC236}">
                <a16:creationId xmlns:a16="http://schemas.microsoft.com/office/drawing/2014/main" id="{012A4B5F-06B6-4C61-8837-2BA0521B3583}"/>
              </a:ext>
            </a:extLst>
          </p:cNvPr>
          <p:cNvCxnSpPr>
            <a:cxnSpLocks/>
          </p:cNvCxnSpPr>
          <p:nvPr/>
        </p:nvCxnSpPr>
        <p:spPr>
          <a:xfrm flipV="1">
            <a:off x="408392" y="2664233"/>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19" name="直線コネクタ 318">
            <a:extLst>
              <a:ext uri="{FF2B5EF4-FFF2-40B4-BE49-F238E27FC236}">
                <a16:creationId xmlns:a16="http://schemas.microsoft.com/office/drawing/2014/main" id="{28FC050B-51C7-4C49-A63E-BBF35AA65018}"/>
              </a:ext>
            </a:extLst>
          </p:cNvPr>
          <p:cNvCxnSpPr>
            <a:cxnSpLocks/>
          </p:cNvCxnSpPr>
          <p:nvPr/>
        </p:nvCxnSpPr>
        <p:spPr>
          <a:xfrm flipV="1">
            <a:off x="252182" y="2657620"/>
            <a:ext cx="0" cy="13460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cxnSp>
        <p:nvCxnSpPr>
          <p:cNvPr id="320" name="直線コネクタ 319">
            <a:extLst>
              <a:ext uri="{FF2B5EF4-FFF2-40B4-BE49-F238E27FC236}">
                <a16:creationId xmlns:a16="http://schemas.microsoft.com/office/drawing/2014/main" id="{AFCC3F0A-E4B7-43B2-A943-07FDB7F692C9}"/>
              </a:ext>
            </a:extLst>
          </p:cNvPr>
          <p:cNvCxnSpPr>
            <a:cxnSpLocks/>
          </p:cNvCxnSpPr>
          <p:nvPr/>
        </p:nvCxnSpPr>
        <p:spPr>
          <a:xfrm>
            <a:off x="151383" y="2756879"/>
            <a:ext cx="349669" cy="731"/>
          </a:xfrm>
          <a:prstGeom prst="line">
            <a:avLst/>
          </a:prstGeom>
          <a:ln w="12700">
            <a:solidFill>
              <a:srgbClr val="FF33CC"/>
            </a:solidFill>
          </a:ln>
        </p:spPr>
        <p:style>
          <a:lnRef idx="1">
            <a:schemeClr val="accent1"/>
          </a:lnRef>
          <a:fillRef idx="0">
            <a:schemeClr val="accent1"/>
          </a:fillRef>
          <a:effectRef idx="0">
            <a:schemeClr val="accent1"/>
          </a:effectRef>
          <a:fontRef idx="minor">
            <a:schemeClr val="tx1"/>
          </a:fontRef>
        </p:style>
      </p:cxnSp>
      <p:sp>
        <p:nvSpPr>
          <p:cNvPr id="321" name="正方形/長方形 320">
            <a:extLst>
              <a:ext uri="{FF2B5EF4-FFF2-40B4-BE49-F238E27FC236}">
                <a16:creationId xmlns:a16="http://schemas.microsoft.com/office/drawing/2014/main" id="{970E962D-785B-4214-BEF3-243B824D3295}"/>
              </a:ext>
            </a:extLst>
          </p:cNvPr>
          <p:cNvSpPr/>
          <p:nvPr/>
        </p:nvSpPr>
        <p:spPr>
          <a:xfrm>
            <a:off x="3000621" y="2668618"/>
            <a:ext cx="166026" cy="969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2" name="正方形/長方形 321">
            <a:extLst>
              <a:ext uri="{FF2B5EF4-FFF2-40B4-BE49-F238E27FC236}">
                <a16:creationId xmlns:a16="http://schemas.microsoft.com/office/drawing/2014/main" id="{DEDDE594-B887-44EF-8EBD-639B490983B9}"/>
              </a:ext>
            </a:extLst>
          </p:cNvPr>
          <p:cNvSpPr/>
          <p:nvPr/>
        </p:nvSpPr>
        <p:spPr>
          <a:xfrm>
            <a:off x="2926270" y="2170071"/>
            <a:ext cx="66406" cy="262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3" name="正方形/長方形 322">
            <a:extLst>
              <a:ext uri="{FF2B5EF4-FFF2-40B4-BE49-F238E27FC236}">
                <a16:creationId xmlns:a16="http://schemas.microsoft.com/office/drawing/2014/main" id="{2057CC13-2753-4237-95FF-85284029D3AE}"/>
              </a:ext>
            </a:extLst>
          </p:cNvPr>
          <p:cNvSpPr/>
          <p:nvPr/>
        </p:nvSpPr>
        <p:spPr>
          <a:xfrm>
            <a:off x="2930914" y="2048488"/>
            <a:ext cx="48476" cy="578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AF9EDCAE-4B1D-4D74-98B4-6671EFAED8CE}"/>
              </a:ext>
            </a:extLst>
          </p:cNvPr>
          <p:cNvSpPr/>
          <p:nvPr/>
        </p:nvSpPr>
        <p:spPr>
          <a:xfrm>
            <a:off x="3164905" y="2665454"/>
            <a:ext cx="48476" cy="578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C7223196-712B-42B7-B44D-89A11B4C1A9C}"/>
              </a:ext>
            </a:extLst>
          </p:cNvPr>
          <p:cNvSpPr/>
          <p:nvPr/>
        </p:nvSpPr>
        <p:spPr>
          <a:xfrm>
            <a:off x="3216256" y="2669240"/>
            <a:ext cx="48476" cy="2947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正方形/長方形 325">
            <a:extLst>
              <a:ext uri="{FF2B5EF4-FFF2-40B4-BE49-F238E27FC236}">
                <a16:creationId xmlns:a16="http://schemas.microsoft.com/office/drawing/2014/main" id="{AEE71AFD-3E4A-4FF5-B40C-525C50410FDC}"/>
              </a:ext>
            </a:extLst>
          </p:cNvPr>
          <p:cNvSpPr/>
          <p:nvPr/>
        </p:nvSpPr>
        <p:spPr>
          <a:xfrm>
            <a:off x="3163348" y="2722006"/>
            <a:ext cx="36268" cy="254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7" name="正方形/長方形 326">
            <a:extLst>
              <a:ext uri="{FF2B5EF4-FFF2-40B4-BE49-F238E27FC236}">
                <a16:creationId xmlns:a16="http://schemas.microsoft.com/office/drawing/2014/main" id="{E32E2F37-5DF7-46BC-9569-33C6964CD3BA}"/>
              </a:ext>
            </a:extLst>
          </p:cNvPr>
          <p:cNvSpPr/>
          <p:nvPr/>
        </p:nvSpPr>
        <p:spPr>
          <a:xfrm>
            <a:off x="2895404" y="2363512"/>
            <a:ext cx="36268" cy="636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8" name="正方形/長方形 327">
            <a:extLst>
              <a:ext uri="{FF2B5EF4-FFF2-40B4-BE49-F238E27FC236}">
                <a16:creationId xmlns:a16="http://schemas.microsoft.com/office/drawing/2014/main" id="{7F70A25E-BDA1-442A-8BA3-C40079712568}"/>
              </a:ext>
            </a:extLst>
          </p:cNvPr>
          <p:cNvSpPr/>
          <p:nvPr/>
        </p:nvSpPr>
        <p:spPr>
          <a:xfrm>
            <a:off x="2906267" y="2416470"/>
            <a:ext cx="60103" cy="636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9" name="フリーフォーム: 図形 328">
            <a:extLst>
              <a:ext uri="{FF2B5EF4-FFF2-40B4-BE49-F238E27FC236}">
                <a16:creationId xmlns:a16="http://schemas.microsoft.com/office/drawing/2014/main" id="{44F7C6C4-F405-4915-8CE4-053E0AB02944}"/>
              </a:ext>
            </a:extLst>
          </p:cNvPr>
          <p:cNvSpPr/>
          <p:nvPr/>
        </p:nvSpPr>
        <p:spPr>
          <a:xfrm>
            <a:off x="3042334" y="1667401"/>
            <a:ext cx="5510706" cy="3482704"/>
          </a:xfrm>
          <a:custGeom>
            <a:avLst/>
            <a:gdLst>
              <a:gd name="connsiteX0" fmla="*/ 1274619 w 1600200"/>
              <a:gd name="connsiteY0" fmla="*/ 159328 h 969818"/>
              <a:gd name="connsiteX1" fmla="*/ 949037 w 1600200"/>
              <a:gd name="connsiteY1" fmla="*/ 124691 h 969818"/>
              <a:gd name="connsiteX2" fmla="*/ 699655 w 1600200"/>
              <a:gd name="connsiteY2" fmla="*/ 0 h 969818"/>
              <a:gd name="connsiteX3" fmla="*/ 415637 w 1600200"/>
              <a:gd name="connsiteY3" fmla="*/ 131618 h 969818"/>
              <a:gd name="connsiteX4" fmla="*/ 0 w 1600200"/>
              <a:gd name="connsiteY4" fmla="*/ 152400 h 969818"/>
              <a:gd name="connsiteX5" fmla="*/ 422564 w 1600200"/>
              <a:gd name="connsiteY5" fmla="*/ 477982 h 969818"/>
              <a:gd name="connsiteX6" fmla="*/ 519546 w 1600200"/>
              <a:gd name="connsiteY6" fmla="*/ 581891 h 969818"/>
              <a:gd name="connsiteX7" fmla="*/ 665019 w 1600200"/>
              <a:gd name="connsiteY7" fmla="*/ 775855 h 969818"/>
              <a:gd name="connsiteX8" fmla="*/ 976746 w 1600200"/>
              <a:gd name="connsiteY8" fmla="*/ 865909 h 969818"/>
              <a:gd name="connsiteX9" fmla="*/ 1420091 w 1600200"/>
              <a:gd name="connsiteY9" fmla="*/ 955964 h 969818"/>
              <a:gd name="connsiteX10" fmla="*/ 1565564 w 1600200"/>
              <a:gd name="connsiteY10" fmla="*/ 949037 h 969818"/>
              <a:gd name="connsiteX11" fmla="*/ 1600200 w 1600200"/>
              <a:gd name="connsiteY11" fmla="*/ 969818 h 969818"/>
              <a:gd name="connsiteX12" fmla="*/ 1565564 w 1600200"/>
              <a:gd name="connsiteY12" fmla="*/ 727364 h 969818"/>
              <a:gd name="connsiteX13" fmla="*/ 1600200 w 1600200"/>
              <a:gd name="connsiteY13" fmla="*/ 498764 h 969818"/>
              <a:gd name="connsiteX14" fmla="*/ 1461655 w 1600200"/>
              <a:gd name="connsiteY14" fmla="*/ 429491 h 969818"/>
              <a:gd name="connsiteX15" fmla="*/ 1274619 w 1600200"/>
              <a:gd name="connsiteY15" fmla="*/ 159328 h 969818"/>
              <a:gd name="connsiteX0" fmla="*/ 1274619 w 1600200"/>
              <a:gd name="connsiteY0" fmla="*/ 829888 h 1640378"/>
              <a:gd name="connsiteX1" fmla="*/ 949037 w 1600200"/>
              <a:gd name="connsiteY1" fmla="*/ 795251 h 1640378"/>
              <a:gd name="connsiteX2" fmla="*/ 973975 w 1600200"/>
              <a:gd name="connsiteY2" fmla="*/ 0 h 1640378"/>
              <a:gd name="connsiteX3" fmla="*/ 415637 w 1600200"/>
              <a:gd name="connsiteY3" fmla="*/ 802178 h 1640378"/>
              <a:gd name="connsiteX4" fmla="*/ 0 w 1600200"/>
              <a:gd name="connsiteY4" fmla="*/ 822960 h 1640378"/>
              <a:gd name="connsiteX5" fmla="*/ 422564 w 1600200"/>
              <a:gd name="connsiteY5" fmla="*/ 1148542 h 1640378"/>
              <a:gd name="connsiteX6" fmla="*/ 519546 w 1600200"/>
              <a:gd name="connsiteY6" fmla="*/ 1252451 h 1640378"/>
              <a:gd name="connsiteX7" fmla="*/ 665019 w 1600200"/>
              <a:gd name="connsiteY7" fmla="*/ 1446415 h 1640378"/>
              <a:gd name="connsiteX8" fmla="*/ 976746 w 1600200"/>
              <a:gd name="connsiteY8" fmla="*/ 1536469 h 1640378"/>
              <a:gd name="connsiteX9" fmla="*/ 1420091 w 1600200"/>
              <a:gd name="connsiteY9" fmla="*/ 1626524 h 1640378"/>
              <a:gd name="connsiteX10" fmla="*/ 1565564 w 1600200"/>
              <a:gd name="connsiteY10" fmla="*/ 1619597 h 1640378"/>
              <a:gd name="connsiteX11" fmla="*/ 1600200 w 1600200"/>
              <a:gd name="connsiteY11" fmla="*/ 1640378 h 1640378"/>
              <a:gd name="connsiteX12" fmla="*/ 1565564 w 1600200"/>
              <a:gd name="connsiteY12" fmla="*/ 1397924 h 1640378"/>
              <a:gd name="connsiteX13" fmla="*/ 1600200 w 1600200"/>
              <a:gd name="connsiteY13" fmla="*/ 1169324 h 1640378"/>
              <a:gd name="connsiteX14" fmla="*/ 1461655 w 1600200"/>
              <a:gd name="connsiteY14" fmla="*/ 1100051 h 1640378"/>
              <a:gd name="connsiteX15" fmla="*/ 1274619 w 1600200"/>
              <a:gd name="connsiteY15" fmla="*/ 829888 h 1640378"/>
              <a:gd name="connsiteX0" fmla="*/ 1274619 w 1600200"/>
              <a:gd name="connsiteY0" fmla="*/ 62808 h 873298"/>
              <a:gd name="connsiteX1" fmla="*/ 949037 w 1600200"/>
              <a:gd name="connsiteY1" fmla="*/ 28171 h 873298"/>
              <a:gd name="connsiteX2" fmla="*/ 775855 w 1600200"/>
              <a:gd name="connsiteY2" fmla="*/ 0 h 873298"/>
              <a:gd name="connsiteX3" fmla="*/ 415637 w 1600200"/>
              <a:gd name="connsiteY3" fmla="*/ 35098 h 873298"/>
              <a:gd name="connsiteX4" fmla="*/ 0 w 1600200"/>
              <a:gd name="connsiteY4" fmla="*/ 55880 h 873298"/>
              <a:gd name="connsiteX5" fmla="*/ 422564 w 1600200"/>
              <a:gd name="connsiteY5" fmla="*/ 381462 h 873298"/>
              <a:gd name="connsiteX6" fmla="*/ 519546 w 1600200"/>
              <a:gd name="connsiteY6" fmla="*/ 485371 h 873298"/>
              <a:gd name="connsiteX7" fmla="*/ 665019 w 1600200"/>
              <a:gd name="connsiteY7" fmla="*/ 679335 h 873298"/>
              <a:gd name="connsiteX8" fmla="*/ 976746 w 1600200"/>
              <a:gd name="connsiteY8" fmla="*/ 769389 h 873298"/>
              <a:gd name="connsiteX9" fmla="*/ 1420091 w 1600200"/>
              <a:gd name="connsiteY9" fmla="*/ 859444 h 873298"/>
              <a:gd name="connsiteX10" fmla="*/ 1565564 w 1600200"/>
              <a:gd name="connsiteY10" fmla="*/ 852517 h 873298"/>
              <a:gd name="connsiteX11" fmla="*/ 1600200 w 1600200"/>
              <a:gd name="connsiteY11" fmla="*/ 873298 h 873298"/>
              <a:gd name="connsiteX12" fmla="*/ 1565564 w 1600200"/>
              <a:gd name="connsiteY12" fmla="*/ 630844 h 873298"/>
              <a:gd name="connsiteX13" fmla="*/ 1600200 w 1600200"/>
              <a:gd name="connsiteY13" fmla="*/ 402244 h 873298"/>
              <a:gd name="connsiteX14" fmla="*/ 1461655 w 1600200"/>
              <a:gd name="connsiteY14" fmla="*/ 332971 h 873298"/>
              <a:gd name="connsiteX15" fmla="*/ 1274619 w 1600200"/>
              <a:gd name="connsiteY15" fmla="*/ 62808 h 873298"/>
              <a:gd name="connsiteX0" fmla="*/ 1274619 w 1600200"/>
              <a:gd name="connsiteY0" fmla="*/ 642390 h 1452880"/>
              <a:gd name="connsiteX1" fmla="*/ 949037 w 1600200"/>
              <a:gd name="connsiteY1" fmla="*/ 607753 h 1452880"/>
              <a:gd name="connsiteX2" fmla="*/ 775855 w 1600200"/>
              <a:gd name="connsiteY2" fmla="*/ 579582 h 1452880"/>
              <a:gd name="connsiteX3" fmla="*/ 933797 w 1600200"/>
              <a:gd name="connsiteY3" fmla="*/ 0 h 1452880"/>
              <a:gd name="connsiteX4" fmla="*/ 0 w 1600200"/>
              <a:gd name="connsiteY4" fmla="*/ 635462 h 1452880"/>
              <a:gd name="connsiteX5" fmla="*/ 422564 w 1600200"/>
              <a:gd name="connsiteY5" fmla="*/ 961044 h 1452880"/>
              <a:gd name="connsiteX6" fmla="*/ 519546 w 1600200"/>
              <a:gd name="connsiteY6" fmla="*/ 1064953 h 1452880"/>
              <a:gd name="connsiteX7" fmla="*/ 665019 w 1600200"/>
              <a:gd name="connsiteY7" fmla="*/ 1258917 h 1452880"/>
              <a:gd name="connsiteX8" fmla="*/ 976746 w 1600200"/>
              <a:gd name="connsiteY8" fmla="*/ 1348971 h 1452880"/>
              <a:gd name="connsiteX9" fmla="*/ 1420091 w 1600200"/>
              <a:gd name="connsiteY9" fmla="*/ 1439026 h 1452880"/>
              <a:gd name="connsiteX10" fmla="*/ 1565564 w 1600200"/>
              <a:gd name="connsiteY10" fmla="*/ 1432099 h 1452880"/>
              <a:gd name="connsiteX11" fmla="*/ 1600200 w 1600200"/>
              <a:gd name="connsiteY11" fmla="*/ 1452880 h 1452880"/>
              <a:gd name="connsiteX12" fmla="*/ 1565564 w 1600200"/>
              <a:gd name="connsiteY12" fmla="*/ 1210426 h 1452880"/>
              <a:gd name="connsiteX13" fmla="*/ 1600200 w 1600200"/>
              <a:gd name="connsiteY13" fmla="*/ 981826 h 1452880"/>
              <a:gd name="connsiteX14" fmla="*/ 1461655 w 1600200"/>
              <a:gd name="connsiteY14" fmla="*/ 912553 h 1452880"/>
              <a:gd name="connsiteX15" fmla="*/ 1274619 w 1600200"/>
              <a:gd name="connsiteY15" fmla="*/ 642390 h 1452880"/>
              <a:gd name="connsiteX0" fmla="*/ 1274619 w 1600200"/>
              <a:gd name="connsiteY0" fmla="*/ 642390 h 1452880"/>
              <a:gd name="connsiteX1" fmla="*/ 949037 w 1600200"/>
              <a:gd name="connsiteY1" fmla="*/ 607753 h 1452880"/>
              <a:gd name="connsiteX2" fmla="*/ 775855 w 1600200"/>
              <a:gd name="connsiteY2" fmla="*/ 579582 h 1452880"/>
              <a:gd name="connsiteX3" fmla="*/ 933797 w 1600200"/>
              <a:gd name="connsiteY3" fmla="*/ 0 h 1452880"/>
              <a:gd name="connsiteX4" fmla="*/ 0 w 1600200"/>
              <a:gd name="connsiteY4" fmla="*/ 635462 h 1452880"/>
              <a:gd name="connsiteX5" fmla="*/ 422564 w 1600200"/>
              <a:gd name="connsiteY5" fmla="*/ 961044 h 1452880"/>
              <a:gd name="connsiteX6" fmla="*/ 519546 w 1600200"/>
              <a:gd name="connsiteY6" fmla="*/ 1064953 h 1452880"/>
              <a:gd name="connsiteX7" fmla="*/ 665019 w 1600200"/>
              <a:gd name="connsiteY7" fmla="*/ 1258917 h 1452880"/>
              <a:gd name="connsiteX8" fmla="*/ 976746 w 1600200"/>
              <a:gd name="connsiteY8" fmla="*/ 1348971 h 1452880"/>
              <a:gd name="connsiteX9" fmla="*/ 1420091 w 1600200"/>
              <a:gd name="connsiteY9" fmla="*/ 1439026 h 1452880"/>
              <a:gd name="connsiteX10" fmla="*/ 1565564 w 1600200"/>
              <a:gd name="connsiteY10" fmla="*/ 1432099 h 1452880"/>
              <a:gd name="connsiteX11" fmla="*/ 1600200 w 1600200"/>
              <a:gd name="connsiteY11" fmla="*/ 1452880 h 1452880"/>
              <a:gd name="connsiteX12" fmla="*/ 1565564 w 1600200"/>
              <a:gd name="connsiteY12" fmla="*/ 1210426 h 1452880"/>
              <a:gd name="connsiteX13" fmla="*/ 1600200 w 1600200"/>
              <a:gd name="connsiteY13" fmla="*/ 981826 h 1452880"/>
              <a:gd name="connsiteX14" fmla="*/ 1461655 w 1600200"/>
              <a:gd name="connsiteY14" fmla="*/ 912553 h 1452880"/>
              <a:gd name="connsiteX15" fmla="*/ 1274619 w 1600200"/>
              <a:gd name="connsiteY15" fmla="*/ 642390 h 1452880"/>
              <a:gd name="connsiteX0" fmla="*/ 852055 w 1177636"/>
              <a:gd name="connsiteY0" fmla="*/ 809568 h 1620058"/>
              <a:gd name="connsiteX1" fmla="*/ 526473 w 1177636"/>
              <a:gd name="connsiteY1" fmla="*/ 774931 h 1620058"/>
              <a:gd name="connsiteX2" fmla="*/ 353291 w 1177636"/>
              <a:gd name="connsiteY2" fmla="*/ 746760 h 1620058"/>
              <a:gd name="connsiteX3" fmla="*/ 511233 w 1177636"/>
              <a:gd name="connsiteY3" fmla="*/ 167178 h 1620058"/>
              <a:gd name="connsiteX4" fmla="*/ 430876 w 1177636"/>
              <a:gd name="connsiteY4" fmla="*/ 0 h 1620058"/>
              <a:gd name="connsiteX5" fmla="*/ 0 w 1177636"/>
              <a:gd name="connsiteY5" fmla="*/ 1128222 h 1620058"/>
              <a:gd name="connsiteX6" fmla="*/ 96982 w 1177636"/>
              <a:gd name="connsiteY6" fmla="*/ 1232131 h 1620058"/>
              <a:gd name="connsiteX7" fmla="*/ 242455 w 1177636"/>
              <a:gd name="connsiteY7" fmla="*/ 1426095 h 1620058"/>
              <a:gd name="connsiteX8" fmla="*/ 554182 w 1177636"/>
              <a:gd name="connsiteY8" fmla="*/ 1516149 h 1620058"/>
              <a:gd name="connsiteX9" fmla="*/ 997527 w 1177636"/>
              <a:gd name="connsiteY9" fmla="*/ 1606204 h 1620058"/>
              <a:gd name="connsiteX10" fmla="*/ 1143000 w 1177636"/>
              <a:gd name="connsiteY10" fmla="*/ 1599277 h 1620058"/>
              <a:gd name="connsiteX11" fmla="*/ 1177636 w 1177636"/>
              <a:gd name="connsiteY11" fmla="*/ 1620058 h 1620058"/>
              <a:gd name="connsiteX12" fmla="*/ 1143000 w 1177636"/>
              <a:gd name="connsiteY12" fmla="*/ 1377604 h 1620058"/>
              <a:gd name="connsiteX13" fmla="*/ 1177636 w 1177636"/>
              <a:gd name="connsiteY13" fmla="*/ 1149004 h 1620058"/>
              <a:gd name="connsiteX14" fmla="*/ 1039091 w 1177636"/>
              <a:gd name="connsiteY14" fmla="*/ 1079731 h 1620058"/>
              <a:gd name="connsiteX15" fmla="*/ 852055 w 1177636"/>
              <a:gd name="connsiteY15" fmla="*/ 809568 h 1620058"/>
              <a:gd name="connsiteX0" fmla="*/ 852055 w 1177636"/>
              <a:gd name="connsiteY0" fmla="*/ 809568 h 1620058"/>
              <a:gd name="connsiteX1" fmla="*/ 526473 w 1177636"/>
              <a:gd name="connsiteY1" fmla="*/ 774931 h 1620058"/>
              <a:gd name="connsiteX2" fmla="*/ 353291 w 1177636"/>
              <a:gd name="connsiteY2" fmla="*/ 746760 h 1620058"/>
              <a:gd name="connsiteX3" fmla="*/ 511233 w 1177636"/>
              <a:gd name="connsiteY3" fmla="*/ 167178 h 1620058"/>
              <a:gd name="connsiteX4" fmla="*/ 430876 w 1177636"/>
              <a:gd name="connsiteY4" fmla="*/ 0 h 1620058"/>
              <a:gd name="connsiteX5" fmla="*/ 210553 w 1177636"/>
              <a:gd name="connsiteY5" fmla="*/ 533093 h 1620058"/>
              <a:gd name="connsiteX6" fmla="*/ 0 w 1177636"/>
              <a:gd name="connsiteY6" fmla="*/ 1128222 h 1620058"/>
              <a:gd name="connsiteX7" fmla="*/ 96982 w 1177636"/>
              <a:gd name="connsiteY7" fmla="*/ 1232131 h 1620058"/>
              <a:gd name="connsiteX8" fmla="*/ 242455 w 1177636"/>
              <a:gd name="connsiteY8" fmla="*/ 1426095 h 1620058"/>
              <a:gd name="connsiteX9" fmla="*/ 554182 w 1177636"/>
              <a:gd name="connsiteY9" fmla="*/ 1516149 h 1620058"/>
              <a:gd name="connsiteX10" fmla="*/ 997527 w 1177636"/>
              <a:gd name="connsiteY10" fmla="*/ 1606204 h 1620058"/>
              <a:gd name="connsiteX11" fmla="*/ 1143000 w 1177636"/>
              <a:gd name="connsiteY11" fmla="*/ 1599277 h 1620058"/>
              <a:gd name="connsiteX12" fmla="*/ 1177636 w 1177636"/>
              <a:gd name="connsiteY12" fmla="*/ 1620058 h 1620058"/>
              <a:gd name="connsiteX13" fmla="*/ 1143000 w 1177636"/>
              <a:gd name="connsiteY13" fmla="*/ 1377604 h 1620058"/>
              <a:gd name="connsiteX14" fmla="*/ 1177636 w 1177636"/>
              <a:gd name="connsiteY14" fmla="*/ 1149004 h 1620058"/>
              <a:gd name="connsiteX15" fmla="*/ 1039091 w 1177636"/>
              <a:gd name="connsiteY15" fmla="*/ 1079731 h 1620058"/>
              <a:gd name="connsiteX16" fmla="*/ 852055 w 1177636"/>
              <a:gd name="connsiteY16" fmla="*/ 809568 h 1620058"/>
              <a:gd name="connsiteX0" fmla="*/ 852055 w 1177636"/>
              <a:gd name="connsiteY0" fmla="*/ 1002915 h 1813405"/>
              <a:gd name="connsiteX1" fmla="*/ 526473 w 1177636"/>
              <a:gd name="connsiteY1" fmla="*/ 968278 h 1813405"/>
              <a:gd name="connsiteX2" fmla="*/ 353291 w 1177636"/>
              <a:gd name="connsiteY2" fmla="*/ 940107 h 1813405"/>
              <a:gd name="connsiteX3" fmla="*/ 511233 w 1177636"/>
              <a:gd name="connsiteY3" fmla="*/ 360525 h 1813405"/>
              <a:gd name="connsiteX4" fmla="*/ 430876 w 1177636"/>
              <a:gd name="connsiteY4" fmla="*/ 193347 h 1813405"/>
              <a:gd name="connsiteX5" fmla="*/ 540753 w 1177636"/>
              <a:gd name="connsiteY5" fmla="*/ 0 h 1813405"/>
              <a:gd name="connsiteX6" fmla="*/ 0 w 1177636"/>
              <a:gd name="connsiteY6" fmla="*/ 1321569 h 1813405"/>
              <a:gd name="connsiteX7" fmla="*/ 96982 w 1177636"/>
              <a:gd name="connsiteY7" fmla="*/ 1425478 h 1813405"/>
              <a:gd name="connsiteX8" fmla="*/ 242455 w 1177636"/>
              <a:gd name="connsiteY8" fmla="*/ 1619442 h 1813405"/>
              <a:gd name="connsiteX9" fmla="*/ 554182 w 1177636"/>
              <a:gd name="connsiteY9" fmla="*/ 1709496 h 1813405"/>
              <a:gd name="connsiteX10" fmla="*/ 997527 w 1177636"/>
              <a:gd name="connsiteY10" fmla="*/ 1799551 h 1813405"/>
              <a:gd name="connsiteX11" fmla="*/ 1143000 w 1177636"/>
              <a:gd name="connsiteY11" fmla="*/ 1792624 h 1813405"/>
              <a:gd name="connsiteX12" fmla="*/ 1177636 w 1177636"/>
              <a:gd name="connsiteY12" fmla="*/ 1813405 h 1813405"/>
              <a:gd name="connsiteX13" fmla="*/ 1143000 w 1177636"/>
              <a:gd name="connsiteY13" fmla="*/ 1570951 h 1813405"/>
              <a:gd name="connsiteX14" fmla="*/ 1177636 w 1177636"/>
              <a:gd name="connsiteY14" fmla="*/ 1342351 h 1813405"/>
              <a:gd name="connsiteX15" fmla="*/ 1039091 w 1177636"/>
              <a:gd name="connsiteY15" fmla="*/ 1273078 h 1813405"/>
              <a:gd name="connsiteX16" fmla="*/ 852055 w 1177636"/>
              <a:gd name="connsiteY16" fmla="*/ 1002915 h 1813405"/>
              <a:gd name="connsiteX0" fmla="*/ 852055 w 1177636"/>
              <a:gd name="connsiteY0" fmla="*/ 1002915 h 1813405"/>
              <a:gd name="connsiteX1" fmla="*/ 526473 w 1177636"/>
              <a:gd name="connsiteY1" fmla="*/ 968278 h 1813405"/>
              <a:gd name="connsiteX2" fmla="*/ 353291 w 1177636"/>
              <a:gd name="connsiteY2" fmla="*/ 940107 h 1813405"/>
              <a:gd name="connsiteX3" fmla="*/ 511233 w 1177636"/>
              <a:gd name="connsiteY3" fmla="*/ 360525 h 1813405"/>
              <a:gd name="connsiteX4" fmla="*/ 430876 w 1177636"/>
              <a:gd name="connsiteY4" fmla="*/ 193347 h 1813405"/>
              <a:gd name="connsiteX5" fmla="*/ 540753 w 1177636"/>
              <a:gd name="connsiteY5" fmla="*/ 0 h 1813405"/>
              <a:gd name="connsiteX6" fmla="*/ 296913 w 1177636"/>
              <a:gd name="connsiteY6" fmla="*/ 589281 h 1813405"/>
              <a:gd name="connsiteX7" fmla="*/ 0 w 1177636"/>
              <a:gd name="connsiteY7" fmla="*/ 1321569 h 1813405"/>
              <a:gd name="connsiteX8" fmla="*/ 96982 w 1177636"/>
              <a:gd name="connsiteY8" fmla="*/ 1425478 h 1813405"/>
              <a:gd name="connsiteX9" fmla="*/ 242455 w 1177636"/>
              <a:gd name="connsiteY9" fmla="*/ 1619442 h 1813405"/>
              <a:gd name="connsiteX10" fmla="*/ 554182 w 1177636"/>
              <a:gd name="connsiteY10" fmla="*/ 1709496 h 1813405"/>
              <a:gd name="connsiteX11" fmla="*/ 997527 w 1177636"/>
              <a:gd name="connsiteY11" fmla="*/ 1799551 h 1813405"/>
              <a:gd name="connsiteX12" fmla="*/ 1143000 w 1177636"/>
              <a:gd name="connsiteY12" fmla="*/ 1792624 h 1813405"/>
              <a:gd name="connsiteX13" fmla="*/ 1177636 w 1177636"/>
              <a:gd name="connsiteY13" fmla="*/ 1813405 h 1813405"/>
              <a:gd name="connsiteX14" fmla="*/ 1143000 w 1177636"/>
              <a:gd name="connsiteY14" fmla="*/ 1570951 h 1813405"/>
              <a:gd name="connsiteX15" fmla="*/ 1177636 w 1177636"/>
              <a:gd name="connsiteY15" fmla="*/ 1342351 h 1813405"/>
              <a:gd name="connsiteX16" fmla="*/ 1039091 w 1177636"/>
              <a:gd name="connsiteY16" fmla="*/ 1273078 h 1813405"/>
              <a:gd name="connsiteX17" fmla="*/ 852055 w 1177636"/>
              <a:gd name="connsiteY17" fmla="*/ 1002915 h 1813405"/>
              <a:gd name="connsiteX0" fmla="*/ 852055 w 1177636"/>
              <a:gd name="connsiteY0" fmla="*/ 1424554 h 2235044"/>
              <a:gd name="connsiteX1" fmla="*/ 526473 w 1177636"/>
              <a:gd name="connsiteY1" fmla="*/ 1389917 h 2235044"/>
              <a:gd name="connsiteX2" fmla="*/ 353291 w 1177636"/>
              <a:gd name="connsiteY2" fmla="*/ 1361746 h 2235044"/>
              <a:gd name="connsiteX3" fmla="*/ 511233 w 1177636"/>
              <a:gd name="connsiteY3" fmla="*/ 782164 h 2235044"/>
              <a:gd name="connsiteX4" fmla="*/ 430876 w 1177636"/>
              <a:gd name="connsiteY4" fmla="*/ 614986 h 2235044"/>
              <a:gd name="connsiteX5" fmla="*/ 540753 w 1177636"/>
              <a:gd name="connsiteY5" fmla="*/ 421639 h 2235044"/>
              <a:gd name="connsiteX6" fmla="*/ 246113 w 1177636"/>
              <a:gd name="connsiteY6" fmla="*/ 0 h 2235044"/>
              <a:gd name="connsiteX7" fmla="*/ 0 w 1177636"/>
              <a:gd name="connsiteY7" fmla="*/ 1743208 h 2235044"/>
              <a:gd name="connsiteX8" fmla="*/ 96982 w 1177636"/>
              <a:gd name="connsiteY8" fmla="*/ 1847117 h 2235044"/>
              <a:gd name="connsiteX9" fmla="*/ 242455 w 1177636"/>
              <a:gd name="connsiteY9" fmla="*/ 2041081 h 2235044"/>
              <a:gd name="connsiteX10" fmla="*/ 554182 w 1177636"/>
              <a:gd name="connsiteY10" fmla="*/ 2131135 h 2235044"/>
              <a:gd name="connsiteX11" fmla="*/ 997527 w 1177636"/>
              <a:gd name="connsiteY11" fmla="*/ 2221190 h 2235044"/>
              <a:gd name="connsiteX12" fmla="*/ 1143000 w 1177636"/>
              <a:gd name="connsiteY12" fmla="*/ 2214263 h 2235044"/>
              <a:gd name="connsiteX13" fmla="*/ 1177636 w 1177636"/>
              <a:gd name="connsiteY13" fmla="*/ 2235044 h 2235044"/>
              <a:gd name="connsiteX14" fmla="*/ 1143000 w 1177636"/>
              <a:gd name="connsiteY14" fmla="*/ 1992590 h 2235044"/>
              <a:gd name="connsiteX15" fmla="*/ 1177636 w 1177636"/>
              <a:gd name="connsiteY15" fmla="*/ 1763990 h 2235044"/>
              <a:gd name="connsiteX16" fmla="*/ 1039091 w 1177636"/>
              <a:gd name="connsiteY16" fmla="*/ 1694717 h 2235044"/>
              <a:gd name="connsiteX17" fmla="*/ 852055 w 1177636"/>
              <a:gd name="connsiteY17" fmla="*/ 1424554 h 2235044"/>
              <a:gd name="connsiteX0" fmla="*/ 852055 w 1177636"/>
              <a:gd name="connsiteY0" fmla="*/ 1424554 h 2235044"/>
              <a:gd name="connsiteX1" fmla="*/ 526473 w 1177636"/>
              <a:gd name="connsiteY1" fmla="*/ 1389917 h 2235044"/>
              <a:gd name="connsiteX2" fmla="*/ 353291 w 1177636"/>
              <a:gd name="connsiteY2" fmla="*/ 1361746 h 2235044"/>
              <a:gd name="connsiteX3" fmla="*/ 511233 w 1177636"/>
              <a:gd name="connsiteY3" fmla="*/ 782164 h 2235044"/>
              <a:gd name="connsiteX4" fmla="*/ 430876 w 1177636"/>
              <a:gd name="connsiteY4" fmla="*/ 614986 h 2235044"/>
              <a:gd name="connsiteX5" fmla="*/ 540753 w 1177636"/>
              <a:gd name="connsiteY5" fmla="*/ 421639 h 2235044"/>
              <a:gd name="connsiteX6" fmla="*/ 246113 w 1177636"/>
              <a:gd name="connsiteY6" fmla="*/ 0 h 2235044"/>
              <a:gd name="connsiteX7" fmla="*/ 205473 w 1177636"/>
              <a:gd name="connsiteY7" fmla="*/ 304800 h 2235044"/>
              <a:gd name="connsiteX8" fmla="*/ 0 w 1177636"/>
              <a:gd name="connsiteY8" fmla="*/ 1743208 h 2235044"/>
              <a:gd name="connsiteX9" fmla="*/ 96982 w 1177636"/>
              <a:gd name="connsiteY9" fmla="*/ 1847117 h 2235044"/>
              <a:gd name="connsiteX10" fmla="*/ 242455 w 1177636"/>
              <a:gd name="connsiteY10" fmla="*/ 2041081 h 2235044"/>
              <a:gd name="connsiteX11" fmla="*/ 554182 w 1177636"/>
              <a:gd name="connsiteY11" fmla="*/ 2131135 h 2235044"/>
              <a:gd name="connsiteX12" fmla="*/ 997527 w 1177636"/>
              <a:gd name="connsiteY12" fmla="*/ 2221190 h 2235044"/>
              <a:gd name="connsiteX13" fmla="*/ 1143000 w 1177636"/>
              <a:gd name="connsiteY13" fmla="*/ 2214263 h 2235044"/>
              <a:gd name="connsiteX14" fmla="*/ 1177636 w 1177636"/>
              <a:gd name="connsiteY14" fmla="*/ 2235044 h 2235044"/>
              <a:gd name="connsiteX15" fmla="*/ 1143000 w 1177636"/>
              <a:gd name="connsiteY15" fmla="*/ 1992590 h 2235044"/>
              <a:gd name="connsiteX16" fmla="*/ 1177636 w 1177636"/>
              <a:gd name="connsiteY16" fmla="*/ 1763990 h 2235044"/>
              <a:gd name="connsiteX17" fmla="*/ 1039091 w 1177636"/>
              <a:gd name="connsiteY17" fmla="*/ 1694717 h 2235044"/>
              <a:gd name="connsiteX18" fmla="*/ 852055 w 1177636"/>
              <a:gd name="connsiteY18" fmla="*/ 1424554 h 2235044"/>
              <a:gd name="connsiteX0" fmla="*/ 852055 w 1177636"/>
              <a:gd name="connsiteY0" fmla="*/ 1526154 h 2336644"/>
              <a:gd name="connsiteX1" fmla="*/ 526473 w 1177636"/>
              <a:gd name="connsiteY1" fmla="*/ 1491517 h 2336644"/>
              <a:gd name="connsiteX2" fmla="*/ 353291 w 1177636"/>
              <a:gd name="connsiteY2" fmla="*/ 1463346 h 2336644"/>
              <a:gd name="connsiteX3" fmla="*/ 511233 w 1177636"/>
              <a:gd name="connsiteY3" fmla="*/ 883764 h 2336644"/>
              <a:gd name="connsiteX4" fmla="*/ 430876 w 1177636"/>
              <a:gd name="connsiteY4" fmla="*/ 716586 h 2336644"/>
              <a:gd name="connsiteX5" fmla="*/ 540753 w 1177636"/>
              <a:gd name="connsiteY5" fmla="*/ 523239 h 2336644"/>
              <a:gd name="connsiteX6" fmla="*/ 246113 w 1177636"/>
              <a:gd name="connsiteY6" fmla="*/ 101600 h 2336644"/>
              <a:gd name="connsiteX7" fmla="*/ 119113 w 1177636"/>
              <a:gd name="connsiteY7" fmla="*/ 0 h 2336644"/>
              <a:gd name="connsiteX8" fmla="*/ 0 w 1177636"/>
              <a:gd name="connsiteY8" fmla="*/ 1844808 h 2336644"/>
              <a:gd name="connsiteX9" fmla="*/ 96982 w 1177636"/>
              <a:gd name="connsiteY9" fmla="*/ 1948717 h 2336644"/>
              <a:gd name="connsiteX10" fmla="*/ 242455 w 1177636"/>
              <a:gd name="connsiteY10" fmla="*/ 2142681 h 2336644"/>
              <a:gd name="connsiteX11" fmla="*/ 554182 w 1177636"/>
              <a:gd name="connsiteY11" fmla="*/ 2232735 h 2336644"/>
              <a:gd name="connsiteX12" fmla="*/ 997527 w 1177636"/>
              <a:gd name="connsiteY12" fmla="*/ 2322790 h 2336644"/>
              <a:gd name="connsiteX13" fmla="*/ 1143000 w 1177636"/>
              <a:gd name="connsiteY13" fmla="*/ 2315863 h 2336644"/>
              <a:gd name="connsiteX14" fmla="*/ 1177636 w 1177636"/>
              <a:gd name="connsiteY14" fmla="*/ 2336644 h 2336644"/>
              <a:gd name="connsiteX15" fmla="*/ 1143000 w 1177636"/>
              <a:gd name="connsiteY15" fmla="*/ 2094190 h 2336644"/>
              <a:gd name="connsiteX16" fmla="*/ 1177636 w 1177636"/>
              <a:gd name="connsiteY16" fmla="*/ 1865590 h 2336644"/>
              <a:gd name="connsiteX17" fmla="*/ 1039091 w 1177636"/>
              <a:gd name="connsiteY17" fmla="*/ 1796317 h 2336644"/>
              <a:gd name="connsiteX18" fmla="*/ 852055 w 1177636"/>
              <a:gd name="connsiteY18" fmla="*/ 1526154 h 2336644"/>
              <a:gd name="connsiteX0" fmla="*/ 865022 w 1190603"/>
              <a:gd name="connsiteY0" fmla="*/ 1617594 h 2428084"/>
              <a:gd name="connsiteX1" fmla="*/ 539440 w 1190603"/>
              <a:gd name="connsiteY1" fmla="*/ 1582957 h 2428084"/>
              <a:gd name="connsiteX2" fmla="*/ 366258 w 1190603"/>
              <a:gd name="connsiteY2" fmla="*/ 1554786 h 2428084"/>
              <a:gd name="connsiteX3" fmla="*/ 524200 w 1190603"/>
              <a:gd name="connsiteY3" fmla="*/ 975204 h 2428084"/>
              <a:gd name="connsiteX4" fmla="*/ 443843 w 1190603"/>
              <a:gd name="connsiteY4" fmla="*/ 808026 h 2428084"/>
              <a:gd name="connsiteX5" fmla="*/ 553720 w 1190603"/>
              <a:gd name="connsiteY5" fmla="*/ 614679 h 2428084"/>
              <a:gd name="connsiteX6" fmla="*/ 259080 w 1190603"/>
              <a:gd name="connsiteY6" fmla="*/ 193040 h 2428084"/>
              <a:gd name="connsiteX7" fmla="*/ 0 w 1190603"/>
              <a:gd name="connsiteY7" fmla="*/ 0 h 2428084"/>
              <a:gd name="connsiteX8" fmla="*/ 12967 w 1190603"/>
              <a:gd name="connsiteY8" fmla="*/ 1936248 h 2428084"/>
              <a:gd name="connsiteX9" fmla="*/ 109949 w 1190603"/>
              <a:gd name="connsiteY9" fmla="*/ 2040157 h 2428084"/>
              <a:gd name="connsiteX10" fmla="*/ 255422 w 1190603"/>
              <a:gd name="connsiteY10" fmla="*/ 2234121 h 2428084"/>
              <a:gd name="connsiteX11" fmla="*/ 567149 w 1190603"/>
              <a:gd name="connsiteY11" fmla="*/ 2324175 h 2428084"/>
              <a:gd name="connsiteX12" fmla="*/ 1010494 w 1190603"/>
              <a:gd name="connsiteY12" fmla="*/ 2414230 h 2428084"/>
              <a:gd name="connsiteX13" fmla="*/ 1155967 w 1190603"/>
              <a:gd name="connsiteY13" fmla="*/ 2407303 h 2428084"/>
              <a:gd name="connsiteX14" fmla="*/ 1190603 w 1190603"/>
              <a:gd name="connsiteY14" fmla="*/ 2428084 h 2428084"/>
              <a:gd name="connsiteX15" fmla="*/ 1155967 w 1190603"/>
              <a:gd name="connsiteY15" fmla="*/ 2185630 h 2428084"/>
              <a:gd name="connsiteX16" fmla="*/ 1190603 w 1190603"/>
              <a:gd name="connsiteY16" fmla="*/ 1957030 h 2428084"/>
              <a:gd name="connsiteX17" fmla="*/ 1052058 w 1190603"/>
              <a:gd name="connsiteY17" fmla="*/ 1887757 h 2428084"/>
              <a:gd name="connsiteX18" fmla="*/ 865022 w 1190603"/>
              <a:gd name="connsiteY18" fmla="*/ 1617594 h 2428084"/>
              <a:gd name="connsiteX0" fmla="*/ 865022 w 1496327"/>
              <a:gd name="connsiteY0" fmla="*/ 1617594 h 2428084"/>
              <a:gd name="connsiteX1" fmla="*/ 539440 w 1496327"/>
              <a:gd name="connsiteY1" fmla="*/ 1582957 h 2428084"/>
              <a:gd name="connsiteX2" fmla="*/ 366258 w 1496327"/>
              <a:gd name="connsiteY2" fmla="*/ 1554786 h 2428084"/>
              <a:gd name="connsiteX3" fmla="*/ 524200 w 1496327"/>
              <a:gd name="connsiteY3" fmla="*/ 975204 h 2428084"/>
              <a:gd name="connsiteX4" fmla="*/ 443843 w 1496327"/>
              <a:gd name="connsiteY4" fmla="*/ 808026 h 2428084"/>
              <a:gd name="connsiteX5" fmla="*/ 553720 w 1496327"/>
              <a:gd name="connsiteY5" fmla="*/ 614679 h 2428084"/>
              <a:gd name="connsiteX6" fmla="*/ 259080 w 1496327"/>
              <a:gd name="connsiteY6" fmla="*/ 193040 h 2428084"/>
              <a:gd name="connsiteX7" fmla="*/ 0 w 1496327"/>
              <a:gd name="connsiteY7" fmla="*/ 0 h 2428084"/>
              <a:gd name="connsiteX8" fmla="*/ 12967 w 1496327"/>
              <a:gd name="connsiteY8" fmla="*/ 1936248 h 2428084"/>
              <a:gd name="connsiteX9" fmla="*/ 109949 w 1496327"/>
              <a:gd name="connsiteY9" fmla="*/ 2040157 h 2428084"/>
              <a:gd name="connsiteX10" fmla="*/ 255422 w 1496327"/>
              <a:gd name="connsiteY10" fmla="*/ 2234121 h 2428084"/>
              <a:gd name="connsiteX11" fmla="*/ 567149 w 1496327"/>
              <a:gd name="connsiteY11" fmla="*/ 2324175 h 2428084"/>
              <a:gd name="connsiteX12" fmla="*/ 1010494 w 1496327"/>
              <a:gd name="connsiteY12" fmla="*/ 2414230 h 2428084"/>
              <a:gd name="connsiteX13" fmla="*/ 1155967 w 1496327"/>
              <a:gd name="connsiteY13" fmla="*/ 2407303 h 2428084"/>
              <a:gd name="connsiteX14" fmla="*/ 1190603 w 1496327"/>
              <a:gd name="connsiteY14" fmla="*/ 2428084 h 2428084"/>
              <a:gd name="connsiteX15" fmla="*/ 1496327 w 1496327"/>
              <a:gd name="connsiteY15" fmla="*/ 1972270 h 2428084"/>
              <a:gd name="connsiteX16" fmla="*/ 1190603 w 1496327"/>
              <a:gd name="connsiteY16" fmla="*/ 1957030 h 2428084"/>
              <a:gd name="connsiteX17" fmla="*/ 1052058 w 1496327"/>
              <a:gd name="connsiteY17" fmla="*/ 1887757 h 2428084"/>
              <a:gd name="connsiteX18" fmla="*/ 865022 w 1496327"/>
              <a:gd name="connsiteY18" fmla="*/ 1617594 h 2428084"/>
              <a:gd name="connsiteX0" fmla="*/ 865022 w 1866243"/>
              <a:gd name="connsiteY0" fmla="*/ 1617594 h 2414230"/>
              <a:gd name="connsiteX1" fmla="*/ 539440 w 1866243"/>
              <a:gd name="connsiteY1" fmla="*/ 1582957 h 2414230"/>
              <a:gd name="connsiteX2" fmla="*/ 366258 w 1866243"/>
              <a:gd name="connsiteY2" fmla="*/ 1554786 h 2414230"/>
              <a:gd name="connsiteX3" fmla="*/ 524200 w 1866243"/>
              <a:gd name="connsiteY3" fmla="*/ 975204 h 2414230"/>
              <a:gd name="connsiteX4" fmla="*/ 443843 w 1866243"/>
              <a:gd name="connsiteY4" fmla="*/ 808026 h 2414230"/>
              <a:gd name="connsiteX5" fmla="*/ 553720 w 1866243"/>
              <a:gd name="connsiteY5" fmla="*/ 614679 h 2414230"/>
              <a:gd name="connsiteX6" fmla="*/ 259080 w 1866243"/>
              <a:gd name="connsiteY6" fmla="*/ 193040 h 2414230"/>
              <a:gd name="connsiteX7" fmla="*/ 0 w 1866243"/>
              <a:gd name="connsiteY7" fmla="*/ 0 h 2414230"/>
              <a:gd name="connsiteX8" fmla="*/ 12967 w 1866243"/>
              <a:gd name="connsiteY8" fmla="*/ 1936248 h 2414230"/>
              <a:gd name="connsiteX9" fmla="*/ 109949 w 1866243"/>
              <a:gd name="connsiteY9" fmla="*/ 2040157 h 2414230"/>
              <a:gd name="connsiteX10" fmla="*/ 255422 w 1866243"/>
              <a:gd name="connsiteY10" fmla="*/ 2234121 h 2414230"/>
              <a:gd name="connsiteX11" fmla="*/ 567149 w 1866243"/>
              <a:gd name="connsiteY11" fmla="*/ 2324175 h 2414230"/>
              <a:gd name="connsiteX12" fmla="*/ 1010494 w 1866243"/>
              <a:gd name="connsiteY12" fmla="*/ 2414230 h 2414230"/>
              <a:gd name="connsiteX13" fmla="*/ 1155967 w 1866243"/>
              <a:gd name="connsiteY13" fmla="*/ 2407303 h 2414230"/>
              <a:gd name="connsiteX14" fmla="*/ 1866243 w 1866243"/>
              <a:gd name="connsiteY14" fmla="*/ 1986124 h 2414230"/>
              <a:gd name="connsiteX15" fmla="*/ 1496327 w 1866243"/>
              <a:gd name="connsiteY15" fmla="*/ 1972270 h 2414230"/>
              <a:gd name="connsiteX16" fmla="*/ 1190603 w 1866243"/>
              <a:gd name="connsiteY16" fmla="*/ 1957030 h 2414230"/>
              <a:gd name="connsiteX17" fmla="*/ 1052058 w 1866243"/>
              <a:gd name="connsiteY17" fmla="*/ 1887757 h 2414230"/>
              <a:gd name="connsiteX18" fmla="*/ 865022 w 1866243"/>
              <a:gd name="connsiteY18" fmla="*/ 1617594 h 2414230"/>
              <a:gd name="connsiteX0" fmla="*/ 865022 w 2182127"/>
              <a:gd name="connsiteY0" fmla="*/ 1617594 h 2414230"/>
              <a:gd name="connsiteX1" fmla="*/ 539440 w 2182127"/>
              <a:gd name="connsiteY1" fmla="*/ 1582957 h 2414230"/>
              <a:gd name="connsiteX2" fmla="*/ 366258 w 2182127"/>
              <a:gd name="connsiteY2" fmla="*/ 1554786 h 2414230"/>
              <a:gd name="connsiteX3" fmla="*/ 524200 w 2182127"/>
              <a:gd name="connsiteY3" fmla="*/ 975204 h 2414230"/>
              <a:gd name="connsiteX4" fmla="*/ 443843 w 2182127"/>
              <a:gd name="connsiteY4" fmla="*/ 808026 h 2414230"/>
              <a:gd name="connsiteX5" fmla="*/ 553720 w 2182127"/>
              <a:gd name="connsiteY5" fmla="*/ 614679 h 2414230"/>
              <a:gd name="connsiteX6" fmla="*/ 259080 w 2182127"/>
              <a:gd name="connsiteY6" fmla="*/ 193040 h 2414230"/>
              <a:gd name="connsiteX7" fmla="*/ 0 w 2182127"/>
              <a:gd name="connsiteY7" fmla="*/ 0 h 2414230"/>
              <a:gd name="connsiteX8" fmla="*/ 12967 w 2182127"/>
              <a:gd name="connsiteY8" fmla="*/ 1936248 h 2414230"/>
              <a:gd name="connsiteX9" fmla="*/ 109949 w 2182127"/>
              <a:gd name="connsiteY9" fmla="*/ 2040157 h 2414230"/>
              <a:gd name="connsiteX10" fmla="*/ 255422 w 2182127"/>
              <a:gd name="connsiteY10" fmla="*/ 2234121 h 2414230"/>
              <a:gd name="connsiteX11" fmla="*/ 567149 w 2182127"/>
              <a:gd name="connsiteY11" fmla="*/ 2324175 h 2414230"/>
              <a:gd name="connsiteX12" fmla="*/ 1010494 w 2182127"/>
              <a:gd name="connsiteY12" fmla="*/ 2414230 h 2414230"/>
              <a:gd name="connsiteX13" fmla="*/ 2182127 w 2182127"/>
              <a:gd name="connsiteY13" fmla="*/ 2077103 h 2414230"/>
              <a:gd name="connsiteX14" fmla="*/ 1866243 w 2182127"/>
              <a:gd name="connsiteY14" fmla="*/ 1986124 h 2414230"/>
              <a:gd name="connsiteX15" fmla="*/ 1496327 w 2182127"/>
              <a:gd name="connsiteY15" fmla="*/ 1972270 h 2414230"/>
              <a:gd name="connsiteX16" fmla="*/ 1190603 w 2182127"/>
              <a:gd name="connsiteY16" fmla="*/ 1957030 h 2414230"/>
              <a:gd name="connsiteX17" fmla="*/ 1052058 w 2182127"/>
              <a:gd name="connsiteY17" fmla="*/ 1887757 h 2414230"/>
              <a:gd name="connsiteX18" fmla="*/ 865022 w 2182127"/>
              <a:gd name="connsiteY18" fmla="*/ 1617594 h 2414230"/>
              <a:gd name="connsiteX0" fmla="*/ 865022 w 2131327"/>
              <a:gd name="connsiteY0" fmla="*/ 1617594 h 2414230"/>
              <a:gd name="connsiteX1" fmla="*/ 539440 w 2131327"/>
              <a:gd name="connsiteY1" fmla="*/ 1582957 h 2414230"/>
              <a:gd name="connsiteX2" fmla="*/ 366258 w 2131327"/>
              <a:gd name="connsiteY2" fmla="*/ 1554786 h 2414230"/>
              <a:gd name="connsiteX3" fmla="*/ 524200 w 2131327"/>
              <a:gd name="connsiteY3" fmla="*/ 975204 h 2414230"/>
              <a:gd name="connsiteX4" fmla="*/ 443843 w 2131327"/>
              <a:gd name="connsiteY4" fmla="*/ 808026 h 2414230"/>
              <a:gd name="connsiteX5" fmla="*/ 553720 w 2131327"/>
              <a:gd name="connsiteY5" fmla="*/ 614679 h 2414230"/>
              <a:gd name="connsiteX6" fmla="*/ 259080 w 2131327"/>
              <a:gd name="connsiteY6" fmla="*/ 193040 h 2414230"/>
              <a:gd name="connsiteX7" fmla="*/ 0 w 2131327"/>
              <a:gd name="connsiteY7" fmla="*/ 0 h 2414230"/>
              <a:gd name="connsiteX8" fmla="*/ 12967 w 2131327"/>
              <a:gd name="connsiteY8" fmla="*/ 1936248 h 2414230"/>
              <a:gd name="connsiteX9" fmla="*/ 109949 w 2131327"/>
              <a:gd name="connsiteY9" fmla="*/ 2040157 h 2414230"/>
              <a:gd name="connsiteX10" fmla="*/ 255422 w 2131327"/>
              <a:gd name="connsiteY10" fmla="*/ 2234121 h 2414230"/>
              <a:gd name="connsiteX11" fmla="*/ 567149 w 2131327"/>
              <a:gd name="connsiteY11" fmla="*/ 2324175 h 2414230"/>
              <a:gd name="connsiteX12" fmla="*/ 1010494 w 2131327"/>
              <a:gd name="connsiteY12" fmla="*/ 2414230 h 2414230"/>
              <a:gd name="connsiteX13" fmla="*/ 2131327 w 2131327"/>
              <a:gd name="connsiteY13" fmla="*/ 2046623 h 2414230"/>
              <a:gd name="connsiteX14" fmla="*/ 1866243 w 2131327"/>
              <a:gd name="connsiteY14" fmla="*/ 1986124 h 2414230"/>
              <a:gd name="connsiteX15" fmla="*/ 1496327 w 2131327"/>
              <a:gd name="connsiteY15" fmla="*/ 1972270 h 2414230"/>
              <a:gd name="connsiteX16" fmla="*/ 1190603 w 2131327"/>
              <a:gd name="connsiteY16" fmla="*/ 1957030 h 2414230"/>
              <a:gd name="connsiteX17" fmla="*/ 1052058 w 2131327"/>
              <a:gd name="connsiteY17" fmla="*/ 1887757 h 2414230"/>
              <a:gd name="connsiteX18" fmla="*/ 865022 w 2131327"/>
              <a:gd name="connsiteY18" fmla="*/ 1617594 h 2414230"/>
              <a:gd name="connsiteX0" fmla="*/ 865022 w 2131327"/>
              <a:gd name="connsiteY0" fmla="*/ 1617594 h 2332950"/>
              <a:gd name="connsiteX1" fmla="*/ 539440 w 2131327"/>
              <a:gd name="connsiteY1" fmla="*/ 1582957 h 2332950"/>
              <a:gd name="connsiteX2" fmla="*/ 366258 w 2131327"/>
              <a:gd name="connsiteY2" fmla="*/ 1554786 h 2332950"/>
              <a:gd name="connsiteX3" fmla="*/ 524200 w 2131327"/>
              <a:gd name="connsiteY3" fmla="*/ 975204 h 2332950"/>
              <a:gd name="connsiteX4" fmla="*/ 443843 w 2131327"/>
              <a:gd name="connsiteY4" fmla="*/ 808026 h 2332950"/>
              <a:gd name="connsiteX5" fmla="*/ 553720 w 2131327"/>
              <a:gd name="connsiteY5" fmla="*/ 614679 h 2332950"/>
              <a:gd name="connsiteX6" fmla="*/ 259080 w 2131327"/>
              <a:gd name="connsiteY6" fmla="*/ 193040 h 2332950"/>
              <a:gd name="connsiteX7" fmla="*/ 0 w 2131327"/>
              <a:gd name="connsiteY7" fmla="*/ 0 h 2332950"/>
              <a:gd name="connsiteX8" fmla="*/ 12967 w 2131327"/>
              <a:gd name="connsiteY8" fmla="*/ 1936248 h 2332950"/>
              <a:gd name="connsiteX9" fmla="*/ 109949 w 2131327"/>
              <a:gd name="connsiteY9" fmla="*/ 2040157 h 2332950"/>
              <a:gd name="connsiteX10" fmla="*/ 255422 w 2131327"/>
              <a:gd name="connsiteY10" fmla="*/ 2234121 h 2332950"/>
              <a:gd name="connsiteX11" fmla="*/ 567149 w 2131327"/>
              <a:gd name="connsiteY11" fmla="*/ 2324175 h 2332950"/>
              <a:gd name="connsiteX12" fmla="*/ 2077294 w 2131327"/>
              <a:gd name="connsiteY12" fmla="*/ 2332950 h 2332950"/>
              <a:gd name="connsiteX13" fmla="*/ 2131327 w 2131327"/>
              <a:gd name="connsiteY13" fmla="*/ 2046623 h 2332950"/>
              <a:gd name="connsiteX14" fmla="*/ 1866243 w 2131327"/>
              <a:gd name="connsiteY14" fmla="*/ 1986124 h 2332950"/>
              <a:gd name="connsiteX15" fmla="*/ 1496327 w 2131327"/>
              <a:gd name="connsiteY15" fmla="*/ 1972270 h 2332950"/>
              <a:gd name="connsiteX16" fmla="*/ 1190603 w 2131327"/>
              <a:gd name="connsiteY16" fmla="*/ 1957030 h 2332950"/>
              <a:gd name="connsiteX17" fmla="*/ 1052058 w 2131327"/>
              <a:gd name="connsiteY17" fmla="*/ 1887757 h 2332950"/>
              <a:gd name="connsiteX18" fmla="*/ 865022 w 2131327"/>
              <a:gd name="connsiteY18" fmla="*/ 1617594 h 2332950"/>
              <a:gd name="connsiteX0" fmla="*/ 865022 w 2131327"/>
              <a:gd name="connsiteY0" fmla="*/ 1617594 h 2332950"/>
              <a:gd name="connsiteX1" fmla="*/ 539440 w 2131327"/>
              <a:gd name="connsiteY1" fmla="*/ 1582957 h 2332950"/>
              <a:gd name="connsiteX2" fmla="*/ 366258 w 2131327"/>
              <a:gd name="connsiteY2" fmla="*/ 1554786 h 2332950"/>
              <a:gd name="connsiteX3" fmla="*/ 524200 w 2131327"/>
              <a:gd name="connsiteY3" fmla="*/ 975204 h 2332950"/>
              <a:gd name="connsiteX4" fmla="*/ 443843 w 2131327"/>
              <a:gd name="connsiteY4" fmla="*/ 808026 h 2332950"/>
              <a:gd name="connsiteX5" fmla="*/ 553720 w 2131327"/>
              <a:gd name="connsiteY5" fmla="*/ 614679 h 2332950"/>
              <a:gd name="connsiteX6" fmla="*/ 259080 w 2131327"/>
              <a:gd name="connsiteY6" fmla="*/ 193040 h 2332950"/>
              <a:gd name="connsiteX7" fmla="*/ 0 w 2131327"/>
              <a:gd name="connsiteY7" fmla="*/ 0 h 2332950"/>
              <a:gd name="connsiteX8" fmla="*/ 12967 w 2131327"/>
              <a:gd name="connsiteY8" fmla="*/ 1936248 h 2332950"/>
              <a:gd name="connsiteX9" fmla="*/ 109949 w 2131327"/>
              <a:gd name="connsiteY9" fmla="*/ 2040157 h 2332950"/>
              <a:gd name="connsiteX10" fmla="*/ 255422 w 2131327"/>
              <a:gd name="connsiteY10" fmla="*/ 2234121 h 2332950"/>
              <a:gd name="connsiteX11" fmla="*/ 567149 w 2131327"/>
              <a:gd name="connsiteY11" fmla="*/ 2324175 h 2332950"/>
              <a:gd name="connsiteX12" fmla="*/ 2077294 w 2131327"/>
              <a:gd name="connsiteY12" fmla="*/ 2332950 h 2332950"/>
              <a:gd name="connsiteX13" fmla="*/ 2131327 w 2131327"/>
              <a:gd name="connsiteY13" fmla="*/ 2046623 h 2332950"/>
              <a:gd name="connsiteX14" fmla="*/ 1866243 w 2131327"/>
              <a:gd name="connsiteY14" fmla="*/ 1986124 h 2332950"/>
              <a:gd name="connsiteX15" fmla="*/ 1496327 w 2131327"/>
              <a:gd name="connsiteY15" fmla="*/ 1972270 h 2332950"/>
              <a:gd name="connsiteX16" fmla="*/ 1190603 w 2131327"/>
              <a:gd name="connsiteY16" fmla="*/ 1957030 h 2332950"/>
              <a:gd name="connsiteX17" fmla="*/ 1052058 w 2131327"/>
              <a:gd name="connsiteY17" fmla="*/ 1887757 h 2332950"/>
              <a:gd name="connsiteX18" fmla="*/ 865022 w 2131327"/>
              <a:gd name="connsiteY18" fmla="*/ 1617594 h 2332950"/>
              <a:gd name="connsiteX0" fmla="*/ 865022 w 2131327"/>
              <a:gd name="connsiteY0" fmla="*/ 1617594 h 2430855"/>
              <a:gd name="connsiteX1" fmla="*/ 539440 w 2131327"/>
              <a:gd name="connsiteY1" fmla="*/ 1582957 h 2430855"/>
              <a:gd name="connsiteX2" fmla="*/ 366258 w 2131327"/>
              <a:gd name="connsiteY2" fmla="*/ 1554786 h 2430855"/>
              <a:gd name="connsiteX3" fmla="*/ 524200 w 2131327"/>
              <a:gd name="connsiteY3" fmla="*/ 975204 h 2430855"/>
              <a:gd name="connsiteX4" fmla="*/ 443843 w 2131327"/>
              <a:gd name="connsiteY4" fmla="*/ 808026 h 2430855"/>
              <a:gd name="connsiteX5" fmla="*/ 553720 w 2131327"/>
              <a:gd name="connsiteY5" fmla="*/ 614679 h 2430855"/>
              <a:gd name="connsiteX6" fmla="*/ 259080 w 2131327"/>
              <a:gd name="connsiteY6" fmla="*/ 193040 h 2430855"/>
              <a:gd name="connsiteX7" fmla="*/ 0 w 2131327"/>
              <a:gd name="connsiteY7" fmla="*/ 0 h 2430855"/>
              <a:gd name="connsiteX8" fmla="*/ 12967 w 2131327"/>
              <a:gd name="connsiteY8" fmla="*/ 1936248 h 2430855"/>
              <a:gd name="connsiteX9" fmla="*/ 109949 w 2131327"/>
              <a:gd name="connsiteY9" fmla="*/ 2040157 h 2430855"/>
              <a:gd name="connsiteX10" fmla="*/ 255422 w 2131327"/>
              <a:gd name="connsiteY10" fmla="*/ 2234121 h 2430855"/>
              <a:gd name="connsiteX11" fmla="*/ 1903189 w 2131327"/>
              <a:gd name="connsiteY11" fmla="*/ 2430855 h 2430855"/>
              <a:gd name="connsiteX12" fmla="*/ 2077294 w 2131327"/>
              <a:gd name="connsiteY12" fmla="*/ 2332950 h 2430855"/>
              <a:gd name="connsiteX13" fmla="*/ 2131327 w 2131327"/>
              <a:gd name="connsiteY13" fmla="*/ 2046623 h 2430855"/>
              <a:gd name="connsiteX14" fmla="*/ 1866243 w 2131327"/>
              <a:gd name="connsiteY14" fmla="*/ 1986124 h 2430855"/>
              <a:gd name="connsiteX15" fmla="*/ 1496327 w 2131327"/>
              <a:gd name="connsiteY15" fmla="*/ 1972270 h 2430855"/>
              <a:gd name="connsiteX16" fmla="*/ 1190603 w 2131327"/>
              <a:gd name="connsiteY16" fmla="*/ 1957030 h 2430855"/>
              <a:gd name="connsiteX17" fmla="*/ 1052058 w 2131327"/>
              <a:gd name="connsiteY17" fmla="*/ 1887757 h 2430855"/>
              <a:gd name="connsiteX18" fmla="*/ 865022 w 2131327"/>
              <a:gd name="connsiteY18" fmla="*/ 1617594 h 2430855"/>
              <a:gd name="connsiteX0" fmla="*/ 865022 w 2131327"/>
              <a:gd name="connsiteY0" fmla="*/ 1617594 h 2767521"/>
              <a:gd name="connsiteX1" fmla="*/ 539440 w 2131327"/>
              <a:gd name="connsiteY1" fmla="*/ 1582957 h 2767521"/>
              <a:gd name="connsiteX2" fmla="*/ 366258 w 2131327"/>
              <a:gd name="connsiteY2" fmla="*/ 1554786 h 2767521"/>
              <a:gd name="connsiteX3" fmla="*/ 524200 w 2131327"/>
              <a:gd name="connsiteY3" fmla="*/ 975204 h 2767521"/>
              <a:gd name="connsiteX4" fmla="*/ 443843 w 2131327"/>
              <a:gd name="connsiteY4" fmla="*/ 808026 h 2767521"/>
              <a:gd name="connsiteX5" fmla="*/ 553720 w 2131327"/>
              <a:gd name="connsiteY5" fmla="*/ 614679 h 2767521"/>
              <a:gd name="connsiteX6" fmla="*/ 259080 w 2131327"/>
              <a:gd name="connsiteY6" fmla="*/ 193040 h 2767521"/>
              <a:gd name="connsiteX7" fmla="*/ 0 w 2131327"/>
              <a:gd name="connsiteY7" fmla="*/ 0 h 2767521"/>
              <a:gd name="connsiteX8" fmla="*/ 12967 w 2131327"/>
              <a:gd name="connsiteY8" fmla="*/ 1936248 h 2767521"/>
              <a:gd name="connsiteX9" fmla="*/ 109949 w 2131327"/>
              <a:gd name="connsiteY9" fmla="*/ 2040157 h 2767521"/>
              <a:gd name="connsiteX10" fmla="*/ 1708302 w 2131327"/>
              <a:gd name="connsiteY10" fmla="*/ 2767521 h 2767521"/>
              <a:gd name="connsiteX11" fmla="*/ 1903189 w 2131327"/>
              <a:gd name="connsiteY11" fmla="*/ 2430855 h 2767521"/>
              <a:gd name="connsiteX12" fmla="*/ 2077294 w 2131327"/>
              <a:gd name="connsiteY12" fmla="*/ 2332950 h 2767521"/>
              <a:gd name="connsiteX13" fmla="*/ 2131327 w 2131327"/>
              <a:gd name="connsiteY13" fmla="*/ 2046623 h 2767521"/>
              <a:gd name="connsiteX14" fmla="*/ 1866243 w 2131327"/>
              <a:gd name="connsiteY14" fmla="*/ 1986124 h 2767521"/>
              <a:gd name="connsiteX15" fmla="*/ 1496327 w 2131327"/>
              <a:gd name="connsiteY15" fmla="*/ 1972270 h 2767521"/>
              <a:gd name="connsiteX16" fmla="*/ 1190603 w 2131327"/>
              <a:gd name="connsiteY16" fmla="*/ 1957030 h 2767521"/>
              <a:gd name="connsiteX17" fmla="*/ 1052058 w 2131327"/>
              <a:gd name="connsiteY17" fmla="*/ 1887757 h 2767521"/>
              <a:gd name="connsiteX18" fmla="*/ 865022 w 2131327"/>
              <a:gd name="connsiteY18" fmla="*/ 1617594 h 2767521"/>
              <a:gd name="connsiteX0" fmla="*/ 865022 w 2131327"/>
              <a:gd name="connsiteY0" fmla="*/ 1617594 h 2878357"/>
              <a:gd name="connsiteX1" fmla="*/ 539440 w 2131327"/>
              <a:gd name="connsiteY1" fmla="*/ 1582957 h 2878357"/>
              <a:gd name="connsiteX2" fmla="*/ 366258 w 2131327"/>
              <a:gd name="connsiteY2" fmla="*/ 1554786 h 2878357"/>
              <a:gd name="connsiteX3" fmla="*/ 524200 w 2131327"/>
              <a:gd name="connsiteY3" fmla="*/ 975204 h 2878357"/>
              <a:gd name="connsiteX4" fmla="*/ 443843 w 2131327"/>
              <a:gd name="connsiteY4" fmla="*/ 808026 h 2878357"/>
              <a:gd name="connsiteX5" fmla="*/ 553720 w 2131327"/>
              <a:gd name="connsiteY5" fmla="*/ 614679 h 2878357"/>
              <a:gd name="connsiteX6" fmla="*/ 259080 w 2131327"/>
              <a:gd name="connsiteY6" fmla="*/ 193040 h 2878357"/>
              <a:gd name="connsiteX7" fmla="*/ 0 w 2131327"/>
              <a:gd name="connsiteY7" fmla="*/ 0 h 2878357"/>
              <a:gd name="connsiteX8" fmla="*/ 12967 w 2131327"/>
              <a:gd name="connsiteY8" fmla="*/ 1936248 h 2878357"/>
              <a:gd name="connsiteX9" fmla="*/ 1542509 w 2131327"/>
              <a:gd name="connsiteY9" fmla="*/ 2878357 h 2878357"/>
              <a:gd name="connsiteX10" fmla="*/ 1708302 w 2131327"/>
              <a:gd name="connsiteY10" fmla="*/ 2767521 h 2878357"/>
              <a:gd name="connsiteX11" fmla="*/ 1903189 w 2131327"/>
              <a:gd name="connsiteY11" fmla="*/ 2430855 h 2878357"/>
              <a:gd name="connsiteX12" fmla="*/ 2077294 w 2131327"/>
              <a:gd name="connsiteY12" fmla="*/ 2332950 h 2878357"/>
              <a:gd name="connsiteX13" fmla="*/ 2131327 w 2131327"/>
              <a:gd name="connsiteY13" fmla="*/ 2046623 h 2878357"/>
              <a:gd name="connsiteX14" fmla="*/ 1866243 w 2131327"/>
              <a:gd name="connsiteY14" fmla="*/ 1986124 h 2878357"/>
              <a:gd name="connsiteX15" fmla="*/ 1496327 w 2131327"/>
              <a:gd name="connsiteY15" fmla="*/ 1972270 h 2878357"/>
              <a:gd name="connsiteX16" fmla="*/ 1190603 w 2131327"/>
              <a:gd name="connsiteY16" fmla="*/ 1957030 h 2878357"/>
              <a:gd name="connsiteX17" fmla="*/ 1052058 w 2131327"/>
              <a:gd name="connsiteY17" fmla="*/ 1887757 h 2878357"/>
              <a:gd name="connsiteX18" fmla="*/ 865022 w 2131327"/>
              <a:gd name="connsiteY18" fmla="*/ 1617594 h 2878357"/>
              <a:gd name="connsiteX0" fmla="*/ 865022 w 2131327"/>
              <a:gd name="connsiteY0" fmla="*/ 1617594 h 2878357"/>
              <a:gd name="connsiteX1" fmla="*/ 539440 w 2131327"/>
              <a:gd name="connsiteY1" fmla="*/ 1582957 h 2878357"/>
              <a:gd name="connsiteX2" fmla="*/ 366258 w 2131327"/>
              <a:gd name="connsiteY2" fmla="*/ 1554786 h 2878357"/>
              <a:gd name="connsiteX3" fmla="*/ 524200 w 2131327"/>
              <a:gd name="connsiteY3" fmla="*/ 975204 h 2878357"/>
              <a:gd name="connsiteX4" fmla="*/ 443843 w 2131327"/>
              <a:gd name="connsiteY4" fmla="*/ 808026 h 2878357"/>
              <a:gd name="connsiteX5" fmla="*/ 553720 w 2131327"/>
              <a:gd name="connsiteY5" fmla="*/ 614679 h 2878357"/>
              <a:gd name="connsiteX6" fmla="*/ 259080 w 2131327"/>
              <a:gd name="connsiteY6" fmla="*/ 193040 h 2878357"/>
              <a:gd name="connsiteX7" fmla="*/ 0 w 2131327"/>
              <a:gd name="connsiteY7" fmla="*/ 0 h 2878357"/>
              <a:gd name="connsiteX8" fmla="*/ 12967 w 2131327"/>
              <a:gd name="connsiteY8" fmla="*/ 1936248 h 2878357"/>
              <a:gd name="connsiteX9" fmla="*/ 508001 w 2131327"/>
              <a:gd name="connsiteY9" fmla="*/ 2235200 h 2878357"/>
              <a:gd name="connsiteX10" fmla="*/ 1542509 w 2131327"/>
              <a:gd name="connsiteY10" fmla="*/ 2878357 h 2878357"/>
              <a:gd name="connsiteX11" fmla="*/ 1708302 w 2131327"/>
              <a:gd name="connsiteY11" fmla="*/ 2767521 h 2878357"/>
              <a:gd name="connsiteX12" fmla="*/ 1903189 w 2131327"/>
              <a:gd name="connsiteY12" fmla="*/ 2430855 h 2878357"/>
              <a:gd name="connsiteX13" fmla="*/ 2077294 w 2131327"/>
              <a:gd name="connsiteY13" fmla="*/ 2332950 h 2878357"/>
              <a:gd name="connsiteX14" fmla="*/ 2131327 w 2131327"/>
              <a:gd name="connsiteY14" fmla="*/ 2046623 h 2878357"/>
              <a:gd name="connsiteX15" fmla="*/ 1866243 w 2131327"/>
              <a:gd name="connsiteY15" fmla="*/ 1986124 h 2878357"/>
              <a:gd name="connsiteX16" fmla="*/ 1496327 w 2131327"/>
              <a:gd name="connsiteY16" fmla="*/ 1972270 h 2878357"/>
              <a:gd name="connsiteX17" fmla="*/ 1190603 w 2131327"/>
              <a:gd name="connsiteY17" fmla="*/ 1957030 h 2878357"/>
              <a:gd name="connsiteX18" fmla="*/ 1052058 w 2131327"/>
              <a:gd name="connsiteY18" fmla="*/ 1887757 h 2878357"/>
              <a:gd name="connsiteX19" fmla="*/ 865022 w 2131327"/>
              <a:gd name="connsiteY19" fmla="*/ 1617594 h 2878357"/>
              <a:gd name="connsiteX0" fmla="*/ 865022 w 2131327"/>
              <a:gd name="connsiteY0" fmla="*/ 1617594 h 3185160"/>
              <a:gd name="connsiteX1" fmla="*/ 539440 w 2131327"/>
              <a:gd name="connsiteY1" fmla="*/ 1582957 h 3185160"/>
              <a:gd name="connsiteX2" fmla="*/ 366258 w 2131327"/>
              <a:gd name="connsiteY2" fmla="*/ 1554786 h 3185160"/>
              <a:gd name="connsiteX3" fmla="*/ 524200 w 2131327"/>
              <a:gd name="connsiteY3" fmla="*/ 975204 h 3185160"/>
              <a:gd name="connsiteX4" fmla="*/ 443843 w 2131327"/>
              <a:gd name="connsiteY4" fmla="*/ 808026 h 3185160"/>
              <a:gd name="connsiteX5" fmla="*/ 553720 w 2131327"/>
              <a:gd name="connsiteY5" fmla="*/ 614679 h 3185160"/>
              <a:gd name="connsiteX6" fmla="*/ 259080 w 2131327"/>
              <a:gd name="connsiteY6" fmla="*/ 193040 h 3185160"/>
              <a:gd name="connsiteX7" fmla="*/ 0 w 2131327"/>
              <a:gd name="connsiteY7" fmla="*/ 0 h 3185160"/>
              <a:gd name="connsiteX8" fmla="*/ 12967 w 2131327"/>
              <a:gd name="connsiteY8" fmla="*/ 1936248 h 3185160"/>
              <a:gd name="connsiteX9" fmla="*/ 1539241 w 2131327"/>
              <a:gd name="connsiteY9" fmla="*/ 3185160 h 3185160"/>
              <a:gd name="connsiteX10" fmla="*/ 1542509 w 2131327"/>
              <a:gd name="connsiteY10" fmla="*/ 2878357 h 3185160"/>
              <a:gd name="connsiteX11" fmla="*/ 1708302 w 2131327"/>
              <a:gd name="connsiteY11" fmla="*/ 2767521 h 3185160"/>
              <a:gd name="connsiteX12" fmla="*/ 1903189 w 2131327"/>
              <a:gd name="connsiteY12" fmla="*/ 2430855 h 3185160"/>
              <a:gd name="connsiteX13" fmla="*/ 2077294 w 2131327"/>
              <a:gd name="connsiteY13" fmla="*/ 2332950 h 3185160"/>
              <a:gd name="connsiteX14" fmla="*/ 2131327 w 2131327"/>
              <a:gd name="connsiteY14" fmla="*/ 2046623 h 3185160"/>
              <a:gd name="connsiteX15" fmla="*/ 1866243 w 2131327"/>
              <a:gd name="connsiteY15" fmla="*/ 1986124 h 3185160"/>
              <a:gd name="connsiteX16" fmla="*/ 1496327 w 2131327"/>
              <a:gd name="connsiteY16" fmla="*/ 1972270 h 3185160"/>
              <a:gd name="connsiteX17" fmla="*/ 1190603 w 2131327"/>
              <a:gd name="connsiteY17" fmla="*/ 1957030 h 3185160"/>
              <a:gd name="connsiteX18" fmla="*/ 1052058 w 2131327"/>
              <a:gd name="connsiteY18" fmla="*/ 1887757 h 3185160"/>
              <a:gd name="connsiteX19" fmla="*/ 865022 w 2131327"/>
              <a:gd name="connsiteY19" fmla="*/ 1617594 h 3185160"/>
              <a:gd name="connsiteX0" fmla="*/ 865022 w 2131327"/>
              <a:gd name="connsiteY0" fmla="*/ 1617594 h 3185160"/>
              <a:gd name="connsiteX1" fmla="*/ 539440 w 2131327"/>
              <a:gd name="connsiteY1" fmla="*/ 1582957 h 3185160"/>
              <a:gd name="connsiteX2" fmla="*/ 366258 w 2131327"/>
              <a:gd name="connsiteY2" fmla="*/ 1554786 h 3185160"/>
              <a:gd name="connsiteX3" fmla="*/ 524200 w 2131327"/>
              <a:gd name="connsiteY3" fmla="*/ 975204 h 3185160"/>
              <a:gd name="connsiteX4" fmla="*/ 443843 w 2131327"/>
              <a:gd name="connsiteY4" fmla="*/ 808026 h 3185160"/>
              <a:gd name="connsiteX5" fmla="*/ 553720 w 2131327"/>
              <a:gd name="connsiteY5" fmla="*/ 614679 h 3185160"/>
              <a:gd name="connsiteX6" fmla="*/ 259080 w 2131327"/>
              <a:gd name="connsiteY6" fmla="*/ 193040 h 3185160"/>
              <a:gd name="connsiteX7" fmla="*/ 0 w 2131327"/>
              <a:gd name="connsiteY7" fmla="*/ 0 h 3185160"/>
              <a:gd name="connsiteX8" fmla="*/ 12967 w 2131327"/>
              <a:gd name="connsiteY8" fmla="*/ 1936248 h 3185160"/>
              <a:gd name="connsiteX9" fmla="*/ 604521 w 2131327"/>
              <a:gd name="connsiteY9" fmla="*/ 2418079 h 3185160"/>
              <a:gd name="connsiteX10" fmla="*/ 1539241 w 2131327"/>
              <a:gd name="connsiteY10" fmla="*/ 3185160 h 3185160"/>
              <a:gd name="connsiteX11" fmla="*/ 1542509 w 2131327"/>
              <a:gd name="connsiteY11" fmla="*/ 2878357 h 3185160"/>
              <a:gd name="connsiteX12" fmla="*/ 1708302 w 2131327"/>
              <a:gd name="connsiteY12" fmla="*/ 2767521 h 3185160"/>
              <a:gd name="connsiteX13" fmla="*/ 1903189 w 2131327"/>
              <a:gd name="connsiteY13" fmla="*/ 2430855 h 3185160"/>
              <a:gd name="connsiteX14" fmla="*/ 2077294 w 2131327"/>
              <a:gd name="connsiteY14" fmla="*/ 2332950 h 3185160"/>
              <a:gd name="connsiteX15" fmla="*/ 2131327 w 2131327"/>
              <a:gd name="connsiteY15" fmla="*/ 2046623 h 3185160"/>
              <a:gd name="connsiteX16" fmla="*/ 1866243 w 2131327"/>
              <a:gd name="connsiteY16" fmla="*/ 1986124 h 3185160"/>
              <a:gd name="connsiteX17" fmla="*/ 1496327 w 2131327"/>
              <a:gd name="connsiteY17" fmla="*/ 1972270 h 3185160"/>
              <a:gd name="connsiteX18" fmla="*/ 1190603 w 2131327"/>
              <a:gd name="connsiteY18" fmla="*/ 1957030 h 3185160"/>
              <a:gd name="connsiteX19" fmla="*/ 1052058 w 2131327"/>
              <a:gd name="connsiteY19" fmla="*/ 1887757 h 3185160"/>
              <a:gd name="connsiteX20" fmla="*/ 865022 w 2131327"/>
              <a:gd name="connsiteY20" fmla="*/ 1617594 h 3185160"/>
              <a:gd name="connsiteX0" fmla="*/ 865022 w 2131327"/>
              <a:gd name="connsiteY0" fmla="*/ 1617594 h 3185160"/>
              <a:gd name="connsiteX1" fmla="*/ 539440 w 2131327"/>
              <a:gd name="connsiteY1" fmla="*/ 1582957 h 3185160"/>
              <a:gd name="connsiteX2" fmla="*/ 366258 w 2131327"/>
              <a:gd name="connsiteY2" fmla="*/ 1554786 h 3185160"/>
              <a:gd name="connsiteX3" fmla="*/ 524200 w 2131327"/>
              <a:gd name="connsiteY3" fmla="*/ 975204 h 3185160"/>
              <a:gd name="connsiteX4" fmla="*/ 443843 w 2131327"/>
              <a:gd name="connsiteY4" fmla="*/ 808026 h 3185160"/>
              <a:gd name="connsiteX5" fmla="*/ 553720 w 2131327"/>
              <a:gd name="connsiteY5" fmla="*/ 614679 h 3185160"/>
              <a:gd name="connsiteX6" fmla="*/ 259080 w 2131327"/>
              <a:gd name="connsiteY6" fmla="*/ 193040 h 3185160"/>
              <a:gd name="connsiteX7" fmla="*/ 0 w 2131327"/>
              <a:gd name="connsiteY7" fmla="*/ 0 h 3185160"/>
              <a:gd name="connsiteX8" fmla="*/ 12967 w 2131327"/>
              <a:gd name="connsiteY8" fmla="*/ 1936248 h 3185160"/>
              <a:gd name="connsiteX9" fmla="*/ 1082041 w 2131327"/>
              <a:gd name="connsiteY9" fmla="*/ 3139439 h 3185160"/>
              <a:gd name="connsiteX10" fmla="*/ 1539241 w 2131327"/>
              <a:gd name="connsiteY10" fmla="*/ 3185160 h 3185160"/>
              <a:gd name="connsiteX11" fmla="*/ 1542509 w 2131327"/>
              <a:gd name="connsiteY11" fmla="*/ 2878357 h 3185160"/>
              <a:gd name="connsiteX12" fmla="*/ 1708302 w 2131327"/>
              <a:gd name="connsiteY12" fmla="*/ 2767521 h 3185160"/>
              <a:gd name="connsiteX13" fmla="*/ 1903189 w 2131327"/>
              <a:gd name="connsiteY13" fmla="*/ 2430855 h 3185160"/>
              <a:gd name="connsiteX14" fmla="*/ 2077294 w 2131327"/>
              <a:gd name="connsiteY14" fmla="*/ 2332950 h 3185160"/>
              <a:gd name="connsiteX15" fmla="*/ 2131327 w 2131327"/>
              <a:gd name="connsiteY15" fmla="*/ 2046623 h 3185160"/>
              <a:gd name="connsiteX16" fmla="*/ 1866243 w 2131327"/>
              <a:gd name="connsiteY16" fmla="*/ 1986124 h 3185160"/>
              <a:gd name="connsiteX17" fmla="*/ 1496327 w 2131327"/>
              <a:gd name="connsiteY17" fmla="*/ 1972270 h 3185160"/>
              <a:gd name="connsiteX18" fmla="*/ 1190603 w 2131327"/>
              <a:gd name="connsiteY18" fmla="*/ 1957030 h 3185160"/>
              <a:gd name="connsiteX19" fmla="*/ 1052058 w 2131327"/>
              <a:gd name="connsiteY19" fmla="*/ 1887757 h 3185160"/>
              <a:gd name="connsiteX20" fmla="*/ 865022 w 2131327"/>
              <a:gd name="connsiteY20" fmla="*/ 1617594 h 3185160"/>
              <a:gd name="connsiteX0" fmla="*/ 865022 w 2131327"/>
              <a:gd name="connsiteY0" fmla="*/ 1617594 h 3185160"/>
              <a:gd name="connsiteX1" fmla="*/ 539440 w 2131327"/>
              <a:gd name="connsiteY1" fmla="*/ 1582957 h 3185160"/>
              <a:gd name="connsiteX2" fmla="*/ 366258 w 2131327"/>
              <a:gd name="connsiteY2" fmla="*/ 1554786 h 3185160"/>
              <a:gd name="connsiteX3" fmla="*/ 524200 w 2131327"/>
              <a:gd name="connsiteY3" fmla="*/ 975204 h 3185160"/>
              <a:gd name="connsiteX4" fmla="*/ 443843 w 2131327"/>
              <a:gd name="connsiteY4" fmla="*/ 808026 h 3185160"/>
              <a:gd name="connsiteX5" fmla="*/ 553720 w 2131327"/>
              <a:gd name="connsiteY5" fmla="*/ 614679 h 3185160"/>
              <a:gd name="connsiteX6" fmla="*/ 259080 w 2131327"/>
              <a:gd name="connsiteY6" fmla="*/ 193040 h 3185160"/>
              <a:gd name="connsiteX7" fmla="*/ 0 w 2131327"/>
              <a:gd name="connsiteY7" fmla="*/ 0 h 3185160"/>
              <a:gd name="connsiteX8" fmla="*/ 12967 w 2131327"/>
              <a:gd name="connsiteY8" fmla="*/ 1936248 h 3185160"/>
              <a:gd name="connsiteX9" fmla="*/ 538481 w 2131327"/>
              <a:gd name="connsiteY9" fmla="*/ 2529839 h 3185160"/>
              <a:gd name="connsiteX10" fmla="*/ 1082041 w 2131327"/>
              <a:gd name="connsiteY10" fmla="*/ 3139439 h 3185160"/>
              <a:gd name="connsiteX11" fmla="*/ 1539241 w 2131327"/>
              <a:gd name="connsiteY11" fmla="*/ 3185160 h 3185160"/>
              <a:gd name="connsiteX12" fmla="*/ 1542509 w 2131327"/>
              <a:gd name="connsiteY12" fmla="*/ 2878357 h 3185160"/>
              <a:gd name="connsiteX13" fmla="*/ 1708302 w 2131327"/>
              <a:gd name="connsiteY13" fmla="*/ 2767521 h 3185160"/>
              <a:gd name="connsiteX14" fmla="*/ 1903189 w 2131327"/>
              <a:gd name="connsiteY14" fmla="*/ 2430855 h 3185160"/>
              <a:gd name="connsiteX15" fmla="*/ 2077294 w 2131327"/>
              <a:gd name="connsiteY15" fmla="*/ 2332950 h 3185160"/>
              <a:gd name="connsiteX16" fmla="*/ 2131327 w 2131327"/>
              <a:gd name="connsiteY16" fmla="*/ 2046623 h 3185160"/>
              <a:gd name="connsiteX17" fmla="*/ 1866243 w 2131327"/>
              <a:gd name="connsiteY17" fmla="*/ 1986124 h 3185160"/>
              <a:gd name="connsiteX18" fmla="*/ 1496327 w 2131327"/>
              <a:gd name="connsiteY18" fmla="*/ 1972270 h 3185160"/>
              <a:gd name="connsiteX19" fmla="*/ 1190603 w 2131327"/>
              <a:gd name="connsiteY19" fmla="*/ 1957030 h 3185160"/>
              <a:gd name="connsiteX20" fmla="*/ 1052058 w 2131327"/>
              <a:gd name="connsiteY20" fmla="*/ 1887757 h 3185160"/>
              <a:gd name="connsiteX21" fmla="*/ 865022 w 2131327"/>
              <a:gd name="connsiteY21" fmla="*/ 1617594 h 3185160"/>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756921 w 2131327"/>
              <a:gd name="connsiteY9" fmla="*/ 3230879 h 3230879"/>
              <a:gd name="connsiteX10" fmla="*/ 1082041 w 2131327"/>
              <a:gd name="connsiteY10" fmla="*/ 3139439 h 3230879"/>
              <a:gd name="connsiteX11" fmla="*/ 1539241 w 2131327"/>
              <a:gd name="connsiteY11" fmla="*/ 3185160 h 3230879"/>
              <a:gd name="connsiteX12" fmla="*/ 1542509 w 2131327"/>
              <a:gd name="connsiteY12" fmla="*/ 2878357 h 3230879"/>
              <a:gd name="connsiteX13" fmla="*/ 1708302 w 2131327"/>
              <a:gd name="connsiteY13" fmla="*/ 2767521 h 3230879"/>
              <a:gd name="connsiteX14" fmla="*/ 1903189 w 2131327"/>
              <a:gd name="connsiteY14" fmla="*/ 2430855 h 3230879"/>
              <a:gd name="connsiteX15" fmla="*/ 2077294 w 2131327"/>
              <a:gd name="connsiteY15" fmla="*/ 2332950 h 3230879"/>
              <a:gd name="connsiteX16" fmla="*/ 2131327 w 2131327"/>
              <a:gd name="connsiteY16" fmla="*/ 2046623 h 3230879"/>
              <a:gd name="connsiteX17" fmla="*/ 1866243 w 2131327"/>
              <a:gd name="connsiteY17" fmla="*/ 1986124 h 3230879"/>
              <a:gd name="connsiteX18" fmla="*/ 1496327 w 2131327"/>
              <a:gd name="connsiteY18" fmla="*/ 1972270 h 3230879"/>
              <a:gd name="connsiteX19" fmla="*/ 1190603 w 2131327"/>
              <a:gd name="connsiteY19" fmla="*/ 1957030 h 3230879"/>
              <a:gd name="connsiteX20" fmla="*/ 1052058 w 2131327"/>
              <a:gd name="connsiteY20" fmla="*/ 1887757 h 3230879"/>
              <a:gd name="connsiteX21" fmla="*/ 865022 w 2131327"/>
              <a:gd name="connsiteY21" fmla="*/ 1617594 h 3230879"/>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360681 w 2131327"/>
              <a:gd name="connsiteY9" fmla="*/ 2524759 h 3230879"/>
              <a:gd name="connsiteX10" fmla="*/ 756921 w 2131327"/>
              <a:gd name="connsiteY10" fmla="*/ 3230879 h 3230879"/>
              <a:gd name="connsiteX11" fmla="*/ 1082041 w 2131327"/>
              <a:gd name="connsiteY11" fmla="*/ 3139439 h 3230879"/>
              <a:gd name="connsiteX12" fmla="*/ 1539241 w 2131327"/>
              <a:gd name="connsiteY12" fmla="*/ 3185160 h 3230879"/>
              <a:gd name="connsiteX13" fmla="*/ 1542509 w 2131327"/>
              <a:gd name="connsiteY13" fmla="*/ 2878357 h 3230879"/>
              <a:gd name="connsiteX14" fmla="*/ 1708302 w 2131327"/>
              <a:gd name="connsiteY14" fmla="*/ 2767521 h 3230879"/>
              <a:gd name="connsiteX15" fmla="*/ 1903189 w 2131327"/>
              <a:gd name="connsiteY15" fmla="*/ 2430855 h 3230879"/>
              <a:gd name="connsiteX16" fmla="*/ 2077294 w 2131327"/>
              <a:gd name="connsiteY16" fmla="*/ 2332950 h 3230879"/>
              <a:gd name="connsiteX17" fmla="*/ 2131327 w 2131327"/>
              <a:gd name="connsiteY17" fmla="*/ 2046623 h 3230879"/>
              <a:gd name="connsiteX18" fmla="*/ 1866243 w 2131327"/>
              <a:gd name="connsiteY18" fmla="*/ 1986124 h 3230879"/>
              <a:gd name="connsiteX19" fmla="*/ 1496327 w 2131327"/>
              <a:gd name="connsiteY19" fmla="*/ 1972270 h 3230879"/>
              <a:gd name="connsiteX20" fmla="*/ 1190603 w 2131327"/>
              <a:gd name="connsiteY20" fmla="*/ 1957030 h 3230879"/>
              <a:gd name="connsiteX21" fmla="*/ 1052058 w 2131327"/>
              <a:gd name="connsiteY21" fmla="*/ 1887757 h 3230879"/>
              <a:gd name="connsiteX22" fmla="*/ 865022 w 2131327"/>
              <a:gd name="connsiteY22" fmla="*/ 1617594 h 3230879"/>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259081 w 2131327"/>
              <a:gd name="connsiteY9" fmla="*/ 3047999 h 3230879"/>
              <a:gd name="connsiteX10" fmla="*/ 756921 w 2131327"/>
              <a:gd name="connsiteY10" fmla="*/ 3230879 h 3230879"/>
              <a:gd name="connsiteX11" fmla="*/ 1082041 w 2131327"/>
              <a:gd name="connsiteY11" fmla="*/ 3139439 h 3230879"/>
              <a:gd name="connsiteX12" fmla="*/ 1539241 w 2131327"/>
              <a:gd name="connsiteY12" fmla="*/ 3185160 h 3230879"/>
              <a:gd name="connsiteX13" fmla="*/ 1542509 w 2131327"/>
              <a:gd name="connsiteY13" fmla="*/ 2878357 h 3230879"/>
              <a:gd name="connsiteX14" fmla="*/ 1708302 w 2131327"/>
              <a:gd name="connsiteY14" fmla="*/ 2767521 h 3230879"/>
              <a:gd name="connsiteX15" fmla="*/ 1903189 w 2131327"/>
              <a:gd name="connsiteY15" fmla="*/ 2430855 h 3230879"/>
              <a:gd name="connsiteX16" fmla="*/ 2077294 w 2131327"/>
              <a:gd name="connsiteY16" fmla="*/ 2332950 h 3230879"/>
              <a:gd name="connsiteX17" fmla="*/ 2131327 w 2131327"/>
              <a:gd name="connsiteY17" fmla="*/ 2046623 h 3230879"/>
              <a:gd name="connsiteX18" fmla="*/ 1866243 w 2131327"/>
              <a:gd name="connsiteY18" fmla="*/ 1986124 h 3230879"/>
              <a:gd name="connsiteX19" fmla="*/ 1496327 w 2131327"/>
              <a:gd name="connsiteY19" fmla="*/ 1972270 h 3230879"/>
              <a:gd name="connsiteX20" fmla="*/ 1190603 w 2131327"/>
              <a:gd name="connsiteY20" fmla="*/ 1957030 h 3230879"/>
              <a:gd name="connsiteX21" fmla="*/ 1052058 w 2131327"/>
              <a:gd name="connsiteY21" fmla="*/ 1887757 h 3230879"/>
              <a:gd name="connsiteX22" fmla="*/ 865022 w 2131327"/>
              <a:gd name="connsiteY22" fmla="*/ 1617594 h 3230879"/>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142241 w 2131327"/>
              <a:gd name="connsiteY9" fmla="*/ 2468879 h 3230879"/>
              <a:gd name="connsiteX10" fmla="*/ 259081 w 2131327"/>
              <a:gd name="connsiteY10" fmla="*/ 3047999 h 3230879"/>
              <a:gd name="connsiteX11" fmla="*/ 756921 w 2131327"/>
              <a:gd name="connsiteY11" fmla="*/ 3230879 h 3230879"/>
              <a:gd name="connsiteX12" fmla="*/ 1082041 w 2131327"/>
              <a:gd name="connsiteY12" fmla="*/ 3139439 h 3230879"/>
              <a:gd name="connsiteX13" fmla="*/ 1539241 w 2131327"/>
              <a:gd name="connsiteY13" fmla="*/ 3185160 h 3230879"/>
              <a:gd name="connsiteX14" fmla="*/ 1542509 w 2131327"/>
              <a:gd name="connsiteY14" fmla="*/ 2878357 h 3230879"/>
              <a:gd name="connsiteX15" fmla="*/ 1708302 w 2131327"/>
              <a:gd name="connsiteY15" fmla="*/ 2767521 h 3230879"/>
              <a:gd name="connsiteX16" fmla="*/ 1903189 w 2131327"/>
              <a:gd name="connsiteY16" fmla="*/ 2430855 h 3230879"/>
              <a:gd name="connsiteX17" fmla="*/ 2077294 w 2131327"/>
              <a:gd name="connsiteY17" fmla="*/ 2332950 h 3230879"/>
              <a:gd name="connsiteX18" fmla="*/ 2131327 w 2131327"/>
              <a:gd name="connsiteY18" fmla="*/ 2046623 h 3230879"/>
              <a:gd name="connsiteX19" fmla="*/ 1866243 w 2131327"/>
              <a:gd name="connsiteY19" fmla="*/ 1986124 h 3230879"/>
              <a:gd name="connsiteX20" fmla="*/ 1496327 w 2131327"/>
              <a:gd name="connsiteY20" fmla="*/ 1972270 h 3230879"/>
              <a:gd name="connsiteX21" fmla="*/ 1190603 w 2131327"/>
              <a:gd name="connsiteY21" fmla="*/ 1957030 h 3230879"/>
              <a:gd name="connsiteX22" fmla="*/ 1052058 w 2131327"/>
              <a:gd name="connsiteY22" fmla="*/ 1887757 h 3230879"/>
              <a:gd name="connsiteX23" fmla="*/ 865022 w 2131327"/>
              <a:gd name="connsiteY23" fmla="*/ 1617594 h 3230879"/>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142241 w 2131327"/>
              <a:gd name="connsiteY9" fmla="*/ 3012439 h 3230879"/>
              <a:gd name="connsiteX10" fmla="*/ 259081 w 2131327"/>
              <a:gd name="connsiteY10" fmla="*/ 3047999 h 3230879"/>
              <a:gd name="connsiteX11" fmla="*/ 756921 w 2131327"/>
              <a:gd name="connsiteY11" fmla="*/ 3230879 h 3230879"/>
              <a:gd name="connsiteX12" fmla="*/ 1082041 w 2131327"/>
              <a:gd name="connsiteY12" fmla="*/ 3139439 h 3230879"/>
              <a:gd name="connsiteX13" fmla="*/ 1539241 w 2131327"/>
              <a:gd name="connsiteY13" fmla="*/ 3185160 h 3230879"/>
              <a:gd name="connsiteX14" fmla="*/ 1542509 w 2131327"/>
              <a:gd name="connsiteY14" fmla="*/ 2878357 h 3230879"/>
              <a:gd name="connsiteX15" fmla="*/ 1708302 w 2131327"/>
              <a:gd name="connsiteY15" fmla="*/ 2767521 h 3230879"/>
              <a:gd name="connsiteX16" fmla="*/ 1903189 w 2131327"/>
              <a:gd name="connsiteY16" fmla="*/ 2430855 h 3230879"/>
              <a:gd name="connsiteX17" fmla="*/ 2077294 w 2131327"/>
              <a:gd name="connsiteY17" fmla="*/ 2332950 h 3230879"/>
              <a:gd name="connsiteX18" fmla="*/ 2131327 w 2131327"/>
              <a:gd name="connsiteY18" fmla="*/ 2046623 h 3230879"/>
              <a:gd name="connsiteX19" fmla="*/ 1866243 w 2131327"/>
              <a:gd name="connsiteY19" fmla="*/ 1986124 h 3230879"/>
              <a:gd name="connsiteX20" fmla="*/ 1496327 w 2131327"/>
              <a:gd name="connsiteY20" fmla="*/ 1972270 h 3230879"/>
              <a:gd name="connsiteX21" fmla="*/ 1190603 w 2131327"/>
              <a:gd name="connsiteY21" fmla="*/ 1957030 h 3230879"/>
              <a:gd name="connsiteX22" fmla="*/ 1052058 w 2131327"/>
              <a:gd name="connsiteY22" fmla="*/ 1887757 h 3230879"/>
              <a:gd name="connsiteX23" fmla="*/ 865022 w 2131327"/>
              <a:gd name="connsiteY23" fmla="*/ 1617594 h 3230879"/>
              <a:gd name="connsiteX0" fmla="*/ 865022 w 2131327"/>
              <a:gd name="connsiteY0" fmla="*/ 1617594 h 3230879"/>
              <a:gd name="connsiteX1" fmla="*/ 539440 w 2131327"/>
              <a:gd name="connsiteY1" fmla="*/ 1582957 h 3230879"/>
              <a:gd name="connsiteX2" fmla="*/ 366258 w 2131327"/>
              <a:gd name="connsiteY2" fmla="*/ 1554786 h 3230879"/>
              <a:gd name="connsiteX3" fmla="*/ 524200 w 2131327"/>
              <a:gd name="connsiteY3" fmla="*/ 975204 h 3230879"/>
              <a:gd name="connsiteX4" fmla="*/ 443843 w 2131327"/>
              <a:gd name="connsiteY4" fmla="*/ 808026 h 3230879"/>
              <a:gd name="connsiteX5" fmla="*/ 553720 w 2131327"/>
              <a:gd name="connsiteY5" fmla="*/ 614679 h 3230879"/>
              <a:gd name="connsiteX6" fmla="*/ 259080 w 2131327"/>
              <a:gd name="connsiteY6" fmla="*/ 193040 h 3230879"/>
              <a:gd name="connsiteX7" fmla="*/ 0 w 2131327"/>
              <a:gd name="connsiteY7" fmla="*/ 0 h 3230879"/>
              <a:gd name="connsiteX8" fmla="*/ 12967 w 2131327"/>
              <a:gd name="connsiteY8" fmla="*/ 1936248 h 3230879"/>
              <a:gd name="connsiteX9" fmla="*/ 66041 w 2131327"/>
              <a:gd name="connsiteY9" fmla="*/ 2418079 h 3230879"/>
              <a:gd name="connsiteX10" fmla="*/ 142241 w 2131327"/>
              <a:gd name="connsiteY10" fmla="*/ 3012439 h 3230879"/>
              <a:gd name="connsiteX11" fmla="*/ 259081 w 2131327"/>
              <a:gd name="connsiteY11" fmla="*/ 3047999 h 3230879"/>
              <a:gd name="connsiteX12" fmla="*/ 756921 w 2131327"/>
              <a:gd name="connsiteY12" fmla="*/ 3230879 h 3230879"/>
              <a:gd name="connsiteX13" fmla="*/ 1082041 w 2131327"/>
              <a:gd name="connsiteY13" fmla="*/ 3139439 h 3230879"/>
              <a:gd name="connsiteX14" fmla="*/ 1539241 w 2131327"/>
              <a:gd name="connsiteY14" fmla="*/ 3185160 h 3230879"/>
              <a:gd name="connsiteX15" fmla="*/ 1542509 w 2131327"/>
              <a:gd name="connsiteY15" fmla="*/ 2878357 h 3230879"/>
              <a:gd name="connsiteX16" fmla="*/ 1708302 w 2131327"/>
              <a:gd name="connsiteY16" fmla="*/ 2767521 h 3230879"/>
              <a:gd name="connsiteX17" fmla="*/ 1903189 w 2131327"/>
              <a:gd name="connsiteY17" fmla="*/ 2430855 h 3230879"/>
              <a:gd name="connsiteX18" fmla="*/ 2077294 w 2131327"/>
              <a:gd name="connsiteY18" fmla="*/ 2332950 h 3230879"/>
              <a:gd name="connsiteX19" fmla="*/ 2131327 w 2131327"/>
              <a:gd name="connsiteY19" fmla="*/ 2046623 h 3230879"/>
              <a:gd name="connsiteX20" fmla="*/ 1866243 w 2131327"/>
              <a:gd name="connsiteY20" fmla="*/ 1986124 h 3230879"/>
              <a:gd name="connsiteX21" fmla="*/ 1496327 w 2131327"/>
              <a:gd name="connsiteY21" fmla="*/ 1972270 h 3230879"/>
              <a:gd name="connsiteX22" fmla="*/ 1190603 w 2131327"/>
              <a:gd name="connsiteY22" fmla="*/ 1957030 h 3230879"/>
              <a:gd name="connsiteX23" fmla="*/ 1052058 w 2131327"/>
              <a:gd name="connsiteY23" fmla="*/ 1887757 h 3230879"/>
              <a:gd name="connsiteX24" fmla="*/ 865022 w 2131327"/>
              <a:gd name="connsiteY24" fmla="*/ 1617594 h 3230879"/>
              <a:gd name="connsiteX0" fmla="*/ 920901 w 2187206"/>
              <a:gd name="connsiteY0" fmla="*/ 1617594 h 3230879"/>
              <a:gd name="connsiteX1" fmla="*/ 595319 w 2187206"/>
              <a:gd name="connsiteY1" fmla="*/ 1582957 h 3230879"/>
              <a:gd name="connsiteX2" fmla="*/ 422137 w 2187206"/>
              <a:gd name="connsiteY2" fmla="*/ 1554786 h 3230879"/>
              <a:gd name="connsiteX3" fmla="*/ 580079 w 2187206"/>
              <a:gd name="connsiteY3" fmla="*/ 975204 h 3230879"/>
              <a:gd name="connsiteX4" fmla="*/ 499722 w 2187206"/>
              <a:gd name="connsiteY4" fmla="*/ 808026 h 3230879"/>
              <a:gd name="connsiteX5" fmla="*/ 609599 w 2187206"/>
              <a:gd name="connsiteY5" fmla="*/ 614679 h 3230879"/>
              <a:gd name="connsiteX6" fmla="*/ 314959 w 2187206"/>
              <a:gd name="connsiteY6" fmla="*/ 193040 h 3230879"/>
              <a:gd name="connsiteX7" fmla="*/ 55879 w 2187206"/>
              <a:gd name="connsiteY7" fmla="*/ 0 h 3230879"/>
              <a:gd name="connsiteX8" fmla="*/ 68846 w 2187206"/>
              <a:gd name="connsiteY8" fmla="*/ 1936248 h 3230879"/>
              <a:gd name="connsiteX9" fmla="*/ 0 w 2187206"/>
              <a:gd name="connsiteY9" fmla="*/ 3134359 h 3230879"/>
              <a:gd name="connsiteX10" fmla="*/ 198120 w 2187206"/>
              <a:gd name="connsiteY10" fmla="*/ 3012439 h 3230879"/>
              <a:gd name="connsiteX11" fmla="*/ 314960 w 2187206"/>
              <a:gd name="connsiteY11" fmla="*/ 3047999 h 3230879"/>
              <a:gd name="connsiteX12" fmla="*/ 812800 w 2187206"/>
              <a:gd name="connsiteY12" fmla="*/ 3230879 h 3230879"/>
              <a:gd name="connsiteX13" fmla="*/ 1137920 w 2187206"/>
              <a:gd name="connsiteY13" fmla="*/ 3139439 h 3230879"/>
              <a:gd name="connsiteX14" fmla="*/ 1595120 w 2187206"/>
              <a:gd name="connsiteY14" fmla="*/ 3185160 h 3230879"/>
              <a:gd name="connsiteX15" fmla="*/ 1598388 w 2187206"/>
              <a:gd name="connsiteY15" fmla="*/ 2878357 h 3230879"/>
              <a:gd name="connsiteX16" fmla="*/ 1764181 w 2187206"/>
              <a:gd name="connsiteY16" fmla="*/ 2767521 h 3230879"/>
              <a:gd name="connsiteX17" fmla="*/ 1959068 w 2187206"/>
              <a:gd name="connsiteY17" fmla="*/ 2430855 h 3230879"/>
              <a:gd name="connsiteX18" fmla="*/ 2133173 w 2187206"/>
              <a:gd name="connsiteY18" fmla="*/ 2332950 h 3230879"/>
              <a:gd name="connsiteX19" fmla="*/ 2187206 w 2187206"/>
              <a:gd name="connsiteY19" fmla="*/ 2046623 h 3230879"/>
              <a:gd name="connsiteX20" fmla="*/ 1922122 w 2187206"/>
              <a:gd name="connsiteY20" fmla="*/ 1986124 h 3230879"/>
              <a:gd name="connsiteX21" fmla="*/ 1552206 w 2187206"/>
              <a:gd name="connsiteY21" fmla="*/ 1972270 h 3230879"/>
              <a:gd name="connsiteX22" fmla="*/ 1246482 w 2187206"/>
              <a:gd name="connsiteY22" fmla="*/ 1957030 h 3230879"/>
              <a:gd name="connsiteX23" fmla="*/ 1107937 w 2187206"/>
              <a:gd name="connsiteY23" fmla="*/ 1887757 h 3230879"/>
              <a:gd name="connsiteX24" fmla="*/ 920901 w 2187206"/>
              <a:gd name="connsiteY24" fmla="*/ 1617594 h 3230879"/>
              <a:gd name="connsiteX0" fmla="*/ 920901 w 2187206"/>
              <a:gd name="connsiteY0" fmla="*/ 1617594 h 3230879"/>
              <a:gd name="connsiteX1" fmla="*/ 595319 w 2187206"/>
              <a:gd name="connsiteY1" fmla="*/ 1582957 h 3230879"/>
              <a:gd name="connsiteX2" fmla="*/ 422137 w 2187206"/>
              <a:gd name="connsiteY2" fmla="*/ 1554786 h 3230879"/>
              <a:gd name="connsiteX3" fmla="*/ 580079 w 2187206"/>
              <a:gd name="connsiteY3" fmla="*/ 975204 h 3230879"/>
              <a:gd name="connsiteX4" fmla="*/ 499722 w 2187206"/>
              <a:gd name="connsiteY4" fmla="*/ 808026 h 3230879"/>
              <a:gd name="connsiteX5" fmla="*/ 609599 w 2187206"/>
              <a:gd name="connsiteY5" fmla="*/ 614679 h 3230879"/>
              <a:gd name="connsiteX6" fmla="*/ 314959 w 2187206"/>
              <a:gd name="connsiteY6" fmla="*/ 193040 h 3230879"/>
              <a:gd name="connsiteX7" fmla="*/ 55879 w 2187206"/>
              <a:gd name="connsiteY7" fmla="*/ 0 h 3230879"/>
              <a:gd name="connsiteX8" fmla="*/ 68846 w 2187206"/>
              <a:gd name="connsiteY8" fmla="*/ 1936248 h 3230879"/>
              <a:gd name="connsiteX9" fmla="*/ 45720 w 2187206"/>
              <a:gd name="connsiteY9" fmla="*/ 2514599 h 3230879"/>
              <a:gd name="connsiteX10" fmla="*/ 0 w 2187206"/>
              <a:gd name="connsiteY10" fmla="*/ 3134359 h 3230879"/>
              <a:gd name="connsiteX11" fmla="*/ 198120 w 2187206"/>
              <a:gd name="connsiteY11" fmla="*/ 3012439 h 3230879"/>
              <a:gd name="connsiteX12" fmla="*/ 314960 w 2187206"/>
              <a:gd name="connsiteY12" fmla="*/ 3047999 h 3230879"/>
              <a:gd name="connsiteX13" fmla="*/ 812800 w 2187206"/>
              <a:gd name="connsiteY13" fmla="*/ 3230879 h 3230879"/>
              <a:gd name="connsiteX14" fmla="*/ 1137920 w 2187206"/>
              <a:gd name="connsiteY14" fmla="*/ 3139439 h 3230879"/>
              <a:gd name="connsiteX15" fmla="*/ 1595120 w 2187206"/>
              <a:gd name="connsiteY15" fmla="*/ 3185160 h 3230879"/>
              <a:gd name="connsiteX16" fmla="*/ 1598388 w 2187206"/>
              <a:gd name="connsiteY16" fmla="*/ 2878357 h 3230879"/>
              <a:gd name="connsiteX17" fmla="*/ 1764181 w 2187206"/>
              <a:gd name="connsiteY17" fmla="*/ 2767521 h 3230879"/>
              <a:gd name="connsiteX18" fmla="*/ 1959068 w 2187206"/>
              <a:gd name="connsiteY18" fmla="*/ 2430855 h 3230879"/>
              <a:gd name="connsiteX19" fmla="*/ 2133173 w 2187206"/>
              <a:gd name="connsiteY19" fmla="*/ 2332950 h 3230879"/>
              <a:gd name="connsiteX20" fmla="*/ 2187206 w 2187206"/>
              <a:gd name="connsiteY20" fmla="*/ 2046623 h 3230879"/>
              <a:gd name="connsiteX21" fmla="*/ 1922122 w 2187206"/>
              <a:gd name="connsiteY21" fmla="*/ 1986124 h 3230879"/>
              <a:gd name="connsiteX22" fmla="*/ 1552206 w 2187206"/>
              <a:gd name="connsiteY22" fmla="*/ 1972270 h 3230879"/>
              <a:gd name="connsiteX23" fmla="*/ 1246482 w 2187206"/>
              <a:gd name="connsiteY23" fmla="*/ 1957030 h 3230879"/>
              <a:gd name="connsiteX24" fmla="*/ 1107937 w 2187206"/>
              <a:gd name="connsiteY24" fmla="*/ 1887757 h 3230879"/>
              <a:gd name="connsiteX25" fmla="*/ 920901 w 2187206"/>
              <a:gd name="connsiteY25" fmla="*/ 1617594 h 3230879"/>
              <a:gd name="connsiteX0" fmla="*/ 1052981 w 2319286"/>
              <a:gd name="connsiteY0" fmla="*/ 1617594 h 3230879"/>
              <a:gd name="connsiteX1" fmla="*/ 727399 w 2319286"/>
              <a:gd name="connsiteY1" fmla="*/ 1582957 h 3230879"/>
              <a:gd name="connsiteX2" fmla="*/ 554217 w 2319286"/>
              <a:gd name="connsiteY2" fmla="*/ 1554786 h 3230879"/>
              <a:gd name="connsiteX3" fmla="*/ 712159 w 2319286"/>
              <a:gd name="connsiteY3" fmla="*/ 975204 h 3230879"/>
              <a:gd name="connsiteX4" fmla="*/ 631802 w 2319286"/>
              <a:gd name="connsiteY4" fmla="*/ 808026 h 3230879"/>
              <a:gd name="connsiteX5" fmla="*/ 741679 w 2319286"/>
              <a:gd name="connsiteY5" fmla="*/ 614679 h 3230879"/>
              <a:gd name="connsiteX6" fmla="*/ 447039 w 2319286"/>
              <a:gd name="connsiteY6" fmla="*/ 193040 h 3230879"/>
              <a:gd name="connsiteX7" fmla="*/ 187959 w 2319286"/>
              <a:gd name="connsiteY7" fmla="*/ 0 h 3230879"/>
              <a:gd name="connsiteX8" fmla="*/ 200926 w 2319286"/>
              <a:gd name="connsiteY8" fmla="*/ 1936248 h 3230879"/>
              <a:gd name="connsiteX9" fmla="*/ 0 w 2319286"/>
              <a:gd name="connsiteY9" fmla="*/ 3088639 h 3230879"/>
              <a:gd name="connsiteX10" fmla="*/ 132080 w 2319286"/>
              <a:gd name="connsiteY10" fmla="*/ 3134359 h 3230879"/>
              <a:gd name="connsiteX11" fmla="*/ 330200 w 2319286"/>
              <a:gd name="connsiteY11" fmla="*/ 3012439 h 3230879"/>
              <a:gd name="connsiteX12" fmla="*/ 447040 w 2319286"/>
              <a:gd name="connsiteY12" fmla="*/ 3047999 h 3230879"/>
              <a:gd name="connsiteX13" fmla="*/ 944880 w 2319286"/>
              <a:gd name="connsiteY13" fmla="*/ 3230879 h 3230879"/>
              <a:gd name="connsiteX14" fmla="*/ 1270000 w 2319286"/>
              <a:gd name="connsiteY14" fmla="*/ 3139439 h 3230879"/>
              <a:gd name="connsiteX15" fmla="*/ 1727200 w 2319286"/>
              <a:gd name="connsiteY15" fmla="*/ 3185160 h 3230879"/>
              <a:gd name="connsiteX16" fmla="*/ 1730468 w 2319286"/>
              <a:gd name="connsiteY16" fmla="*/ 2878357 h 3230879"/>
              <a:gd name="connsiteX17" fmla="*/ 1896261 w 2319286"/>
              <a:gd name="connsiteY17" fmla="*/ 2767521 h 3230879"/>
              <a:gd name="connsiteX18" fmla="*/ 2091148 w 2319286"/>
              <a:gd name="connsiteY18" fmla="*/ 2430855 h 3230879"/>
              <a:gd name="connsiteX19" fmla="*/ 2265253 w 2319286"/>
              <a:gd name="connsiteY19" fmla="*/ 2332950 h 3230879"/>
              <a:gd name="connsiteX20" fmla="*/ 2319286 w 2319286"/>
              <a:gd name="connsiteY20" fmla="*/ 2046623 h 3230879"/>
              <a:gd name="connsiteX21" fmla="*/ 2054202 w 2319286"/>
              <a:gd name="connsiteY21" fmla="*/ 1986124 h 3230879"/>
              <a:gd name="connsiteX22" fmla="*/ 1684286 w 2319286"/>
              <a:gd name="connsiteY22" fmla="*/ 1972270 h 3230879"/>
              <a:gd name="connsiteX23" fmla="*/ 1378562 w 2319286"/>
              <a:gd name="connsiteY23" fmla="*/ 1957030 h 3230879"/>
              <a:gd name="connsiteX24" fmla="*/ 1240017 w 2319286"/>
              <a:gd name="connsiteY24" fmla="*/ 1887757 h 3230879"/>
              <a:gd name="connsiteX25" fmla="*/ 1052981 w 2319286"/>
              <a:gd name="connsiteY25" fmla="*/ 1617594 h 3230879"/>
              <a:gd name="connsiteX0" fmla="*/ 1052981 w 2319286"/>
              <a:gd name="connsiteY0" fmla="*/ 1617594 h 3230879"/>
              <a:gd name="connsiteX1" fmla="*/ 727399 w 2319286"/>
              <a:gd name="connsiteY1" fmla="*/ 1582957 h 3230879"/>
              <a:gd name="connsiteX2" fmla="*/ 554217 w 2319286"/>
              <a:gd name="connsiteY2" fmla="*/ 1554786 h 3230879"/>
              <a:gd name="connsiteX3" fmla="*/ 712159 w 2319286"/>
              <a:gd name="connsiteY3" fmla="*/ 975204 h 3230879"/>
              <a:gd name="connsiteX4" fmla="*/ 631802 w 2319286"/>
              <a:gd name="connsiteY4" fmla="*/ 808026 h 3230879"/>
              <a:gd name="connsiteX5" fmla="*/ 741679 w 2319286"/>
              <a:gd name="connsiteY5" fmla="*/ 614679 h 3230879"/>
              <a:gd name="connsiteX6" fmla="*/ 447039 w 2319286"/>
              <a:gd name="connsiteY6" fmla="*/ 193040 h 3230879"/>
              <a:gd name="connsiteX7" fmla="*/ 187959 w 2319286"/>
              <a:gd name="connsiteY7" fmla="*/ 0 h 3230879"/>
              <a:gd name="connsiteX8" fmla="*/ 200926 w 2319286"/>
              <a:gd name="connsiteY8" fmla="*/ 1936248 h 3230879"/>
              <a:gd name="connsiteX9" fmla="*/ 111760 w 2319286"/>
              <a:gd name="connsiteY9" fmla="*/ 2402839 h 3230879"/>
              <a:gd name="connsiteX10" fmla="*/ 0 w 2319286"/>
              <a:gd name="connsiteY10" fmla="*/ 3088639 h 3230879"/>
              <a:gd name="connsiteX11" fmla="*/ 132080 w 2319286"/>
              <a:gd name="connsiteY11" fmla="*/ 3134359 h 3230879"/>
              <a:gd name="connsiteX12" fmla="*/ 330200 w 2319286"/>
              <a:gd name="connsiteY12" fmla="*/ 3012439 h 3230879"/>
              <a:gd name="connsiteX13" fmla="*/ 447040 w 2319286"/>
              <a:gd name="connsiteY13" fmla="*/ 3047999 h 3230879"/>
              <a:gd name="connsiteX14" fmla="*/ 944880 w 2319286"/>
              <a:gd name="connsiteY14" fmla="*/ 3230879 h 3230879"/>
              <a:gd name="connsiteX15" fmla="*/ 1270000 w 2319286"/>
              <a:gd name="connsiteY15" fmla="*/ 3139439 h 3230879"/>
              <a:gd name="connsiteX16" fmla="*/ 1727200 w 2319286"/>
              <a:gd name="connsiteY16" fmla="*/ 3185160 h 3230879"/>
              <a:gd name="connsiteX17" fmla="*/ 1730468 w 2319286"/>
              <a:gd name="connsiteY17" fmla="*/ 2878357 h 3230879"/>
              <a:gd name="connsiteX18" fmla="*/ 1896261 w 2319286"/>
              <a:gd name="connsiteY18" fmla="*/ 2767521 h 3230879"/>
              <a:gd name="connsiteX19" fmla="*/ 2091148 w 2319286"/>
              <a:gd name="connsiteY19" fmla="*/ 2430855 h 3230879"/>
              <a:gd name="connsiteX20" fmla="*/ 2265253 w 2319286"/>
              <a:gd name="connsiteY20" fmla="*/ 2332950 h 3230879"/>
              <a:gd name="connsiteX21" fmla="*/ 2319286 w 2319286"/>
              <a:gd name="connsiteY21" fmla="*/ 2046623 h 3230879"/>
              <a:gd name="connsiteX22" fmla="*/ 2054202 w 2319286"/>
              <a:gd name="connsiteY22" fmla="*/ 1986124 h 3230879"/>
              <a:gd name="connsiteX23" fmla="*/ 1684286 w 2319286"/>
              <a:gd name="connsiteY23" fmla="*/ 1972270 h 3230879"/>
              <a:gd name="connsiteX24" fmla="*/ 1378562 w 2319286"/>
              <a:gd name="connsiteY24" fmla="*/ 1957030 h 3230879"/>
              <a:gd name="connsiteX25" fmla="*/ 1240017 w 2319286"/>
              <a:gd name="connsiteY25" fmla="*/ 1887757 h 3230879"/>
              <a:gd name="connsiteX26" fmla="*/ 1052981 w 2319286"/>
              <a:gd name="connsiteY26" fmla="*/ 1617594 h 3230879"/>
              <a:gd name="connsiteX0" fmla="*/ 1210461 w 2476766"/>
              <a:gd name="connsiteY0" fmla="*/ 1617594 h 3230879"/>
              <a:gd name="connsiteX1" fmla="*/ 884879 w 2476766"/>
              <a:gd name="connsiteY1" fmla="*/ 1582957 h 3230879"/>
              <a:gd name="connsiteX2" fmla="*/ 711697 w 2476766"/>
              <a:gd name="connsiteY2" fmla="*/ 1554786 h 3230879"/>
              <a:gd name="connsiteX3" fmla="*/ 869639 w 2476766"/>
              <a:gd name="connsiteY3" fmla="*/ 975204 h 3230879"/>
              <a:gd name="connsiteX4" fmla="*/ 789282 w 2476766"/>
              <a:gd name="connsiteY4" fmla="*/ 808026 h 3230879"/>
              <a:gd name="connsiteX5" fmla="*/ 899159 w 2476766"/>
              <a:gd name="connsiteY5" fmla="*/ 614679 h 3230879"/>
              <a:gd name="connsiteX6" fmla="*/ 604519 w 2476766"/>
              <a:gd name="connsiteY6" fmla="*/ 193040 h 3230879"/>
              <a:gd name="connsiteX7" fmla="*/ 345439 w 2476766"/>
              <a:gd name="connsiteY7" fmla="*/ 0 h 3230879"/>
              <a:gd name="connsiteX8" fmla="*/ 358406 w 2476766"/>
              <a:gd name="connsiteY8" fmla="*/ 1936248 h 3230879"/>
              <a:gd name="connsiteX9" fmla="*/ 0 w 2476766"/>
              <a:gd name="connsiteY9" fmla="*/ 3195319 h 3230879"/>
              <a:gd name="connsiteX10" fmla="*/ 157480 w 2476766"/>
              <a:gd name="connsiteY10" fmla="*/ 3088639 h 3230879"/>
              <a:gd name="connsiteX11" fmla="*/ 289560 w 2476766"/>
              <a:gd name="connsiteY11" fmla="*/ 3134359 h 3230879"/>
              <a:gd name="connsiteX12" fmla="*/ 487680 w 2476766"/>
              <a:gd name="connsiteY12" fmla="*/ 3012439 h 3230879"/>
              <a:gd name="connsiteX13" fmla="*/ 604520 w 2476766"/>
              <a:gd name="connsiteY13" fmla="*/ 3047999 h 3230879"/>
              <a:gd name="connsiteX14" fmla="*/ 1102360 w 2476766"/>
              <a:gd name="connsiteY14" fmla="*/ 3230879 h 3230879"/>
              <a:gd name="connsiteX15" fmla="*/ 1427480 w 2476766"/>
              <a:gd name="connsiteY15" fmla="*/ 3139439 h 3230879"/>
              <a:gd name="connsiteX16" fmla="*/ 1884680 w 2476766"/>
              <a:gd name="connsiteY16" fmla="*/ 3185160 h 3230879"/>
              <a:gd name="connsiteX17" fmla="*/ 1887948 w 2476766"/>
              <a:gd name="connsiteY17" fmla="*/ 2878357 h 3230879"/>
              <a:gd name="connsiteX18" fmla="*/ 2053741 w 2476766"/>
              <a:gd name="connsiteY18" fmla="*/ 2767521 h 3230879"/>
              <a:gd name="connsiteX19" fmla="*/ 2248628 w 2476766"/>
              <a:gd name="connsiteY19" fmla="*/ 2430855 h 3230879"/>
              <a:gd name="connsiteX20" fmla="*/ 2422733 w 2476766"/>
              <a:gd name="connsiteY20" fmla="*/ 2332950 h 3230879"/>
              <a:gd name="connsiteX21" fmla="*/ 2476766 w 2476766"/>
              <a:gd name="connsiteY21" fmla="*/ 2046623 h 3230879"/>
              <a:gd name="connsiteX22" fmla="*/ 2211682 w 2476766"/>
              <a:gd name="connsiteY22" fmla="*/ 1986124 h 3230879"/>
              <a:gd name="connsiteX23" fmla="*/ 1841766 w 2476766"/>
              <a:gd name="connsiteY23" fmla="*/ 1972270 h 3230879"/>
              <a:gd name="connsiteX24" fmla="*/ 1536042 w 2476766"/>
              <a:gd name="connsiteY24" fmla="*/ 1957030 h 3230879"/>
              <a:gd name="connsiteX25" fmla="*/ 1397497 w 2476766"/>
              <a:gd name="connsiteY25" fmla="*/ 1887757 h 3230879"/>
              <a:gd name="connsiteX26" fmla="*/ 1210461 w 2476766"/>
              <a:gd name="connsiteY26" fmla="*/ 1617594 h 3230879"/>
              <a:gd name="connsiteX0" fmla="*/ 1210461 w 2476766"/>
              <a:gd name="connsiteY0" fmla="*/ 1617594 h 3230879"/>
              <a:gd name="connsiteX1" fmla="*/ 884879 w 2476766"/>
              <a:gd name="connsiteY1" fmla="*/ 1582957 h 3230879"/>
              <a:gd name="connsiteX2" fmla="*/ 711697 w 2476766"/>
              <a:gd name="connsiteY2" fmla="*/ 1554786 h 3230879"/>
              <a:gd name="connsiteX3" fmla="*/ 869639 w 2476766"/>
              <a:gd name="connsiteY3" fmla="*/ 975204 h 3230879"/>
              <a:gd name="connsiteX4" fmla="*/ 789282 w 2476766"/>
              <a:gd name="connsiteY4" fmla="*/ 808026 h 3230879"/>
              <a:gd name="connsiteX5" fmla="*/ 899159 w 2476766"/>
              <a:gd name="connsiteY5" fmla="*/ 614679 h 3230879"/>
              <a:gd name="connsiteX6" fmla="*/ 604519 w 2476766"/>
              <a:gd name="connsiteY6" fmla="*/ 193040 h 3230879"/>
              <a:gd name="connsiteX7" fmla="*/ 345439 w 2476766"/>
              <a:gd name="connsiteY7" fmla="*/ 0 h 3230879"/>
              <a:gd name="connsiteX8" fmla="*/ 358406 w 2476766"/>
              <a:gd name="connsiteY8" fmla="*/ 1936248 h 3230879"/>
              <a:gd name="connsiteX9" fmla="*/ 218440 w 2476766"/>
              <a:gd name="connsiteY9" fmla="*/ 2428239 h 3230879"/>
              <a:gd name="connsiteX10" fmla="*/ 0 w 2476766"/>
              <a:gd name="connsiteY10" fmla="*/ 3195319 h 3230879"/>
              <a:gd name="connsiteX11" fmla="*/ 157480 w 2476766"/>
              <a:gd name="connsiteY11" fmla="*/ 3088639 h 3230879"/>
              <a:gd name="connsiteX12" fmla="*/ 289560 w 2476766"/>
              <a:gd name="connsiteY12" fmla="*/ 3134359 h 3230879"/>
              <a:gd name="connsiteX13" fmla="*/ 487680 w 2476766"/>
              <a:gd name="connsiteY13" fmla="*/ 3012439 h 3230879"/>
              <a:gd name="connsiteX14" fmla="*/ 604520 w 2476766"/>
              <a:gd name="connsiteY14" fmla="*/ 3047999 h 3230879"/>
              <a:gd name="connsiteX15" fmla="*/ 1102360 w 2476766"/>
              <a:gd name="connsiteY15" fmla="*/ 3230879 h 3230879"/>
              <a:gd name="connsiteX16" fmla="*/ 1427480 w 2476766"/>
              <a:gd name="connsiteY16" fmla="*/ 3139439 h 3230879"/>
              <a:gd name="connsiteX17" fmla="*/ 1884680 w 2476766"/>
              <a:gd name="connsiteY17" fmla="*/ 3185160 h 3230879"/>
              <a:gd name="connsiteX18" fmla="*/ 1887948 w 2476766"/>
              <a:gd name="connsiteY18" fmla="*/ 2878357 h 3230879"/>
              <a:gd name="connsiteX19" fmla="*/ 2053741 w 2476766"/>
              <a:gd name="connsiteY19" fmla="*/ 2767521 h 3230879"/>
              <a:gd name="connsiteX20" fmla="*/ 2248628 w 2476766"/>
              <a:gd name="connsiteY20" fmla="*/ 2430855 h 3230879"/>
              <a:gd name="connsiteX21" fmla="*/ 2422733 w 2476766"/>
              <a:gd name="connsiteY21" fmla="*/ 2332950 h 3230879"/>
              <a:gd name="connsiteX22" fmla="*/ 2476766 w 2476766"/>
              <a:gd name="connsiteY22" fmla="*/ 2046623 h 3230879"/>
              <a:gd name="connsiteX23" fmla="*/ 2211682 w 2476766"/>
              <a:gd name="connsiteY23" fmla="*/ 1986124 h 3230879"/>
              <a:gd name="connsiteX24" fmla="*/ 1841766 w 2476766"/>
              <a:gd name="connsiteY24" fmla="*/ 1972270 h 3230879"/>
              <a:gd name="connsiteX25" fmla="*/ 1536042 w 2476766"/>
              <a:gd name="connsiteY25" fmla="*/ 1957030 h 3230879"/>
              <a:gd name="connsiteX26" fmla="*/ 1397497 w 2476766"/>
              <a:gd name="connsiteY26" fmla="*/ 1887757 h 3230879"/>
              <a:gd name="connsiteX27" fmla="*/ 1210461 w 2476766"/>
              <a:gd name="connsiteY27" fmla="*/ 1617594 h 3230879"/>
              <a:gd name="connsiteX0" fmla="*/ 1662581 w 2928886"/>
              <a:gd name="connsiteY0" fmla="*/ 1617594 h 3230879"/>
              <a:gd name="connsiteX1" fmla="*/ 1336999 w 2928886"/>
              <a:gd name="connsiteY1" fmla="*/ 1582957 h 3230879"/>
              <a:gd name="connsiteX2" fmla="*/ 1163817 w 2928886"/>
              <a:gd name="connsiteY2" fmla="*/ 1554786 h 3230879"/>
              <a:gd name="connsiteX3" fmla="*/ 1321759 w 2928886"/>
              <a:gd name="connsiteY3" fmla="*/ 975204 h 3230879"/>
              <a:gd name="connsiteX4" fmla="*/ 1241402 w 2928886"/>
              <a:gd name="connsiteY4" fmla="*/ 808026 h 3230879"/>
              <a:gd name="connsiteX5" fmla="*/ 1351279 w 2928886"/>
              <a:gd name="connsiteY5" fmla="*/ 614679 h 3230879"/>
              <a:gd name="connsiteX6" fmla="*/ 1056639 w 2928886"/>
              <a:gd name="connsiteY6" fmla="*/ 193040 h 3230879"/>
              <a:gd name="connsiteX7" fmla="*/ 797559 w 2928886"/>
              <a:gd name="connsiteY7" fmla="*/ 0 h 3230879"/>
              <a:gd name="connsiteX8" fmla="*/ 810526 w 2928886"/>
              <a:gd name="connsiteY8" fmla="*/ 1936248 h 3230879"/>
              <a:gd name="connsiteX9" fmla="*/ 0 w 2928886"/>
              <a:gd name="connsiteY9" fmla="*/ 3047999 h 3230879"/>
              <a:gd name="connsiteX10" fmla="*/ 452120 w 2928886"/>
              <a:gd name="connsiteY10" fmla="*/ 3195319 h 3230879"/>
              <a:gd name="connsiteX11" fmla="*/ 609600 w 2928886"/>
              <a:gd name="connsiteY11" fmla="*/ 3088639 h 3230879"/>
              <a:gd name="connsiteX12" fmla="*/ 741680 w 2928886"/>
              <a:gd name="connsiteY12" fmla="*/ 3134359 h 3230879"/>
              <a:gd name="connsiteX13" fmla="*/ 939800 w 2928886"/>
              <a:gd name="connsiteY13" fmla="*/ 3012439 h 3230879"/>
              <a:gd name="connsiteX14" fmla="*/ 1056640 w 2928886"/>
              <a:gd name="connsiteY14" fmla="*/ 3047999 h 3230879"/>
              <a:gd name="connsiteX15" fmla="*/ 1554480 w 2928886"/>
              <a:gd name="connsiteY15" fmla="*/ 3230879 h 3230879"/>
              <a:gd name="connsiteX16" fmla="*/ 1879600 w 2928886"/>
              <a:gd name="connsiteY16" fmla="*/ 3139439 h 3230879"/>
              <a:gd name="connsiteX17" fmla="*/ 2336800 w 2928886"/>
              <a:gd name="connsiteY17" fmla="*/ 3185160 h 3230879"/>
              <a:gd name="connsiteX18" fmla="*/ 2340068 w 2928886"/>
              <a:gd name="connsiteY18" fmla="*/ 2878357 h 3230879"/>
              <a:gd name="connsiteX19" fmla="*/ 2505861 w 2928886"/>
              <a:gd name="connsiteY19" fmla="*/ 2767521 h 3230879"/>
              <a:gd name="connsiteX20" fmla="*/ 2700748 w 2928886"/>
              <a:gd name="connsiteY20" fmla="*/ 2430855 h 3230879"/>
              <a:gd name="connsiteX21" fmla="*/ 2874853 w 2928886"/>
              <a:gd name="connsiteY21" fmla="*/ 2332950 h 3230879"/>
              <a:gd name="connsiteX22" fmla="*/ 2928886 w 2928886"/>
              <a:gd name="connsiteY22" fmla="*/ 2046623 h 3230879"/>
              <a:gd name="connsiteX23" fmla="*/ 2663802 w 2928886"/>
              <a:gd name="connsiteY23" fmla="*/ 1986124 h 3230879"/>
              <a:gd name="connsiteX24" fmla="*/ 2293886 w 2928886"/>
              <a:gd name="connsiteY24" fmla="*/ 1972270 h 3230879"/>
              <a:gd name="connsiteX25" fmla="*/ 1988162 w 2928886"/>
              <a:gd name="connsiteY25" fmla="*/ 1957030 h 3230879"/>
              <a:gd name="connsiteX26" fmla="*/ 1849617 w 2928886"/>
              <a:gd name="connsiteY26" fmla="*/ 1887757 h 3230879"/>
              <a:gd name="connsiteX27" fmla="*/ 1662581 w 2928886"/>
              <a:gd name="connsiteY27" fmla="*/ 1617594 h 3230879"/>
              <a:gd name="connsiteX0" fmla="*/ 1662581 w 2928886"/>
              <a:gd name="connsiteY0" fmla="*/ 1617594 h 3230879"/>
              <a:gd name="connsiteX1" fmla="*/ 1336999 w 2928886"/>
              <a:gd name="connsiteY1" fmla="*/ 1582957 h 3230879"/>
              <a:gd name="connsiteX2" fmla="*/ 1163817 w 2928886"/>
              <a:gd name="connsiteY2" fmla="*/ 1554786 h 3230879"/>
              <a:gd name="connsiteX3" fmla="*/ 1321759 w 2928886"/>
              <a:gd name="connsiteY3" fmla="*/ 975204 h 3230879"/>
              <a:gd name="connsiteX4" fmla="*/ 1241402 w 2928886"/>
              <a:gd name="connsiteY4" fmla="*/ 808026 h 3230879"/>
              <a:gd name="connsiteX5" fmla="*/ 1351279 w 2928886"/>
              <a:gd name="connsiteY5" fmla="*/ 614679 h 3230879"/>
              <a:gd name="connsiteX6" fmla="*/ 1056639 w 2928886"/>
              <a:gd name="connsiteY6" fmla="*/ 193040 h 3230879"/>
              <a:gd name="connsiteX7" fmla="*/ 797559 w 2928886"/>
              <a:gd name="connsiteY7" fmla="*/ 0 h 3230879"/>
              <a:gd name="connsiteX8" fmla="*/ 810526 w 2928886"/>
              <a:gd name="connsiteY8" fmla="*/ 1936248 h 3230879"/>
              <a:gd name="connsiteX9" fmla="*/ 452120 w 2928886"/>
              <a:gd name="connsiteY9" fmla="*/ 2402839 h 3230879"/>
              <a:gd name="connsiteX10" fmla="*/ 0 w 2928886"/>
              <a:gd name="connsiteY10" fmla="*/ 3047999 h 3230879"/>
              <a:gd name="connsiteX11" fmla="*/ 452120 w 2928886"/>
              <a:gd name="connsiteY11" fmla="*/ 3195319 h 3230879"/>
              <a:gd name="connsiteX12" fmla="*/ 609600 w 2928886"/>
              <a:gd name="connsiteY12" fmla="*/ 3088639 h 3230879"/>
              <a:gd name="connsiteX13" fmla="*/ 741680 w 2928886"/>
              <a:gd name="connsiteY13" fmla="*/ 3134359 h 3230879"/>
              <a:gd name="connsiteX14" fmla="*/ 939800 w 2928886"/>
              <a:gd name="connsiteY14" fmla="*/ 3012439 h 3230879"/>
              <a:gd name="connsiteX15" fmla="*/ 1056640 w 2928886"/>
              <a:gd name="connsiteY15" fmla="*/ 3047999 h 3230879"/>
              <a:gd name="connsiteX16" fmla="*/ 1554480 w 2928886"/>
              <a:gd name="connsiteY16" fmla="*/ 3230879 h 3230879"/>
              <a:gd name="connsiteX17" fmla="*/ 1879600 w 2928886"/>
              <a:gd name="connsiteY17" fmla="*/ 3139439 h 3230879"/>
              <a:gd name="connsiteX18" fmla="*/ 2336800 w 2928886"/>
              <a:gd name="connsiteY18" fmla="*/ 3185160 h 3230879"/>
              <a:gd name="connsiteX19" fmla="*/ 2340068 w 2928886"/>
              <a:gd name="connsiteY19" fmla="*/ 2878357 h 3230879"/>
              <a:gd name="connsiteX20" fmla="*/ 2505861 w 2928886"/>
              <a:gd name="connsiteY20" fmla="*/ 2767521 h 3230879"/>
              <a:gd name="connsiteX21" fmla="*/ 2700748 w 2928886"/>
              <a:gd name="connsiteY21" fmla="*/ 2430855 h 3230879"/>
              <a:gd name="connsiteX22" fmla="*/ 2874853 w 2928886"/>
              <a:gd name="connsiteY22" fmla="*/ 2332950 h 3230879"/>
              <a:gd name="connsiteX23" fmla="*/ 2928886 w 2928886"/>
              <a:gd name="connsiteY23" fmla="*/ 2046623 h 3230879"/>
              <a:gd name="connsiteX24" fmla="*/ 2663802 w 2928886"/>
              <a:gd name="connsiteY24" fmla="*/ 1986124 h 3230879"/>
              <a:gd name="connsiteX25" fmla="*/ 2293886 w 2928886"/>
              <a:gd name="connsiteY25" fmla="*/ 1972270 h 3230879"/>
              <a:gd name="connsiteX26" fmla="*/ 1988162 w 2928886"/>
              <a:gd name="connsiteY26" fmla="*/ 1957030 h 3230879"/>
              <a:gd name="connsiteX27" fmla="*/ 1849617 w 2928886"/>
              <a:gd name="connsiteY27" fmla="*/ 1887757 h 3230879"/>
              <a:gd name="connsiteX28" fmla="*/ 1662581 w 2928886"/>
              <a:gd name="connsiteY28" fmla="*/ 1617594 h 3230879"/>
              <a:gd name="connsiteX0" fmla="*/ 1794661 w 3060966"/>
              <a:gd name="connsiteY0" fmla="*/ 1617594 h 3230879"/>
              <a:gd name="connsiteX1" fmla="*/ 1469079 w 3060966"/>
              <a:gd name="connsiteY1" fmla="*/ 1582957 h 3230879"/>
              <a:gd name="connsiteX2" fmla="*/ 1295897 w 3060966"/>
              <a:gd name="connsiteY2" fmla="*/ 1554786 h 3230879"/>
              <a:gd name="connsiteX3" fmla="*/ 1453839 w 3060966"/>
              <a:gd name="connsiteY3" fmla="*/ 975204 h 3230879"/>
              <a:gd name="connsiteX4" fmla="*/ 1373482 w 3060966"/>
              <a:gd name="connsiteY4" fmla="*/ 808026 h 3230879"/>
              <a:gd name="connsiteX5" fmla="*/ 1483359 w 3060966"/>
              <a:gd name="connsiteY5" fmla="*/ 614679 h 3230879"/>
              <a:gd name="connsiteX6" fmla="*/ 1188719 w 3060966"/>
              <a:gd name="connsiteY6" fmla="*/ 193040 h 3230879"/>
              <a:gd name="connsiteX7" fmla="*/ 929639 w 3060966"/>
              <a:gd name="connsiteY7" fmla="*/ 0 h 3230879"/>
              <a:gd name="connsiteX8" fmla="*/ 942606 w 3060966"/>
              <a:gd name="connsiteY8" fmla="*/ 1936248 h 3230879"/>
              <a:gd name="connsiteX9" fmla="*/ 0 w 3060966"/>
              <a:gd name="connsiteY9" fmla="*/ 2788919 h 3230879"/>
              <a:gd name="connsiteX10" fmla="*/ 132080 w 3060966"/>
              <a:gd name="connsiteY10" fmla="*/ 3047999 h 3230879"/>
              <a:gd name="connsiteX11" fmla="*/ 584200 w 3060966"/>
              <a:gd name="connsiteY11" fmla="*/ 3195319 h 3230879"/>
              <a:gd name="connsiteX12" fmla="*/ 741680 w 3060966"/>
              <a:gd name="connsiteY12" fmla="*/ 3088639 h 3230879"/>
              <a:gd name="connsiteX13" fmla="*/ 873760 w 3060966"/>
              <a:gd name="connsiteY13" fmla="*/ 3134359 h 3230879"/>
              <a:gd name="connsiteX14" fmla="*/ 1071880 w 3060966"/>
              <a:gd name="connsiteY14" fmla="*/ 3012439 h 3230879"/>
              <a:gd name="connsiteX15" fmla="*/ 1188720 w 3060966"/>
              <a:gd name="connsiteY15" fmla="*/ 3047999 h 3230879"/>
              <a:gd name="connsiteX16" fmla="*/ 1686560 w 3060966"/>
              <a:gd name="connsiteY16" fmla="*/ 3230879 h 3230879"/>
              <a:gd name="connsiteX17" fmla="*/ 2011680 w 3060966"/>
              <a:gd name="connsiteY17" fmla="*/ 3139439 h 3230879"/>
              <a:gd name="connsiteX18" fmla="*/ 2468880 w 3060966"/>
              <a:gd name="connsiteY18" fmla="*/ 3185160 h 3230879"/>
              <a:gd name="connsiteX19" fmla="*/ 2472148 w 3060966"/>
              <a:gd name="connsiteY19" fmla="*/ 2878357 h 3230879"/>
              <a:gd name="connsiteX20" fmla="*/ 2637941 w 3060966"/>
              <a:gd name="connsiteY20" fmla="*/ 2767521 h 3230879"/>
              <a:gd name="connsiteX21" fmla="*/ 2832828 w 3060966"/>
              <a:gd name="connsiteY21" fmla="*/ 2430855 h 3230879"/>
              <a:gd name="connsiteX22" fmla="*/ 3006933 w 3060966"/>
              <a:gd name="connsiteY22" fmla="*/ 2332950 h 3230879"/>
              <a:gd name="connsiteX23" fmla="*/ 3060966 w 3060966"/>
              <a:gd name="connsiteY23" fmla="*/ 2046623 h 3230879"/>
              <a:gd name="connsiteX24" fmla="*/ 2795882 w 3060966"/>
              <a:gd name="connsiteY24" fmla="*/ 1986124 h 3230879"/>
              <a:gd name="connsiteX25" fmla="*/ 2425966 w 3060966"/>
              <a:gd name="connsiteY25" fmla="*/ 1972270 h 3230879"/>
              <a:gd name="connsiteX26" fmla="*/ 2120242 w 3060966"/>
              <a:gd name="connsiteY26" fmla="*/ 1957030 h 3230879"/>
              <a:gd name="connsiteX27" fmla="*/ 1981697 w 3060966"/>
              <a:gd name="connsiteY27" fmla="*/ 1887757 h 3230879"/>
              <a:gd name="connsiteX28" fmla="*/ 1794661 w 3060966"/>
              <a:gd name="connsiteY28" fmla="*/ 1617594 h 3230879"/>
              <a:gd name="connsiteX0" fmla="*/ 1794661 w 3060966"/>
              <a:gd name="connsiteY0" fmla="*/ 1617594 h 3230879"/>
              <a:gd name="connsiteX1" fmla="*/ 1469079 w 3060966"/>
              <a:gd name="connsiteY1" fmla="*/ 1582957 h 3230879"/>
              <a:gd name="connsiteX2" fmla="*/ 1295897 w 3060966"/>
              <a:gd name="connsiteY2" fmla="*/ 1554786 h 3230879"/>
              <a:gd name="connsiteX3" fmla="*/ 1453839 w 3060966"/>
              <a:gd name="connsiteY3" fmla="*/ 975204 h 3230879"/>
              <a:gd name="connsiteX4" fmla="*/ 1373482 w 3060966"/>
              <a:gd name="connsiteY4" fmla="*/ 808026 h 3230879"/>
              <a:gd name="connsiteX5" fmla="*/ 1483359 w 3060966"/>
              <a:gd name="connsiteY5" fmla="*/ 614679 h 3230879"/>
              <a:gd name="connsiteX6" fmla="*/ 1188719 w 3060966"/>
              <a:gd name="connsiteY6" fmla="*/ 193040 h 3230879"/>
              <a:gd name="connsiteX7" fmla="*/ 929639 w 3060966"/>
              <a:gd name="connsiteY7" fmla="*/ 0 h 3230879"/>
              <a:gd name="connsiteX8" fmla="*/ 942606 w 3060966"/>
              <a:gd name="connsiteY8" fmla="*/ 1936248 h 3230879"/>
              <a:gd name="connsiteX9" fmla="*/ 553720 w 3060966"/>
              <a:gd name="connsiteY9" fmla="*/ 2291079 h 3230879"/>
              <a:gd name="connsiteX10" fmla="*/ 0 w 3060966"/>
              <a:gd name="connsiteY10" fmla="*/ 2788919 h 3230879"/>
              <a:gd name="connsiteX11" fmla="*/ 132080 w 3060966"/>
              <a:gd name="connsiteY11" fmla="*/ 3047999 h 3230879"/>
              <a:gd name="connsiteX12" fmla="*/ 584200 w 3060966"/>
              <a:gd name="connsiteY12" fmla="*/ 3195319 h 3230879"/>
              <a:gd name="connsiteX13" fmla="*/ 741680 w 3060966"/>
              <a:gd name="connsiteY13" fmla="*/ 3088639 h 3230879"/>
              <a:gd name="connsiteX14" fmla="*/ 873760 w 3060966"/>
              <a:gd name="connsiteY14" fmla="*/ 3134359 h 3230879"/>
              <a:gd name="connsiteX15" fmla="*/ 1071880 w 3060966"/>
              <a:gd name="connsiteY15" fmla="*/ 3012439 h 3230879"/>
              <a:gd name="connsiteX16" fmla="*/ 1188720 w 3060966"/>
              <a:gd name="connsiteY16" fmla="*/ 3047999 h 3230879"/>
              <a:gd name="connsiteX17" fmla="*/ 1686560 w 3060966"/>
              <a:gd name="connsiteY17" fmla="*/ 3230879 h 3230879"/>
              <a:gd name="connsiteX18" fmla="*/ 2011680 w 3060966"/>
              <a:gd name="connsiteY18" fmla="*/ 3139439 h 3230879"/>
              <a:gd name="connsiteX19" fmla="*/ 2468880 w 3060966"/>
              <a:gd name="connsiteY19" fmla="*/ 3185160 h 3230879"/>
              <a:gd name="connsiteX20" fmla="*/ 2472148 w 3060966"/>
              <a:gd name="connsiteY20" fmla="*/ 2878357 h 3230879"/>
              <a:gd name="connsiteX21" fmla="*/ 2637941 w 3060966"/>
              <a:gd name="connsiteY21" fmla="*/ 2767521 h 3230879"/>
              <a:gd name="connsiteX22" fmla="*/ 2832828 w 3060966"/>
              <a:gd name="connsiteY22" fmla="*/ 2430855 h 3230879"/>
              <a:gd name="connsiteX23" fmla="*/ 3006933 w 3060966"/>
              <a:gd name="connsiteY23" fmla="*/ 2332950 h 3230879"/>
              <a:gd name="connsiteX24" fmla="*/ 3060966 w 3060966"/>
              <a:gd name="connsiteY24" fmla="*/ 2046623 h 3230879"/>
              <a:gd name="connsiteX25" fmla="*/ 2795882 w 3060966"/>
              <a:gd name="connsiteY25" fmla="*/ 1986124 h 3230879"/>
              <a:gd name="connsiteX26" fmla="*/ 2425966 w 3060966"/>
              <a:gd name="connsiteY26" fmla="*/ 1972270 h 3230879"/>
              <a:gd name="connsiteX27" fmla="*/ 2120242 w 3060966"/>
              <a:gd name="connsiteY27" fmla="*/ 1957030 h 3230879"/>
              <a:gd name="connsiteX28" fmla="*/ 1981697 w 3060966"/>
              <a:gd name="connsiteY28" fmla="*/ 1887757 h 3230879"/>
              <a:gd name="connsiteX29" fmla="*/ 1794661 w 3060966"/>
              <a:gd name="connsiteY29" fmla="*/ 1617594 h 3230879"/>
              <a:gd name="connsiteX0" fmla="*/ 2180741 w 3447046"/>
              <a:gd name="connsiteY0" fmla="*/ 1617594 h 3230879"/>
              <a:gd name="connsiteX1" fmla="*/ 1855159 w 3447046"/>
              <a:gd name="connsiteY1" fmla="*/ 1582957 h 3230879"/>
              <a:gd name="connsiteX2" fmla="*/ 1681977 w 3447046"/>
              <a:gd name="connsiteY2" fmla="*/ 1554786 h 3230879"/>
              <a:gd name="connsiteX3" fmla="*/ 1839919 w 3447046"/>
              <a:gd name="connsiteY3" fmla="*/ 975204 h 3230879"/>
              <a:gd name="connsiteX4" fmla="*/ 1759562 w 3447046"/>
              <a:gd name="connsiteY4" fmla="*/ 808026 h 3230879"/>
              <a:gd name="connsiteX5" fmla="*/ 1869439 w 3447046"/>
              <a:gd name="connsiteY5" fmla="*/ 614679 h 3230879"/>
              <a:gd name="connsiteX6" fmla="*/ 1574799 w 3447046"/>
              <a:gd name="connsiteY6" fmla="*/ 193040 h 3230879"/>
              <a:gd name="connsiteX7" fmla="*/ 1315719 w 3447046"/>
              <a:gd name="connsiteY7" fmla="*/ 0 h 3230879"/>
              <a:gd name="connsiteX8" fmla="*/ 1328686 w 3447046"/>
              <a:gd name="connsiteY8" fmla="*/ 1936248 h 3230879"/>
              <a:gd name="connsiteX9" fmla="*/ 0 w 3447046"/>
              <a:gd name="connsiteY9" fmla="*/ 2611119 h 3230879"/>
              <a:gd name="connsiteX10" fmla="*/ 386080 w 3447046"/>
              <a:gd name="connsiteY10" fmla="*/ 2788919 h 3230879"/>
              <a:gd name="connsiteX11" fmla="*/ 518160 w 3447046"/>
              <a:gd name="connsiteY11" fmla="*/ 3047999 h 3230879"/>
              <a:gd name="connsiteX12" fmla="*/ 970280 w 3447046"/>
              <a:gd name="connsiteY12" fmla="*/ 3195319 h 3230879"/>
              <a:gd name="connsiteX13" fmla="*/ 1127760 w 3447046"/>
              <a:gd name="connsiteY13" fmla="*/ 3088639 h 3230879"/>
              <a:gd name="connsiteX14" fmla="*/ 1259840 w 3447046"/>
              <a:gd name="connsiteY14" fmla="*/ 3134359 h 3230879"/>
              <a:gd name="connsiteX15" fmla="*/ 1457960 w 3447046"/>
              <a:gd name="connsiteY15" fmla="*/ 3012439 h 3230879"/>
              <a:gd name="connsiteX16" fmla="*/ 1574800 w 3447046"/>
              <a:gd name="connsiteY16" fmla="*/ 3047999 h 3230879"/>
              <a:gd name="connsiteX17" fmla="*/ 2072640 w 3447046"/>
              <a:gd name="connsiteY17" fmla="*/ 3230879 h 3230879"/>
              <a:gd name="connsiteX18" fmla="*/ 2397760 w 3447046"/>
              <a:gd name="connsiteY18" fmla="*/ 3139439 h 3230879"/>
              <a:gd name="connsiteX19" fmla="*/ 2854960 w 3447046"/>
              <a:gd name="connsiteY19" fmla="*/ 3185160 h 3230879"/>
              <a:gd name="connsiteX20" fmla="*/ 2858228 w 3447046"/>
              <a:gd name="connsiteY20" fmla="*/ 2878357 h 3230879"/>
              <a:gd name="connsiteX21" fmla="*/ 3024021 w 3447046"/>
              <a:gd name="connsiteY21" fmla="*/ 2767521 h 3230879"/>
              <a:gd name="connsiteX22" fmla="*/ 3218908 w 3447046"/>
              <a:gd name="connsiteY22" fmla="*/ 2430855 h 3230879"/>
              <a:gd name="connsiteX23" fmla="*/ 3393013 w 3447046"/>
              <a:gd name="connsiteY23" fmla="*/ 2332950 h 3230879"/>
              <a:gd name="connsiteX24" fmla="*/ 3447046 w 3447046"/>
              <a:gd name="connsiteY24" fmla="*/ 2046623 h 3230879"/>
              <a:gd name="connsiteX25" fmla="*/ 3181962 w 3447046"/>
              <a:gd name="connsiteY25" fmla="*/ 1986124 h 3230879"/>
              <a:gd name="connsiteX26" fmla="*/ 2812046 w 3447046"/>
              <a:gd name="connsiteY26" fmla="*/ 1972270 h 3230879"/>
              <a:gd name="connsiteX27" fmla="*/ 2506322 w 3447046"/>
              <a:gd name="connsiteY27" fmla="*/ 1957030 h 3230879"/>
              <a:gd name="connsiteX28" fmla="*/ 2367777 w 3447046"/>
              <a:gd name="connsiteY28" fmla="*/ 1887757 h 3230879"/>
              <a:gd name="connsiteX29" fmla="*/ 2180741 w 3447046"/>
              <a:gd name="connsiteY29" fmla="*/ 1617594 h 3230879"/>
              <a:gd name="connsiteX0" fmla="*/ 2284624 w 3550929"/>
              <a:gd name="connsiteY0" fmla="*/ 1617594 h 3230879"/>
              <a:gd name="connsiteX1" fmla="*/ 1959042 w 3550929"/>
              <a:gd name="connsiteY1" fmla="*/ 1582957 h 3230879"/>
              <a:gd name="connsiteX2" fmla="*/ 1785860 w 3550929"/>
              <a:gd name="connsiteY2" fmla="*/ 1554786 h 3230879"/>
              <a:gd name="connsiteX3" fmla="*/ 1943802 w 3550929"/>
              <a:gd name="connsiteY3" fmla="*/ 975204 h 3230879"/>
              <a:gd name="connsiteX4" fmla="*/ 1863445 w 3550929"/>
              <a:gd name="connsiteY4" fmla="*/ 808026 h 3230879"/>
              <a:gd name="connsiteX5" fmla="*/ 1973322 w 3550929"/>
              <a:gd name="connsiteY5" fmla="*/ 614679 h 3230879"/>
              <a:gd name="connsiteX6" fmla="*/ 1678682 w 3550929"/>
              <a:gd name="connsiteY6" fmla="*/ 193040 h 3230879"/>
              <a:gd name="connsiteX7" fmla="*/ 1419602 w 3550929"/>
              <a:gd name="connsiteY7" fmla="*/ 0 h 3230879"/>
              <a:gd name="connsiteX8" fmla="*/ 9 w 3550929"/>
              <a:gd name="connsiteY8" fmla="*/ 2124208 h 3230879"/>
              <a:gd name="connsiteX9" fmla="*/ 103883 w 3550929"/>
              <a:gd name="connsiteY9" fmla="*/ 2611119 h 3230879"/>
              <a:gd name="connsiteX10" fmla="*/ 489963 w 3550929"/>
              <a:gd name="connsiteY10" fmla="*/ 2788919 h 3230879"/>
              <a:gd name="connsiteX11" fmla="*/ 622043 w 3550929"/>
              <a:gd name="connsiteY11" fmla="*/ 3047999 h 3230879"/>
              <a:gd name="connsiteX12" fmla="*/ 1074163 w 3550929"/>
              <a:gd name="connsiteY12" fmla="*/ 3195319 h 3230879"/>
              <a:gd name="connsiteX13" fmla="*/ 1231643 w 3550929"/>
              <a:gd name="connsiteY13" fmla="*/ 3088639 h 3230879"/>
              <a:gd name="connsiteX14" fmla="*/ 1363723 w 3550929"/>
              <a:gd name="connsiteY14" fmla="*/ 3134359 h 3230879"/>
              <a:gd name="connsiteX15" fmla="*/ 1561843 w 3550929"/>
              <a:gd name="connsiteY15" fmla="*/ 3012439 h 3230879"/>
              <a:gd name="connsiteX16" fmla="*/ 1678683 w 3550929"/>
              <a:gd name="connsiteY16" fmla="*/ 3047999 h 3230879"/>
              <a:gd name="connsiteX17" fmla="*/ 2176523 w 3550929"/>
              <a:gd name="connsiteY17" fmla="*/ 3230879 h 3230879"/>
              <a:gd name="connsiteX18" fmla="*/ 2501643 w 3550929"/>
              <a:gd name="connsiteY18" fmla="*/ 3139439 h 3230879"/>
              <a:gd name="connsiteX19" fmla="*/ 2958843 w 3550929"/>
              <a:gd name="connsiteY19" fmla="*/ 3185160 h 3230879"/>
              <a:gd name="connsiteX20" fmla="*/ 2962111 w 3550929"/>
              <a:gd name="connsiteY20" fmla="*/ 2878357 h 3230879"/>
              <a:gd name="connsiteX21" fmla="*/ 3127904 w 3550929"/>
              <a:gd name="connsiteY21" fmla="*/ 2767521 h 3230879"/>
              <a:gd name="connsiteX22" fmla="*/ 3322791 w 3550929"/>
              <a:gd name="connsiteY22" fmla="*/ 2430855 h 3230879"/>
              <a:gd name="connsiteX23" fmla="*/ 3496896 w 3550929"/>
              <a:gd name="connsiteY23" fmla="*/ 2332950 h 3230879"/>
              <a:gd name="connsiteX24" fmla="*/ 3550929 w 3550929"/>
              <a:gd name="connsiteY24" fmla="*/ 2046623 h 3230879"/>
              <a:gd name="connsiteX25" fmla="*/ 3285845 w 3550929"/>
              <a:gd name="connsiteY25" fmla="*/ 1986124 h 3230879"/>
              <a:gd name="connsiteX26" fmla="*/ 2915929 w 3550929"/>
              <a:gd name="connsiteY26" fmla="*/ 1972270 h 3230879"/>
              <a:gd name="connsiteX27" fmla="*/ 2610205 w 3550929"/>
              <a:gd name="connsiteY27" fmla="*/ 1957030 h 3230879"/>
              <a:gd name="connsiteX28" fmla="*/ 2471660 w 3550929"/>
              <a:gd name="connsiteY28" fmla="*/ 1887757 h 3230879"/>
              <a:gd name="connsiteX29" fmla="*/ 2284624 w 3550929"/>
              <a:gd name="connsiteY29" fmla="*/ 1617594 h 3230879"/>
              <a:gd name="connsiteX0" fmla="*/ 2284615 w 3550920"/>
              <a:gd name="connsiteY0" fmla="*/ 1617594 h 3230879"/>
              <a:gd name="connsiteX1" fmla="*/ 1959033 w 3550920"/>
              <a:gd name="connsiteY1" fmla="*/ 1582957 h 3230879"/>
              <a:gd name="connsiteX2" fmla="*/ 1785851 w 3550920"/>
              <a:gd name="connsiteY2" fmla="*/ 1554786 h 3230879"/>
              <a:gd name="connsiteX3" fmla="*/ 1943793 w 3550920"/>
              <a:gd name="connsiteY3" fmla="*/ 975204 h 3230879"/>
              <a:gd name="connsiteX4" fmla="*/ 1863436 w 3550920"/>
              <a:gd name="connsiteY4" fmla="*/ 808026 h 3230879"/>
              <a:gd name="connsiteX5" fmla="*/ 1973313 w 3550920"/>
              <a:gd name="connsiteY5" fmla="*/ 614679 h 3230879"/>
              <a:gd name="connsiteX6" fmla="*/ 1678673 w 3550920"/>
              <a:gd name="connsiteY6" fmla="*/ 193040 h 3230879"/>
              <a:gd name="connsiteX7" fmla="*/ 1419593 w 3550920"/>
              <a:gd name="connsiteY7" fmla="*/ 0 h 3230879"/>
              <a:gd name="connsiteX8" fmla="*/ 942075 w 3550920"/>
              <a:gd name="connsiteY8" fmla="*/ 807719 h 3230879"/>
              <a:gd name="connsiteX9" fmla="*/ 0 w 3550920"/>
              <a:gd name="connsiteY9" fmla="*/ 2124208 h 3230879"/>
              <a:gd name="connsiteX10" fmla="*/ 103874 w 3550920"/>
              <a:gd name="connsiteY10" fmla="*/ 2611119 h 3230879"/>
              <a:gd name="connsiteX11" fmla="*/ 489954 w 3550920"/>
              <a:gd name="connsiteY11" fmla="*/ 2788919 h 3230879"/>
              <a:gd name="connsiteX12" fmla="*/ 622034 w 3550920"/>
              <a:gd name="connsiteY12" fmla="*/ 3047999 h 3230879"/>
              <a:gd name="connsiteX13" fmla="*/ 1074154 w 3550920"/>
              <a:gd name="connsiteY13" fmla="*/ 3195319 h 3230879"/>
              <a:gd name="connsiteX14" fmla="*/ 1231634 w 3550920"/>
              <a:gd name="connsiteY14" fmla="*/ 3088639 h 3230879"/>
              <a:gd name="connsiteX15" fmla="*/ 1363714 w 3550920"/>
              <a:gd name="connsiteY15" fmla="*/ 3134359 h 3230879"/>
              <a:gd name="connsiteX16" fmla="*/ 1561834 w 3550920"/>
              <a:gd name="connsiteY16" fmla="*/ 3012439 h 3230879"/>
              <a:gd name="connsiteX17" fmla="*/ 1678674 w 3550920"/>
              <a:gd name="connsiteY17" fmla="*/ 3047999 h 3230879"/>
              <a:gd name="connsiteX18" fmla="*/ 2176514 w 3550920"/>
              <a:gd name="connsiteY18" fmla="*/ 3230879 h 3230879"/>
              <a:gd name="connsiteX19" fmla="*/ 2501634 w 3550920"/>
              <a:gd name="connsiteY19" fmla="*/ 3139439 h 3230879"/>
              <a:gd name="connsiteX20" fmla="*/ 2958834 w 3550920"/>
              <a:gd name="connsiteY20" fmla="*/ 3185160 h 3230879"/>
              <a:gd name="connsiteX21" fmla="*/ 2962102 w 3550920"/>
              <a:gd name="connsiteY21" fmla="*/ 2878357 h 3230879"/>
              <a:gd name="connsiteX22" fmla="*/ 3127895 w 3550920"/>
              <a:gd name="connsiteY22" fmla="*/ 2767521 h 3230879"/>
              <a:gd name="connsiteX23" fmla="*/ 3322782 w 3550920"/>
              <a:gd name="connsiteY23" fmla="*/ 2430855 h 3230879"/>
              <a:gd name="connsiteX24" fmla="*/ 3496887 w 3550920"/>
              <a:gd name="connsiteY24" fmla="*/ 2332950 h 3230879"/>
              <a:gd name="connsiteX25" fmla="*/ 3550920 w 3550920"/>
              <a:gd name="connsiteY25" fmla="*/ 2046623 h 3230879"/>
              <a:gd name="connsiteX26" fmla="*/ 3285836 w 3550920"/>
              <a:gd name="connsiteY26" fmla="*/ 1986124 h 3230879"/>
              <a:gd name="connsiteX27" fmla="*/ 2915920 w 3550920"/>
              <a:gd name="connsiteY27" fmla="*/ 1972270 h 3230879"/>
              <a:gd name="connsiteX28" fmla="*/ 2610196 w 3550920"/>
              <a:gd name="connsiteY28" fmla="*/ 1957030 h 3230879"/>
              <a:gd name="connsiteX29" fmla="*/ 2471651 w 3550920"/>
              <a:gd name="connsiteY29" fmla="*/ 1887757 h 3230879"/>
              <a:gd name="connsiteX30" fmla="*/ 2284615 w 3550920"/>
              <a:gd name="connsiteY30" fmla="*/ 1617594 h 3230879"/>
              <a:gd name="connsiteX0" fmla="*/ 2557236 w 3823541"/>
              <a:gd name="connsiteY0" fmla="*/ 1617594 h 3230879"/>
              <a:gd name="connsiteX1" fmla="*/ 2231654 w 3823541"/>
              <a:gd name="connsiteY1" fmla="*/ 1582957 h 3230879"/>
              <a:gd name="connsiteX2" fmla="*/ 2058472 w 3823541"/>
              <a:gd name="connsiteY2" fmla="*/ 1554786 h 3230879"/>
              <a:gd name="connsiteX3" fmla="*/ 2216414 w 3823541"/>
              <a:gd name="connsiteY3" fmla="*/ 975204 h 3230879"/>
              <a:gd name="connsiteX4" fmla="*/ 2136057 w 3823541"/>
              <a:gd name="connsiteY4" fmla="*/ 808026 h 3230879"/>
              <a:gd name="connsiteX5" fmla="*/ 2245934 w 3823541"/>
              <a:gd name="connsiteY5" fmla="*/ 614679 h 3230879"/>
              <a:gd name="connsiteX6" fmla="*/ 1951294 w 3823541"/>
              <a:gd name="connsiteY6" fmla="*/ 193040 h 3230879"/>
              <a:gd name="connsiteX7" fmla="*/ 1692214 w 3823541"/>
              <a:gd name="connsiteY7" fmla="*/ 0 h 3230879"/>
              <a:gd name="connsiteX8" fmla="*/ 56456 w 3823541"/>
              <a:gd name="connsiteY8" fmla="*/ 1696719 h 3230879"/>
              <a:gd name="connsiteX9" fmla="*/ 272621 w 3823541"/>
              <a:gd name="connsiteY9" fmla="*/ 2124208 h 3230879"/>
              <a:gd name="connsiteX10" fmla="*/ 376495 w 3823541"/>
              <a:gd name="connsiteY10" fmla="*/ 2611119 h 3230879"/>
              <a:gd name="connsiteX11" fmla="*/ 762575 w 3823541"/>
              <a:gd name="connsiteY11" fmla="*/ 2788919 h 3230879"/>
              <a:gd name="connsiteX12" fmla="*/ 894655 w 3823541"/>
              <a:gd name="connsiteY12" fmla="*/ 3047999 h 3230879"/>
              <a:gd name="connsiteX13" fmla="*/ 1346775 w 3823541"/>
              <a:gd name="connsiteY13" fmla="*/ 3195319 h 3230879"/>
              <a:gd name="connsiteX14" fmla="*/ 1504255 w 3823541"/>
              <a:gd name="connsiteY14" fmla="*/ 3088639 h 3230879"/>
              <a:gd name="connsiteX15" fmla="*/ 1636335 w 3823541"/>
              <a:gd name="connsiteY15" fmla="*/ 3134359 h 3230879"/>
              <a:gd name="connsiteX16" fmla="*/ 1834455 w 3823541"/>
              <a:gd name="connsiteY16" fmla="*/ 3012439 h 3230879"/>
              <a:gd name="connsiteX17" fmla="*/ 1951295 w 3823541"/>
              <a:gd name="connsiteY17" fmla="*/ 3047999 h 3230879"/>
              <a:gd name="connsiteX18" fmla="*/ 2449135 w 3823541"/>
              <a:gd name="connsiteY18" fmla="*/ 3230879 h 3230879"/>
              <a:gd name="connsiteX19" fmla="*/ 2774255 w 3823541"/>
              <a:gd name="connsiteY19" fmla="*/ 3139439 h 3230879"/>
              <a:gd name="connsiteX20" fmla="*/ 3231455 w 3823541"/>
              <a:gd name="connsiteY20" fmla="*/ 3185160 h 3230879"/>
              <a:gd name="connsiteX21" fmla="*/ 3234723 w 3823541"/>
              <a:gd name="connsiteY21" fmla="*/ 2878357 h 3230879"/>
              <a:gd name="connsiteX22" fmla="*/ 3400516 w 3823541"/>
              <a:gd name="connsiteY22" fmla="*/ 2767521 h 3230879"/>
              <a:gd name="connsiteX23" fmla="*/ 3595403 w 3823541"/>
              <a:gd name="connsiteY23" fmla="*/ 2430855 h 3230879"/>
              <a:gd name="connsiteX24" fmla="*/ 3769508 w 3823541"/>
              <a:gd name="connsiteY24" fmla="*/ 2332950 h 3230879"/>
              <a:gd name="connsiteX25" fmla="*/ 3823541 w 3823541"/>
              <a:gd name="connsiteY25" fmla="*/ 2046623 h 3230879"/>
              <a:gd name="connsiteX26" fmla="*/ 3558457 w 3823541"/>
              <a:gd name="connsiteY26" fmla="*/ 1986124 h 3230879"/>
              <a:gd name="connsiteX27" fmla="*/ 3188541 w 3823541"/>
              <a:gd name="connsiteY27" fmla="*/ 1972270 h 3230879"/>
              <a:gd name="connsiteX28" fmla="*/ 2882817 w 3823541"/>
              <a:gd name="connsiteY28" fmla="*/ 1957030 h 3230879"/>
              <a:gd name="connsiteX29" fmla="*/ 2744272 w 3823541"/>
              <a:gd name="connsiteY29" fmla="*/ 1887757 h 3230879"/>
              <a:gd name="connsiteX30" fmla="*/ 2557236 w 3823541"/>
              <a:gd name="connsiteY30" fmla="*/ 1617594 h 3230879"/>
              <a:gd name="connsiteX0" fmla="*/ 2284615 w 3550920"/>
              <a:gd name="connsiteY0" fmla="*/ 1617594 h 3230879"/>
              <a:gd name="connsiteX1" fmla="*/ 1959033 w 3550920"/>
              <a:gd name="connsiteY1" fmla="*/ 1582957 h 3230879"/>
              <a:gd name="connsiteX2" fmla="*/ 1785851 w 3550920"/>
              <a:gd name="connsiteY2" fmla="*/ 1554786 h 3230879"/>
              <a:gd name="connsiteX3" fmla="*/ 1943793 w 3550920"/>
              <a:gd name="connsiteY3" fmla="*/ 975204 h 3230879"/>
              <a:gd name="connsiteX4" fmla="*/ 1863436 w 3550920"/>
              <a:gd name="connsiteY4" fmla="*/ 808026 h 3230879"/>
              <a:gd name="connsiteX5" fmla="*/ 1973313 w 3550920"/>
              <a:gd name="connsiteY5" fmla="*/ 614679 h 3230879"/>
              <a:gd name="connsiteX6" fmla="*/ 1678673 w 3550920"/>
              <a:gd name="connsiteY6" fmla="*/ 193040 h 3230879"/>
              <a:gd name="connsiteX7" fmla="*/ 1419593 w 3550920"/>
              <a:gd name="connsiteY7" fmla="*/ 0 h 3230879"/>
              <a:gd name="connsiteX8" fmla="*/ 0 w 3550920"/>
              <a:gd name="connsiteY8" fmla="*/ 2124208 h 3230879"/>
              <a:gd name="connsiteX9" fmla="*/ 103874 w 3550920"/>
              <a:gd name="connsiteY9" fmla="*/ 2611119 h 3230879"/>
              <a:gd name="connsiteX10" fmla="*/ 489954 w 3550920"/>
              <a:gd name="connsiteY10" fmla="*/ 2788919 h 3230879"/>
              <a:gd name="connsiteX11" fmla="*/ 622034 w 3550920"/>
              <a:gd name="connsiteY11" fmla="*/ 3047999 h 3230879"/>
              <a:gd name="connsiteX12" fmla="*/ 1074154 w 3550920"/>
              <a:gd name="connsiteY12" fmla="*/ 3195319 h 3230879"/>
              <a:gd name="connsiteX13" fmla="*/ 1231634 w 3550920"/>
              <a:gd name="connsiteY13" fmla="*/ 3088639 h 3230879"/>
              <a:gd name="connsiteX14" fmla="*/ 1363714 w 3550920"/>
              <a:gd name="connsiteY14" fmla="*/ 3134359 h 3230879"/>
              <a:gd name="connsiteX15" fmla="*/ 1561834 w 3550920"/>
              <a:gd name="connsiteY15" fmla="*/ 3012439 h 3230879"/>
              <a:gd name="connsiteX16" fmla="*/ 1678674 w 3550920"/>
              <a:gd name="connsiteY16" fmla="*/ 3047999 h 3230879"/>
              <a:gd name="connsiteX17" fmla="*/ 2176514 w 3550920"/>
              <a:gd name="connsiteY17" fmla="*/ 3230879 h 3230879"/>
              <a:gd name="connsiteX18" fmla="*/ 2501634 w 3550920"/>
              <a:gd name="connsiteY18" fmla="*/ 3139439 h 3230879"/>
              <a:gd name="connsiteX19" fmla="*/ 2958834 w 3550920"/>
              <a:gd name="connsiteY19" fmla="*/ 3185160 h 3230879"/>
              <a:gd name="connsiteX20" fmla="*/ 2962102 w 3550920"/>
              <a:gd name="connsiteY20" fmla="*/ 2878357 h 3230879"/>
              <a:gd name="connsiteX21" fmla="*/ 3127895 w 3550920"/>
              <a:gd name="connsiteY21" fmla="*/ 2767521 h 3230879"/>
              <a:gd name="connsiteX22" fmla="*/ 3322782 w 3550920"/>
              <a:gd name="connsiteY22" fmla="*/ 2430855 h 3230879"/>
              <a:gd name="connsiteX23" fmla="*/ 3496887 w 3550920"/>
              <a:gd name="connsiteY23" fmla="*/ 2332950 h 3230879"/>
              <a:gd name="connsiteX24" fmla="*/ 3550920 w 3550920"/>
              <a:gd name="connsiteY24" fmla="*/ 2046623 h 3230879"/>
              <a:gd name="connsiteX25" fmla="*/ 3285836 w 3550920"/>
              <a:gd name="connsiteY25" fmla="*/ 1986124 h 3230879"/>
              <a:gd name="connsiteX26" fmla="*/ 2915920 w 3550920"/>
              <a:gd name="connsiteY26" fmla="*/ 1972270 h 3230879"/>
              <a:gd name="connsiteX27" fmla="*/ 2610196 w 3550920"/>
              <a:gd name="connsiteY27" fmla="*/ 1957030 h 3230879"/>
              <a:gd name="connsiteX28" fmla="*/ 2471651 w 3550920"/>
              <a:gd name="connsiteY28" fmla="*/ 1887757 h 3230879"/>
              <a:gd name="connsiteX29" fmla="*/ 2284615 w 3550920"/>
              <a:gd name="connsiteY29" fmla="*/ 1617594 h 3230879"/>
              <a:gd name="connsiteX0" fmla="*/ 2566690 w 3832995"/>
              <a:gd name="connsiteY0" fmla="*/ 1424554 h 3037839"/>
              <a:gd name="connsiteX1" fmla="*/ 2241108 w 3832995"/>
              <a:gd name="connsiteY1" fmla="*/ 1389917 h 3037839"/>
              <a:gd name="connsiteX2" fmla="*/ 2067926 w 3832995"/>
              <a:gd name="connsiteY2" fmla="*/ 1361746 h 3037839"/>
              <a:gd name="connsiteX3" fmla="*/ 2225868 w 3832995"/>
              <a:gd name="connsiteY3" fmla="*/ 782164 h 3037839"/>
              <a:gd name="connsiteX4" fmla="*/ 2145511 w 3832995"/>
              <a:gd name="connsiteY4" fmla="*/ 614986 h 3037839"/>
              <a:gd name="connsiteX5" fmla="*/ 2255388 w 3832995"/>
              <a:gd name="connsiteY5" fmla="*/ 421639 h 3037839"/>
              <a:gd name="connsiteX6" fmla="*/ 1960748 w 3832995"/>
              <a:gd name="connsiteY6" fmla="*/ 0 h 3037839"/>
              <a:gd name="connsiteX7" fmla="*/ 65908 w 3832995"/>
              <a:gd name="connsiteY7" fmla="*/ 1524000 h 3037839"/>
              <a:gd name="connsiteX8" fmla="*/ 282075 w 3832995"/>
              <a:gd name="connsiteY8" fmla="*/ 1931168 h 3037839"/>
              <a:gd name="connsiteX9" fmla="*/ 385949 w 3832995"/>
              <a:gd name="connsiteY9" fmla="*/ 2418079 h 3037839"/>
              <a:gd name="connsiteX10" fmla="*/ 772029 w 3832995"/>
              <a:gd name="connsiteY10" fmla="*/ 2595879 h 3037839"/>
              <a:gd name="connsiteX11" fmla="*/ 904109 w 3832995"/>
              <a:gd name="connsiteY11" fmla="*/ 2854959 h 3037839"/>
              <a:gd name="connsiteX12" fmla="*/ 1356229 w 3832995"/>
              <a:gd name="connsiteY12" fmla="*/ 3002279 h 3037839"/>
              <a:gd name="connsiteX13" fmla="*/ 1513709 w 3832995"/>
              <a:gd name="connsiteY13" fmla="*/ 2895599 h 3037839"/>
              <a:gd name="connsiteX14" fmla="*/ 1645789 w 3832995"/>
              <a:gd name="connsiteY14" fmla="*/ 2941319 h 3037839"/>
              <a:gd name="connsiteX15" fmla="*/ 1843909 w 3832995"/>
              <a:gd name="connsiteY15" fmla="*/ 2819399 h 3037839"/>
              <a:gd name="connsiteX16" fmla="*/ 1960749 w 3832995"/>
              <a:gd name="connsiteY16" fmla="*/ 2854959 h 3037839"/>
              <a:gd name="connsiteX17" fmla="*/ 2458589 w 3832995"/>
              <a:gd name="connsiteY17" fmla="*/ 3037839 h 3037839"/>
              <a:gd name="connsiteX18" fmla="*/ 2783709 w 3832995"/>
              <a:gd name="connsiteY18" fmla="*/ 2946399 h 3037839"/>
              <a:gd name="connsiteX19" fmla="*/ 3240909 w 3832995"/>
              <a:gd name="connsiteY19" fmla="*/ 2992120 h 3037839"/>
              <a:gd name="connsiteX20" fmla="*/ 3244177 w 3832995"/>
              <a:gd name="connsiteY20" fmla="*/ 2685317 h 3037839"/>
              <a:gd name="connsiteX21" fmla="*/ 3409970 w 3832995"/>
              <a:gd name="connsiteY21" fmla="*/ 2574481 h 3037839"/>
              <a:gd name="connsiteX22" fmla="*/ 3604857 w 3832995"/>
              <a:gd name="connsiteY22" fmla="*/ 2237815 h 3037839"/>
              <a:gd name="connsiteX23" fmla="*/ 3778962 w 3832995"/>
              <a:gd name="connsiteY23" fmla="*/ 2139910 h 3037839"/>
              <a:gd name="connsiteX24" fmla="*/ 3832995 w 3832995"/>
              <a:gd name="connsiteY24" fmla="*/ 1853583 h 3037839"/>
              <a:gd name="connsiteX25" fmla="*/ 3567911 w 3832995"/>
              <a:gd name="connsiteY25" fmla="*/ 1793084 h 3037839"/>
              <a:gd name="connsiteX26" fmla="*/ 3197995 w 3832995"/>
              <a:gd name="connsiteY26" fmla="*/ 1779230 h 3037839"/>
              <a:gd name="connsiteX27" fmla="*/ 2892271 w 3832995"/>
              <a:gd name="connsiteY27" fmla="*/ 1763990 h 3037839"/>
              <a:gd name="connsiteX28" fmla="*/ 2753726 w 3832995"/>
              <a:gd name="connsiteY28" fmla="*/ 1694717 h 3037839"/>
              <a:gd name="connsiteX29" fmla="*/ 2566690 w 3832995"/>
              <a:gd name="connsiteY29" fmla="*/ 1424554 h 3037839"/>
              <a:gd name="connsiteX0" fmla="*/ 2500782 w 3767087"/>
              <a:gd name="connsiteY0" fmla="*/ 1424554 h 3037839"/>
              <a:gd name="connsiteX1" fmla="*/ 2175200 w 3767087"/>
              <a:gd name="connsiteY1" fmla="*/ 1389917 h 3037839"/>
              <a:gd name="connsiteX2" fmla="*/ 2002018 w 3767087"/>
              <a:gd name="connsiteY2" fmla="*/ 1361746 h 3037839"/>
              <a:gd name="connsiteX3" fmla="*/ 2159960 w 3767087"/>
              <a:gd name="connsiteY3" fmla="*/ 782164 h 3037839"/>
              <a:gd name="connsiteX4" fmla="*/ 2079603 w 3767087"/>
              <a:gd name="connsiteY4" fmla="*/ 614986 h 3037839"/>
              <a:gd name="connsiteX5" fmla="*/ 2189480 w 3767087"/>
              <a:gd name="connsiteY5" fmla="*/ 421639 h 3037839"/>
              <a:gd name="connsiteX6" fmla="*/ 1894840 w 3767087"/>
              <a:gd name="connsiteY6" fmla="*/ 0 h 3037839"/>
              <a:gd name="connsiteX7" fmla="*/ 0 w 3767087"/>
              <a:gd name="connsiteY7" fmla="*/ 1524000 h 3037839"/>
              <a:gd name="connsiteX8" fmla="*/ 216167 w 3767087"/>
              <a:gd name="connsiteY8" fmla="*/ 1931168 h 3037839"/>
              <a:gd name="connsiteX9" fmla="*/ 320041 w 3767087"/>
              <a:gd name="connsiteY9" fmla="*/ 2418079 h 3037839"/>
              <a:gd name="connsiteX10" fmla="*/ 706121 w 3767087"/>
              <a:gd name="connsiteY10" fmla="*/ 2595879 h 3037839"/>
              <a:gd name="connsiteX11" fmla="*/ 838201 w 3767087"/>
              <a:gd name="connsiteY11" fmla="*/ 2854959 h 3037839"/>
              <a:gd name="connsiteX12" fmla="*/ 1290321 w 3767087"/>
              <a:gd name="connsiteY12" fmla="*/ 3002279 h 3037839"/>
              <a:gd name="connsiteX13" fmla="*/ 1447801 w 3767087"/>
              <a:gd name="connsiteY13" fmla="*/ 2895599 h 3037839"/>
              <a:gd name="connsiteX14" fmla="*/ 1579881 w 3767087"/>
              <a:gd name="connsiteY14" fmla="*/ 2941319 h 3037839"/>
              <a:gd name="connsiteX15" fmla="*/ 1778001 w 3767087"/>
              <a:gd name="connsiteY15" fmla="*/ 2819399 h 3037839"/>
              <a:gd name="connsiteX16" fmla="*/ 1894841 w 3767087"/>
              <a:gd name="connsiteY16" fmla="*/ 2854959 h 3037839"/>
              <a:gd name="connsiteX17" fmla="*/ 2392681 w 3767087"/>
              <a:gd name="connsiteY17" fmla="*/ 3037839 h 3037839"/>
              <a:gd name="connsiteX18" fmla="*/ 2717801 w 3767087"/>
              <a:gd name="connsiteY18" fmla="*/ 2946399 h 3037839"/>
              <a:gd name="connsiteX19" fmla="*/ 3175001 w 3767087"/>
              <a:gd name="connsiteY19" fmla="*/ 2992120 h 3037839"/>
              <a:gd name="connsiteX20" fmla="*/ 3178269 w 3767087"/>
              <a:gd name="connsiteY20" fmla="*/ 2685317 h 3037839"/>
              <a:gd name="connsiteX21" fmla="*/ 3344062 w 3767087"/>
              <a:gd name="connsiteY21" fmla="*/ 2574481 h 3037839"/>
              <a:gd name="connsiteX22" fmla="*/ 3538949 w 3767087"/>
              <a:gd name="connsiteY22" fmla="*/ 2237815 h 3037839"/>
              <a:gd name="connsiteX23" fmla="*/ 3713054 w 3767087"/>
              <a:gd name="connsiteY23" fmla="*/ 2139910 h 3037839"/>
              <a:gd name="connsiteX24" fmla="*/ 3767087 w 3767087"/>
              <a:gd name="connsiteY24" fmla="*/ 1853583 h 3037839"/>
              <a:gd name="connsiteX25" fmla="*/ 3502003 w 3767087"/>
              <a:gd name="connsiteY25" fmla="*/ 1793084 h 3037839"/>
              <a:gd name="connsiteX26" fmla="*/ 3132087 w 3767087"/>
              <a:gd name="connsiteY26" fmla="*/ 1779230 h 3037839"/>
              <a:gd name="connsiteX27" fmla="*/ 2826363 w 3767087"/>
              <a:gd name="connsiteY27" fmla="*/ 1763990 h 3037839"/>
              <a:gd name="connsiteX28" fmla="*/ 2687818 w 3767087"/>
              <a:gd name="connsiteY28" fmla="*/ 1694717 h 3037839"/>
              <a:gd name="connsiteX29" fmla="*/ 2500782 w 3767087"/>
              <a:gd name="connsiteY29" fmla="*/ 1424554 h 3037839"/>
              <a:gd name="connsiteX0" fmla="*/ 2500782 w 3767087"/>
              <a:gd name="connsiteY0" fmla="*/ 1424554 h 3037839"/>
              <a:gd name="connsiteX1" fmla="*/ 2175200 w 3767087"/>
              <a:gd name="connsiteY1" fmla="*/ 1389917 h 3037839"/>
              <a:gd name="connsiteX2" fmla="*/ 2002018 w 3767087"/>
              <a:gd name="connsiteY2" fmla="*/ 1361746 h 3037839"/>
              <a:gd name="connsiteX3" fmla="*/ 2159960 w 3767087"/>
              <a:gd name="connsiteY3" fmla="*/ 782164 h 3037839"/>
              <a:gd name="connsiteX4" fmla="*/ 2079603 w 3767087"/>
              <a:gd name="connsiteY4" fmla="*/ 614986 h 3037839"/>
              <a:gd name="connsiteX5" fmla="*/ 2189480 w 3767087"/>
              <a:gd name="connsiteY5" fmla="*/ 421639 h 3037839"/>
              <a:gd name="connsiteX6" fmla="*/ 1894840 w 3767087"/>
              <a:gd name="connsiteY6" fmla="*/ 0 h 3037839"/>
              <a:gd name="connsiteX7" fmla="*/ 0 w 3767087"/>
              <a:gd name="connsiteY7" fmla="*/ 1524000 h 3037839"/>
              <a:gd name="connsiteX8" fmla="*/ 216167 w 3767087"/>
              <a:gd name="connsiteY8" fmla="*/ 1931168 h 3037839"/>
              <a:gd name="connsiteX9" fmla="*/ 320041 w 3767087"/>
              <a:gd name="connsiteY9" fmla="*/ 2418079 h 3037839"/>
              <a:gd name="connsiteX10" fmla="*/ 706121 w 3767087"/>
              <a:gd name="connsiteY10" fmla="*/ 2595879 h 3037839"/>
              <a:gd name="connsiteX11" fmla="*/ 838201 w 3767087"/>
              <a:gd name="connsiteY11" fmla="*/ 2854959 h 3037839"/>
              <a:gd name="connsiteX12" fmla="*/ 1290321 w 3767087"/>
              <a:gd name="connsiteY12" fmla="*/ 3002279 h 3037839"/>
              <a:gd name="connsiteX13" fmla="*/ 1447801 w 3767087"/>
              <a:gd name="connsiteY13" fmla="*/ 2895599 h 3037839"/>
              <a:gd name="connsiteX14" fmla="*/ 1579881 w 3767087"/>
              <a:gd name="connsiteY14" fmla="*/ 2941319 h 3037839"/>
              <a:gd name="connsiteX15" fmla="*/ 1778001 w 3767087"/>
              <a:gd name="connsiteY15" fmla="*/ 2819399 h 3037839"/>
              <a:gd name="connsiteX16" fmla="*/ 1894841 w 3767087"/>
              <a:gd name="connsiteY16" fmla="*/ 2854959 h 3037839"/>
              <a:gd name="connsiteX17" fmla="*/ 2392681 w 3767087"/>
              <a:gd name="connsiteY17" fmla="*/ 3037839 h 3037839"/>
              <a:gd name="connsiteX18" fmla="*/ 2717801 w 3767087"/>
              <a:gd name="connsiteY18" fmla="*/ 2946399 h 3037839"/>
              <a:gd name="connsiteX19" fmla="*/ 3175001 w 3767087"/>
              <a:gd name="connsiteY19" fmla="*/ 2992120 h 3037839"/>
              <a:gd name="connsiteX20" fmla="*/ 3178269 w 3767087"/>
              <a:gd name="connsiteY20" fmla="*/ 2685317 h 3037839"/>
              <a:gd name="connsiteX21" fmla="*/ 3344062 w 3767087"/>
              <a:gd name="connsiteY21" fmla="*/ 2574481 h 3037839"/>
              <a:gd name="connsiteX22" fmla="*/ 3538949 w 3767087"/>
              <a:gd name="connsiteY22" fmla="*/ 2237815 h 3037839"/>
              <a:gd name="connsiteX23" fmla="*/ 3713054 w 3767087"/>
              <a:gd name="connsiteY23" fmla="*/ 2139910 h 3037839"/>
              <a:gd name="connsiteX24" fmla="*/ 3767087 w 3767087"/>
              <a:gd name="connsiteY24" fmla="*/ 1853583 h 3037839"/>
              <a:gd name="connsiteX25" fmla="*/ 3502003 w 3767087"/>
              <a:gd name="connsiteY25" fmla="*/ 1793084 h 3037839"/>
              <a:gd name="connsiteX26" fmla="*/ 3132087 w 3767087"/>
              <a:gd name="connsiteY26" fmla="*/ 1779230 h 3037839"/>
              <a:gd name="connsiteX27" fmla="*/ 2826363 w 3767087"/>
              <a:gd name="connsiteY27" fmla="*/ 1763990 h 3037839"/>
              <a:gd name="connsiteX28" fmla="*/ 2687818 w 3767087"/>
              <a:gd name="connsiteY28" fmla="*/ 1694717 h 3037839"/>
              <a:gd name="connsiteX29" fmla="*/ 2500782 w 3767087"/>
              <a:gd name="connsiteY29" fmla="*/ 1424554 h 3037839"/>
              <a:gd name="connsiteX0" fmla="*/ 2506497 w 3772802"/>
              <a:gd name="connsiteY0" fmla="*/ 1424554 h 3037839"/>
              <a:gd name="connsiteX1" fmla="*/ 2180915 w 3772802"/>
              <a:gd name="connsiteY1" fmla="*/ 1389917 h 3037839"/>
              <a:gd name="connsiteX2" fmla="*/ 2007733 w 3772802"/>
              <a:gd name="connsiteY2" fmla="*/ 1361746 h 3037839"/>
              <a:gd name="connsiteX3" fmla="*/ 2165675 w 3772802"/>
              <a:gd name="connsiteY3" fmla="*/ 782164 h 3037839"/>
              <a:gd name="connsiteX4" fmla="*/ 2085318 w 3772802"/>
              <a:gd name="connsiteY4" fmla="*/ 614986 h 3037839"/>
              <a:gd name="connsiteX5" fmla="*/ 2195195 w 3772802"/>
              <a:gd name="connsiteY5" fmla="*/ 421639 h 3037839"/>
              <a:gd name="connsiteX6" fmla="*/ 1900555 w 3772802"/>
              <a:gd name="connsiteY6" fmla="*/ 0 h 3037839"/>
              <a:gd name="connsiteX7" fmla="*/ 5715 w 3772802"/>
              <a:gd name="connsiteY7" fmla="*/ 1524000 h 3037839"/>
              <a:gd name="connsiteX8" fmla="*/ 221882 w 3772802"/>
              <a:gd name="connsiteY8" fmla="*/ 1931168 h 3037839"/>
              <a:gd name="connsiteX9" fmla="*/ 325756 w 3772802"/>
              <a:gd name="connsiteY9" fmla="*/ 2418079 h 3037839"/>
              <a:gd name="connsiteX10" fmla="*/ 711836 w 3772802"/>
              <a:gd name="connsiteY10" fmla="*/ 2595879 h 3037839"/>
              <a:gd name="connsiteX11" fmla="*/ 843916 w 3772802"/>
              <a:gd name="connsiteY11" fmla="*/ 2854959 h 3037839"/>
              <a:gd name="connsiteX12" fmla="*/ 1296036 w 3772802"/>
              <a:gd name="connsiteY12" fmla="*/ 3002279 h 3037839"/>
              <a:gd name="connsiteX13" fmla="*/ 1453516 w 3772802"/>
              <a:gd name="connsiteY13" fmla="*/ 2895599 h 3037839"/>
              <a:gd name="connsiteX14" fmla="*/ 1585596 w 3772802"/>
              <a:gd name="connsiteY14" fmla="*/ 2941319 h 3037839"/>
              <a:gd name="connsiteX15" fmla="*/ 1783716 w 3772802"/>
              <a:gd name="connsiteY15" fmla="*/ 2819399 h 3037839"/>
              <a:gd name="connsiteX16" fmla="*/ 1900556 w 3772802"/>
              <a:gd name="connsiteY16" fmla="*/ 2854959 h 3037839"/>
              <a:gd name="connsiteX17" fmla="*/ 2398396 w 3772802"/>
              <a:gd name="connsiteY17" fmla="*/ 3037839 h 3037839"/>
              <a:gd name="connsiteX18" fmla="*/ 2723516 w 3772802"/>
              <a:gd name="connsiteY18" fmla="*/ 2946399 h 3037839"/>
              <a:gd name="connsiteX19" fmla="*/ 3180716 w 3772802"/>
              <a:gd name="connsiteY19" fmla="*/ 2992120 h 3037839"/>
              <a:gd name="connsiteX20" fmla="*/ 3183984 w 3772802"/>
              <a:gd name="connsiteY20" fmla="*/ 2685317 h 3037839"/>
              <a:gd name="connsiteX21" fmla="*/ 3349777 w 3772802"/>
              <a:gd name="connsiteY21" fmla="*/ 2574481 h 3037839"/>
              <a:gd name="connsiteX22" fmla="*/ 3544664 w 3772802"/>
              <a:gd name="connsiteY22" fmla="*/ 2237815 h 3037839"/>
              <a:gd name="connsiteX23" fmla="*/ 3718769 w 3772802"/>
              <a:gd name="connsiteY23" fmla="*/ 2139910 h 3037839"/>
              <a:gd name="connsiteX24" fmla="*/ 3772802 w 3772802"/>
              <a:gd name="connsiteY24" fmla="*/ 1853583 h 3037839"/>
              <a:gd name="connsiteX25" fmla="*/ 3507718 w 3772802"/>
              <a:gd name="connsiteY25" fmla="*/ 1793084 h 3037839"/>
              <a:gd name="connsiteX26" fmla="*/ 3137802 w 3772802"/>
              <a:gd name="connsiteY26" fmla="*/ 1779230 h 3037839"/>
              <a:gd name="connsiteX27" fmla="*/ 2832078 w 3772802"/>
              <a:gd name="connsiteY27" fmla="*/ 1763990 h 3037839"/>
              <a:gd name="connsiteX28" fmla="*/ 2693533 w 3772802"/>
              <a:gd name="connsiteY28" fmla="*/ 1694717 h 3037839"/>
              <a:gd name="connsiteX29" fmla="*/ 2506497 w 3772802"/>
              <a:gd name="connsiteY29" fmla="*/ 1424554 h 3037839"/>
              <a:gd name="connsiteX0" fmla="*/ 2506497 w 3772802"/>
              <a:gd name="connsiteY0" fmla="*/ 1424554 h 3037839"/>
              <a:gd name="connsiteX1" fmla="*/ 2180915 w 3772802"/>
              <a:gd name="connsiteY1" fmla="*/ 1389917 h 3037839"/>
              <a:gd name="connsiteX2" fmla="*/ 2007733 w 3772802"/>
              <a:gd name="connsiteY2" fmla="*/ 1361746 h 3037839"/>
              <a:gd name="connsiteX3" fmla="*/ 2165675 w 3772802"/>
              <a:gd name="connsiteY3" fmla="*/ 782164 h 3037839"/>
              <a:gd name="connsiteX4" fmla="*/ 2085318 w 3772802"/>
              <a:gd name="connsiteY4" fmla="*/ 614986 h 3037839"/>
              <a:gd name="connsiteX5" fmla="*/ 2195195 w 3772802"/>
              <a:gd name="connsiteY5" fmla="*/ 421639 h 3037839"/>
              <a:gd name="connsiteX6" fmla="*/ 1900555 w 3772802"/>
              <a:gd name="connsiteY6" fmla="*/ 0 h 3037839"/>
              <a:gd name="connsiteX7" fmla="*/ 5715 w 3772802"/>
              <a:gd name="connsiteY7" fmla="*/ 1524000 h 3037839"/>
              <a:gd name="connsiteX8" fmla="*/ 221882 w 3772802"/>
              <a:gd name="connsiteY8" fmla="*/ 1931168 h 3037839"/>
              <a:gd name="connsiteX9" fmla="*/ 325756 w 3772802"/>
              <a:gd name="connsiteY9" fmla="*/ 2418079 h 3037839"/>
              <a:gd name="connsiteX10" fmla="*/ 711836 w 3772802"/>
              <a:gd name="connsiteY10" fmla="*/ 2595879 h 3037839"/>
              <a:gd name="connsiteX11" fmla="*/ 843916 w 3772802"/>
              <a:gd name="connsiteY11" fmla="*/ 2854959 h 3037839"/>
              <a:gd name="connsiteX12" fmla="*/ 1296036 w 3772802"/>
              <a:gd name="connsiteY12" fmla="*/ 3002279 h 3037839"/>
              <a:gd name="connsiteX13" fmla="*/ 1453516 w 3772802"/>
              <a:gd name="connsiteY13" fmla="*/ 2895599 h 3037839"/>
              <a:gd name="connsiteX14" fmla="*/ 1585596 w 3772802"/>
              <a:gd name="connsiteY14" fmla="*/ 2941319 h 3037839"/>
              <a:gd name="connsiteX15" fmla="*/ 1783716 w 3772802"/>
              <a:gd name="connsiteY15" fmla="*/ 2819399 h 3037839"/>
              <a:gd name="connsiteX16" fmla="*/ 1900556 w 3772802"/>
              <a:gd name="connsiteY16" fmla="*/ 2854959 h 3037839"/>
              <a:gd name="connsiteX17" fmla="*/ 2398396 w 3772802"/>
              <a:gd name="connsiteY17" fmla="*/ 3037839 h 3037839"/>
              <a:gd name="connsiteX18" fmla="*/ 2723516 w 3772802"/>
              <a:gd name="connsiteY18" fmla="*/ 2946399 h 3037839"/>
              <a:gd name="connsiteX19" fmla="*/ 3180716 w 3772802"/>
              <a:gd name="connsiteY19" fmla="*/ 2992120 h 3037839"/>
              <a:gd name="connsiteX20" fmla="*/ 3183984 w 3772802"/>
              <a:gd name="connsiteY20" fmla="*/ 2685317 h 3037839"/>
              <a:gd name="connsiteX21" fmla="*/ 3349777 w 3772802"/>
              <a:gd name="connsiteY21" fmla="*/ 2574481 h 3037839"/>
              <a:gd name="connsiteX22" fmla="*/ 3544664 w 3772802"/>
              <a:gd name="connsiteY22" fmla="*/ 2237815 h 3037839"/>
              <a:gd name="connsiteX23" fmla="*/ 3718769 w 3772802"/>
              <a:gd name="connsiteY23" fmla="*/ 2139910 h 3037839"/>
              <a:gd name="connsiteX24" fmla="*/ 3772802 w 3772802"/>
              <a:gd name="connsiteY24" fmla="*/ 1853583 h 3037839"/>
              <a:gd name="connsiteX25" fmla="*/ 3507718 w 3772802"/>
              <a:gd name="connsiteY25" fmla="*/ 1793084 h 3037839"/>
              <a:gd name="connsiteX26" fmla="*/ 3137802 w 3772802"/>
              <a:gd name="connsiteY26" fmla="*/ 1779230 h 3037839"/>
              <a:gd name="connsiteX27" fmla="*/ 2832078 w 3772802"/>
              <a:gd name="connsiteY27" fmla="*/ 1763990 h 3037839"/>
              <a:gd name="connsiteX28" fmla="*/ 2693533 w 3772802"/>
              <a:gd name="connsiteY28" fmla="*/ 1694717 h 3037839"/>
              <a:gd name="connsiteX29" fmla="*/ 2506497 w 3772802"/>
              <a:gd name="connsiteY29" fmla="*/ 1424554 h 3037839"/>
              <a:gd name="connsiteX0" fmla="*/ 2506497 w 3772802"/>
              <a:gd name="connsiteY0" fmla="*/ 1424554 h 3037839"/>
              <a:gd name="connsiteX1" fmla="*/ 2180915 w 3772802"/>
              <a:gd name="connsiteY1" fmla="*/ 1389917 h 3037839"/>
              <a:gd name="connsiteX2" fmla="*/ 2007733 w 3772802"/>
              <a:gd name="connsiteY2" fmla="*/ 1361746 h 3037839"/>
              <a:gd name="connsiteX3" fmla="*/ 2165675 w 3772802"/>
              <a:gd name="connsiteY3" fmla="*/ 782164 h 3037839"/>
              <a:gd name="connsiteX4" fmla="*/ 2085318 w 3772802"/>
              <a:gd name="connsiteY4" fmla="*/ 614986 h 3037839"/>
              <a:gd name="connsiteX5" fmla="*/ 2195195 w 3772802"/>
              <a:gd name="connsiteY5" fmla="*/ 421639 h 3037839"/>
              <a:gd name="connsiteX6" fmla="*/ 1900555 w 3772802"/>
              <a:gd name="connsiteY6" fmla="*/ 0 h 3037839"/>
              <a:gd name="connsiteX7" fmla="*/ 5715 w 3772802"/>
              <a:gd name="connsiteY7" fmla="*/ 1524000 h 3037839"/>
              <a:gd name="connsiteX8" fmla="*/ 221882 w 3772802"/>
              <a:gd name="connsiteY8" fmla="*/ 1931168 h 3037839"/>
              <a:gd name="connsiteX9" fmla="*/ 325756 w 3772802"/>
              <a:gd name="connsiteY9" fmla="*/ 2418079 h 3037839"/>
              <a:gd name="connsiteX10" fmla="*/ 711836 w 3772802"/>
              <a:gd name="connsiteY10" fmla="*/ 2595879 h 3037839"/>
              <a:gd name="connsiteX11" fmla="*/ 843916 w 3772802"/>
              <a:gd name="connsiteY11" fmla="*/ 2854959 h 3037839"/>
              <a:gd name="connsiteX12" fmla="*/ 1296036 w 3772802"/>
              <a:gd name="connsiteY12" fmla="*/ 3002279 h 3037839"/>
              <a:gd name="connsiteX13" fmla="*/ 1453516 w 3772802"/>
              <a:gd name="connsiteY13" fmla="*/ 2895599 h 3037839"/>
              <a:gd name="connsiteX14" fmla="*/ 1585596 w 3772802"/>
              <a:gd name="connsiteY14" fmla="*/ 2941319 h 3037839"/>
              <a:gd name="connsiteX15" fmla="*/ 1783716 w 3772802"/>
              <a:gd name="connsiteY15" fmla="*/ 2819399 h 3037839"/>
              <a:gd name="connsiteX16" fmla="*/ 1900556 w 3772802"/>
              <a:gd name="connsiteY16" fmla="*/ 2854959 h 3037839"/>
              <a:gd name="connsiteX17" fmla="*/ 2398396 w 3772802"/>
              <a:gd name="connsiteY17" fmla="*/ 3037839 h 3037839"/>
              <a:gd name="connsiteX18" fmla="*/ 2723516 w 3772802"/>
              <a:gd name="connsiteY18" fmla="*/ 2946399 h 3037839"/>
              <a:gd name="connsiteX19" fmla="*/ 3180716 w 3772802"/>
              <a:gd name="connsiteY19" fmla="*/ 2992120 h 3037839"/>
              <a:gd name="connsiteX20" fmla="*/ 3183984 w 3772802"/>
              <a:gd name="connsiteY20" fmla="*/ 2685317 h 3037839"/>
              <a:gd name="connsiteX21" fmla="*/ 3349777 w 3772802"/>
              <a:gd name="connsiteY21" fmla="*/ 2574481 h 3037839"/>
              <a:gd name="connsiteX22" fmla="*/ 3544664 w 3772802"/>
              <a:gd name="connsiteY22" fmla="*/ 2237815 h 3037839"/>
              <a:gd name="connsiteX23" fmla="*/ 3718769 w 3772802"/>
              <a:gd name="connsiteY23" fmla="*/ 2139910 h 3037839"/>
              <a:gd name="connsiteX24" fmla="*/ 3772802 w 3772802"/>
              <a:gd name="connsiteY24" fmla="*/ 1853583 h 3037839"/>
              <a:gd name="connsiteX25" fmla="*/ 3507718 w 3772802"/>
              <a:gd name="connsiteY25" fmla="*/ 1793084 h 3037839"/>
              <a:gd name="connsiteX26" fmla="*/ 3137802 w 3772802"/>
              <a:gd name="connsiteY26" fmla="*/ 1779230 h 3037839"/>
              <a:gd name="connsiteX27" fmla="*/ 2832078 w 3772802"/>
              <a:gd name="connsiteY27" fmla="*/ 1763990 h 3037839"/>
              <a:gd name="connsiteX28" fmla="*/ 2693533 w 3772802"/>
              <a:gd name="connsiteY28" fmla="*/ 1694717 h 3037839"/>
              <a:gd name="connsiteX29" fmla="*/ 2506497 w 3772802"/>
              <a:gd name="connsiteY29" fmla="*/ 1424554 h 3037839"/>
              <a:gd name="connsiteX0" fmla="*/ 2513801 w 3780106"/>
              <a:gd name="connsiteY0" fmla="*/ 1424554 h 3037839"/>
              <a:gd name="connsiteX1" fmla="*/ 2188219 w 3780106"/>
              <a:gd name="connsiteY1" fmla="*/ 1389917 h 3037839"/>
              <a:gd name="connsiteX2" fmla="*/ 2015037 w 3780106"/>
              <a:gd name="connsiteY2" fmla="*/ 1361746 h 3037839"/>
              <a:gd name="connsiteX3" fmla="*/ 2172979 w 3780106"/>
              <a:gd name="connsiteY3" fmla="*/ 782164 h 3037839"/>
              <a:gd name="connsiteX4" fmla="*/ 2092622 w 3780106"/>
              <a:gd name="connsiteY4" fmla="*/ 614986 h 3037839"/>
              <a:gd name="connsiteX5" fmla="*/ 2202499 w 3780106"/>
              <a:gd name="connsiteY5" fmla="*/ 421639 h 3037839"/>
              <a:gd name="connsiteX6" fmla="*/ 1907859 w 3780106"/>
              <a:gd name="connsiteY6" fmla="*/ 0 h 3037839"/>
              <a:gd name="connsiteX7" fmla="*/ 13019 w 3780106"/>
              <a:gd name="connsiteY7" fmla="*/ 1524000 h 3037839"/>
              <a:gd name="connsiteX8" fmla="*/ 229186 w 3780106"/>
              <a:gd name="connsiteY8" fmla="*/ 1931168 h 3037839"/>
              <a:gd name="connsiteX9" fmla="*/ 333060 w 3780106"/>
              <a:gd name="connsiteY9" fmla="*/ 2418079 h 3037839"/>
              <a:gd name="connsiteX10" fmla="*/ 719140 w 3780106"/>
              <a:gd name="connsiteY10" fmla="*/ 2595879 h 3037839"/>
              <a:gd name="connsiteX11" fmla="*/ 851220 w 3780106"/>
              <a:gd name="connsiteY11" fmla="*/ 2854959 h 3037839"/>
              <a:gd name="connsiteX12" fmla="*/ 1303340 w 3780106"/>
              <a:gd name="connsiteY12" fmla="*/ 3002279 h 3037839"/>
              <a:gd name="connsiteX13" fmla="*/ 1460820 w 3780106"/>
              <a:gd name="connsiteY13" fmla="*/ 2895599 h 3037839"/>
              <a:gd name="connsiteX14" fmla="*/ 1592900 w 3780106"/>
              <a:gd name="connsiteY14" fmla="*/ 2941319 h 3037839"/>
              <a:gd name="connsiteX15" fmla="*/ 1791020 w 3780106"/>
              <a:gd name="connsiteY15" fmla="*/ 2819399 h 3037839"/>
              <a:gd name="connsiteX16" fmla="*/ 1907860 w 3780106"/>
              <a:gd name="connsiteY16" fmla="*/ 2854959 h 3037839"/>
              <a:gd name="connsiteX17" fmla="*/ 2405700 w 3780106"/>
              <a:gd name="connsiteY17" fmla="*/ 3037839 h 3037839"/>
              <a:gd name="connsiteX18" fmla="*/ 2730820 w 3780106"/>
              <a:gd name="connsiteY18" fmla="*/ 2946399 h 3037839"/>
              <a:gd name="connsiteX19" fmla="*/ 3188020 w 3780106"/>
              <a:gd name="connsiteY19" fmla="*/ 2992120 h 3037839"/>
              <a:gd name="connsiteX20" fmla="*/ 3191288 w 3780106"/>
              <a:gd name="connsiteY20" fmla="*/ 2685317 h 3037839"/>
              <a:gd name="connsiteX21" fmla="*/ 3357081 w 3780106"/>
              <a:gd name="connsiteY21" fmla="*/ 2574481 h 3037839"/>
              <a:gd name="connsiteX22" fmla="*/ 3551968 w 3780106"/>
              <a:gd name="connsiteY22" fmla="*/ 2237815 h 3037839"/>
              <a:gd name="connsiteX23" fmla="*/ 3726073 w 3780106"/>
              <a:gd name="connsiteY23" fmla="*/ 2139910 h 3037839"/>
              <a:gd name="connsiteX24" fmla="*/ 3780106 w 3780106"/>
              <a:gd name="connsiteY24" fmla="*/ 1853583 h 3037839"/>
              <a:gd name="connsiteX25" fmla="*/ 3515022 w 3780106"/>
              <a:gd name="connsiteY25" fmla="*/ 1793084 h 3037839"/>
              <a:gd name="connsiteX26" fmla="*/ 3145106 w 3780106"/>
              <a:gd name="connsiteY26" fmla="*/ 1779230 h 3037839"/>
              <a:gd name="connsiteX27" fmla="*/ 2839382 w 3780106"/>
              <a:gd name="connsiteY27" fmla="*/ 1763990 h 3037839"/>
              <a:gd name="connsiteX28" fmla="*/ 2700837 w 3780106"/>
              <a:gd name="connsiteY28" fmla="*/ 1694717 h 3037839"/>
              <a:gd name="connsiteX29" fmla="*/ 2513801 w 3780106"/>
              <a:gd name="connsiteY29" fmla="*/ 1424554 h 3037839"/>
              <a:gd name="connsiteX0" fmla="*/ 2531592 w 3797897"/>
              <a:gd name="connsiteY0" fmla="*/ 1424554 h 3037839"/>
              <a:gd name="connsiteX1" fmla="*/ 2206010 w 3797897"/>
              <a:gd name="connsiteY1" fmla="*/ 1389917 h 3037839"/>
              <a:gd name="connsiteX2" fmla="*/ 2032828 w 3797897"/>
              <a:gd name="connsiteY2" fmla="*/ 1361746 h 3037839"/>
              <a:gd name="connsiteX3" fmla="*/ 2190770 w 3797897"/>
              <a:gd name="connsiteY3" fmla="*/ 782164 h 3037839"/>
              <a:gd name="connsiteX4" fmla="*/ 2110413 w 3797897"/>
              <a:gd name="connsiteY4" fmla="*/ 614986 h 3037839"/>
              <a:gd name="connsiteX5" fmla="*/ 2220290 w 3797897"/>
              <a:gd name="connsiteY5" fmla="*/ 421639 h 3037839"/>
              <a:gd name="connsiteX6" fmla="*/ 1925650 w 3797897"/>
              <a:gd name="connsiteY6" fmla="*/ 0 h 3037839"/>
              <a:gd name="connsiteX7" fmla="*/ 30810 w 3797897"/>
              <a:gd name="connsiteY7" fmla="*/ 1524000 h 3037839"/>
              <a:gd name="connsiteX8" fmla="*/ 246977 w 3797897"/>
              <a:gd name="connsiteY8" fmla="*/ 1931168 h 3037839"/>
              <a:gd name="connsiteX9" fmla="*/ 350851 w 3797897"/>
              <a:gd name="connsiteY9" fmla="*/ 2418079 h 3037839"/>
              <a:gd name="connsiteX10" fmla="*/ 736931 w 3797897"/>
              <a:gd name="connsiteY10" fmla="*/ 2595879 h 3037839"/>
              <a:gd name="connsiteX11" fmla="*/ 869011 w 3797897"/>
              <a:gd name="connsiteY11" fmla="*/ 2854959 h 3037839"/>
              <a:gd name="connsiteX12" fmla="*/ 1321131 w 3797897"/>
              <a:gd name="connsiteY12" fmla="*/ 3002279 h 3037839"/>
              <a:gd name="connsiteX13" fmla="*/ 1478611 w 3797897"/>
              <a:gd name="connsiteY13" fmla="*/ 2895599 h 3037839"/>
              <a:gd name="connsiteX14" fmla="*/ 1610691 w 3797897"/>
              <a:gd name="connsiteY14" fmla="*/ 2941319 h 3037839"/>
              <a:gd name="connsiteX15" fmla="*/ 1808811 w 3797897"/>
              <a:gd name="connsiteY15" fmla="*/ 2819399 h 3037839"/>
              <a:gd name="connsiteX16" fmla="*/ 1925651 w 3797897"/>
              <a:gd name="connsiteY16" fmla="*/ 2854959 h 3037839"/>
              <a:gd name="connsiteX17" fmla="*/ 2423491 w 3797897"/>
              <a:gd name="connsiteY17" fmla="*/ 3037839 h 3037839"/>
              <a:gd name="connsiteX18" fmla="*/ 2748611 w 3797897"/>
              <a:gd name="connsiteY18" fmla="*/ 2946399 h 3037839"/>
              <a:gd name="connsiteX19" fmla="*/ 3205811 w 3797897"/>
              <a:gd name="connsiteY19" fmla="*/ 2992120 h 3037839"/>
              <a:gd name="connsiteX20" fmla="*/ 3209079 w 3797897"/>
              <a:gd name="connsiteY20" fmla="*/ 2685317 h 3037839"/>
              <a:gd name="connsiteX21" fmla="*/ 3374872 w 3797897"/>
              <a:gd name="connsiteY21" fmla="*/ 2574481 h 3037839"/>
              <a:gd name="connsiteX22" fmla="*/ 3569759 w 3797897"/>
              <a:gd name="connsiteY22" fmla="*/ 2237815 h 3037839"/>
              <a:gd name="connsiteX23" fmla="*/ 3743864 w 3797897"/>
              <a:gd name="connsiteY23" fmla="*/ 2139910 h 3037839"/>
              <a:gd name="connsiteX24" fmla="*/ 3797897 w 3797897"/>
              <a:gd name="connsiteY24" fmla="*/ 1853583 h 3037839"/>
              <a:gd name="connsiteX25" fmla="*/ 3532813 w 3797897"/>
              <a:gd name="connsiteY25" fmla="*/ 1793084 h 3037839"/>
              <a:gd name="connsiteX26" fmla="*/ 3162897 w 3797897"/>
              <a:gd name="connsiteY26" fmla="*/ 1779230 h 3037839"/>
              <a:gd name="connsiteX27" fmla="*/ 2857173 w 3797897"/>
              <a:gd name="connsiteY27" fmla="*/ 1763990 h 3037839"/>
              <a:gd name="connsiteX28" fmla="*/ 2718628 w 3797897"/>
              <a:gd name="connsiteY28" fmla="*/ 1694717 h 3037839"/>
              <a:gd name="connsiteX29" fmla="*/ 2531592 w 3797897"/>
              <a:gd name="connsiteY29" fmla="*/ 1424554 h 3037839"/>
              <a:gd name="connsiteX0" fmla="*/ 2443591 w 3709896"/>
              <a:gd name="connsiteY0" fmla="*/ 1424554 h 3037839"/>
              <a:gd name="connsiteX1" fmla="*/ 2118009 w 3709896"/>
              <a:gd name="connsiteY1" fmla="*/ 1389917 h 3037839"/>
              <a:gd name="connsiteX2" fmla="*/ 1944827 w 3709896"/>
              <a:gd name="connsiteY2" fmla="*/ 1361746 h 3037839"/>
              <a:gd name="connsiteX3" fmla="*/ 2102769 w 3709896"/>
              <a:gd name="connsiteY3" fmla="*/ 782164 h 3037839"/>
              <a:gd name="connsiteX4" fmla="*/ 2022412 w 3709896"/>
              <a:gd name="connsiteY4" fmla="*/ 614986 h 3037839"/>
              <a:gd name="connsiteX5" fmla="*/ 2132289 w 3709896"/>
              <a:gd name="connsiteY5" fmla="*/ 421639 h 3037839"/>
              <a:gd name="connsiteX6" fmla="*/ 1837649 w 3709896"/>
              <a:gd name="connsiteY6" fmla="*/ 0 h 3037839"/>
              <a:gd name="connsiteX7" fmla="*/ 49489 w 3709896"/>
              <a:gd name="connsiteY7" fmla="*/ 1813560 h 3037839"/>
              <a:gd name="connsiteX8" fmla="*/ 158976 w 3709896"/>
              <a:gd name="connsiteY8" fmla="*/ 1931168 h 3037839"/>
              <a:gd name="connsiteX9" fmla="*/ 262850 w 3709896"/>
              <a:gd name="connsiteY9" fmla="*/ 2418079 h 3037839"/>
              <a:gd name="connsiteX10" fmla="*/ 648930 w 3709896"/>
              <a:gd name="connsiteY10" fmla="*/ 2595879 h 3037839"/>
              <a:gd name="connsiteX11" fmla="*/ 781010 w 3709896"/>
              <a:gd name="connsiteY11" fmla="*/ 2854959 h 3037839"/>
              <a:gd name="connsiteX12" fmla="*/ 1233130 w 3709896"/>
              <a:gd name="connsiteY12" fmla="*/ 3002279 h 3037839"/>
              <a:gd name="connsiteX13" fmla="*/ 1390610 w 3709896"/>
              <a:gd name="connsiteY13" fmla="*/ 2895599 h 3037839"/>
              <a:gd name="connsiteX14" fmla="*/ 1522690 w 3709896"/>
              <a:gd name="connsiteY14" fmla="*/ 2941319 h 3037839"/>
              <a:gd name="connsiteX15" fmla="*/ 1720810 w 3709896"/>
              <a:gd name="connsiteY15" fmla="*/ 2819399 h 3037839"/>
              <a:gd name="connsiteX16" fmla="*/ 1837650 w 3709896"/>
              <a:gd name="connsiteY16" fmla="*/ 2854959 h 3037839"/>
              <a:gd name="connsiteX17" fmla="*/ 2335490 w 3709896"/>
              <a:gd name="connsiteY17" fmla="*/ 3037839 h 3037839"/>
              <a:gd name="connsiteX18" fmla="*/ 2660610 w 3709896"/>
              <a:gd name="connsiteY18" fmla="*/ 2946399 h 3037839"/>
              <a:gd name="connsiteX19" fmla="*/ 3117810 w 3709896"/>
              <a:gd name="connsiteY19" fmla="*/ 2992120 h 3037839"/>
              <a:gd name="connsiteX20" fmla="*/ 3121078 w 3709896"/>
              <a:gd name="connsiteY20" fmla="*/ 2685317 h 3037839"/>
              <a:gd name="connsiteX21" fmla="*/ 3286871 w 3709896"/>
              <a:gd name="connsiteY21" fmla="*/ 2574481 h 3037839"/>
              <a:gd name="connsiteX22" fmla="*/ 3481758 w 3709896"/>
              <a:gd name="connsiteY22" fmla="*/ 2237815 h 3037839"/>
              <a:gd name="connsiteX23" fmla="*/ 3655863 w 3709896"/>
              <a:gd name="connsiteY23" fmla="*/ 2139910 h 3037839"/>
              <a:gd name="connsiteX24" fmla="*/ 3709896 w 3709896"/>
              <a:gd name="connsiteY24" fmla="*/ 1853583 h 3037839"/>
              <a:gd name="connsiteX25" fmla="*/ 3444812 w 3709896"/>
              <a:gd name="connsiteY25" fmla="*/ 1793084 h 3037839"/>
              <a:gd name="connsiteX26" fmla="*/ 3074896 w 3709896"/>
              <a:gd name="connsiteY26" fmla="*/ 1779230 h 3037839"/>
              <a:gd name="connsiteX27" fmla="*/ 2769172 w 3709896"/>
              <a:gd name="connsiteY27" fmla="*/ 1763990 h 3037839"/>
              <a:gd name="connsiteX28" fmla="*/ 2630627 w 3709896"/>
              <a:gd name="connsiteY28" fmla="*/ 1694717 h 3037839"/>
              <a:gd name="connsiteX29" fmla="*/ 2443591 w 3709896"/>
              <a:gd name="connsiteY29" fmla="*/ 1424554 h 3037839"/>
              <a:gd name="connsiteX0" fmla="*/ 2586808 w 3853113"/>
              <a:gd name="connsiteY0" fmla="*/ 1424554 h 3037839"/>
              <a:gd name="connsiteX1" fmla="*/ 2261226 w 3853113"/>
              <a:gd name="connsiteY1" fmla="*/ 1389917 h 3037839"/>
              <a:gd name="connsiteX2" fmla="*/ 2088044 w 3853113"/>
              <a:gd name="connsiteY2" fmla="*/ 1361746 h 3037839"/>
              <a:gd name="connsiteX3" fmla="*/ 2245986 w 3853113"/>
              <a:gd name="connsiteY3" fmla="*/ 782164 h 3037839"/>
              <a:gd name="connsiteX4" fmla="*/ 2165629 w 3853113"/>
              <a:gd name="connsiteY4" fmla="*/ 614986 h 3037839"/>
              <a:gd name="connsiteX5" fmla="*/ 2275506 w 3853113"/>
              <a:gd name="connsiteY5" fmla="*/ 421639 h 3037839"/>
              <a:gd name="connsiteX6" fmla="*/ 1980866 w 3853113"/>
              <a:gd name="connsiteY6" fmla="*/ 0 h 3037839"/>
              <a:gd name="connsiteX7" fmla="*/ 25066 w 3853113"/>
              <a:gd name="connsiteY7" fmla="*/ 1574800 h 3037839"/>
              <a:gd name="connsiteX8" fmla="*/ 302193 w 3853113"/>
              <a:gd name="connsiteY8" fmla="*/ 1931168 h 3037839"/>
              <a:gd name="connsiteX9" fmla="*/ 406067 w 3853113"/>
              <a:gd name="connsiteY9" fmla="*/ 2418079 h 3037839"/>
              <a:gd name="connsiteX10" fmla="*/ 792147 w 3853113"/>
              <a:gd name="connsiteY10" fmla="*/ 2595879 h 3037839"/>
              <a:gd name="connsiteX11" fmla="*/ 924227 w 3853113"/>
              <a:gd name="connsiteY11" fmla="*/ 2854959 h 3037839"/>
              <a:gd name="connsiteX12" fmla="*/ 1376347 w 3853113"/>
              <a:gd name="connsiteY12" fmla="*/ 3002279 h 3037839"/>
              <a:gd name="connsiteX13" fmla="*/ 1533827 w 3853113"/>
              <a:gd name="connsiteY13" fmla="*/ 2895599 h 3037839"/>
              <a:gd name="connsiteX14" fmla="*/ 1665907 w 3853113"/>
              <a:gd name="connsiteY14" fmla="*/ 2941319 h 3037839"/>
              <a:gd name="connsiteX15" fmla="*/ 1864027 w 3853113"/>
              <a:gd name="connsiteY15" fmla="*/ 2819399 h 3037839"/>
              <a:gd name="connsiteX16" fmla="*/ 1980867 w 3853113"/>
              <a:gd name="connsiteY16" fmla="*/ 2854959 h 3037839"/>
              <a:gd name="connsiteX17" fmla="*/ 2478707 w 3853113"/>
              <a:gd name="connsiteY17" fmla="*/ 3037839 h 3037839"/>
              <a:gd name="connsiteX18" fmla="*/ 2803827 w 3853113"/>
              <a:gd name="connsiteY18" fmla="*/ 2946399 h 3037839"/>
              <a:gd name="connsiteX19" fmla="*/ 3261027 w 3853113"/>
              <a:gd name="connsiteY19" fmla="*/ 2992120 h 3037839"/>
              <a:gd name="connsiteX20" fmla="*/ 3264295 w 3853113"/>
              <a:gd name="connsiteY20" fmla="*/ 2685317 h 3037839"/>
              <a:gd name="connsiteX21" fmla="*/ 3430088 w 3853113"/>
              <a:gd name="connsiteY21" fmla="*/ 2574481 h 3037839"/>
              <a:gd name="connsiteX22" fmla="*/ 3624975 w 3853113"/>
              <a:gd name="connsiteY22" fmla="*/ 2237815 h 3037839"/>
              <a:gd name="connsiteX23" fmla="*/ 3799080 w 3853113"/>
              <a:gd name="connsiteY23" fmla="*/ 2139910 h 3037839"/>
              <a:gd name="connsiteX24" fmla="*/ 3853113 w 3853113"/>
              <a:gd name="connsiteY24" fmla="*/ 1853583 h 3037839"/>
              <a:gd name="connsiteX25" fmla="*/ 3588029 w 3853113"/>
              <a:gd name="connsiteY25" fmla="*/ 1793084 h 3037839"/>
              <a:gd name="connsiteX26" fmla="*/ 3218113 w 3853113"/>
              <a:gd name="connsiteY26" fmla="*/ 1779230 h 3037839"/>
              <a:gd name="connsiteX27" fmla="*/ 2912389 w 3853113"/>
              <a:gd name="connsiteY27" fmla="*/ 1763990 h 3037839"/>
              <a:gd name="connsiteX28" fmla="*/ 2773844 w 3853113"/>
              <a:gd name="connsiteY28" fmla="*/ 1694717 h 3037839"/>
              <a:gd name="connsiteX29" fmla="*/ 2586808 w 3853113"/>
              <a:gd name="connsiteY29" fmla="*/ 1424554 h 3037839"/>
              <a:gd name="connsiteX0" fmla="*/ 2586808 w 3853113"/>
              <a:gd name="connsiteY0" fmla="*/ 1424554 h 3037839"/>
              <a:gd name="connsiteX1" fmla="*/ 2261226 w 3853113"/>
              <a:gd name="connsiteY1" fmla="*/ 1389917 h 3037839"/>
              <a:gd name="connsiteX2" fmla="*/ 2088044 w 3853113"/>
              <a:gd name="connsiteY2" fmla="*/ 1361746 h 3037839"/>
              <a:gd name="connsiteX3" fmla="*/ 2245986 w 3853113"/>
              <a:gd name="connsiteY3" fmla="*/ 782164 h 3037839"/>
              <a:gd name="connsiteX4" fmla="*/ 2165629 w 3853113"/>
              <a:gd name="connsiteY4" fmla="*/ 614986 h 3037839"/>
              <a:gd name="connsiteX5" fmla="*/ 2275506 w 3853113"/>
              <a:gd name="connsiteY5" fmla="*/ 421639 h 3037839"/>
              <a:gd name="connsiteX6" fmla="*/ 1980866 w 3853113"/>
              <a:gd name="connsiteY6" fmla="*/ 0 h 3037839"/>
              <a:gd name="connsiteX7" fmla="*/ 1305229 w 3853113"/>
              <a:gd name="connsiteY7" fmla="*/ 441959 h 3037839"/>
              <a:gd name="connsiteX8" fmla="*/ 25066 w 3853113"/>
              <a:gd name="connsiteY8" fmla="*/ 1574800 h 3037839"/>
              <a:gd name="connsiteX9" fmla="*/ 302193 w 3853113"/>
              <a:gd name="connsiteY9" fmla="*/ 1931168 h 3037839"/>
              <a:gd name="connsiteX10" fmla="*/ 406067 w 3853113"/>
              <a:gd name="connsiteY10" fmla="*/ 2418079 h 3037839"/>
              <a:gd name="connsiteX11" fmla="*/ 792147 w 3853113"/>
              <a:gd name="connsiteY11" fmla="*/ 2595879 h 3037839"/>
              <a:gd name="connsiteX12" fmla="*/ 924227 w 3853113"/>
              <a:gd name="connsiteY12" fmla="*/ 2854959 h 3037839"/>
              <a:gd name="connsiteX13" fmla="*/ 1376347 w 3853113"/>
              <a:gd name="connsiteY13" fmla="*/ 3002279 h 3037839"/>
              <a:gd name="connsiteX14" fmla="*/ 1533827 w 3853113"/>
              <a:gd name="connsiteY14" fmla="*/ 2895599 h 3037839"/>
              <a:gd name="connsiteX15" fmla="*/ 1665907 w 3853113"/>
              <a:gd name="connsiteY15" fmla="*/ 2941319 h 3037839"/>
              <a:gd name="connsiteX16" fmla="*/ 1864027 w 3853113"/>
              <a:gd name="connsiteY16" fmla="*/ 2819399 h 3037839"/>
              <a:gd name="connsiteX17" fmla="*/ 1980867 w 3853113"/>
              <a:gd name="connsiteY17" fmla="*/ 2854959 h 3037839"/>
              <a:gd name="connsiteX18" fmla="*/ 2478707 w 3853113"/>
              <a:gd name="connsiteY18" fmla="*/ 3037839 h 3037839"/>
              <a:gd name="connsiteX19" fmla="*/ 2803827 w 3853113"/>
              <a:gd name="connsiteY19" fmla="*/ 2946399 h 3037839"/>
              <a:gd name="connsiteX20" fmla="*/ 3261027 w 3853113"/>
              <a:gd name="connsiteY20" fmla="*/ 2992120 h 3037839"/>
              <a:gd name="connsiteX21" fmla="*/ 3264295 w 3853113"/>
              <a:gd name="connsiteY21" fmla="*/ 2685317 h 3037839"/>
              <a:gd name="connsiteX22" fmla="*/ 3430088 w 3853113"/>
              <a:gd name="connsiteY22" fmla="*/ 2574481 h 3037839"/>
              <a:gd name="connsiteX23" fmla="*/ 3624975 w 3853113"/>
              <a:gd name="connsiteY23" fmla="*/ 2237815 h 3037839"/>
              <a:gd name="connsiteX24" fmla="*/ 3799080 w 3853113"/>
              <a:gd name="connsiteY24" fmla="*/ 2139910 h 3037839"/>
              <a:gd name="connsiteX25" fmla="*/ 3853113 w 3853113"/>
              <a:gd name="connsiteY25" fmla="*/ 1853583 h 3037839"/>
              <a:gd name="connsiteX26" fmla="*/ 3588029 w 3853113"/>
              <a:gd name="connsiteY26" fmla="*/ 1793084 h 3037839"/>
              <a:gd name="connsiteX27" fmla="*/ 3218113 w 3853113"/>
              <a:gd name="connsiteY27" fmla="*/ 1779230 h 3037839"/>
              <a:gd name="connsiteX28" fmla="*/ 2912389 w 3853113"/>
              <a:gd name="connsiteY28" fmla="*/ 1763990 h 3037839"/>
              <a:gd name="connsiteX29" fmla="*/ 2773844 w 3853113"/>
              <a:gd name="connsiteY29" fmla="*/ 1694717 h 3037839"/>
              <a:gd name="connsiteX30" fmla="*/ 2586808 w 3853113"/>
              <a:gd name="connsiteY30" fmla="*/ 1424554 h 3037839"/>
              <a:gd name="connsiteX0" fmla="*/ 2586808 w 3853113"/>
              <a:gd name="connsiteY0" fmla="*/ 1685429 h 3298714"/>
              <a:gd name="connsiteX1" fmla="*/ 2261226 w 3853113"/>
              <a:gd name="connsiteY1" fmla="*/ 1650792 h 3298714"/>
              <a:gd name="connsiteX2" fmla="*/ 2088044 w 3853113"/>
              <a:gd name="connsiteY2" fmla="*/ 1622621 h 3298714"/>
              <a:gd name="connsiteX3" fmla="*/ 2245986 w 3853113"/>
              <a:gd name="connsiteY3" fmla="*/ 1043039 h 3298714"/>
              <a:gd name="connsiteX4" fmla="*/ 2165629 w 3853113"/>
              <a:gd name="connsiteY4" fmla="*/ 875861 h 3298714"/>
              <a:gd name="connsiteX5" fmla="*/ 2275506 w 3853113"/>
              <a:gd name="connsiteY5" fmla="*/ 682514 h 3298714"/>
              <a:gd name="connsiteX6" fmla="*/ 1980866 w 3853113"/>
              <a:gd name="connsiteY6" fmla="*/ 260875 h 3298714"/>
              <a:gd name="connsiteX7" fmla="*/ 1391589 w 3853113"/>
              <a:gd name="connsiteY7" fmla="*/ 83074 h 3298714"/>
              <a:gd name="connsiteX8" fmla="*/ 25066 w 3853113"/>
              <a:gd name="connsiteY8" fmla="*/ 1835675 h 3298714"/>
              <a:gd name="connsiteX9" fmla="*/ 302193 w 3853113"/>
              <a:gd name="connsiteY9" fmla="*/ 2192043 h 3298714"/>
              <a:gd name="connsiteX10" fmla="*/ 406067 w 3853113"/>
              <a:gd name="connsiteY10" fmla="*/ 2678954 h 3298714"/>
              <a:gd name="connsiteX11" fmla="*/ 792147 w 3853113"/>
              <a:gd name="connsiteY11" fmla="*/ 2856754 h 3298714"/>
              <a:gd name="connsiteX12" fmla="*/ 924227 w 3853113"/>
              <a:gd name="connsiteY12" fmla="*/ 3115834 h 3298714"/>
              <a:gd name="connsiteX13" fmla="*/ 1376347 w 3853113"/>
              <a:gd name="connsiteY13" fmla="*/ 3263154 h 3298714"/>
              <a:gd name="connsiteX14" fmla="*/ 1533827 w 3853113"/>
              <a:gd name="connsiteY14" fmla="*/ 3156474 h 3298714"/>
              <a:gd name="connsiteX15" fmla="*/ 1665907 w 3853113"/>
              <a:gd name="connsiteY15" fmla="*/ 3202194 h 3298714"/>
              <a:gd name="connsiteX16" fmla="*/ 1864027 w 3853113"/>
              <a:gd name="connsiteY16" fmla="*/ 3080274 h 3298714"/>
              <a:gd name="connsiteX17" fmla="*/ 1980867 w 3853113"/>
              <a:gd name="connsiteY17" fmla="*/ 3115834 h 3298714"/>
              <a:gd name="connsiteX18" fmla="*/ 2478707 w 3853113"/>
              <a:gd name="connsiteY18" fmla="*/ 3298714 h 3298714"/>
              <a:gd name="connsiteX19" fmla="*/ 2803827 w 3853113"/>
              <a:gd name="connsiteY19" fmla="*/ 3207274 h 3298714"/>
              <a:gd name="connsiteX20" fmla="*/ 3261027 w 3853113"/>
              <a:gd name="connsiteY20" fmla="*/ 3252995 h 3298714"/>
              <a:gd name="connsiteX21" fmla="*/ 3264295 w 3853113"/>
              <a:gd name="connsiteY21" fmla="*/ 2946192 h 3298714"/>
              <a:gd name="connsiteX22" fmla="*/ 3430088 w 3853113"/>
              <a:gd name="connsiteY22" fmla="*/ 2835356 h 3298714"/>
              <a:gd name="connsiteX23" fmla="*/ 3624975 w 3853113"/>
              <a:gd name="connsiteY23" fmla="*/ 2498690 h 3298714"/>
              <a:gd name="connsiteX24" fmla="*/ 3799080 w 3853113"/>
              <a:gd name="connsiteY24" fmla="*/ 2400785 h 3298714"/>
              <a:gd name="connsiteX25" fmla="*/ 3853113 w 3853113"/>
              <a:gd name="connsiteY25" fmla="*/ 2114458 h 3298714"/>
              <a:gd name="connsiteX26" fmla="*/ 3588029 w 3853113"/>
              <a:gd name="connsiteY26" fmla="*/ 2053959 h 3298714"/>
              <a:gd name="connsiteX27" fmla="*/ 3218113 w 3853113"/>
              <a:gd name="connsiteY27" fmla="*/ 2040105 h 3298714"/>
              <a:gd name="connsiteX28" fmla="*/ 2912389 w 3853113"/>
              <a:gd name="connsiteY28" fmla="*/ 2024865 h 3298714"/>
              <a:gd name="connsiteX29" fmla="*/ 2773844 w 3853113"/>
              <a:gd name="connsiteY29" fmla="*/ 1955592 h 3298714"/>
              <a:gd name="connsiteX30" fmla="*/ 2586808 w 3853113"/>
              <a:gd name="connsiteY30" fmla="*/ 1685429 h 3298714"/>
              <a:gd name="connsiteX0" fmla="*/ 2586808 w 3853113"/>
              <a:gd name="connsiteY0" fmla="*/ 1603031 h 3216316"/>
              <a:gd name="connsiteX1" fmla="*/ 2261226 w 3853113"/>
              <a:gd name="connsiteY1" fmla="*/ 1568394 h 3216316"/>
              <a:gd name="connsiteX2" fmla="*/ 2088044 w 3853113"/>
              <a:gd name="connsiteY2" fmla="*/ 1540223 h 3216316"/>
              <a:gd name="connsiteX3" fmla="*/ 2245986 w 3853113"/>
              <a:gd name="connsiteY3" fmla="*/ 960641 h 3216316"/>
              <a:gd name="connsiteX4" fmla="*/ 2165629 w 3853113"/>
              <a:gd name="connsiteY4" fmla="*/ 793463 h 3216316"/>
              <a:gd name="connsiteX5" fmla="*/ 2275506 w 3853113"/>
              <a:gd name="connsiteY5" fmla="*/ 600116 h 3216316"/>
              <a:gd name="connsiteX6" fmla="*/ 1980866 w 3853113"/>
              <a:gd name="connsiteY6" fmla="*/ 178477 h 3216316"/>
              <a:gd name="connsiteX7" fmla="*/ 1391589 w 3853113"/>
              <a:gd name="connsiteY7" fmla="*/ 676 h 3216316"/>
              <a:gd name="connsiteX8" fmla="*/ 25066 w 3853113"/>
              <a:gd name="connsiteY8" fmla="*/ 1753277 h 3216316"/>
              <a:gd name="connsiteX9" fmla="*/ 302193 w 3853113"/>
              <a:gd name="connsiteY9" fmla="*/ 2109645 h 3216316"/>
              <a:gd name="connsiteX10" fmla="*/ 406067 w 3853113"/>
              <a:gd name="connsiteY10" fmla="*/ 2596556 h 3216316"/>
              <a:gd name="connsiteX11" fmla="*/ 792147 w 3853113"/>
              <a:gd name="connsiteY11" fmla="*/ 2774356 h 3216316"/>
              <a:gd name="connsiteX12" fmla="*/ 924227 w 3853113"/>
              <a:gd name="connsiteY12" fmla="*/ 3033436 h 3216316"/>
              <a:gd name="connsiteX13" fmla="*/ 1376347 w 3853113"/>
              <a:gd name="connsiteY13" fmla="*/ 3180756 h 3216316"/>
              <a:gd name="connsiteX14" fmla="*/ 1533827 w 3853113"/>
              <a:gd name="connsiteY14" fmla="*/ 3074076 h 3216316"/>
              <a:gd name="connsiteX15" fmla="*/ 1665907 w 3853113"/>
              <a:gd name="connsiteY15" fmla="*/ 3119796 h 3216316"/>
              <a:gd name="connsiteX16" fmla="*/ 1864027 w 3853113"/>
              <a:gd name="connsiteY16" fmla="*/ 2997876 h 3216316"/>
              <a:gd name="connsiteX17" fmla="*/ 1980867 w 3853113"/>
              <a:gd name="connsiteY17" fmla="*/ 3033436 h 3216316"/>
              <a:gd name="connsiteX18" fmla="*/ 2478707 w 3853113"/>
              <a:gd name="connsiteY18" fmla="*/ 3216316 h 3216316"/>
              <a:gd name="connsiteX19" fmla="*/ 2803827 w 3853113"/>
              <a:gd name="connsiteY19" fmla="*/ 3124876 h 3216316"/>
              <a:gd name="connsiteX20" fmla="*/ 3261027 w 3853113"/>
              <a:gd name="connsiteY20" fmla="*/ 3170597 h 3216316"/>
              <a:gd name="connsiteX21" fmla="*/ 3264295 w 3853113"/>
              <a:gd name="connsiteY21" fmla="*/ 2863794 h 3216316"/>
              <a:gd name="connsiteX22" fmla="*/ 3430088 w 3853113"/>
              <a:gd name="connsiteY22" fmla="*/ 2752958 h 3216316"/>
              <a:gd name="connsiteX23" fmla="*/ 3624975 w 3853113"/>
              <a:gd name="connsiteY23" fmla="*/ 2416292 h 3216316"/>
              <a:gd name="connsiteX24" fmla="*/ 3799080 w 3853113"/>
              <a:gd name="connsiteY24" fmla="*/ 2318387 h 3216316"/>
              <a:gd name="connsiteX25" fmla="*/ 3853113 w 3853113"/>
              <a:gd name="connsiteY25" fmla="*/ 2032060 h 3216316"/>
              <a:gd name="connsiteX26" fmla="*/ 3588029 w 3853113"/>
              <a:gd name="connsiteY26" fmla="*/ 1971561 h 3216316"/>
              <a:gd name="connsiteX27" fmla="*/ 3218113 w 3853113"/>
              <a:gd name="connsiteY27" fmla="*/ 1957707 h 3216316"/>
              <a:gd name="connsiteX28" fmla="*/ 2912389 w 3853113"/>
              <a:gd name="connsiteY28" fmla="*/ 1942467 h 3216316"/>
              <a:gd name="connsiteX29" fmla="*/ 2773844 w 3853113"/>
              <a:gd name="connsiteY29" fmla="*/ 1873194 h 3216316"/>
              <a:gd name="connsiteX30" fmla="*/ 2586808 w 3853113"/>
              <a:gd name="connsiteY30" fmla="*/ 1603031 h 3216316"/>
              <a:gd name="connsiteX0" fmla="*/ 2586808 w 3853113"/>
              <a:gd name="connsiteY0" fmla="*/ 1602355 h 3215640"/>
              <a:gd name="connsiteX1" fmla="*/ 2261226 w 3853113"/>
              <a:gd name="connsiteY1" fmla="*/ 1567718 h 3215640"/>
              <a:gd name="connsiteX2" fmla="*/ 2088044 w 3853113"/>
              <a:gd name="connsiteY2" fmla="*/ 1539547 h 3215640"/>
              <a:gd name="connsiteX3" fmla="*/ 2245986 w 3853113"/>
              <a:gd name="connsiteY3" fmla="*/ 959965 h 3215640"/>
              <a:gd name="connsiteX4" fmla="*/ 2165629 w 3853113"/>
              <a:gd name="connsiteY4" fmla="*/ 792787 h 3215640"/>
              <a:gd name="connsiteX5" fmla="*/ 2275506 w 3853113"/>
              <a:gd name="connsiteY5" fmla="*/ 599440 h 3215640"/>
              <a:gd name="connsiteX6" fmla="*/ 1980866 w 3853113"/>
              <a:gd name="connsiteY6" fmla="*/ 177801 h 3215640"/>
              <a:gd name="connsiteX7" fmla="*/ 1391589 w 3853113"/>
              <a:gd name="connsiteY7" fmla="*/ 0 h 3215640"/>
              <a:gd name="connsiteX8" fmla="*/ 25066 w 3853113"/>
              <a:gd name="connsiteY8" fmla="*/ 1752601 h 3215640"/>
              <a:gd name="connsiteX9" fmla="*/ 302193 w 3853113"/>
              <a:gd name="connsiteY9" fmla="*/ 2108969 h 3215640"/>
              <a:gd name="connsiteX10" fmla="*/ 406067 w 3853113"/>
              <a:gd name="connsiteY10" fmla="*/ 2595880 h 3215640"/>
              <a:gd name="connsiteX11" fmla="*/ 792147 w 3853113"/>
              <a:gd name="connsiteY11" fmla="*/ 2773680 h 3215640"/>
              <a:gd name="connsiteX12" fmla="*/ 924227 w 3853113"/>
              <a:gd name="connsiteY12" fmla="*/ 3032760 h 3215640"/>
              <a:gd name="connsiteX13" fmla="*/ 1376347 w 3853113"/>
              <a:gd name="connsiteY13" fmla="*/ 3180080 h 3215640"/>
              <a:gd name="connsiteX14" fmla="*/ 1533827 w 3853113"/>
              <a:gd name="connsiteY14" fmla="*/ 3073400 h 3215640"/>
              <a:gd name="connsiteX15" fmla="*/ 1665907 w 3853113"/>
              <a:gd name="connsiteY15" fmla="*/ 3119120 h 3215640"/>
              <a:gd name="connsiteX16" fmla="*/ 1864027 w 3853113"/>
              <a:gd name="connsiteY16" fmla="*/ 2997200 h 3215640"/>
              <a:gd name="connsiteX17" fmla="*/ 1980867 w 3853113"/>
              <a:gd name="connsiteY17" fmla="*/ 3032760 h 3215640"/>
              <a:gd name="connsiteX18" fmla="*/ 2478707 w 3853113"/>
              <a:gd name="connsiteY18" fmla="*/ 3215640 h 3215640"/>
              <a:gd name="connsiteX19" fmla="*/ 2803827 w 3853113"/>
              <a:gd name="connsiteY19" fmla="*/ 3124200 h 3215640"/>
              <a:gd name="connsiteX20" fmla="*/ 3261027 w 3853113"/>
              <a:gd name="connsiteY20" fmla="*/ 3169921 h 3215640"/>
              <a:gd name="connsiteX21" fmla="*/ 3264295 w 3853113"/>
              <a:gd name="connsiteY21" fmla="*/ 2863118 h 3215640"/>
              <a:gd name="connsiteX22" fmla="*/ 3430088 w 3853113"/>
              <a:gd name="connsiteY22" fmla="*/ 2752282 h 3215640"/>
              <a:gd name="connsiteX23" fmla="*/ 3624975 w 3853113"/>
              <a:gd name="connsiteY23" fmla="*/ 2415616 h 3215640"/>
              <a:gd name="connsiteX24" fmla="*/ 3799080 w 3853113"/>
              <a:gd name="connsiteY24" fmla="*/ 2317711 h 3215640"/>
              <a:gd name="connsiteX25" fmla="*/ 3853113 w 3853113"/>
              <a:gd name="connsiteY25" fmla="*/ 2031384 h 3215640"/>
              <a:gd name="connsiteX26" fmla="*/ 3588029 w 3853113"/>
              <a:gd name="connsiteY26" fmla="*/ 1970885 h 3215640"/>
              <a:gd name="connsiteX27" fmla="*/ 3218113 w 3853113"/>
              <a:gd name="connsiteY27" fmla="*/ 1957031 h 3215640"/>
              <a:gd name="connsiteX28" fmla="*/ 2912389 w 3853113"/>
              <a:gd name="connsiteY28" fmla="*/ 1941791 h 3215640"/>
              <a:gd name="connsiteX29" fmla="*/ 2773844 w 3853113"/>
              <a:gd name="connsiteY29" fmla="*/ 1872518 h 3215640"/>
              <a:gd name="connsiteX30" fmla="*/ 2586808 w 3853113"/>
              <a:gd name="connsiteY30" fmla="*/ 1602355 h 3215640"/>
              <a:gd name="connsiteX0" fmla="*/ 2586808 w 3853113"/>
              <a:gd name="connsiteY0" fmla="*/ 1705111 h 3318396"/>
              <a:gd name="connsiteX1" fmla="*/ 2261226 w 3853113"/>
              <a:gd name="connsiteY1" fmla="*/ 1670474 h 3318396"/>
              <a:gd name="connsiteX2" fmla="*/ 2088044 w 3853113"/>
              <a:gd name="connsiteY2" fmla="*/ 1642303 h 3318396"/>
              <a:gd name="connsiteX3" fmla="*/ 2245986 w 3853113"/>
              <a:gd name="connsiteY3" fmla="*/ 1062721 h 3318396"/>
              <a:gd name="connsiteX4" fmla="*/ 2165629 w 3853113"/>
              <a:gd name="connsiteY4" fmla="*/ 895543 h 3318396"/>
              <a:gd name="connsiteX5" fmla="*/ 2275506 w 3853113"/>
              <a:gd name="connsiteY5" fmla="*/ 702196 h 3318396"/>
              <a:gd name="connsiteX6" fmla="*/ 1980866 w 3853113"/>
              <a:gd name="connsiteY6" fmla="*/ 280557 h 3318396"/>
              <a:gd name="connsiteX7" fmla="*/ 1650669 w 3853113"/>
              <a:gd name="connsiteY7" fmla="*/ 214516 h 3318396"/>
              <a:gd name="connsiteX8" fmla="*/ 1391589 w 3853113"/>
              <a:gd name="connsiteY8" fmla="*/ 102756 h 3318396"/>
              <a:gd name="connsiteX9" fmla="*/ 25066 w 3853113"/>
              <a:gd name="connsiteY9" fmla="*/ 1855357 h 3318396"/>
              <a:gd name="connsiteX10" fmla="*/ 302193 w 3853113"/>
              <a:gd name="connsiteY10" fmla="*/ 2211725 h 3318396"/>
              <a:gd name="connsiteX11" fmla="*/ 406067 w 3853113"/>
              <a:gd name="connsiteY11" fmla="*/ 2698636 h 3318396"/>
              <a:gd name="connsiteX12" fmla="*/ 792147 w 3853113"/>
              <a:gd name="connsiteY12" fmla="*/ 2876436 h 3318396"/>
              <a:gd name="connsiteX13" fmla="*/ 924227 w 3853113"/>
              <a:gd name="connsiteY13" fmla="*/ 3135516 h 3318396"/>
              <a:gd name="connsiteX14" fmla="*/ 1376347 w 3853113"/>
              <a:gd name="connsiteY14" fmla="*/ 3282836 h 3318396"/>
              <a:gd name="connsiteX15" fmla="*/ 1533827 w 3853113"/>
              <a:gd name="connsiteY15" fmla="*/ 3176156 h 3318396"/>
              <a:gd name="connsiteX16" fmla="*/ 1665907 w 3853113"/>
              <a:gd name="connsiteY16" fmla="*/ 3221876 h 3318396"/>
              <a:gd name="connsiteX17" fmla="*/ 1864027 w 3853113"/>
              <a:gd name="connsiteY17" fmla="*/ 3099956 h 3318396"/>
              <a:gd name="connsiteX18" fmla="*/ 1980867 w 3853113"/>
              <a:gd name="connsiteY18" fmla="*/ 3135516 h 3318396"/>
              <a:gd name="connsiteX19" fmla="*/ 2478707 w 3853113"/>
              <a:gd name="connsiteY19" fmla="*/ 3318396 h 3318396"/>
              <a:gd name="connsiteX20" fmla="*/ 2803827 w 3853113"/>
              <a:gd name="connsiteY20" fmla="*/ 3226956 h 3318396"/>
              <a:gd name="connsiteX21" fmla="*/ 3261027 w 3853113"/>
              <a:gd name="connsiteY21" fmla="*/ 3272677 h 3318396"/>
              <a:gd name="connsiteX22" fmla="*/ 3264295 w 3853113"/>
              <a:gd name="connsiteY22" fmla="*/ 2965874 h 3318396"/>
              <a:gd name="connsiteX23" fmla="*/ 3430088 w 3853113"/>
              <a:gd name="connsiteY23" fmla="*/ 2855038 h 3318396"/>
              <a:gd name="connsiteX24" fmla="*/ 3624975 w 3853113"/>
              <a:gd name="connsiteY24" fmla="*/ 2518372 h 3318396"/>
              <a:gd name="connsiteX25" fmla="*/ 3799080 w 3853113"/>
              <a:gd name="connsiteY25" fmla="*/ 2420467 h 3318396"/>
              <a:gd name="connsiteX26" fmla="*/ 3853113 w 3853113"/>
              <a:gd name="connsiteY26" fmla="*/ 2134140 h 3318396"/>
              <a:gd name="connsiteX27" fmla="*/ 3588029 w 3853113"/>
              <a:gd name="connsiteY27" fmla="*/ 2073641 h 3318396"/>
              <a:gd name="connsiteX28" fmla="*/ 3218113 w 3853113"/>
              <a:gd name="connsiteY28" fmla="*/ 2059787 h 3318396"/>
              <a:gd name="connsiteX29" fmla="*/ 2912389 w 3853113"/>
              <a:gd name="connsiteY29" fmla="*/ 2044547 h 3318396"/>
              <a:gd name="connsiteX30" fmla="*/ 2773844 w 3853113"/>
              <a:gd name="connsiteY30" fmla="*/ 1975274 h 3318396"/>
              <a:gd name="connsiteX31" fmla="*/ 2586808 w 3853113"/>
              <a:gd name="connsiteY31" fmla="*/ 1705111 h 3318396"/>
              <a:gd name="connsiteX0" fmla="*/ 2586808 w 3853113"/>
              <a:gd name="connsiteY0" fmla="*/ 1733707 h 3346992"/>
              <a:gd name="connsiteX1" fmla="*/ 2261226 w 3853113"/>
              <a:gd name="connsiteY1" fmla="*/ 1699070 h 3346992"/>
              <a:gd name="connsiteX2" fmla="*/ 2088044 w 3853113"/>
              <a:gd name="connsiteY2" fmla="*/ 1670899 h 3346992"/>
              <a:gd name="connsiteX3" fmla="*/ 2245986 w 3853113"/>
              <a:gd name="connsiteY3" fmla="*/ 1091317 h 3346992"/>
              <a:gd name="connsiteX4" fmla="*/ 2165629 w 3853113"/>
              <a:gd name="connsiteY4" fmla="*/ 924139 h 3346992"/>
              <a:gd name="connsiteX5" fmla="*/ 2275506 w 3853113"/>
              <a:gd name="connsiteY5" fmla="*/ 730792 h 3346992"/>
              <a:gd name="connsiteX6" fmla="*/ 1980866 w 3853113"/>
              <a:gd name="connsiteY6" fmla="*/ 309153 h 3346992"/>
              <a:gd name="connsiteX7" fmla="*/ 1772589 w 3853113"/>
              <a:gd name="connsiteY7" fmla="*/ 121192 h 3346992"/>
              <a:gd name="connsiteX8" fmla="*/ 1391589 w 3853113"/>
              <a:gd name="connsiteY8" fmla="*/ 131352 h 3346992"/>
              <a:gd name="connsiteX9" fmla="*/ 25066 w 3853113"/>
              <a:gd name="connsiteY9" fmla="*/ 1883953 h 3346992"/>
              <a:gd name="connsiteX10" fmla="*/ 302193 w 3853113"/>
              <a:gd name="connsiteY10" fmla="*/ 2240321 h 3346992"/>
              <a:gd name="connsiteX11" fmla="*/ 406067 w 3853113"/>
              <a:gd name="connsiteY11" fmla="*/ 2727232 h 3346992"/>
              <a:gd name="connsiteX12" fmla="*/ 792147 w 3853113"/>
              <a:gd name="connsiteY12" fmla="*/ 2905032 h 3346992"/>
              <a:gd name="connsiteX13" fmla="*/ 924227 w 3853113"/>
              <a:gd name="connsiteY13" fmla="*/ 3164112 h 3346992"/>
              <a:gd name="connsiteX14" fmla="*/ 1376347 w 3853113"/>
              <a:gd name="connsiteY14" fmla="*/ 3311432 h 3346992"/>
              <a:gd name="connsiteX15" fmla="*/ 1533827 w 3853113"/>
              <a:gd name="connsiteY15" fmla="*/ 3204752 h 3346992"/>
              <a:gd name="connsiteX16" fmla="*/ 1665907 w 3853113"/>
              <a:gd name="connsiteY16" fmla="*/ 3250472 h 3346992"/>
              <a:gd name="connsiteX17" fmla="*/ 1864027 w 3853113"/>
              <a:gd name="connsiteY17" fmla="*/ 3128552 h 3346992"/>
              <a:gd name="connsiteX18" fmla="*/ 1980867 w 3853113"/>
              <a:gd name="connsiteY18" fmla="*/ 3164112 h 3346992"/>
              <a:gd name="connsiteX19" fmla="*/ 2478707 w 3853113"/>
              <a:gd name="connsiteY19" fmla="*/ 3346992 h 3346992"/>
              <a:gd name="connsiteX20" fmla="*/ 2803827 w 3853113"/>
              <a:gd name="connsiteY20" fmla="*/ 3255552 h 3346992"/>
              <a:gd name="connsiteX21" fmla="*/ 3261027 w 3853113"/>
              <a:gd name="connsiteY21" fmla="*/ 3301273 h 3346992"/>
              <a:gd name="connsiteX22" fmla="*/ 3264295 w 3853113"/>
              <a:gd name="connsiteY22" fmla="*/ 2994470 h 3346992"/>
              <a:gd name="connsiteX23" fmla="*/ 3430088 w 3853113"/>
              <a:gd name="connsiteY23" fmla="*/ 2883634 h 3346992"/>
              <a:gd name="connsiteX24" fmla="*/ 3624975 w 3853113"/>
              <a:gd name="connsiteY24" fmla="*/ 2546968 h 3346992"/>
              <a:gd name="connsiteX25" fmla="*/ 3799080 w 3853113"/>
              <a:gd name="connsiteY25" fmla="*/ 2449063 h 3346992"/>
              <a:gd name="connsiteX26" fmla="*/ 3853113 w 3853113"/>
              <a:gd name="connsiteY26" fmla="*/ 2162736 h 3346992"/>
              <a:gd name="connsiteX27" fmla="*/ 3588029 w 3853113"/>
              <a:gd name="connsiteY27" fmla="*/ 2102237 h 3346992"/>
              <a:gd name="connsiteX28" fmla="*/ 3218113 w 3853113"/>
              <a:gd name="connsiteY28" fmla="*/ 2088383 h 3346992"/>
              <a:gd name="connsiteX29" fmla="*/ 2912389 w 3853113"/>
              <a:gd name="connsiteY29" fmla="*/ 2073143 h 3346992"/>
              <a:gd name="connsiteX30" fmla="*/ 2773844 w 3853113"/>
              <a:gd name="connsiteY30" fmla="*/ 2003870 h 3346992"/>
              <a:gd name="connsiteX31" fmla="*/ 2586808 w 3853113"/>
              <a:gd name="connsiteY31" fmla="*/ 1733707 h 3346992"/>
              <a:gd name="connsiteX0" fmla="*/ 2586808 w 3853113"/>
              <a:gd name="connsiteY0" fmla="*/ 1727572 h 3340857"/>
              <a:gd name="connsiteX1" fmla="*/ 2261226 w 3853113"/>
              <a:gd name="connsiteY1" fmla="*/ 1692935 h 3340857"/>
              <a:gd name="connsiteX2" fmla="*/ 2088044 w 3853113"/>
              <a:gd name="connsiteY2" fmla="*/ 1664764 h 3340857"/>
              <a:gd name="connsiteX3" fmla="*/ 2245986 w 3853113"/>
              <a:gd name="connsiteY3" fmla="*/ 1085182 h 3340857"/>
              <a:gd name="connsiteX4" fmla="*/ 2165629 w 3853113"/>
              <a:gd name="connsiteY4" fmla="*/ 918004 h 3340857"/>
              <a:gd name="connsiteX5" fmla="*/ 2275506 w 3853113"/>
              <a:gd name="connsiteY5" fmla="*/ 724657 h 3340857"/>
              <a:gd name="connsiteX6" fmla="*/ 1980866 w 3853113"/>
              <a:gd name="connsiteY6" fmla="*/ 303018 h 3340857"/>
              <a:gd name="connsiteX7" fmla="*/ 1772589 w 3853113"/>
              <a:gd name="connsiteY7" fmla="*/ 115057 h 3340857"/>
              <a:gd name="connsiteX8" fmla="*/ 1391589 w 3853113"/>
              <a:gd name="connsiteY8" fmla="*/ 125217 h 3340857"/>
              <a:gd name="connsiteX9" fmla="*/ 25066 w 3853113"/>
              <a:gd name="connsiteY9" fmla="*/ 1877818 h 3340857"/>
              <a:gd name="connsiteX10" fmla="*/ 302193 w 3853113"/>
              <a:gd name="connsiteY10" fmla="*/ 2234186 h 3340857"/>
              <a:gd name="connsiteX11" fmla="*/ 406067 w 3853113"/>
              <a:gd name="connsiteY11" fmla="*/ 2721097 h 3340857"/>
              <a:gd name="connsiteX12" fmla="*/ 792147 w 3853113"/>
              <a:gd name="connsiteY12" fmla="*/ 2898897 h 3340857"/>
              <a:gd name="connsiteX13" fmla="*/ 924227 w 3853113"/>
              <a:gd name="connsiteY13" fmla="*/ 3157977 h 3340857"/>
              <a:gd name="connsiteX14" fmla="*/ 1376347 w 3853113"/>
              <a:gd name="connsiteY14" fmla="*/ 3305297 h 3340857"/>
              <a:gd name="connsiteX15" fmla="*/ 1533827 w 3853113"/>
              <a:gd name="connsiteY15" fmla="*/ 3198617 h 3340857"/>
              <a:gd name="connsiteX16" fmla="*/ 1665907 w 3853113"/>
              <a:gd name="connsiteY16" fmla="*/ 3244337 h 3340857"/>
              <a:gd name="connsiteX17" fmla="*/ 1864027 w 3853113"/>
              <a:gd name="connsiteY17" fmla="*/ 3122417 h 3340857"/>
              <a:gd name="connsiteX18" fmla="*/ 1980867 w 3853113"/>
              <a:gd name="connsiteY18" fmla="*/ 3157977 h 3340857"/>
              <a:gd name="connsiteX19" fmla="*/ 2478707 w 3853113"/>
              <a:gd name="connsiteY19" fmla="*/ 3340857 h 3340857"/>
              <a:gd name="connsiteX20" fmla="*/ 2803827 w 3853113"/>
              <a:gd name="connsiteY20" fmla="*/ 3249417 h 3340857"/>
              <a:gd name="connsiteX21" fmla="*/ 3261027 w 3853113"/>
              <a:gd name="connsiteY21" fmla="*/ 3295138 h 3340857"/>
              <a:gd name="connsiteX22" fmla="*/ 3264295 w 3853113"/>
              <a:gd name="connsiteY22" fmla="*/ 2988335 h 3340857"/>
              <a:gd name="connsiteX23" fmla="*/ 3430088 w 3853113"/>
              <a:gd name="connsiteY23" fmla="*/ 2877499 h 3340857"/>
              <a:gd name="connsiteX24" fmla="*/ 3624975 w 3853113"/>
              <a:gd name="connsiteY24" fmla="*/ 2540833 h 3340857"/>
              <a:gd name="connsiteX25" fmla="*/ 3799080 w 3853113"/>
              <a:gd name="connsiteY25" fmla="*/ 2442928 h 3340857"/>
              <a:gd name="connsiteX26" fmla="*/ 3853113 w 3853113"/>
              <a:gd name="connsiteY26" fmla="*/ 2156601 h 3340857"/>
              <a:gd name="connsiteX27" fmla="*/ 3588029 w 3853113"/>
              <a:gd name="connsiteY27" fmla="*/ 2096102 h 3340857"/>
              <a:gd name="connsiteX28" fmla="*/ 3218113 w 3853113"/>
              <a:gd name="connsiteY28" fmla="*/ 2082248 h 3340857"/>
              <a:gd name="connsiteX29" fmla="*/ 2912389 w 3853113"/>
              <a:gd name="connsiteY29" fmla="*/ 2067008 h 3340857"/>
              <a:gd name="connsiteX30" fmla="*/ 2773844 w 3853113"/>
              <a:gd name="connsiteY30" fmla="*/ 1997735 h 3340857"/>
              <a:gd name="connsiteX31" fmla="*/ 2586808 w 3853113"/>
              <a:gd name="connsiteY31" fmla="*/ 1727572 h 3340857"/>
              <a:gd name="connsiteX0" fmla="*/ 2586808 w 3853113"/>
              <a:gd name="connsiteY0" fmla="*/ 1715492 h 3328777"/>
              <a:gd name="connsiteX1" fmla="*/ 2261226 w 3853113"/>
              <a:gd name="connsiteY1" fmla="*/ 1680855 h 3328777"/>
              <a:gd name="connsiteX2" fmla="*/ 2088044 w 3853113"/>
              <a:gd name="connsiteY2" fmla="*/ 1652684 h 3328777"/>
              <a:gd name="connsiteX3" fmla="*/ 2245986 w 3853113"/>
              <a:gd name="connsiteY3" fmla="*/ 1073102 h 3328777"/>
              <a:gd name="connsiteX4" fmla="*/ 2165629 w 3853113"/>
              <a:gd name="connsiteY4" fmla="*/ 905924 h 3328777"/>
              <a:gd name="connsiteX5" fmla="*/ 2275506 w 3853113"/>
              <a:gd name="connsiteY5" fmla="*/ 712577 h 3328777"/>
              <a:gd name="connsiteX6" fmla="*/ 1980866 w 3853113"/>
              <a:gd name="connsiteY6" fmla="*/ 290938 h 3328777"/>
              <a:gd name="connsiteX7" fmla="*/ 1772589 w 3853113"/>
              <a:gd name="connsiteY7" fmla="*/ 102977 h 3328777"/>
              <a:gd name="connsiteX8" fmla="*/ 1391589 w 3853113"/>
              <a:gd name="connsiteY8" fmla="*/ 113137 h 3328777"/>
              <a:gd name="connsiteX9" fmla="*/ 25066 w 3853113"/>
              <a:gd name="connsiteY9" fmla="*/ 1865738 h 3328777"/>
              <a:gd name="connsiteX10" fmla="*/ 302193 w 3853113"/>
              <a:gd name="connsiteY10" fmla="*/ 2222106 h 3328777"/>
              <a:gd name="connsiteX11" fmla="*/ 406067 w 3853113"/>
              <a:gd name="connsiteY11" fmla="*/ 2709017 h 3328777"/>
              <a:gd name="connsiteX12" fmla="*/ 792147 w 3853113"/>
              <a:gd name="connsiteY12" fmla="*/ 2886817 h 3328777"/>
              <a:gd name="connsiteX13" fmla="*/ 924227 w 3853113"/>
              <a:gd name="connsiteY13" fmla="*/ 3145897 h 3328777"/>
              <a:gd name="connsiteX14" fmla="*/ 1376347 w 3853113"/>
              <a:gd name="connsiteY14" fmla="*/ 3293217 h 3328777"/>
              <a:gd name="connsiteX15" fmla="*/ 1533827 w 3853113"/>
              <a:gd name="connsiteY15" fmla="*/ 3186537 h 3328777"/>
              <a:gd name="connsiteX16" fmla="*/ 1665907 w 3853113"/>
              <a:gd name="connsiteY16" fmla="*/ 3232257 h 3328777"/>
              <a:gd name="connsiteX17" fmla="*/ 1864027 w 3853113"/>
              <a:gd name="connsiteY17" fmla="*/ 3110337 h 3328777"/>
              <a:gd name="connsiteX18" fmla="*/ 1980867 w 3853113"/>
              <a:gd name="connsiteY18" fmla="*/ 3145897 h 3328777"/>
              <a:gd name="connsiteX19" fmla="*/ 2478707 w 3853113"/>
              <a:gd name="connsiteY19" fmla="*/ 3328777 h 3328777"/>
              <a:gd name="connsiteX20" fmla="*/ 2803827 w 3853113"/>
              <a:gd name="connsiteY20" fmla="*/ 3237337 h 3328777"/>
              <a:gd name="connsiteX21" fmla="*/ 3261027 w 3853113"/>
              <a:gd name="connsiteY21" fmla="*/ 3283058 h 3328777"/>
              <a:gd name="connsiteX22" fmla="*/ 3264295 w 3853113"/>
              <a:gd name="connsiteY22" fmla="*/ 2976255 h 3328777"/>
              <a:gd name="connsiteX23" fmla="*/ 3430088 w 3853113"/>
              <a:gd name="connsiteY23" fmla="*/ 2865419 h 3328777"/>
              <a:gd name="connsiteX24" fmla="*/ 3624975 w 3853113"/>
              <a:gd name="connsiteY24" fmla="*/ 2528753 h 3328777"/>
              <a:gd name="connsiteX25" fmla="*/ 3799080 w 3853113"/>
              <a:gd name="connsiteY25" fmla="*/ 2430848 h 3328777"/>
              <a:gd name="connsiteX26" fmla="*/ 3853113 w 3853113"/>
              <a:gd name="connsiteY26" fmla="*/ 2144521 h 3328777"/>
              <a:gd name="connsiteX27" fmla="*/ 3588029 w 3853113"/>
              <a:gd name="connsiteY27" fmla="*/ 2084022 h 3328777"/>
              <a:gd name="connsiteX28" fmla="*/ 3218113 w 3853113"/>
              <a:gd name="connsiteY28" fmla="*/ 2070168 h 3328777"/>
              <a:gd name="connsiteX29" fmla="*/ 2912389 w 3853113"/>
              <a:gd name="connsiteY29" fmla="*/ 2054928 h 3328777"/>
              <a:gd name="connsiteX30" fmla="*/ 2773844 w 3853113"/>
              <a:gd name="connsiteY30" fmla="*/ 1985655 h 3328777"/>
              <a:gd name="connsiteX31" fmla="*/ 2586808 w 3853113"/>
              <a:gd name="connsiteY31" fmla="*/ 1715492 h 3328777"/>
              <a:gd name="connsiteX0" fmla="*/ 2586808 w 3853113"/>
              <a:gd name="connsiteY0" fmla="*/ 1693488 h 3306773"/>
              <a:gd name="connsiteX1" fmla="*/ 2261226 w 3853113"/>
              <a:gd name="connsiteY1" fmla="*/ 1658851 h 3306773"/>
              <a:gd name="connsiteX2" fmla="*/ 2088044 w 3853113"/>
              <a:gd name="connsiteY2" fmla="*/ 1630680 h 3306773"/>
              <a:gd name="connsiteX3" fmla="*/ 2245986 w 3853113"/>
              <a:gd name="connsiteY3" fmla="*/ 1051098 h 3306773"/>
              <a:gd name="connsiteX4" fmla="*/ 2165629 w 3853113"/>
              <a:gd name="connsiteY4" fmla="*/ 883920 h 3306773"/>
              <a:gd name="connsiteX5" fmla="*/ 2275506 w 3853113"/>
              <a:gd name="connsiteY5" fmla="*/ 690573 h 3306773"/>
              <a:gd name="connsiteX6" fmla="*/ 1980866 w 3853113"/>
              <a:gd name="connsiteY6" fmla="*/ 268934 h 3306773"/>
              <a:gd name="connsiteX7" fmla="*/ 1772589 w 3853113"/>
              <a:gd name="connsiteY7" fmla="*/ 80973 h 3306773"/>
              <a:gd name="connsiteX8" fmla="*/ 1391589 w 3853113"/>
              <a:gd name="connsiteY8" fmla="*/ 91133 h 3306773"/>
              <a:gd name="connsiteX9" fmla="*/ 25066 w 3853113"/>
              <a:gd name="connsiteY9" fmla="*/ 1843734 h 3306773"/>
              <a:gd name="connsiteX10" fmla="*/ 302193 w 3853113"/>
              <a:gd name="connsiteY10" fmla="*/ 2200102 h 3306773"/>
              <a:gd name="connsiteX11" fmla="*/ 406067 w 3853113"/>
              <a:gd name="connsiteY11" fmla="*/ 2687013 h 3306773"/>
              <a:gd name="connsiteX12" fmla="*/ 792147 w 3853113"/>
              <a:gd name="connsiteY12" fmla="*/ 2864813 h 3306773"/>
              <a:gd name="connsiteX13" fmla="*/ 924227 w 3853113"/>
              <a:gd name="connsiteY13" fmla="*/ 3123893 h 3306773"/>
              <a:gd name="connsiteX14" fmla="*/ 1376347 w 3853113"/>
              <a:gd name="connsiteY14" fmla="*/ 3271213 h 3306773"/>
              <a:gd name="connsiteX15" fmla="*/ 1533827 w 3853113"/>
              <a:gd name="connsiteY15" fmla="*/ 3164533 h 3306773"/>
              <a:gd name="connsiteX16" fmla="*/ 1665907 w 3853113"/>
              <a:gd name="connsiteY16" fmla="*/ 3210253 h 3306773"/>
              <a:gd name="connsiteX17" fmla="*/ 1864027 w 3853113"/>
              <a:gd name="connsiteY17" fmla="*/ 3088333 h 3306773"/>
              <a:gd name="connsiteX18" fmla="*/ 1980867 w 3853113"/>
              <a:gd name="connsiteY18" fmla="*/ 3123893 h 3306773"/>
              <a:gd name="connsiteX19" fmla="*/ 2478707 w 3853113"/>
              <a:gd name="connsiteY19" fmla="*/ 3306773 h 3306773"/>
              <a:gd name="connsiteX20" fmla="*/ 2803827 w 3853113"/>
              <a:gd name="connsiteY20" fmla="*/ 3215333 h 3306773"/>
              <a:gd name="connsiteX21" fmla="*/ 3261027 w 3853113"/>
              <a:gd name="connsiteY21" fmla="*/ 3261054 h 3306773"/>
              <a:gd name="connsiteX22" fmla="*/ 3264295 w 3853113"/>
              <a:gd name="connsiteY22" fmla="*/ 2954251 h 3306773"/>
              <a:gd name="connsiteX23" fmla="*/ 3430088 w 3853113"/>
              <a:gd name="connsiteY23" fmla="*/ 2843415 h 3306773"/>
              <a:gd name="connsiteX24" fmla="*/ 3624975 w 3853113"/>
              <a:gd name="connsiteY24" fmla="*/ 2506749 h 3306773"/>
              <a:gd name="connsiteX25" fmla="*/ 3799080 w 3853113"/>
              <a:gd name="connsiteY25" fmla="*/ 2408844 h 3306773"/>
              <a:gd name="connsiteX26" fmla="*/ 3853113 w 3853113"/>
              <a:gd name="connsiteY26" fmla="*/ 2122517 h 3306773"/>
              <a:gd name="connsiteX27" fmla="*/ 3588029 w 3853113"/>
              <a:gd name="connsiteY27" fmla="*/ 2062018 h 3306773"/>
              <a:gd name="connsiteX28" fmla="*/ 3218113 w 3853113"/>
              <a:gd name="connsiteY28" fmla="*/ 2048164 h 3306773"/>
              <a:gd name="connsiteX29" fmla="*/ 2912389 w 3853113"/>
              <a:gd name="connsiteY29" fmla="*/ 2032924 h 3306773"/>
              <a:gd name="connsiteX30" fmla="*/ 2773844 w 3853113"/>
              <a:gd name="connsiteY30" fmla="*/ 1963651 h 3306773"/>
              <a:gd name="connsiteX31" fmla="*/ 2586808 w 3853113"/>
              <a:gd name="connsiteY31" fmla="*/ 1693488 h 3306773"/>
              <a:gd name="connsiteX0" fmla="*/ 2586808 w 3853113"/>
              <a:gd name="connsiteY0" fmla="*/ 1719667 h 3332952"/>
              <a:gd name="connsiteX1" fmla="*/ 2261226 w 3853113"/>
              <a:gd name="connsiteY1" fmla="*/ 1685030 h 3332952"/>
              <a:gd name="connsiteX2" fmla="*/ 2088044 w 3853113"/>
              <a:gd name="connsiteY2" fmla="*/ 1656859 h 3332952"/>
              <a:gd name="connsiteX3" fmla="*/ 2245986 w 3853113"/>
              <a:gd name="connsiteY3" fmla="*/ 1077277 h 3332952"/>
              <a:gd name="connsiteX4" fmla="*/ 2165629 w 3853113"/>
              <a:gd name="connsiteY4" fmla="*/ 910099 h 3332952"/>
              <a:gd name="connsiteX5" fmla="*/ 2275506 w 3853113"/>
              <a:gd name="connsiteY5" fmla="*/ 716752 h 3332952"/>
              <a:gd name="connsiteX6" fmla="*/ 1980866 w 3853113"/>
              <a:gd name="connsiteY6" fmla="*/ 295113 h 3332952"/>
              <a:gd name="connsiteX7" fmla="*/ 1772589 w 3853113"/>
              <a:gd name="connsiteY7" fmla="*/ 107152 h 3332952"/>
              <a:gd name="connsiteX8" fmla="*/ 1391589 w 3853113"/>
              <a:gd name="connsiteY8" fmla="*/ 117312 h 3332952"/>
              <a:gd name="connsiteX9" fmla="*/ 25066 w 3853113"/>
              <a:gd name="connsiteY9" fmla="*/ 1869913 h 3332952"/>
              <a:gd name="connsiteX10" fmla="*/ 302193 w 3853113"/>
              <a:gd name="connsiteY10" fmla="*/ 2226281 h 3332952"/>
              <a:gd name="connsiteX11" fmla="*/ 406067 w 3853113"/>
              <a:gd name="connsiteY11" fmla="*/ 2713192 h 3332952"/>
              <a:gd name="connsiteX12" fmla="*/ 792147 w 3853113"/>
              <a:gd name="connsiteY12" fmla="*/ 2890992 h 3332952"/>
              <a:gd name="connsiteX13" fmla="*/ 924227 w 3853113"/>
              <a:gd name="connsiteY13" fmla="*/ 3150072 h 3332952"/>
              <a:gd name="connsiteX14" fmla="*/ 1376347 w 3853113"/>
              <a:gd name="connsiteY14" fmla="*/ 3297392 h 3332952"/>
              <a:gd name="connsiteX15" fmla="*/ 1533827 w 3853113"/>
              <a:gd name="connsiteY15" fmla="*/ 3190712 h 3332952"/>
              <a:gd name="connsiteX16" fmla="*/ 1665907 w 3853113"/>
              <a:gd name="connsiteY16" fmla="*/ 3236432 h 3332952"/>
              <a:gd name="connsiteX17" fmla="*/ 1864027 w 3853113"/>
              <a:gd name="connsiteY17" fmla="*/ 3114512 h 3332952"/>
              <a:gd name="connsiteX18" fmla="*/ 1980867 w 3853113"/>
              <a:gd name="connsiteY18" fmla="*/ 3150072 h 3332952"/>
              <a:gd name="connsiteX19" fmla="*/ 2478707 w 3853113"/>
              <a:gd name="connsiteY19" fmla="*/ 3332952 h 3332952"/>
              <a:gd name="connsiteX20" fmla="*/ 2803827 w 3853113"/>
              <a:gd name="connsiteY20" fmla="*/ 3241512 h 3332952"/>
              <a:gd name="connsiteX21" fmla="*/ 3261027 w 3853113"/>
              <a:gd name="connsiteY21" fmla="*/ 3287233 h 3332952"/>
              <a:gd name="connsiteX22" fmla="*/ 3264295 w 3853113"/>
              <a:gd name="connsiteY22" fmla="*/ 2980430 h 3332952"/>
              <a:gd name="connsiteX23" fmla="*/ 3430088 w 3853113"/>
              <a:gd name="connsiteY23" fmla="*/ 2869594 h 3332952"/>
              <a:gd name="connsiteX24" fmla="*/ 3624975 w 3853113"/>
              <a:gd name="connsiteY24" fmla="*/ 2532928 h 3332952"/>
              <a:gd name="connsiteX25" fmla="*/ 3799080 w 3853113"/>
              <a:gd name="connsiteY25" fmla="*/ 2435023 h 3332952"/>
              <a:gd name="connsiteX26" fmla="*/ 3853113 w 3853113"/>
              <a:gd name="connsiteY26" fmla="*/ 2148696 h 3332952"/>
              <a:gd name="connsiteX27" fmla="*/ 3588029 w 3853113"/>
              <a:gd name="connsiteY27" fmla="*/ 2088197 h 3332952"/>
              <a:gd name="connsiteX28" fmla="*/ 3218113 w 3853113"/>
              <a:gd name="connsiteY28" fmla="*/ 2074343 h 3332952"/>
              <a:gd name="connsiteX29" fmla="*/ 2912389 w 3853113"/>
              <a:gd name="connsiteY29" fmla="*/ 2059103 h 3332952"/>
              <a:gd name="connsiteX30" fmla="*/ 2773844 w 3853113"/>
              <a:gd name="connsiteY30" fmla="*/ 1989830 h 3332952"/>
              <a:gd name="connsiteX31" fmla="*/ 2586808 w 3853113"/>
              <a:gd name="connsiteY31" fmla="*/ 1719667 h 3332952"/>
              <a:gd name="connsiteX0" fmla="*/ 2586808 w 3853113"/>
              <a:gd name="connsiteY0" fmla="*/ 1689910 h 3303195"/>
              <a:gd name="connsiteX1" fmla="*/ 2261226 w 3853113"/>
              <a:gd name="connsiteY1" fmla="*/ 1655273 h 3303195"/>
              <a:gd name="connsiteX2" fmla="*/ 2088044 w 3853113"/>
              <a:gd name="connsiteY2" fmla="*/ 1627102 h 3303195"/>
              <a:gd name="connsiteX3" fmla="*/ 2245986 w 3853113"/>
              <a:gd name="connsiteY3" fmla="*/ 1047520 h 3303195"/>
              <a:gd name="connsiteX4" fmla="*/ 2165629 w 3853113"/>
              <a:gd name="connsiteY4" fmla="*/ 880342 h 3303195"/>
              <a:gd name="connsiteX5" fmla="*/ 2275506 w 3853113"/>
              <a:gd name="connsiteY5" fmla="*/ 686995 h 3303195"/>
              <a:gd name="connsiteX6" fmla="*/ 1980866 w 3853113"/>
              <a:gd name="connsiteY6" fmla="*/ 265356 h 3303195"/>
              <a:gd name="connsiteX7" fmla="*/ 1772589 w 3853113"/>
              <a:gd name="connsiteY7" fmla="*/ 77395 h 3303195"/>
              <a:gd name="connsiteX8" fmla="*/ 1254429 w 3853113"/>
              <a:gd name="connsiteY8" fmla="*/ 128195 h 3303195"/>
              <a:gd name="connsiteX9" fmla="*/ 25066 w 3853113"/>
              <a:gd name="connsiteY9" fmla="*/ 1840156 h 3303195"/>
              <a:gd name="connsiteX10" fmla="*/ 302193 w 3853113"/>
              <a:gd name="connsiteY10" fmla="*/ 2196524 h 3303195"/>
              <a:gd name="connsiteX11" fmla="*/ 406067 w 3853113"/>
              <a:gd name="connsiteY11" fmla="*/ 2683435 h 3303195"/>
              <a:gd name="connsiteX12" fmla="*/ 792147 w 3853113"/>
              <a:gd name="connsiteY12" fmla="*/ 2861235 h 3303195"/>
              <a:gd name="connsiteX13" fmla="*/ 924227 w 3853113"/>
              <a:gd name="connsiteY13" fmla="*/ 3120315 h 3303195"/>
              <a:gd name="connsiteX14" fmla="*/ 1376347 w 3853113"/>
              <a:gd name="connsiteY14" fmla="*/ 3267635 h 3303195"/>
              <a:gd name="connsiteX15" fmla="*/ 1533827 w 3853113"/>
              <a:gd name="connsiteY15" fmla="*/ 3160955 h 3303195"/>
              <a:gd name="connsiteX16" fmla="*/ 1665907 w 3853113"/>
              <a:gd name="connsiteY16" fmla="*/ 3206675 h 3303195"/>
              <a:gd name="connsiteX17" fmla="*/ 1864027 w 3853113"/>
              <a:gd name="connsiteY17" fmla="*/ 3084755 h 3303195"/>
              <a:gd name="connsiteX18" fmla="*/ 1980867 w 3853113"/>
              <a:gd name="connsiteY18" fmla="*/ 3120315 h 3303195"/>
              <a:gd name="connsiteX19" fmla="*/ 2478707 w 3853113"/>
              <a:gd name="connsiteY19" fmla="*/ 3303195 h 3303195"/>
              <a:gd name="connsiteX20" fmla="*/ 2803827 w 3853113"/>
              <a:gd name="connsiteY20" fmla="*/ 3211755 h 3303195"/>
              <a:gd name="connsiteX21" fmla="*/ 3261027 w 3853113"/>
              <a:gd name="connsiteY21" fmla="*/ 3257476 h 3303195"/>
              <a:gd name="connsiteX22" fmla="*/ 3264295 w 3853113"/>
              <a:gd name="connsiteY22" fmla="*/ 2950673 h 3303195"/>
              <a:gd name="connsiteX23" fmla="*/ 3430088 w 3853113"/>
              <a:gd name="connsiteY23" fmla="*/ 2839837 h 3303195"/>
              <a:gd name="connsiteX24" fmla="*/ 3624975 w 3853113"/>
              <a:gd name="connsiteY24" fmla="*/ 2503171 h 3303195"/>
              <a:gd name="connsiteX25" fmla="*/ 3799080 w 3853113"/>
              <a:gd name="connsiteY25" fmla="*/ 2405266 h 3303195"/>
              <a:gd name="connsiteX26" fmla="*/ 3853113 w 3853113"/>
              <a:gd name="connsiteY26" fmla="*/ 2118939 h 3303195"/>
              <a:gd name="connsiteX27" fmla="*/ 3588029 w 3853113"/>
              <a:gd name="connsiteY27" fmla="*/ 2058440 h 3303195"/>
              <a:gd name="connsiteX28" fmla="*/ 3218113 w 3853113"/>
              <a:gd name="connsiteY28" fmla="*/ 2044586 h 3303195"/>
              <a:gd name="connsiteX29" fmla="*/ 2912389 w 3853113"/>
              <a:gd name="connsiteY29" fmla="*/ 2029346 h 3303195"/>
              <a:gd name="connsiteX30" fmla="*/ 2773844 w 3853113"/>
              <a:gd name="connsiteY30" fmla="*/ 1960073 h 3303195"/>
              <a:gd name="connsiteX31" fmla="*/ 2586808 w 3853113"/>
              <a:gd name="connsiteY31" fmla="*/ 1689910 h 3303195"/>
              <a:gd name="connsiteX0" fmla="*/ 2586808 w 3853113"/>
              <a:gd name="connsiteY0" fmla="*/ 1612515 h 3225800"/>
              <a:gd name="connsiteX1" fmla="*/ 2261226 w 3853113"/>
              <a:gd name="connsiteY1" fmla="*/ 1577878 h 3225800"/>
              <a:gd name="connsiteX2" fmla="*/ 2088044 w 3853113"/>
              <a:gd name="connsiteY2" fmla="*/ 1549707 h 3225800"/>
              <a:gd name="connsiteX3" fmla="*/ 2245986 w 3853113"/>
              <a:gd name="connsiteY3" fmla="*/ 970125 h 3225800"/>
              <a:gd name="connsiteX4" fmla="*/ 2165629 w 3853113"/>
              <a:gd name="connsiteY4" fmla="*/ 802947 h 3225800"/>
              <a:gd name="connsiteX5" fmla="*/ 2275506 w 3853113"/>
              <a:gd name="connsiteY5" fmla="*/ 609600 h 3225800"/>
              <a:gd name="connsiteX6" fmla="*/ 1980866 w 3853113"/>
              <a:gd name="connsiteY6" fmla="*/ 187961 h 3225800"/>
              <a:gd name="connsiteX7" fmla="*/ 1772589 w 3853113"/>
              <a:gd name="connsiteY7" fmla="*/ 0 h 3225800"/>
              <a:gd name="connsiteX8" fmla="*/ 1254429 w 3853113"/>
              <a:gd name="connsiteY8" fmla="*/ 50800 h 3225800"/>
              <a:gd name="connsiteX9" fmla="*/ 25066 w 3853113"/>
              <a:gd name="connsiteY9" fmla="*/ 1762761 h 3225800"/>
              <a:gd name="connsiteX10" fmla="*/ 302193 w 3853113"/>
              <a:gd name="connsiteY10" fmla="*/ 2119129 h 3225800"/>
              <a:gd name="connsiteX11" fmla="*/ 406067 w 3853113"/>
              <a:gd name="connsiteY11" fmla="*/ 2606040 h 3225800"/>
              <a:gd name="connsiteX12" fmla="*/ 792147 w 3853113"/>
              <a:gd name="connsiteY12" fmla="*/ 2783840 h 3225800"/>
              <a:gd name="connsiteX13" fmla="*/ 924227 w 3853113"/>
              <a:gd name="connsiteY13" fmla="*/ 3042920 h 3225800"/>
              <a:gd name="connsiteX14" fmla="*/ 1376347 w 3853113"/>
              <a:gd name="connsiteY14" fmla="*/ 3190240 h 3225800"/>
              <a:gd name="connsiteX15" fmla="*/ 1533827 w 3853113"/>
              <a:gd name="connsiteY15" fmla="*/ 3083560 h 3225800"/>
              <a:gd name="connsiteX16" fmla="*/ 1665907 w 3853113"/>
              <a:gd name="connsiteY16" fmla="*/ 3129280 h 3225800"/>
              <a:gd name="connsiteX17" fmla="*/ 1864027 w 3853113"/>
              <a:gd name="connsiteY17" fmla="*/ 3007360 h 3225800"/>
              <a:gd name="connsiteX18" fmla="*/ 1980867 w 3853113"/>
              <a:gd name="connsiteY18" fmla="*/ 3042920 h 3225800"/>
              <a:gd name="connsiteX19" fmla="*/ 2478707 w 3853113"/>
              <a:gd name="connsiteY19" fmla="*/ 3225800 h 3225800"/>
              <a:gd name="connsiteX20" fmla="*/ 2803827 w 3853113"/>
              <a:gd name="connsiteY20" fmla="*/ 3134360 h 3225800"/>
              <a:gd name="connsiteX21" fmla="*/ 3261027 w 3853113"/>
              <a:gd name="connsiteY21" fmla="*/ 3180081 h 3225800"/>
              <a:gd name="connsiteX22" fmla="*/ 3264295 w 3853113"/>
              <a:gd name="connsiteY22" fmla="*/ 2873278 h 3225800"/>
              <a:gd name="connsiteX23" fmla="*/ 3430088 w 3853113"/>
              <a:gd name="connsiteY23" fmla="*/ 2762442 h 3225800"/>
              <a:gd name="connsiteX24" fmla="*/ 3624975 w 3853113"/>
              <a:gd name="connsiteY24" fmla="*/ 2425776 h 3225800"/>
              <a:gd name="connsiteX25" fmla="*/ 3799080 w 3853113"/>
              <a:gd name="connsiteY25" fmla="*/ 2327871 h 3225800"/>
              <a:gd name="connsiteX26" fmla="*/ 3853113 w 3853113"/>
              <a:gd name="connsiteY26" fmla="*/ 2041544 h 3225800"/>
              <a:gd name="connsiteX27" fmla="*/ 3588029 w 3853113"/>
              <a:gd name="connsiteY27" fmla="*/ 1981045 h 3225800"/>
              <a:gd name="connsiteX28" fmla="*/ 3218113 w 3853113"/>
              <a:gd name="connsiteY28" fmla="*/ 1967191 h 3225800"/>
              <a:gd name="connsiteX29" fmla="*/ 2912389 w 3853113"/>
              <a:gd name="connsiteY29" fmla="*/ 1951951 h 3225800"/>
              <a:gd name="connsiteX30" fmla="*/ 2773844 w 3853113"/>
              <a:gd name="connsiteY30" fmla="*/ 1882678 h 3225800"/>
              <a:gd name="connsiteX31" fmla="*/ 2586808 w 3853113"/>
              <a:gd name="connsiteY31" fmla="*/ 1612515 h 3225800"/>
              <a:gd name="connsiteX0" fmla="*/ 2586808 w 3853113"/>
              <a:gd name="connsiteY0" fmla="*/ 1612515 h 3225800"/>
              <a:gd name="connsiteX1" fmla="*/ 2261226 w 3853113"/>
              <a:gd name="connsiteY1" fmla="*/ 1577878 h 3225800"/>
              <a:gd name="connsiteX2" fmla="*/ 2088044 w 3853113"/>
              <a:gd name="connsiteY2" fmla="*/ 1549707 h 3225800"/>
              <a:gd name="connsiteX3" fmla="*/ 2245986 w 3853113"/>
              <a:gd name="connsiteY3" fmla="*/ 970125 h 3225800"/>
              <a:gd name="connsiteX4" fmla="*/ 2165629 w 3853113"/>
              <a:gd name="connsiteY4" fmla="*/ 802947 h 3225800"/>
              <a:gd name="connsiteX5" fmla="*/ 2275506 w 3853113"/>
              <a:gd name="connsiteY5" fmla="*/ 609600 h 3225800"/>
              <a:gd name="connsiteX6" fmla="*/ 1980866 w 3853113"/>
              <a:gd name="connsiteY6" fmla="*/ 187961 h 3225800"/>
              <a:gd name="connsiteX7" fmla="*/ 1772589 w 3853113"/>
              <a:gd name="connsiteY7" fmla="*/ 0 h 3225800"/>
              <a:gd name="connsiteX8" fmla="*/ 1254429 w 3853113"/>
              <a:gd name="connsiteY8" fmla="*/ 50800 h 3225800"/>
              <a:gd name="connsiteX9" fmla="*/ 25066 w 3853113"/>
              <a:gd name="connsiteY9" fmla="*/ 1762761 h 3225800"/>
              <a:gd name="connsiteX10" fmla="*/ 302193 w 3853113"/>
              <a:gd name="connsiteY10" fmla="*/ 2119129 h 3225800"/>
              <a:gd name="connsiteX11" fmla="*/ 406067 w 3853113"/>
              <a:gd name="connsiteY11" fmla="*/ 2606040 h 3225800"/>
              <a:gd name="connsiteX12" fmla="*/ 792147 w 3853113"/>
              <a:gd name="connsiteY12" fmla="*/ 2783840 h 3225800"/>
              <a:gd name="connsiteX13" fmla="*/ 924227 w 3853113"/>
              <a:gd name="connsiteY13" fmla="*/ 3042920 h 3225800"/>
              <a:gd name="connsiteX14" fmla="*/ 1376347 w 3853113"/>
              <a:gd name="connsiteY14" fmla="*/ 3190240 h 3225800"/>
              <a:gd name="connsiteX15" fmla="*/ 1533827 w 3853113"/>
              <a:gd name="connsiteY15" fmla="*/ 3083560 h 3225800"/>
              <a:gd name="connsiteX16" fmla="*/ 1665907 w 3853113"/>
              <a:gd name="connsiteY16" fmla="*/ 3129280 h 3225800"/>
              <a:gd name="connsiteX17" fmla="*/ 1864027 w 3853113"/>
              <a:gd name="connsiteY17" fmla="*/ 3007360 h 3225800"/>
              <a:gd name="connsiteX18" fmla="*/ 1980867 w 3853113"/>
              <a:gd name="connsiteY18" fmla="*/ 3042920 h 3225800"/>
              <a:gd name="connsiteX19" fmla="*/ 2478707 w 3853113"/>
              <a:gd name="connsiteY19" fmla="*/ 3225800 h 3225800"/>
              <a:gd name="connsiteX20" fmla="*/ 2803827 w 3853113"/>
              <a:gd name="connsiteY20" fmla="*/ 3134360 h 3225800"/>
              <a:gd name="connsiteX21" fmla="*/ 3261027 w 3853113"/>
              <a:gd name="connsiteY21" fmla="*/ 3180081 h 3225800"/>
              <a:gd name="connsiteX22" fmla="*/ 3264295 w 3853113"/>
              <a:gd name="connsiteY22" fmla="*/ 2873278 h 3225800"/>
              <a:gd name="connsiteX23" fmla="*/ 3430088 w 3853113"/>
              <a:gd name="connsiteY23" fmla="*/ 2762442 h 3225800"/>
              <a:gd name="connsiteX24" fmla="*/ 3624975 w 3853113"/>
              <a:gd name="connsiteY24" fmla="*/ 2425776 h 3225800"/>
              <a:gd name="connsiteX25" fmla="*/ 3799080 w 3853113"/>
              <a:gd name="connsiteY25" fmla="*/ 2327871 h 3225800"/>
              <a:gd name="connsiteX26" fmla="*/ 3853113 w 3853113"/>
              <a:gd name="connsiteY26" fmla="*/ 2041544 h 3225800"/>
              <a:gd name="connsiteX27" fmla="*/ 3588029 w 3853113"/>
              <a:gd name="connsiteY27" fmla="*/ 1981045 h 3225800"/>
              <a:gd name="connsiteX28" fmla="*/ 3218113 w 3853113"/>
              <a:gd name="connsiteY28" fmla="*/ 1967191 h 3225800"/>
              <a:gd name="connsiteX29" fmla="*/ 2912389 w 3853113"/>
              <a:gd name="connsiteY29" fmla="*/ 1951951 h 3225800"/>
              <a:gd name="connsiteX30" fmla="*/ 2773844 w 3853113"/>
              <a:gd name="connsiteY30" fmla="*/ 1882678 h 3225800"/>
              <a:gd name="connsiteX31" fmla="*/ 2586808 w 3853113"/>
              <a:gd name="connsiteY31" fmla="*/ 1612515 h 3225800"/>
              <a:gd name="connsiteX0" fmla="*/ 2586808 w 3853113"/>
              <a:gd name="connsiteY0" fmla="*/ 1617908 h 3231193"/>
              <a:gd name="connsiteX1" fmla="*/ 2261226 w 3853113"/>
              <a:gd name="connsiteY1" fmla="*/ 1583271 h 3231193"/>
              <a:gd name="connsiteX2" fmla="*/ 2088044 w 3853113"/>
              <a:gd name="connsiteY2" fmla="*/ 1555100 h 3231193"/>
              <a:gd name="connsiteX3" fmla="*/ 2245986 w 3853113"/>
              <a:gd name="connsiteY3" fmla="*/ 975518 h 3231193"/>
              <a:gd name="connsiteX4" fmla="*/ 2165629 w 3853113"/>
              <a:gd name="connsiteY4" fmla="*/ 808340 h 3231193"/>
              <a:gd name="connsiteX5" fmla="*/ 2275506 w 3853113"/>
              <a:gd name="connsiteY5" fmla="*/ 614993 h 3231193"/>
              <a:gd name="connsiteX6" fmla="*/ 1980866 w 3853113"/>
              <a:gd name="connsiteY6" fmla="*/ 193354 h 3231193"/>
              <a:gd name="connsiteX7" fmla="*/ 1772589 w 3853113"/>
              <a:gd name="connsiteY7" fmla="*/ 5393 h 3231193"/>
              <a:gd name="connsiteX8" fmla="*/ 1396669 w 3853113"/>
              <a:gd name="connsiteY8" fmla="*/ 313 h 3231193"/>
              <a:gd name="connsiteX9" fmla="*/ 25066 w 3853113"/>
              <a:gd name="connsiteY9" fmla="*/ 1768154 h 3231193"/>
              <a:gd name="connsiteX10" fmla="*/ 302193 w 3853113"/>
              <a:gd name="connsiteY10" fmla="*/ 2124522 h 3231193"/>
              <a:gd name="connsiteX11" fmla="*/ 406067 w 3853113"/>
              <a:gd name="connsiteY11" fmla="*/ 2611433 h 3231193"/>
              <a:gd name="connsiteX12" fmla="*/ 792147 w 3853113"/>
              <a:gd name="connsiteY12" fmla="*/ 2789233 h 3231193"/>
              <a:gd name="connsiteX13" fmla="*/ 924227 w 3853113"/>
              <a:gd name="connsiteY13" fmla="*/ 3048313 h 3231193"/>
              <a:gd name="connsiteX14" fmla="*/ 1376347 w 3853113"/>
              <a:gd name="connsiteY14" fmla="*/ 3195633 h 3231193"/>
              <a:gd name="connsiteX15" fmla="*/ 1533827 w 3853113"/>
              <a:gd name="connsiteY15" fmla="*/ 3088953 h 3231193"/>
              <a:gd name="connsiteX16" fmla="*/ 1665907 w 3853113"/>
              <a:gd name="connsiteY16" fmla="*/ 3134673 h 3231193"/>
              <a:gd name="connsiteX17" fmla="*/ 1864027 w 3853113"/>
              <a:gd name="connsiteY17" fmla="*/ 3012753 h 3231193"/>
              <a:gd name="connsiteX18" fmla="*/ 1980867 w 3853113"/>
              <a:gd name="connsiteY18" fmla="*/ 3048313 h 3231193"/>
              <a:gd name="connsiteX19" fmla="*/ 2478707 w 3853113"/>
              <a:gd name="connsiteY19" fmla="*/ 3231193 h 3231193"/>
              <a:gd name="connsiteX20" fmla="*/ 2803827 w 3853113"/>
              <a:gd name="connsiteY20" fmla="*/ 3139753 h 3231193"/>
              <a:gd name="connsiteX21" fmla="*/ 3261027 w 3853113"/>
              <a:gd name="connsiteY21" fmla="*/ 3185474 h 3231193"/>
              <a:gd name="connsiteX22" fmla="*/ 3264295 w 3853113"/>
              <a:gd name="connsiteY22" fmla="*/ 2878671 h 3231193"/>
              <a:gd name="connsiteX23" fmla="*/ 3430088 w 3853113"/>
              <a:gd name="connsiteY23" fmla="*/ 2767835 h 3231193"/>
              <a:gd name="connsiteX24" fmla="*/ 3624975 w 3853113"/>
              <a:gd name="connsiteY24" fmla="*/ 2431169 h 3231193"/>
              <a:gd name="connsiteX25" fmla="*/ 3799080 w 3853113"/>
              <a:gd name="connsiteY25" fmla="*/ 2333264 h 3231193"/>
              <a:gd name="connsiteX26" fmla="*/ 3853113 w 3853113"/>
              <a:gd name="connsiteY26" fmla="*/ 2046937 h 3231193"/>
              <a:gd name="connsiteX27" fmla="*/ 3588029 w 3853113"/>
              <a:gd name="connsiteY27" fmla="*/ 1986438 h 3231193"/>
              <a:gd name="connsiteX28" fmla="*/ 3218113 w 3853113"/>
              <a:gd name="connsiteY28" fmla="*/ 1972584 h 3231193"/>
              <a:gd name="connsiteX29" fmla="*/ 2912389 w 3853113"/>
              <a:gd name="connsiteY29" fmla="*/ 1957344 h 3231193"/>
              <a:gd name="connsiteX30" fmla="*/ 2773844 w 3853113"/>
              <a:gd name="connsiteY30" fmla="*/ 1888071 h 3231193"/>
              <a:gd name="connsiteX31" fmla="*/ 2586808 w 3853113"/>
              <a:gd name="connsiteY31" fmla="*/ 1617908 h 3231193"/>
              <a:gd name="connsiteX0" fmla="*/ 2586808 w 3853113"/>
              <a:gd name="connsiteY0" fmla="*/ 1648075 h 3261360"/>
              <a:gd name="connsiteX1" fmla="*/ 2261226 w 3853113"/>
              <a:gd name="connsiteY1" fmla="*/ 1613438 h 3261360"/>
              <a:gd name="connsiteX2" fmla="*/ 2088044 w 3853113"/>
              <a:gd name="connsiteY2" fmla="*/ 1585267 h 3261360"/>
              <a:gd name="connsiteX3" fmla="*/ 2245986 w 3853113"/>
              <a:gd name="connsiteY3" fmla="*/ 1005685 h 3261360"/>
              <a:gd name="connsiteX4" fmla="*/ 2165629 w 3853113"/>
              <a:gd name="connsiteY4" fmla="*/ 838507 h 3261360"/>
              <a:gd name="connsiteX5" fmla="*/ 2275506 w 3853113"/>
              <a:gd name="connsiteY5" fmla="*/ 645160 h 3261360"/>
              <a:gd name="connsiteX6" fmla="*/ 1980866 w 3853113"/>
              <a:gd name="connsiteY6" fmla="*/ 223521 h 3261360"/>
              <a:gd name="connsiteX7" fmla="*/ 1777669 w 3853113"/>
              <a:gd name="connsiteY7" fmla="*/ 0 h 3261360"/>
              <a:gd name="connsiteX8" fmla="*/ 1396669 w 3853113"/>
              <a:gd name="connsiteY8" fmla="*/ 30480 h 3261360"/>
              <a:gd name="connsiteX9" fmla="*/ 25066 w 3853113"/>
              <a:gd name="connsiteY9" fmla="*/ 1798321 h 3261360"/>
              <a:gd name="connsiteX10" fmla="*/ 302193 w 3853113"/>
              <a:gd name="connsiteY10" fmla="*/ 2154689 h 3261360"/>
              <a:gd name="connsiteX11" fmla="*/ 406067 w 3853113"/>
              <a:gd name="connsiteY11" fmla="*/ 2641600 h 3261360"/>
              <a:gd name="connsiteX12" fmla="*/ 792147 w 3853113"/>
              <a:gd name="connsiteY12" fmla="*/ 2819400 h 3261360"/>
              <a:gd name="connsiteX13" fmla="*/ 924227 w 3853113"/>
              <a:gd name="connsiteY13" fmla="*/ 3078480 h 3261360"/>
              <a:gd name="connsiteX14" fmla="*/ 1376347 w 3853113"/>
              <a:gd name="connsiteY14" fmla="*/ 3225800 h 3261360"/>
              <a:gd name="connsiteX15" fmla="*/ 1533827 w 3853113"/>
              <a:gd name="connsiteY15" fmla="*/ 3119120 h 3261360"/>
              <a:gd name="connsiteX16" fmla="*/ 1665907 w 3853113"/>
              <a:gd name="connsiteY16" fmla="*/ 3164840 h 3261360"/>
              <a:gd name="connsiteX17" fmla="*/ 1864027 w 3853113"/>
              <a:gd name="connsiteY17" fmla="*/ 3042920 h 3261360"/>
              <a:gd name="connsiteX18" fmla="*/ 1980867 w 3853113"/>
              <a:gd name="connsiteY18" fmla="*/ 3078480 h 3261360"/>
              <a:gd name="connsiteX19" fmla="*/ 2478707 w 3853113"/>
              <a:gd name="connsiteY19" fmla="*/ 3261360 h 3261360"/>
              <a:gd name="connsiteX20" fmla="*/ 2803827 w 3853113"/>
              <a:gd name="connsiteY20" fmla="*/ 3169920 h 3261360"/>
              <a:gd name="connsiteX21" fmla="*/ 3261027 w 3853113"/>
              <a:gd name="connsiteY21" fmla="*/ 3215641 h 3261360"/>
              <a:gd name="connsiteX22" fmla="*/ 3264295 w 3853113"/>
              <a:gd name="connsiteY22" fmla="*/ 2908838 h 3261360"/>
              <a:gd name="connsiteX23" fmla="*/ 3430088 w 3853113"/>
              <a:gd name="connsiteY23" fmla="*/ 2798002 h 3261360"/>
              <a:gd name="connsiteX24" fmla="*/ 3624975 w 3853113"/>
              <a:gd name="connsiteY24" fmla="*/ 2461336 h 3261360"/>
              <a:gd name="connsiteX25" fmla="*/ 3799080 w 3853113"/>
              <a:gd name="connsiteY25" fmla="*/ 2363431 h 3261360"/>
              <a:gd name="connsiteX26" fmla="*/ 3853113 w 3853113"/>
              <a:gd name="connsiteY26" fmla="*/ 2077104 h 3261360"/>
              <a:gd name="connsiteX27" fmla="*/ 3588029 w 3853113"/>
              <a:gd name="connsiteY27" fmla="*/ 2016605 h 3261360"/>
              <a:gd name="connsiteX28" fmla="*/ 3218113 w 3853113"/>
              <a:gd name="connsiteY28" fmla="*/ 2002751 h 3261360"/>
              <a:gd name="connsiteX29" fmla="*/ 2912389 w 3853113"/>
              <a:gd name="connsiteY29" fmla="*/ 1987511 h 3261360"/>
              <a:gd name="connsiteX30" fmla="*/ 2773844 w 3853113"/>
              <a:gd name="connsiteY30" fmla="*/ 1918238 h 3261360"/>
              <a:gd name="connsiteX31" fmla="*/ 2586808 w 3853113"/>
              <a:gd name="connsiteY31" fmla="*/ 1648075 h 3261360"/>
              <a:gd name="connsiteX0" fmla="*/ 2586808 w 3853113"/>
              <a:gd name="connsiteY0" fmla="*/ 1648075 h 3261360"/>
              <a:gd name="connsiteX1" fmla="*/ 2261226 w 3853113"/>
              <a:gd name="connsiteY1" fmla="*/ 1613438 h 3261360"/>
              <a:gd name="connsiteX2" fmla="*/ 2088044 w 3853113"/>
              <a:gd name="connsiteY2" fmla="*/ 1585267 h 3261360"/>
              <a:gd name="connsiteX3" fmla="*/ 2245986 w 3853113"/>
              <a:gd name="connsiteY3" fmla="*/ 1005685 h 3261360"/>
              <a:gd name="connsiteX4" fmla="*/ 2165629 w 3853113"/>
              <a:gd name="connsiteY4" fmla="*/ 838507 h 3261360"/>
              <a:gd name="connsiteX5" fmla="*/ 2275506 w 3853113"/>
              <a:gd name="connsiteY5" fmla="*/ 645160 h 3261360"/>
              <a:gd name="connsiteX6" fmla="*/ 1980866 w 3853113"/>
              <a:gd name="connsiteY6" fmla="*/ 223521 h 3261360"/>
              <a:gd name="connsiteX7" fmla="*/ 1777669 w 3853113"/>
              <a:gd name="connsiteY7" fmla="*/ 0 h 3261360"/>
              <a:gd name="connsiteX8" fmla="*/ 1396669 w 3853113"/>
              <a:gd name="connsiteY8" fmla="*/ 30480 h 3261360"/>
              <a:gd name="connsiteX9" fmla="*/ 25066 w 3853113"/>
              <a:gd name="connsiteY9" fmla="*/ 1798321 h 3261360"/>
              <a:gd name="connsiteX10" fmla="*/ 302193 w 3853113"/>
              <a:gd name="connsiteY10" fmla="*/ 2154689 h 3261360"/>
              <a:gd name="connsiteX11" fmla="*/ 406067 w 3853113"/>
              <a:gd name="connsiteY11" fmla="*/ 2641600 h 3261360"/>
              <a:gd name="connsiteX12" fmla="*/ 792147 w 3853113"/>
              <a:gd name="connsiteY12" fmla="*/ 2819400 h 3261360"/>
              <a:gd name="connsiteX13" fmla="*/ 924227 w 3853113"/>
              <a:gd name="connsiteY13" fmla="*/ 3078480 h 3261360"/>
              <a:gd name="connsiteX14" fmla="*/ 1376347 w 3853113"/>
              <a:gd name="connsiteY14" fmla="*/ 3225800 h 3261360"/>
              <a:gd name="connsiteX15" fmla="*/ 1533827 w 3853113"/>
              <a:gd name="connsiteY15" fmla="*/ 3119120 h 3261360"/>
              <a:gd name="connsiteX16" fmla="*/ 1665907 w 3853113"/>
              <a:gd name="connsiteY16" fmla="*/ 3164840 h 3261360"/>
              <a:gd name="connsiteX17" fmla="*/ 1864027 w 3853113"/>
              <a:gd name="connsiteY17" fmla="*/ 3042920 h 3261360"/>
              <a:gd name="connsiteX18" fmla="*/ 1980867 w 3853113"/>
              <a:gd name="connsiteY18" fmla="*/ 3078480 h 3261360"/>
              <a:gd name="connsiteX19" fmla="*/ 2478707 w 3853113"/>
              <a:gd name="connsiteY19" fmla="*/ 3261360 h 3261360"/>
              <a:gd name="connsiteX20" fmla="*/ 2803827 w 3853113"/>
              <a:gd name="connsiteY20" fmla="*/ 3169920 h 3261360"/>
              <a:gd name="connsiteX21" fmla="*/ 3261027 w 3853113"/>
              <a:gd name="connsiteY21" fmla="*/ 3215641 h 3261360"/>
              <a:gd name="connsiteX22" fmla="*/ 3264295 w 3853113"/>
              <a:gd name="connsiteY22" fmla="*/ 2908838 h 3261360"/>
              <a:gd name="connsiteX23" fmla="*/ 3430088 w 3853113"/>
              <a:gd name="connsiteY23" fmla="*/ 2798002 h 3261360"/>
              <a:gd name="connsiteX24" fmla="*/ 3624975 w 3853113"/>
              <a:gd name="connsiteY24" fmla="*/ 2461336 h 3261360"/>
              <a:gd name="connsiteX25" fmla="*/ 3799080 w 3853113"/>
              <a:gd name="connsiteY25" fmla="*/ 2363431 h 3261360"/>
              <a:gd name="connsiteX26" fmla="*/ 3853113 w 3853113"/>
              <a:gd name="connsiteY26" fmla="*/ 2077104 h 3261360"/>
              <a:gd name="connsiteX27" fmla="*/ 3588029 w 3853113"/>
              <a:gd name="connsiteY27" fmla="*/ 2016605 h 3261360"/>
              <a:gd name="connsiteX28" fmla="*/ 3218113 w 3853113"/>
              <a:gd name="connsiteY28" fmla="*/ 2002751 h 3261360"/>
              <a:gd name="connsiteX29" fmla="*/ 2912389 w 3853113"/>
              <a:gd name="connsiteY29" fmla="*/ 1987511 h 3261360"/>
              <a:gd name="connsiteX30" fmla="*/ 2773844 w 3853113"/>
              <a:gd name="connsiteY30" fmla="*/ 1918238 h 3261360"/>
              <a:gd name="connsiteX31" fmla="*/ 2586808 w 3853113"/>
              <a:gd name="connsiteY31" fmla="*/ 1648075 h 326136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25066 w 3853113"/>
              <a:gd name="connsiteY9" fmla="*/ 1793241 h 3256280"/>
              <a:gd name="connsiteX10" fmla="*/ 302193 w 3853113"/>
              <a:gd name="connsiteY10" fmla="*/ 2149609 h 3256280"/>
              <a:gd name="connsiteX11" fmla="*/ 406067 w 3853113"/>
              <a:gd name="connsiteY11" fmla="*/ 2636520 h 3256280"/>
              <a:gd name="connsiteX12" fmla="*/ 792147 w 3853113"/>
              <a:gd name="connsiteY12" fmla="*/ 2814320 h 3256280"/>
              <a:gd name="connsiteX13" fmla="*/ 924227 w 3853113"/>
              <a:gd name="connsiteY13" fmla="*/ 3073400 h 3256280"/>
              <a:gd name="connsiteX14" fmla="*/ 1376347 w 3853113"/>
              <a:gd name="connsiteY14" fmla="*/ 3220720 h 3256280"/>
              <a:gd name="connsiteX15" fmla="*/ 1533827 w 3853113"/>
              <a:gd name="connsiteY15" fmla="*/ 3114040 h 3256280"/>
              <a:gd name="connsiteX16" fmla="*/ 1665907 w 3853113"/>
              <a:gd name="connsiteY16" fmla="*/ 3159760 h 3256280"/>
              <a:gd name="connsiteX17" fmla="*/ 1864027 w 3853113"/>
              <a:gd name="connsiteY17" fmla="*/ 3037840 h 3256280"/>
              <a:gd name="connsiteX18" fmla="*/ 1980867 w 3853113"/>
              <a:gd name="connsiteY18" fmla="*/ 3073400 h 3256280"/>
              <a:gd name="connsiteX19" fmla="*/ 2478707 w 3853113"/>
              <a:gd name="connsiteY19" fmla="*/ 3256280 h 3256280"/>
              <a:gd name="connsiteX20" fmla="*/ 2803827 w 3853113"/>
              <a:gd name="connsiteY20" fmla="*/ 3164840 h 3256280"/>
              <a:gd name="connsiteX21" fmla="*/ 3261027 w 3853113"/>
              <a:gd name="connsiteY21" fmla="*/ 3210561 h 3256280"/>
              <a:gd name="connsiteX22" fmla="*/ 3264295 w 3853113"/>
              <a:gd name="connsiteY22" fmla="*/ 2903758 h 3256280"/>
              <a:gd name="connsiteX23" fmla="*/ 3430088 w 3853113"/>
              <a:gd name="connsiteY23" fmla="*/ 2792922 h 3256280"/>
              <a:gd name="connsiteX24" fmla="*/ 3624975 w 3853113"/>
              <a:gd name="connsiteY24" fmla="*/ 2456256 h 3256280"/>
              <a:gd name="connsiteX25" fmla="*/ 3799080 w 3853113"/>
              <a:gd name="connsiteY25" fmla="*/ 2358351 h 3256280"/>
              <a:gd name="connsiteX26" fmla="*/ 3853113 w 3853113"/>
              <a:gd name="connsiteY26" fmla="*/ 2072024 h 3256280"/>
              <a:gd name="connsiteX27" fmla="*/ 3588029 w 3853113"/>
              <a:gd name="connsiteY27" fmla="*/ 2011525 h 3256280"/>
              <a:gd name="connsiteX28" fmla="*/ 3218113 w 3853113"/>
              <a:gd name="connsiteY28" fmla="*/ 1997671 h 3256280"/>
              <a:gd name="connsiteX29" fmla="*/ 2912389 w 3853113"/>
              <a:gd name="connsiteY29" fmla="*/ 1982431 h 3256280"/>
              <a:gd name="connsiteX30" fmla="*/ 2773844 w 3853113"/>
              <a:gd name="connsiteY30" fmla="*/ 1913158 h 3256280"/>
              <a:gd name="connsiteX31" fmla="*/ 2586808 w 3853113"/>
              <a:gd name="connsiteY31"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873429 w 3853113"/>
              <a:gd name="connsiteY9" fmla="*/ 62484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437309 w 3853113"/>
              <a:gd name="connsiteY9" fmla="*/ 73660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579549 w 3853113"/>
              <a:gd name="connsiteY9" fmla="*/ 66548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579549 w 3853113"/>
              <a:gd name="connsiteY9" fmla="*/ 66548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579549 w 3853113"/>
              <a:gd name="connsiteY9" fmla="*/ 66548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579549 w 3853113"/>
              <a:gd name="connsiteY9" fmla="*/ 66548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620189 w 3853113"/>
              <a:gd name="connsiteY9" fmla="*/ 73660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620189 w 3853113"/>
              <a:gd name="connsiteY9" fmla="*/ 73660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620189 w 3853113"/>
              <a:gd name="connsiteY9" fmla="*/ 73660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645589 w 3853113"/>
              <a:gd name="connsiteY9" fmla="*/ 92456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86808 w 3853113"/>
              <a:gd name="connsiteY0" fmla="*/ 1642995 h 3256280"/>
              <a:gd name="connsiteX1" fmla="*/ 2261226 w 3853113"/>
              <a:gd name="connsiteY1" fmla="*/ 1608358 h 3256280"/>
              <a:gd name="connsiteX2" fmla="*/ 2088044 w 3853113"/>
              <a:gd name="connsiteY2" fmla="*/ 1580187 h 3256280"/>
              <a:gd name="connsiteX3" fmla="*/ 2245986 w 3853113"/>
              <a:gd name="connsiteY3" fmla="*/ 1000605 h 3256280"/>
              <a:gd name="connsiteX4" fmla="*/ 2165629 w 3853113"/>
              <a:gd name="connsiteY4" fmla="*/ 833427 h 3256280"/>
              <a:gd name="connsiteX5" fmla="*/ 2275506 w 3853113"/>
              <a:gd name="connsiteY5" fmla="*/ 640080 h 3256280"/>
              <a:gd name="connsiteX6" fmla="*/ 1980866 w 3853113"/>
              <a:gd name="connsiteY6" fmla="*/ 218441 h 3256280"/>
              <a:gd name="connsiteX7" fmla="*/ 1762429 w 3853113"/>
              <a:gd name="connsiteY7" fmla="*/ 0 h 3256280"/>
              <a:gd name="connsiteX8" fmla="*/ 1396669 w 3853113"/>
              <a:gd name="connsiteY8" fmla="*/ 25400 h 3256280"/>
              <a:gd name="connsiteX9" fmla="*/ 1645589 w 3853113"/>
              <a:gd name="connsiteY9" fmla="*/ 924560 h 3256280"/>
              <a:gd name="connsiteX10" fmla="*/ 25066 w 3853113"/>
              <a:gd name="connsiteY10" fmla="*/ 1793241 h 3256280"/>
              <a:gd name="connsiteX11" fmla="*/ 302193 w 3853113"/>
              <a:gd name="connsiteY11" fmla="*/ 2149609 h 3256280"/>
              <a:gd name="connsiteX12" fmla="*/ 406067 w 3853113"/>
              <a:gd name="connsiteY12" fmla="*/ 2636520 h 3256280"/>
              <a:gd name="connsiteX13" fmla="*/ 792147 w 3853113"/>
              <a:gd name="connsiteY13" fmla="*/ 2814320 h 3256280"/>
              <a:gd name="connsiteX14" fmla="*/ 924227 w 3853113"/>
              <a:gd name="connsiteY14" fmla="*/ 3073400 h 3256280"/>
              <a:gd name="connsiteX15" fmla="*/ 1376347 w 3853113"/>
              <a:gd name="connsiteY15" fmla="*/ 3220720 h 3256280"/>
              <a:gd name="connsiteX16" fmla="*/ 1533827 w 3853113"/>
              <a:gd name="connsiteY16" fmla="*/ 3114040 h 3256280"/>
              <a:gd name="connsiteX17" fmla="*/ 1665907 w 3853113"/>
              <a:gd name="connsiteY17" fmla="*/ 3159760 h 3256280"/>
              <a:gd name="connsiteX18" fmla="*/ 1864027 w 3853113"/>
              <a:gd name="connsiteY18" fmla="*/ 3037840 h 3256280"/>
              <a:gd name="connsiteX19" fmla="*/ 1980867 w 3853113"/>
              <a:gd name="connsiteY19" fmla="*/ 3073400 h 3256280"/>
              <a:gd name="connsiteX20" fmla="*/ 2478707 w 3853113"/>
              <a:gd name="connsiteY20" fmla="*/ 3256280 h 3256280"/>
              <a:gd name="connsiteX21" fmla="*/ 2803827 w 3853113"/>
              <a:gd name="connsiteY21" fmla="*/ 3164840 h 3256280"/>
              <a:gd name="connsiteX22" fmla="*/ 3261027 w 3853113"/>
              <a:gd name="connsiteY22" fmla="*/ 3210561 h 3256280"/>
              <a:gd name="connsiteX23" fmla="*/ 3264295 w 3853113"/>
              <a:gd name="connsiteY23" fmla="*/ 2903758 h 3256280"/>
              <a:gd name="connsiteX24" fmla="*/ 3430088 w 3853113"/>
              <a:gd name="connsiteY24" fmla="*/ 2792922 h 3256280"/>
              <a:gd name="connsiteX25" fmla="*/ 3624975 w 3853113"/>
              <a:gd name="connsiteY25" fmla="*/ 2456256 h 3256280"/>
              <a:gd name="connsiteX26" fmla="*/ 3799080 w 3853113"/>
              <a:gd name="connsiteY26" fmla="*/ 2358351 h 3256280"/>
              <a:gd name="connsiteX27" fmla="*/ 3853113 w 3853113"/>
              <a:gd name="connsiteY27" fmla="*/ 2072024 h 3256280"/>
              <a:gd name="connsiteX28" fmla="*/ 3588029 w 3853113"/>
              <a:gd name="connsiteY28" fmla="*/ 2011525 h 3256280"/>
              <a:gd name="connsiteX29" fmla="*/ 3218113 w 3853113"/>
              <a:gd name="connsiteY29" fmla="*/ 1997671 h 3256280"/>
              <a:gd name="connsiteX30" fmla="*/ 2912389 w 3853113"/>
              <a:gd name="connsiteY30" fmla="*/ 1982431 h 3256280"/>
              <a:gd name="connsiteX31" fmla="*/ 2773844 w 3853113"/>
              <a:gd name="connsiteY31" fmla="*/ 1913158 h 3256280"/>
              <a:gd name="connsiteX32" fmla="*/ 2586808 w 3853113"/>
              <a:gd name="connsiteY32" fmla="*/ 1642995 h 3256280"/>
              <a:gd name="connsiteX0" fmla="*/ 2590086 w 3856391"/>
              <a:gd name="connsiteY0" fmla="*/ 1642995 h 3256280"/>
              <a:gd name="connsiteX1" fmla="*/ 2264504 w 3856391"/>
              <a:gd name="connsiteY1" fmla="*/ 1608358 h 3256280"/>
              <a:gd name="connsiteX2" fmla="*/ 2091322 w 3856391"/>
              <a:gd name="connsiteY2" fmla="*/ 1580187 h 3256280"/>
              <a:gd name="connsiteX3" fmla="*/ 2249264 w 3856391"/>
              <a:gd name="connsiteY3" fmla="*/ 1000605 h 3256280"/>
              <a:gd name="connsiteX4" fmla="*/ 2168907 w 3856391"/>
              <a:gd name="connsiteY4" fmla="*/ 833427 h 3256280"/>
              <a:gd name="connsiteX5" fmla="*/ 2278784 w 3856391"/>
              <a:gd name="connsiteY5" fmla="*/ 640080 h 3256280"/>
              <a:gd name="connsiteX6" fmla="*/ 1984144 w 3856391"/>
              <a:gd name="connsiteY6" fmla="*/ 218441 h 3256280"/>
              <a:gd name="connsiteX7" fmla="*/ 1765707 w 3856391"/>
              <a:gd name="connsiteY7" fmla="*/ 0 h 3256280"/>
              <a:gd name="connsiteX8" fmla="*/ 1399947 w 3856391"/>
              <a:gd name="connsiteY8" fmla="*/ 25400 h 3256280"/>
              <a:gd name="connsiteX9" fmla="*/ 1648867 w 3856391"/>
              <a:gd name="connsiteY9" fmla="*/ 924560 h 3256280"/>
              <a:gd name="connsiteX10" fmla="*/ 28344 w 3856391"/>
              <a:gd name="connsiteY10" fmla="*/ 1793241 h 3256280"/>
              <a:gd name="connsiteX11" fmla="*/ 305471 w 3856391"/>
              <a:gd name="connsiteY11" fmla="*/ 2149609 h 3256280"/>
              <a:gd name="connsiteX12" fmla="*/ 409345 w 3856391"/>
              <a:gd name="connsiteY12" fmla="*/ 2636520 h 3256280"/>
              <a:gd name="connsiteX13" fmla="*/ 795425 w 3856391"/>
              <a:gd name="connsiteY13" fmla="*/ 2814320 h 3256280"/>
              <a:gd name="connsiteX14" fmla="*/ 927505 w 3856391"/>
              <a:gd name="connsiteY14" fmla="*/ 3073400 h 3256280"/>
              <a:gd name="connsiteX15" fmla="*/ 1379625 w 3856391"/>
              <a:gd name="connsiteY15" fmla="*/ 3220720 h 3256280"/>
              <a:gd name="connsiteX16" fmla="*/ 1537105 w 3856391"/>
              <a:gd name="connsiteY16" fmla="*/ 3114040 h 3256280"/>
              <a:gd name="connsiteX17" fmla="*/ 1669185 w 3856391"/>
              <a:gd name="connsiteY17" fmla="*/ 3159760 h 3256280"/>
              <a:gd name="connsiteX18" fmla="*/ 1867305 w 3856391"/>
              <a:gd name="connsiteY18" fmla="*/ 3037840 h 3256280"/>
              <a:gd name="connsiteX19" fmla="*/ 1984145 w 3856391"/>
              <a:gd name="connsiteY19" fmla="*/ 3073400 h 3256280"/>
              <a:gd name="connsiteX20" fmla="*/ 2481985 w 3856391"/>
              <a:gd name="connsiteY20" fmla="*/ 3256280 h 3256280"/>
              <a:gd name="connsiteX21" fmla="*/ 2807105 w 3856391"/>
              <a:gd name="connsiteY21" fmla="*/ 3164840 h 3256280"/>
              <a:gd name="connsiteX22" fmla="*/ 3264305 w 3856391"/>
              <a:gd name="connsiteY22" fmla="*/ 3210561 h 3256280"/>
              <a:gd name="connsiteX23" fmla="*/ 3267573 w 3856391"/>
              <a:gd name="connsiteY23" fmla="*/ 2903758 h 3256280"/>
              <a:gd name="connsiteX24" fmla="*/ 3433366 w 3856391"/>
              <a:gd name="connsiteY24" fmla="*/ 2792922 h 3256280"/>
              <a:gd name="connsiteX25" fmla="*/ 3628253 w 3856391"/>
              <a:gd name="connsiteY25" fmla="*/ 2456256 h 3256280"/>
              <a:gd name="connsiteX26" fmla="*/ 3802358 w 3856391"/>
              <a:gd name="connsiteY26" fmla="*/ 2358351 h 3256280"/>
              <a:gd name="connsiteX27" fmla="*/ 3856391 w 3856391"/>
              <a:gd name="connsiteY27" fmla="*/ 2072024 h 3256280"/>
              <a:gd name="connsiteX28" fmla="*/ 3591307 w 3856391"/>
              <a:gd name="connsiteY28" fmla="*/ 2011525 h 3256280"/>
              <a:gd name="connsiteX29" fmla="*/ 3221391 w 3856391"/>
              <a:gd name="connsiteY29" fmla="*/ 1997671 h 3256280"/>
              <a:gd name="connsiteX30" fmla="*/ 2915667 w 3856391"/>
              <a:gd name="connsiteY30" fmla="*/ 1982431 h 3256280"/>
              <a:gd name="connsiteX31" fmla="*/ 2777122 w 3856391"/>
              <a:gd name="connsiteY31" fmla="*/ 1913158 h 3256280"/>
              <a:gd name="connsiteX32" fmla="*/ 2590086 w 3856391"/>
              <a:gd name="connsiteY32" fmla="*/ 1642995 h 3256280"/>
              <a:gd name="connsiteX0" fmla="*/ 2561742 w 3828047"/>
              <a:gd name="connsiteY0" fmla="*/ 1642995 h 3256280"/>
              <a:gd name="connsiteX1" fmla="*/ 2236160 w 3828047"/>
              <a:gd name="connsiteY1" fmla="*/ 1608358 h 3256280"/>
              <a:gd name="connsiteX2" fmla="*/ 2062978 w 3828047"/>
              <a:gd name="connsiteY2" fmla="*/ 1580187 h 3256280"/>
              <a:gd name="connsiteX3" fmla="*/ 2220920 w 3828047"/>
              <a:gd name="connsiteY3" fmla="*/ 1000605 h 3256280"/>
              <a:gd name="connsiteX4" fmla="*/ 2140563 w 3828047"/>
              <a:gd name="connsiteY4" fmla="*/ 833427 h 3256280"/>
              <a:gd name="connsiteX5" fmla="*/ 2250440 w 3828047"/>
              <a:gd name="connsiteY5" fmla="*/ 640080 h 3256280"/>
              <a:gd name="connsiteX6" fmla="*/ 1955800 w 3828047"/>
              <a:gd name="connsiteY6" fmla="*/ 218441 h 3256280"/>
              <a:gd name="connsiteX7" fmla="*/ 1737363 w 3828047"/>
              <a:gd name="connsiteY7" fmla="*/ 0 h 3256280"/>
              <a:gd name="connsiteX8" fmla="*/ 1371603 w 3828047"/>
              <a:gd name="connsiteY8" fmla="*/ 25400 h 3256280"/>
              <a:gd name="connsiteX9" fmla="*/ 1620523 w 3828047"/>
              <a:gd name="connsiteY9" fmla="*/ 924560 h 3256280"/>
              <a:gd name="connsiteX10" fmla="*/ 0 w 3828047"/>
              <a:gd name="connsiteY10" fmla="*/ 1793241 h 3256280"/>
              <a:gd name="connsiteX11" fmla="*/ 277127 w 3828047"/>
              <a:gd name="connsiteY11" fmla="*/ 2149609 h 3256280"/>
              <a:gd name="connsiteX12" fmla="*/ 381001 w 3828047"/>
              <a:gd name="connsiteY12" fmla="*/ 2636520 h 3256280"/>
              <a:gd name="connsiteX13" fmla="*/ 767081 w 3828047"/>
              <a:gd name="connsiteY13" fmla="*/ 2814320 h 3256280"/>
              <a:gd name="connsiteX14" fmla="*/ 899161 w 3828047"/>
              <a:gd name="connsiteY14" fmla="*/ 3073400 h 3256280"/>
              <a:gd name="connsiteX15" fmla="*/ 1351281 w 3828047"/>
              <a:gd name="connsiteY15" fmla="*/ 3220720 h 3256280"/>
              <a:gd name="connsiteX16" fmla="*/ 1508761 w 3828047"/>
              <a:gd name="connsiteY16" fmla="*/ 3114040 h 3256280"/>
              <a:gd name="connsiteX17" fmla="*/ 1640841 w 3828047"/>
              <a:gd name="connsiteY17" fmla="*/ 3159760 h 3256280"/>
              <a:gd name="connsiteX18" fmla="*/ 1838961 w 3828047"/>
              <a:gd name="connsiteY18" fmla="*/ 3037840 h 3256280"/>
              <a:gd name="connsiteX19" fmla="*/ 1955801 w 3828047"/>
              <a:gd name="connsiteY19" fmla="*/ 3073400 h 3256280"/>
              <a:gd name="connsiteX20" fmla="*/ 2453641 w 3828047"/>
              <a:gd name="connsiteY20" fmla="*/ 3256280 h 3256280"/>
              <a:gd name="connsiteX21" fmla="*/ 2778761 w 3828047"/>
              <a:gd name="connsiteY21" fmla="*/ 3164840 h 3256280"/>
              <a:gd name="connsiteX22" fmla="*/ 3235961 w 3828047"/>
              <a:gd name="connsiteY22" fmla="*/ 3210561 h 3256280"/>
              <a:gd name="connsiteX23" fmla="*/ 3239229 w 3828047"/>
              <a:gd name="connsiteY23" fmla="*/ 2903758 h 3256280"/>
              <a:gd name="connsiteX24" fmla="*/ 3405022 w 3828047"/>
              <a:gd name="connsiteY24" fmla="*/ 2792922 h 3256280"/>
              <a:gd name="connsiteX25" fmla="*/ 3599909 w 3828047"/>
              <a:gd name="connsiteY25" fmla="*/ 2456256 h 3256280"/>
              <a:gd name="connsiteX26" fmla="*/ 3774014 w 3828047"/>
              <a:gd name="connsiteY26" fmla="*/ 2358351 h 3256280"/>
              <a:gd name="connsiteX27" fmla="*/ 3828047 w 3828047"/>
              <a:gd name="connsiteY27" fmla="*/ 2072024 h 3256280"/>
              <a:gd name="connsiteX28" fmla="*/ 3562963 w 3828047"/>
              <a:gd name="connsiteY28" fmla="*/ 2011525 h 3256280"/>
              <a:gd name="connsiteX29" fmla="*/ 3193047 w 3828047"/>
              <a:gd name="connsiteY29" fmla="*/ 1997671 h 3256280"/>
              <a:gd name="connsiteX30" fmla="*/ 2887323 w 3828047"/>
              <a:gd name="connsiteY30" fmla="*/ 1982431 h 3256280"/>
              <a:gd name="connsiteX31" fmla="*/ 2748778 w 3828047"/>
              <a:gd name="connsiteY31" fmla="*/ 1913158 h 3256280"/>
              <a:gd name="connsiteX32" fmla="*/ 2561742 w 3828047"/>
              <a:gd name="connsiteY32" fmla="*/ 1642995 h 3256280"/>
              <a:gd name="connsiteX0" fmla="*/ 2561742 w 3828047"/>
              <a:gd name="connsiteY0" fmla="*/ 1642995 h 3256280"/>
              <a:gd name="connsiteX1" fmla="*/ 2236160 w 3828047"/>
              <a:gd name="connsiteY1" fmla="*/ 1608358 h 3256280"/>
              <a:gd name="connsiteX2" fmla="*/ 2062978 w 3828047"/>
              <a:gd name="connsiteY2" fmla="*/ 1580187 h 3256280"/>
              <a:gd name="connsiteX3" fmla="*/ 2220920 w 3828047"/>
              <a:gd name="connsiteY3" fmla="*/ 1000605 h 3256280"/>
              <a:gd name="connsiteX4" fmla="*/ 2140563 w 3828047"/>
              <a:gd name="connsiteY4" fmla="*/ 833427 h 3256280"/>
              <a:gd name="connsiteX5" fmla="*/ 2250440 w 3828047"/>
              <a:gd name="connsiteY5" fmla="*/ 640080 h 3256280"/>
              <a:gd name="connsiteX6" fmla="*/ 1955800 w 3828047"/>
              <a:gd name="connsiteY6" fmla="*/ 218441 h 3256280"/>
              <a:gd name="connsiteX7" fmla="*/ 1737363 w 3828047"/>
              <a:gd name="connsiteY7" fmla="*/ 0 h 3256280"/>
              <a:gd name="connsiteX8" fmla="*/ 1371603 w 3828047"/>
              <a:gd name="connsiteY8" fmla="*/ 25400 h 3256280"/>
              <a:gd name="connsiteX9" fmla="*/ 1620523 w 3828047"/>
              <a:gd name="connsiteY9" fmla="*/ 924560 h 3256280"/>
              <a:gd name="connsiteX10" fmla="*/ 0 w 3828047"/>
              <a:gd name="connsiteY10" fmla="*/ 1793241 h 3256280"/>
              <a:gd name="connsiteX11" fmla="*/ 277127 w 3828047"/>
              <a:gd name="connsiteY11" fmla="*/ 2149609 h 3256280"/>
              <a:gd name="connsiteX12" fmla="*/ 381001 w 3828047"/>
              <a:gd name="connsiteY12" fmla="*/ 2636520 h 3256280"/>
              <a:gd name="connsiteX13" fmla="*/ 767081 w 3828047"/>
              <a:gd name="connsiteY13" fmla="*/ 2814320 h 3256280"/>
              <a:gd name="connsiteX14" fmla="*/ 899161 w 3828047"/>
              <a:gd name="connsiteY14" fmla="*/ 3073400 h 3256280"/>
              <a:gd name="connsiteX15" fmla="*/ 1351281 w 3828047"/>
              <a:gd name="connsiteY15" fmla="*/ 3220720 h 3256280"/>
              <a:gd name="connsiteX16" fmla="*/ 1508761 w 3828047"/>
              <a:gd name="connsiteY16" fmla="*/ 3114040 h 3256280"/>
              <a:gd name="connsiteX17" fmla="*/ 1640841 w 3828047"/>
              <a:gd name="connsiteY17" fmla="*/ 3159760 h 3256280"/>
              <a:gd name="connsiteX18" fmla="*/ 1838961 w 3828047"/>
              <a:gd name="connsiteY18" fmla="*/ 3037840 h 3256280"/>
              <a:gd name="connsiteX19" fmla="*/ 1955801 w 3828047"/>
              <a:gd name="connsiteY19" fmla="*/ 3073400 h 3256280"/>
              <a:gd name="connsiteX20" fmla="*/ 2453641 w 3828047"/>
              <a:gd name="connsiteY20" fmla="*/ 3256280 h 3256280"/>
              <a:gd name="connsiteX21" fmla="*/ 2778761 w 3828047"/>
              <a:gd name="connsiteY21" fmla="*/ 3164840 h 3256280"/>
              <a:gd name="connsiteX22" fmla="*/ 3235961 w 3828047"/>
              <a:gd name="connsiteY22" fmla="*/ 3210561 h 3256280"/>
              <a:gd name="connsiteX23" fmla="*/ 3239229 w 3828047"/>
              <a:gd name="connsiteY23" fmla="*/ 2903758 h 3256280"/>
              <a:gd name="connsiteX24" fmla="*/ 3405022 w 3828047"/>
              <a:gd name="connsiteY24" fmla="*/ 2792922 h 3256280"/>
              <a:gd name="connsiteX25" fmla="*/ 3599909 w 3828047"/>
              <a:gd name="connsiteY25" fmla="*/ 2456256 h 3256280"/>
              <a:gd name="connsiteX26" fmla="*/ 3774014 w 3828047"/>
              <a:gd name="connsiteY26" fmla="*/ 2358351 h 3256280"/>
              <a:gd name="connsiteX27" fmla="*/ 3828047 w 3828047"/>
              <a:gd name="connsiteY27" fmla="*/ 2072024 h 3256280"/>
              <a:gd name="connsiteX28" fmla="*/ 3562963 w 3828047"/>
              <a:gd name="connsiteY28" fmla="*/ 2011525 h 3256280"/>
              <a:gd name="connsiteX29" fmla="*/ 3193047 w 3828047"/>
              <a:gd name="connsiteY29" fmla="*/ 1997671 h 3256280"/>
              <a:gd name="connsiteX30" fmla="*/ 2887323 w 3828047"/>
              <a:gd name="connsiteY30" fmla="*/ 1982431 h 3256280"/>
              <a:gd name="connsiteX31" fmla="*/ 2748778 w 3828047"/>
              <a:gd name="connsiteY31" fmla="*/ 1913158 h 3256280"/>
              <a:gd name="connsiteX32" fmla="*/ 2561742 w 3828047"/>
              <a:gd name="connsiteY32" fmla="*/ 1642995 h 3256280"/>
              <a:gd name="connsiteX0" fmla="*/ 2561742 w 3828047"/>
              <a:gd name="connsiteY0" fmla="*/ 1642995 h 3256280"/>
              <a:gd name="connsiteX1" fmla="*/ 2236160 w 3828047"/>
              <a:gd name="connsiteY1" fmla="*/ 1608358 h 3256280"/>
              <a:gd name="connsiteX2" fmla="*/ 2062978 w 3828047"/>
              <a:gd name="connsiteY2" fmla="*/ 1580187 h 3256280"/>
              <a:gd name="connsiteX3" fmla="*/ 2220920 w 3828047"/>
              <a:gd name="connsiteY3" fmla="*/ 1000605 h 3256280"/>
              <a:gd name="connsiteX4" fmla="*/ 2140563 w 3828047"/>
              <a:gd name="connsiteY4" fmla="*/ 833427 h 3256280"/>
              <a:gd name="connsiteX5" fmla="*/ 2250440 w 3828047"/>
              <a:gd name="connsiteY5" fmla="*/ 640080 h 3256280"/>
              <a:gd name="connsiteX6" fmla="*/ 1955800 w 3828047"/>
              <a:gd name="connsiteY6" fmla="*/ 218441 h 3256280"/>
              <a:gd name="connsiteX7" fmla="*/ 1737363 w 3828047"/>
              <a:gd name="connsiteY7" fmla="*/ 0 h 3256280"/>
              <a:gd name="connsiteX8" fmla="*/ 1371603 w 3828047"/>
              <a:gd name="connsiteY8" fmla="*/ 25400 h 3256280"/>
              <a:gd name="connsiteX9" fmla="*/ 1620523 w 3828047"/>
              <a:gd name="connsiteY9" fmla="*/ 924560 h 3256280"/>
              <a:gd name="connsiteX10" fmla="*/ 0 w 3828047"/>
              <a:gd name="connsiteY10" fmla="*/ 1793241 h 3256280"/>
              <a:gd name="connsiteX11" fmla="*/ 277127 w 3828047"/>
              <a:gd name="connsiteY11" fmla="*/ 2149609 h 3256280"/>
              <a:gd name="connsiteX12" fmla="*/ 381001 w 3828047"/>
              <a:gd name="connsiteY12" fmla="*/ 2636520 h 3256280"/>
              <a:gd name="connsiteX13" fmla="*/ 767081 w 3828047"/>
              <a:gd name="connsiteY13" fmla="*/ 2814320 h 3256280"/>
              <a:gd name="connsiteX14" fmla="*/ 899161 w 3828047"/>
              <a:gd name="connsiteY14" fmla="*/ 3073400 h 3256280"/>
              <a:gd name="connsiteX15" fmla="*/ 1351281 w 3828047"/>
              <a:gd name="connsiteY15" fmla="*/ 3220720 h 3256280"/>
              <a:gd name="connsiteX16" fmla="*/ 1508761 w 3828047"/>
              <a:gd name="connsiteY16" fmla="*/ 3114040 h 3256280"/>
              <a:gd name="connsiteX17" fmla="*/ 1640841 w 3828047"/>
              <a:gd name="connsiteY17" fmla="*/ 3159760 h 3256280"/>
              <a:gd name="connsiteX18" fmla="*/ 1838961 w 3828047"/>
              <a:gd name="connsiteY18" fmla="*/ 3037840 h 3256280"/>
              <a:gd name="connsiteX19" fmla="*/ 1955801 w 3828047"/>
              <a:gd name="connsiteY19" fmla="*/ 3073400 h 3256280"/>
              <a:gd name="connsiteX20" fmla="*/ 2453641 w 3828047"/>
              <a:gd name="connsiteY20" fmla="*/ 3256280 h 3256280"/>
              <a:gd name="connsiteX21" fmla="*/ 2778761 w 3828047"/>
              <a:gd name="connsiteY21" fmla="*/ 3164840 h 3256280"/>
              <a:gd name="connsiteX22" fmla="*/ 3235961 w 3828047"/>
              <a:gd name="connsiteY22" fmla="*/ 3210561 h 3256280"/>
              <a:gd name="connsiteX23" fmla="*/ 3239229 w 3828047"/>
              <a:gd name="connsiteY23" fmla="*/ 2903758 h 3256280"/>
              <a:gd name="connsiteX24" fmla="*/ 3405022 w 3828047"/>
              <a:gd name="connsiteY24" fmla="*/ 2792922 h 3256280"/>
              <a:gd name="connsiteX25" fmla="*/ 3599909 w 3828047"/>
              <a:gd name="connsiteY25" fmla="*/ 2456256 h 3256280"/>
              <a:gd name="connsiteX26" fmla="*/ 3774014 w 3828047"/>
              <a:gd name="connsiteY26" fmla="*/ 2358351 h 3256280"/>
              <a:gd name="connsiteX27" fmla="*/ 3828047 w 3828047"/>
              <a:gd name="connsiteY27" fmla="*/ 2072024 h 3256280"/>
              <a:gd name="connsiteX28" fmla="*/ 3562963 w 3828047"/>
              <a:gd name="connsiteY28" fmla="*/ 2011525 h 3256280"/>
              <a:gd name="connsiteX29" fmla="*/ 3193047 w 3828047"/>
              <a:gd name="connsiteY29" fmla="*/ 1997671 h 3256280"/>
              <a:gd name="connsiteX30" fmla="*/ 2887323 w 3828047"/>
              <a:gd name="connsiteY30" fmla="*/ 1982431 h 3256280"/>
              <a:gd name="connsiteX31" fmla="*/ 2748778 w 3828047"/>
              <a:gd name="connsiteY31" fmla="*/ 1913158 h 3256280"/>
              <a:gd name="connsiteX32" fmla="*/ 2561742 w 3828047"/>
              <a:gd name="connsiteY32" fmla="*/ 1642995 h 3256280"/>
              <a:gd name="connsiteX0" fmla="*/ 2510942 w 3777247"/>
              <a:gd name="connsiteY0" fmla="*/ 1642995 h 3256280"/>
              <a:gd name="connsiteX1" fmla="*/ 2185360 w 3777247"/>
              <a:gd name="connsiteY1" fmla="*/ 1608358 h 3256280"/>
              <a:gd name="connsiteX2" fmla="*/ 2012178 w 3777247"/>
              <a:gd name="connsiteY2" fmla="*/ 1580187 h 3256280"/>
              <a:gd name="connsiteX3" fmla="*/ 2170120 w 3777247"/>
              <a:gd name="connsiteY3" fmla="*/ 1000605 h 3256280"/>
              <a:gd name="connsiteX4" fmla="*/ 2089763 w 3777247"/>
              <a:gd name="connsiteY4" fmla="*/ 833427 h 3256280"/>
              <a:gd name="connsiteX5" fmla="*/ 2199640 w 3777247"/>
              <a:gd name="connsiteY5" fmla="*/ 640080 h 3256280"/>
              <a:gd name="connsiteX6" fmla="*/ 1905000 w 3777247"/>
              <a:gd name="connsiteY6" fmla="*/ 218441 h 3256280"/>
              <a:gd name="connsiteX7" fmla="*/ 1686563 w 3777247"/>
              <a:gd name="connsiteY7" fmla="*/ 0 h 3256280"/>
              <a:gd name="connsiteX8" fmla="*/ 1320803 w 3777247"/>
              <a:gd name="connsiteY8" fmla="*/ 25400 h 3256280"/>
              <a:gd name="connsiteX9" fmla="*/ 1569723 w 3777247"/>
              <a:gd name="connsiteY9" fmla="*/ 924560 h 3256280"/>
              <a:gd name="connsiteX10" fmla="*/ 0 w 3777247"/>
              <a:gd name="connsiteY10" fmla="*/ 1762761 h 3256280"/>
              <a:gd name="connsiteX11" fmla="*/ 226327 w 3777247"/>
              <a:gd name="connsiteY11" fmla="*/ 2149609 h 3256280"/>
              <a:gd name="connsiteX12" fmla="*/ 330201 w 3777247"/>
              <a:gd name="connsiteY12" fmla="*/ 2636520 h 3256280"/>
              <a:gd name="connsiteX13" fmla="*/ 716281 w 3777247"/>
              <a:gd name="connsiteY13" fmla="*/ 2814320 h 3256280"/>
              <a:gd name="connsiteX14" fmla="*/ 848361 w 3777247"/>
              <a:gd name="connsiteY14" fmla="*/ 3073400 h 3256280"/>
              <a:gd name="connsiteX15" fmla="*/ 1300481 w 3777247"/>
              <a:gd name="connsiteY15" fmla="*/ 3220720 h 3256280"/>
              <a:gd name="connsiteX16" fmla="*/ 1457961 w 3777247"/>
              <a:gd name="connsiteY16" fmla="*/ 3114040 h 3256280"/>
              <a:gd name="connsiteX17" fmla="*/ 1590041 w 3777247"/>
              <a:gd name="connsiteY17" fmla="*/ 3159760 h 3256280"/>
              <a:gd name="connsiteX18" fmla="*/ 1788161 w 3777247"/>
              <a:gd name="connsiteY18" fmla="*/ 3037840 h 3256280"/>
              <a:gd name="connsiteX19" fmla="*/ 1905001 w 3777247"/>
              <a:gd name="connsiteY19" fmla="*/ 3073400 h 3256280"/>
              <a:gd name="connsiteX20" fmla="*/ 2402841 w 3777247"/>
              <a:gd name="connsiteY20" fmla="*/ 3256280 h 3256280"/>
              <a:gd name="connsiteX21" fmla="*/ 2727961 w 3777247"/>
              <a:gd name="connsiteY21" fmla="*/ 3164840 h 3256280"/>
              <a:gd name="connsiteX22" fmla="*/ 3185161 w 3777247"/>
              <a:gd name="connsiteY22" fmla="*/ 3210561 h 3256280"/>
              <a:gd name="connsiteX23" fmla="*/ 3188429 w 3777247"/>
              <a:gd name="connsiteY23" fmla="*/ 2903758 h 3256280"/>
              <a:gd name="connsiteX24" fmla="*/ 3354222 w 3777247"/>
              <a:gd name="connsiteY24" fmla="*/ 2792922 h 3256280"/>
              <a:gd name="connsiteX25" fmla="*/ 3549109 w 3777247"/>
              <a:gd name="connsiteY25" fmla="*/ 2456256 h 3256280"/>
              <a:gd name="connsiteX26" fmla="*/ 3723214 w 3777247"/>
              <a:gd name="connsiteY26" fmla="*/ 2358351 h 3256280"/>
              <a:gd name="connsiteX27" fmla="*/ 3777247 w 3777247"/>
              <a:gd name="connsiteY27" fmla="*/ 2072024 h 3256280"/>
              <a:gd name="connsiteX28" fmla="*/ 3512163 w 3777247"/>
              <a:gd name="connsiteY28" fmla="*/ 2011525 h 3256280"/>
              <a:gd name="connsiteX29" fmla="*/ 3142247 w 3777247"/>
              <a:gd name="connsiteY29" fmla="*/ 1997671 h 3256280"/>
              <a:gd name="connsiteX30" fmla="*/ 2836523 w 3777247"/>
              <a:gd name="connsiteY30" fmla="*/ 1982431 h 3256280"/>
              <a:gd name="connsiteX31" fmla="*/ 2697978 w 3777247"/>
              <a:gd name="connsiteY31" fmla="*/ 1913158 h 3256280"/>
              <a:gd name="connsiteX32" fmla="*/ 2510942 w 3777247"/>
              <a:gd name="connsiteY32" fmla="*/ 1642995 h 3256280"/>
              <a:gd name="connsiteX0" fmla="*/ 2526182 w 3792487"/>
              <a:gd name="connsiteY0" fmla="*/ 1642995 h 3256280"/>
              <a:gd name="connsiteX1" fmla="*/ 2200600 w 3792487"/>
              <a:gd name="connsiteY1" fmla="*/ 1608358 h 3256280"/>
              <a:gd name="connsiteX2" fmla="*/ 2027418 w 3792487"/>
              <a:gd name="connsiteY2" fmla="*/ 1580187 h 3256280"/>
              <a:gd name="connsiteX3" fmla="*/ 2185360 w 3792487"/>
              <a:gd name="connsiteY3" fmla="*/ 1000605 h 3256280"/>
              <a:gd name="connsiteX4" fmla="*/ 2105003 w 3792487"/>
              <a:gd name="connsiteY4" fmla="*/ 833427 h 3256280"/>
              <a:gd name="connsiteX5" fmla="*/ 2214880 w 3792487"/>
              <a:gd name="connsiteY5" fmla="*/ 640080 h 3256280"/>
              <a:gd name="connsiteX6" fmla="*/ 1920240 w 3792487"/>
              <a:gd name="connsiteY6" fmla="*/ 218441 h 3256280"/>
              <a:gd name="connsiteX7" fmla="*/ 1701803 w 3792487"/>
              <a:gd name="connsiteY7" fmla="*/ 0 h 3256280"/>
              <a:gd name="connsiteX8" fmla="*/ 1336043 w 3792487"/>
              <a:gd name="connsiteY8" fmla="*/ 25400 h 3256280"/>
              <a:gd name="connsiteX9" fmla="*/ 1584963 w 3792487"/>
              <a:gd name="connsiteY9" fmla="*/ 924560 h 3256280"/>
              <a:gd name="connsiteX10" fmla="*/ 0 w 3792487"/>
              <a:gd name="connsiteY10" fmla="*/ 1762761 h 3256280"/>
              <a:gd name="connsiteX11" fmla="*/ 241567 w 3792487"/>
              <a:gd name="connsiteY11" fmla="*/ 2149609 h 3256280"/>
              <a:gd name="connsiteX12" fmla="*/ 345441 w 3792487"/>
              <a:gd name="connsiteY12" fmla="*/ 2636520 h 3256280"/>
              <a:gd name="connsiteX13" fmla="*/ 731521 w 3792487"/>
              <a:gd name="connsiteY13" fmla="*/ 2814320 h 3256280"/>
              <a:gd name="connsiteX14" fmla="*/ 863601 w 3792487"/>
              <a:gd name="connsiteY14" fmla="*/ 3073400 h 3256280"/>
              <a:gd name="connsiteX15" fmla="*/ 1315721 w 3792487"/>
              <a:gd name="connsiteY15" fmla="*/ 3220720 h 3256280"/>
              <a:gd name="connsiteX16" fmla="*/ 1473201 w 3792487"/>
              <a:gd name="connsiteY16" fmla="*/ 3114040 h 3256280"/>
              <a:gd name="connsiteX17" fmla="*/ 1605281 w 3792487"/>
              <a:gd name="connsiteY17" fmla="*/ 3159760 h 3256280"/>
              <a:gd name="connsiteX18" fmla="*/ 1803401 w 3792487"/>
              <a:gd name="connsiteY18" fmla="*/ 3037840 h 3256280"/>
              <a:gd name="connsiteX19" fmla="*/ 1920241 w 3792487"/>
              <a:gd name="connsiteY19" fmla="*/ 3073400 h 3256280"/>
              <a:gd name="connsiteX20" fmla="*/ 2418081 w 3792487"/>
              <a:gd name="connsiteY20" fmla="*/ 3256280 h 3256280"/>
              <a:gd name="connsiteX21" fmla="*/ 2743201 w 3792487"/>
              <a:gd name="connsiteY21" fmla="*/ 3164840 h 3256280"/>
              <a:gd name="connsiteX22" fmla="*/ 3200401 w 3792487"/>
              <a:gd name="connsiteY22" fmla="*/ 3210561 h 3256280"/>
              <a:gd name="connsiteX23" fmla="*/ 3203669 w 3792487"/>
              <a:gd name="connsiteY23" fmla="*/ 2903758 h 3256280"/>
              <a:gd name="connsiteX24" fmla="*/ 3369462 w 3792487"/>
              <a:gd name="connsiteY24" fmla="*/ 2792922 h 3256280"/>
              <a:gd name="connsiteX25" fmla="*/ 3564349 w 3792487"/>
              <a:gd name="connsiteY25" fmla="*/ 2456256 h 3256280"/>
              <a:gd name="connsiteX26" fmla="*/ 3738454 w 3792487"/>
              <a:gd name="connsiteY26" fmla="*/ 2358351 h 3256280"/>
              <a:gd name="connsiteX27" fmla="*/ 3792487 w 3792487"/>
              <a:gd name="connsiteY27" fmla="*/ 2072024 h 3256280"/>
              <a:gd name="connsiteX28" fmla="*/ 3527403 w 3792487"/>
              <a:gd name="connsiteY28" fmla="*/ 2011525 h 3256280"/>
              <a:gd name="connsiteX29" fmla="*/ 3157487 w 3792487"/>
              <a:gd name="connsiteY29" fmla="*/ 1997671 h 3256280"/>
              <a:gd name="connsiteX30" fmla="*/ 2851763 w 3792487"/>
              <a:gd name="connsiteY30" fmla="*/ 1982431 h 3256280"/>
              <a:gd name="connsiteX31" fmla="*/ 2713218 w 3792487"/>
              <a:gd name="connsiteY31" fmla="*/ 1913158 h 3256280"/>
              <a:gd name="connsiteX32" fmla="*/ 2526182 w 3792487"/>
              <a:gd name="connsiteY32" fmla="*/ 1642995 h 3256280"/>
              <a:gd name="connsiteX0" fmla="*/ 2526182 w 3792487"/>
              <a:gd name="connsiteY0" fmla="*/ 1642995 h 3256280"/>
              <a:gd name="connsiteX1" fmla="*/ 2200600 w 3792487"/>
              <a:gd name="connsiteY1" fmla="*/ 1608358 h 3256280"/>
              <a:gd name="connsiteX2" fmla="*/ 2027418 w 3792487"/>
              <a:gd name="connsiteY2" fmla="*/ 1580187 h 3256280"/>
              <a:gd name="connsiteX3" fmla="*/ 2185360 w 3792487"/>
              <a:gd name="connsiteY3" fmla="*/ 1000605 h 3256280"/>
              <a:gd name="connsiteX4" fmla="*/ 2105003 w 3792487"/>
              <a:gd name="connsiteY4" fmla="*/ 833427 h 3256280"/>
              <a:gd name="connsiteX5" fmla="*/ 2214880 w 3792487"/>
              <a:gd name="connsiteY5" fmla="*/ 640080 h 3256280"/>
              <a:gd name="connsiteX6" fmla="*/ 1920240 w 3792487"/>
              <a:gd name="connsiteY6" fmla="*/ 218441 h 3256280"/>
              <a:gd name="connsiteX7" fmla="*/ 1701803 w 3792487"/>
              <a:gd name="connsiteY7" fmla="*/ 0 h 3256280"/>
              <a:gd name="connsiteX8" fmla="*/ 1336043 w 3792487"/>
              <a:gd name="connsiteY8" fmla="*/ 25400 h 3256280"/>
              <a:gd name="connsiteX9" fmla="*/ 1584963 w 3792487"/>
              <a:gd name="connsiteY9" fmla="*/ 924560 h 3256280"/>
              <a:gd name="connsiteX10" fmla="*/ 0 w 3792487"/>
              <a:gd name="connsiteY10" fmla="*/ 1762761 h 3256280"/>
              <a:gd name="connsiteX11" fmla="*/ 241567 w 3792487"/>
              <a:gd name="connsiteY11" fmla="*/ 2149609 h 3256280"/>
              <a:gd name="connsiteX12" fmla="*/ 345441 w 3792487"/>
              <a:gd name="connsiteY12" fmla="*/ 2636520 h 3256280"/>
              <a:gd name="connsiteX13" fmla="*/ 731521 w 3792487"/>
              <a:gd name="connsiteY13" fmla="*/ 2814320 h 3256280"/>
              <a:gd name="connsiteX14" fmla="*/ 863601 w 3792487"/>
              <a:gd name="connsiteY14" fmla="*/ 3073400 h 3256280"/>
              <a:gd name="connsiteX15" fmla="*/ 1315721 w 3792487"/>
              <a:gd name="connsiteY15" fmla="*/ 3220720 h 3256280"/>
              <a:gd name="connsiteX16" fmla="*/ 1473201 w 3792487"/>
              <a:gd name="connsiteY16" fmla="*/ 3114040 h 3256280"/>
              <a:gd name="connsiteX17" fmla="*/ 1605281 w 3792487"/>
              <a:gd name="connsiteY17" fmla="*/ 3159760 h 3256280"/>
              <a:gd name="connsiteX18" fmla="*/ 1803401 w 3792487"/>
              <a:gd name="connsiteY18" fmla="*/ 3037840 h 3256280"/>
              <a:gd name="connsiteX19" fmla="*/ 1920241 w 3792487"/>
              <a:gd name="connsiteY19" fmla="*/ 3073400 h 3256280"/>
              <a:gd name="connsiteX20" fmla="*/ 2418081 w 3792487"/>
              <a:gd name="connsiteY20" fmla="*/ 3256280 h 3256280"/>
              <a:gd name="connsiteX21" fmla="*/ 2743201 w 3792487"/>
              <a:gd name="connsiteY21" fmla="*/ 3164840 h 3256280"/>
              <a:gd name="connsiteX22" fmla="*/ 3200401 w 3792487"/>
              <a:gd name="connsiteY22" fmla="*/ 3210561 h 3256280"/>
              <a:gd name="connsiteX23" fmla="*/ 3203669 w 3792487"/>
              <a:gd name="connsiteY23" fmla="*/ 2903758 h 3256280"/>
              <a:gd name="connsiteX24" fmla="*/ 3369462 w 3792487"/>
              <a:gd name="connsiteY24" fmla="*/ 2792922 h 3256280"/>
              <a:gd name="connsiteX25" fmla="*/ 3564349 w 3792487"/>
              <a:gd name="connsiteY25" fmla="*/ 2456256 h 3256280"/>
              <a:gd name="connsiteX26" fmla="*/ 3738454 w 3792487"/>
              <a:gd name="connsiteY26" fmla="*/ 2358351 h 3256280"/>
              <a:gd name="connsiteX27" fmla="*/ 3792487 w 3792487"/>
              <a:gd name="connsiteY27" fmla="*/ 2072024 h 3256280"/>
              <a:gd name="connsiteX28" fmla="*/ 3527403 w 3792487"/>
              <a:gd name="connsiteY28" fmla="*/ 2011525 h 3256280"/>
              <a:gd name="connsiteX29" fmla="*/ 3157487 w 3792487"/>
              <a:gd name="connsiteY29" fmla="*/ 1997671 h 3256280"/>
              <a:gd name="connsiteX30" fmla="*/ 2851763 w 3792487"/>
              <a:gd name="connsiteY30" fmla="*/ 1982431 h 3256280"/>
              <a:gd name="connsiteX31" fmla="*/ 2713218 w 3792487"/>
              <a:gd name="connsiteY31" fmla="*/ 1913158 h 3256280"/>
              <a:gd name="connsiteX32" fmla="*/ 2526182 w 3792487"/>
              <a:gd name="connsiteY32" fmla="*/ 1642995 h 3256280"/>
              <a:gd name="connsiteX0" fmla="*/ 2526182 w 3792487"/>
              <a:gd name="connsiteY0" fmla="*/ 1642995 h 3256280"/>
              <a:gd name="connsiteX1" fmla="*/ 2200600 w 3792487"/>
              <a:gd name="connsiteY1" fmla="*/ 1608358 h 3256280"/>
              <a:gd name="connsiteX2" fmla="*/ 2027418 w 3792487"/>
              <a:gd name="connsiteY2" fmla="*/ 1580187 h 3256280"/>
              <a:gd name="connsiteX3" fmla="*/ 2185360 w 3792487"/>
              <a:gd name="connsiteY3" fmla="*/ 1000605 h 3256280"/>
              <a:gd name="connsiteX4" fmla="*/ 2105003 w 3792487"/>
              <a:gd name="connsiteY4" fmla="*/ 833427 h 3256280"/>
              <a:gd name="connsiteX5" fmla="*/ 2214880 w 3792487"/>
              <a:gd name="connsiteY5" fmla="*/ 640080 h 3256280"/>
              <a:gd name="connsiteX6" fmla="*/ 1920240 w 3792487"/>
              <a:gd name="connsiteY6" fmla="*/ 218441 h 3256280"/>
              <a:gd name="connsiteX7" fmla="*/ 1701803 w 3792487"/>
              <a:gd name="connsiteY7" fmla="*/ 0 h 3256280"/>
              <a:gd name="connsiteX8" fmla="*/ 1336043 w 3792487"/>
              <a:gd name="connsiteY8" fmla="*/ 25400 h 3256280"/>
              <a:gd name="connsiteX9" fmla="*/ 1584963 w 3792487"/>
              <a:gd name="connsiteY9" fmla="*/ 924560 h 3256280"/>
              <a:gd name="connsiteX10" fmla="*/ 0 w 3792487"/>
              <a:gd name="connsiteY10" fmla="*/ 1762761 h 3256280"/>
              <a:gd name="connsiteX11" fmla="*/ 241567 w 3792487"/>
              <a:gd name="connsiteY11" fmla="*/ 2149609 h 3256280"/>
              <a:gd name="connsiteX12" fmla="*/ 345441 w 3792487"/>
              <a:gd name="connsiteY12" fmla="*/ 2636520 h 3256280"/>
              <a:gd name="connsiteX13" fmla="*/ 731521 w 3792487"/>
              <a:gd name="connsiteY13" fmla="*/ 2814320 h 3256280"/>
              <a:gd name="connsiteX14" fmla="*/ 863601 w 3792487"/>
              <a:gd name="connsiteY14" fmla="*/ 3073400 h 3256280"/>
              <a:gd name="connsiteX15" fmla="*/ 1315721 w 3792487"/>
              <a:gd name="connsiteY15" fmla="*/ 3220720 h 3256280"/>
              <a:gd name="connsiteX16" fmla="*/ 1473201 w 3792487"/>
              <a:gd name="connsiteY16" fmla="*/ 3114040 h 3256280"/>
              <a:gd name="connsiteX17" fmla="*/ 1605281 w 3792487"/>
              <a:gd name="connsiteY17" fmla="*/ 3159760 h 3256280"/>
              <a:gd name="connsiteX18" fmla="*/ 1803401 w 3792487"/>
              <a:gd name="connsiteY18" fmla="*/ 3037840 h 3256280"/>
              <a:gd name="connsiteX19" fmla="*/ 1920241 w 3792487"/>
              <a:gd name="connsiteY19" fmla="*/ 3073400 h 3256280"/>
              <a:gd name="connsiteX20" fmla="*/ 2418081 w 3792487"/>
              <a:gd name="connsiteY20" fmla="*/ 3256280 h 3256280"/>
              <a:gd name="connsiteX21" fmla="*/ 2743201 w 3792487"/>
              <a:gd name="connsiteY21" fmla="*/ 3164840 h 3256280"/>
              <a:gd name="connsiteX22" fmla="*/ 3200401 w 3792487"/>
              <a:gd name="connsiteY22" fmla="*/ 3210561 h 3256280"/>
              <a:gd name="connsiteX23" fmla="*/ 3203669 w 3792487"/>
              <a:gd name="connsiteY23" fmla="*/ 2903758 h 3256280"/>
              <a:gd name="connsiteX24" fmla="*/ 3369462 w 3792487"/>
              <a:gd name="connsiteY24" fmla="*/ 2792922 h 3256280"/>
              <a:gd name="connsiteX25" fmla="*/ 3564349 w 3792487"/>
              <a:gd name="connsiteY25" fmla="*/ 2456256 h 3256280"/>
              <a:gd name="connsiteX26" fmla="*/ 3738454 w 3792487"/>
              <a:gd name="connsiteY26" fmla="*/ 2358351 h 3256280"/>
              <a:gd name="connsiteX27" fmla="*/ 3792487 w 3792487"/>
              <a:gd name="connsiteY27" fmla="*/ 2072024 h 3256280"/>
              <a:gd name="connsiteX28" fmla="*/ 3527403 w 3792487"/>
              <a:gd name="connsiteY28" fmla="*/ 2011525 h 3256280"/>
              <a:gd name="connsiteX29" fmla="*/ 3157487 w 3792487"/>
              <a:gd name="connsiteY29" fmla="*/ 1997671 h 3256280"/>
              <a:gd name="connsiteX30" fmla="*/ 2851763 w 3792487"/>
              <a:gd name="connsiteY30" fmla="*/ 1982431 h 3256280"/>
              <a:gd name="connsiteX31" fmla="*/ 2713218 w 3792487"/>
              <a:gd name="connsiteY31" fmla="*/ 1913158 h 3256280"/>
              <a:gd name="connsiteX32" fmla="*/ 2526182 w 3792487"/>
              <a:gd name="connsiteY32" fmla="*/ 1642995 h 3256280"/>
              <a:gd name="connsiteX0" fmla="*/ 2526182 w 3792487"/>
              <a:gd name="connsiteY0" fmla="*/ 1642995 h 3256280"/>
              <a:gd name="connsiteX1" fmla="*/ 2200600 w 3792487"/>
              <a:gd name="connsiteY1" fmla="*/ 1608358 h 3256280"/>
              <a:gd name="connsiteX2" fmla="*/ 2027418 w 3792487"/>
              <a:gd name="connsiteY2" fmla="*/ 1580187 h 3256280"/>
              <a:gd name="connsiteX3" fmla="*/ 2185360 w 3792487"/>
              <a:gd name="connsiteY3" fmla="*/ 1000605 h 3256280"/>
              <a:gd name="connsiteX4" fmla="*/ 2105003 w 3792487"/>
              <a:gd name="connsiteY4" fmla="*/ 833427 h 3256280"/>
              <a:gd name="connsiteX5" fmla="*/ 2214880 w 3792487"/>
              <a:gd name="connsiteY5" fmla="*/ 640080 h 3256280"/>
              <a:gd name="connsiteX6" fmla="*/ 1920240 w 3792487"/>
              <a:gd name="connsiteY6" fmla="*/ 218441 h 3256280"/>
              <a:gd name="connsiteX7" fmla="*/ 1701803 w 3792487"/>
              <a:gd name="connsiteY7" fmla="*/ 0 h 3256280"/>
              <a:gd name="connsiteX8" fmla="*/ 1336043 w 3792487"/>
              <a:gd name="connsiteY8" fmla="*/ 25400 h 3256280"/>
              <a:gd name="connsiteX9" fmla="*/ 1584963 w 3792487"/>
              <a:gd name="connsiteY9" fmla="*/ 924560 h 3256280"/>
              <a:gd name="connsiteX10" fmla="*/ 0 w 3792487"/>
              <a:gd name="connsiteY10" fmla="*/ 1762761 h 3256280"/>
              <a:gd name="connsiteX11" fmla="*/ 241567 w 3792487"/>
              <a:gd name="connsiteY11" fmla="*/ 2149609 h 3256280"/>
              <a:gd name="connsiteX12" fmla="*/ 345441 w 3792487"/>
              <a:gd name="connsiteY12" fmla="*/ 2636520 h 3256280"/>
              <a:gd name="connsiteX13" fmla="*/ 731521 w 3792487"/>
              <a:gd name="connsiteY13" fmla="*/ 2814320 h 3256280"/>
              <a:gd name="connsiteX14" fmla="*/ 863601 w 3792487"/>
              <a:gd name="connsiteY14" fmla="*/ 3073400 h 3256280"/>
              <a:gd name="connsiteX15" fmla="*/ 1315721 w 3792487"/>
              <a:gd name="connsiteY15" fmla="*/ 3220720 h 3256280"/>
              <a:gd name="connsiteX16" fmla="*/ 1473201 w 3792487"/>
              <a:gd name="connsiteY16" fmla="*/ 3114040 h 3256280"/>
              <a:gd name="connsiteX17" fmla="*/ 1605281 w 3792487"/>
              <a:gd name="connsiteY17" fmla="*/ 3159760 h 3256280"/>
              <a:gd name="connsiteX18" fmla="*/ 1803401 w 3792487"/>
              <a:gd name="connsiteY18" fmla="*/ 3037840 h 3256280"/>
              <a:gd name="connsiteX19" fmla="*/ 1920241 w 3792487"/>
              <a:gd name="connsiteY19" fmla="*/ 3073400 h 3256280"/>
              <a:gd name="connsiteX20" fmla="*/ 2418081 w 3792487"/>
              <a:gd name="connsiteY20" fmla="*/ 3256280 h 3256280"/>
              <a:gd name="connsiteX21" fmla="*/ 2743201 w 3792487"/>
              <a:gd name="connsiteY21" fmla="*/ 3164840 h 3256280"/>
              <a:gd name="connsiteX22" fmla="*/ 3200401 w 3792487"/>
              <a:gd name="connsiteY22" fmla="*/ 3210561 h 3256280"/>
              <a:gd name="connsiteX23" fmla="*/ 3203669 w 3792487"/>
              <a:gd name="connsiteY23" fmla="*/ 2903758 h 3256280"/>
              <a:gd name="connsiteX24" fmla="*/ 3369462 w 3792487"/>
              <a:gd name="connsiteY24" fmla="*/ 2792922 h 3256280"/>
              <a:gd name="connsiteX25" fmla="*/ 3564349 w 3792487"/>
              <a:gd name="connsiteY25" fmla="*/ 2456256 h 3256280"/>
              <a:gd name="connsiteX26" fmla="*/ 3738454 w 3792487"/>
              <a:gd name="connsiteY26" fmla="*/ 2358351 h 3256280"/>
              <a:gd name="connsiteX27" fmla="*/ 3792487 w 3792487"/>
              <a:gd name="connsiteY27" fmla="*/ 2072024 h 3256280"/>
              <a:gd name="connsiteX28" fmla="*/ 3527403 w 3792487"/>
              <a:gd name="connsiteY28" fmla="*/ 2011525 h 3256280"/>
              <a:gd name="connsiteX29" fmla="*/ 3157487 w 3792487"/>
              <a:gd name="connsiteY29" fmla="*/ 1997671 h 3256280"/>
              <a:gd name="connsiteX30" fmla="*/ 2851763 w 3792487"/>
              <a:gd name="connsiteY30" fmla="*/ 1982431 h 3256280"/>
              <a:gd name="connsiteX31" fmla="*/ 2713218 w 3792487"/>
              <a:gd name="connsiteY31" fmla="*/ 1913158 h 3256280"/>
              <a:gd name="connsiteX32" fmla="*/ 2526182 w 3792487"/>
              <a:gd name="connsiteY32" fmla="*/ 1642995 h 3256280"/>
              <a:gd name="connsiteX0" fmla="*/ 2526182 w 3792487"/>
              <a:gd name="connsiteY0" fmla="*/ 1642995 h 3256280"/>
              <a:gd name="connsiteX1" fmla="*/ 2200600 w 3792487"/>
              <a:gd name="connsiteY1" fmla="*/ 1608358 h 3256280"/>
              <a:gd name="connsiteX2" fmla="*/ 2027418 w 3792487"/>
              <a:gd name="connsiteY2" fmla="*/ 1580187 h 3256280"/>
              <a:gd name="connsiteX3" fmla="*/ 2185360 w 3792487"/>
              <a:gd name="connsiteY3" fmla="*/ 1000605 h 3256280"/>
              <a:gd name="connsiteX4" fmla="*/ 2105003 w 3792487"/>
              <a:gd name="connsiteY4" fmla="*/ 833427 h 3256280"/>
              <a:gd name="connsiteX5" fmla="*/ 2214880 w 3792487"/>
              <a:gd name="connsiteY5" fmla="*/ 640080 h 3256280"/>
              <a:gd name="connsiteX6" fmla="*/ 1701803 w 3792487"/>
              <a:gd name="connsiteY6" fmla="*/ 0 h 3256280"/>
              <a:gd name="connsiteX7" fmla="*/ 1336043 w 3792487"/>
              <a:gd name="connsiteY7" fmla="*/ 25400 h 3256280"/>
              <a:gd name="connsiteX8" fmla="*/ 1584963 w 3792487"/>
              <a:gd name="connsiteY8" fmla="*/ 924560 h 3256280"/>
              <a:gd name="connsiteX9" fmla="*/ 0 w 3792487"/>
              <a:gd name="connsiteY9" fmla="*/ 1762761 h 3256280"/>
              <a:gd name="connsiteX10" fmla="*/ 241567 w 3792487"/>
              <a:gd name="connsiteY10" fmla="*/ 2149609 h 3256280"/>
              <a:gd name="connsiteX11" fmla="*/ 345441 w 3792487"/>
              <a:gd name="connsiteY11" fmla="*/ 2636520 h 3256280"/>
              <a:gd name="connsiteX12" fmla="*/ 731521 w 3792487"/>
              <a:gd name="connsiteY12" fmla="*/ 2814320 h 3256280"/>
              <a:gd name="connsiteX13" fmla="*/ 863601 w 3792487"/>
              <a:gd name="connsiteY13" fmla="*/ 3073400 h 3256280"/>
              <a:gd name="connsiteX14" fmla="*/ 1315721 w 3792487"/>
              <a:gd name="connsiteY14" fmla="*/ 3220720 h 3256280"/>
              <a:gd name="connsiteX15" fmla="*/ 1473201 w 3792487"/>
              <a:gd name="connsiteY15" fmla="*/ 3114040 h 3256280"/>
              <a:gd name="connsiteX16" fmla="*/ 1605281 w 3792487"/>
              <a:gd name="connsiteY16" fmla="*/ 3159760 h 3256280"/>
              <a:gd name="connsiteX17" fmla="*/ 1803401 w 3792487"/>
              <a:gd name="connsiteY17" fmla="*/ 3037840 h 3256280"/>
              <a:gd name="connsiteX18" fmla="*/ 1920241 w 3792487"/>
              <a:gd name="connsiteY18" fmla="*/ 3073400 h 3256280"/>
              <a:gd name="connsiteX19" fmla="*/ 2418081 w 3792487"/>
              <a:gd name="connsiteY19" fmla="*/ 3256280 h 3256280"/>
              <a:gd name="connsiteX20" fmla="*/ 2743201 w 3792487"/>
              <a:gd name="connsiteY20" fmla="*/ 3164840 h 3256280"/>
              <a:gd name="connsiteX21" fmla="*/ 3200401 w 3792487"/>
              <a:gd name="connsiteY21" fmla="*/ 3210561 h 3256280"/>
              <a:gd name="connsiteX22" fmla="*/ 3203669 w 3792487"/>
              <a:gd name="connsiteY22" fmla="*/ 2903758 h 3256280"/>
              <a:gd name="connsiteX23" fmla="*/ 3369462 w 3792487"/>
              <a:gd name="connsiteY23" fmla="*/ 2792922 h 3256280"/>
              <a:gd name="connsiteX24" fmla="*/ 3564349 w 3792487"/>
              <a:gd name="connsiteY24" fmla="*/ 2456256 h 3256280"/>
              <a:gd name="connsiteX25" fmla="*/ 3738454 w 3792487"/>
              <a:gd name="connsiteY25" fmla="*/ 2358351 h 3256280"/>
              <a:gd name="connsiteX26" fmla="*/ 3792487 w 3792487"/>
              <a:gd name="connsiteY26" fmla="*/ 2072024 h 3256280"/>
              <a:gd name="connsiteX27" fmla="*/ 3527403 w 3792487"/>
              <a:gd name="connsiteY27" fmla="*/ 2011525 h 3256280"/>
              <a:gd name="connsiteX28" fmla="*/ 3157487 w 3792487"/>
              <a:gd name="connsiteY28" fmla="*/ 1997671 h 3256280"/>
              <a:gd name="connsiteX29" fmla="*/ 2851763 w 3792487"/>
              <a:gd name="connsiteY29" fmla="*/ 1982431 h 3256280"/>
              <a:gd name="connsiteX30" fmla="*/ 2713218 w 3792487"/>
              <a:gd name="connsiteY30" fmla="*/ 1913158 h 3256280"/>
              <a:gd name="connsiteX31" fmla="*/ 2526182 w 3792487"/>
              <a:gd name="connsiteY31" fmla="*/ 1642995 h 3256280"/>
              <a:gd name="connsiteX0" fmla="*/ 2526182 w 3792487"/>
              <a:gd name="connsiteY0" fmla="*/ 1617595 h 3230880"/>
              <a:gd name="connsiteX1" fmla="*/ 2200600 w 3792487"/>
              <a:gd name="connsiteY1" fmla="*/ 1582958 h 3230880"/>
              <a:gd name="connsiteX2" fmla="*/ 2027418 w 3792487"/>
              <a:gd name="connsiteY2" fmla="*/ 1554787 h 3230880"/>
              <a:gd name="connsiteX3" fmla="*/ 2185360 w 3792487"/>
              <a:gd name="connsiteY3" fmla="*/ 975205 h 3230880"/>
              <a:gd name="connsiteX4" fmla="*/ 2105003 w 3792487"/>
              <a:gd name="connsiteY4" fmla="*/ 808027 h 3230880"/>
              <a:gd name="connsiteX5" fmla="*/ 2214880 w 3792487"/>
              <a:gd name="connsiteY5" fmla="*/ 614680 h 3230880"/>
              <a:gd name="connsiteX6" fmla="*/ 1336043 w 3792487"/>
              <a:gd name="connsiteY6" fmla="*/ 0 h 3230880"/>
              <a:gd name="connsiteX7" fmla="*/ 1584963 w 3792487"/>
              <a:gd name="connsiteY7" fmla="*/ 899160 h 3230880"/>
              <a:gd name="connsiteX8" fmla="*/ 0 w 3792487"/>
              <a:gd name="connsiteY8" fmla="*/ 1737361 h 3230880"/>
              <a:gd name="connsiteX9" fmla="*/ 241567 w 3792487"/>
              <a:gd name="connsiteY9" fmla="*/ 2124209 h 3230880"/>
              <a:gd name="connsiteX10" fmla="*/ 345441 w 3792487"/>
              <a:gd name="connsiteY10" fmla="*/ 2611120 h 3230880"/>
              <a:gd name="connsiteX11" fmla="*/ 731521 w 3792487"/>
              <a:gd name="connsiteY11" fmla="*/ 2788920 h 3230880"/>
              <a:gd name="connsiteX12" fmla="*/ 863601 w 3792487"/>
              <a:gd name="connsiteY12" fmla="*/ 3048000 h 3230880"/>
              <a:gd name="connsiteX13" fmla="*/ 1315721 w 3792487"/>
              <a:gd name="connsiteY13" fmla="*/ 3195320 h 3230880"/>
              <a:gd name="connsiteX14" fmla="*/ 1473201 w 3792487"/>
              <a:gd name="connsiteY14" fmla="*/ 3088640 h 3230880"/>
              <a:gd name="connsiteX15" fmla="*/ 1605281 w 3792487"/>
              <a:gd name="connsiteY15" fmla="*/ 3134360 h 3230880"/>
              <a:gd name="connsiteX16" fmla="*/ 1803401 w 3792487"/>
              <a:gd name="connsiteY16" fmla="*/ 3012440 h 3230880"/>
              <a:gd name="connsiteX17" fmla="*/ 1920241 w 3792487"/>
              <a:gd name="connsiteY17" fmla="*/ 3048000 h 3230880"/>
              <a:gd name="connsiteX18" fmla="*/ 2418081 w 3792487"/>
              <a:gd name="connsiteY18" fmla="*/ 3230880 h 3230880"/>
              <a:gd name="connsiteX19" fmla="*/ 2743201 w 3792487"/>
              <a:gd name="connsiteY19" fmla="*/ 3139440 h 3230880"/>
              <a:gd name="connsiteX20" fmla="*/ 3200401 w 3792487"/>
              <a:gd name="connsiteY20" fmla="*/ 3185161 h 3230880"/>
              <a:gd name="connsiteX21" fmla="*/ 3203669 w 3792487"/>
              <a:gd name="connsiteY21" fmla="*/ 2878358 h 3230880"/>
              <a:gd name="connsiteX22" fmla="*/ 3369462 w 3792487"/>
              <a:gd name="connsiteY22" fmla="*/ 2767522 h 3230880"/>
              <a:gd name="connsiteX23" fmla="*/ 3564349 w 3792487"/>
              <a:gd name="connsiteY23" fmla="*/ 2430856 h 3230880"/>
              <a:gd name="connsiteX24" fmla="*/ 3738454 w 3792487"/>
              <a:gd name="connsiteY24" fmla="*/ 2332951 h 3230880"/>
              <a:gd name="connsiteX25" fmla="*/ 3792487 w 3792487"/>
              <a:gd name="connsiteY25" fmla="*/ 2046624 h 3230880"/>
              <a:gd name="connsiteX26" fmla="*/ 3527403 w 3792487"/>
              <a:gd name="connsiteY26" fmla="*/ 1986125 h 3230880"/>
              <a:gd name="connsiteX27" fmla="*/ 3157487 w 3792487"/>
              <a:gd name="connsiteY27" fmla="*/ 1972271 h 3230880"/>
              <a:gd name="connsiteX28" fmla="*/ 2851763 w 3792487"/>
              <a:gd name="connsiteY28" fmla="*/ 1957031 h 3230880"/>
              <a:gd name="connsiteX29" fmla="*/ 2713218 w 3792487"/>
              <a:gd name="connsiteY29" fmla="*/ 1887758 h 3230880"/>
              <a:gd name="connsiteX30" fmla="*/ 2526182 w 3792487"/>
              <a:gd name="connsiteY30" fmla="*/ 1617595 h 3230880"/>
              <a:gd name="connsiteX0" fmla="*/ 2526182 w 3792487"/>
              <a:gd name="connsiteY0" fmla="*/ 1617595 h 3230880"/>
              <a:gd name="connsiteX1" fmla="*/ 2200600 w 3792487"/>
              <a:gd name="connsiteY1" fmla="*/ 1582958 h 3230880"/>
              <a:gd name="connsiteX2" fmla="*/ 2027418 w 3792487"/>
              <a:gd name="connsiteY2" fmla="*/ 1554787 h 3230880"/>
              <a:gd name="connsiteX3" fmla="*/ 2185360 w 3792487"/>
              <a:gd name="connsiteY3" fmla="*/ 975205 h 3230880"/>
              <a:gd name="connsiteX4" fmla="*/ 2105003 w 3792487"/>
              <a:gd name="connsiteY4" fmla="*/ 808027 h 3230880"/>
              <a:gd name="connsiteX5" fmla="*/ 1336043 w 3792487"/>
              <a:gd name="connsiteY5" fmla="*/ 0 h 3230880"/>
              <a:gd name="connsiteX6" fmla="*/ 1584963 w 3792487"/>
              <a:gd name="connsiteY6" fmla="*/ 899160 h 3230880"/>
              <a:gd name="connsiteX7" fmla="*/ 0 w 3792487"/>
              <a:gd name="connsiteY7" fmla="*/ 1737361 h 3230880"/>
              <a:gd name="connsiteX8" fmla="*/ 241567 w 3792487"/>
              <a:gd name="connsiteY8" fmla="*/ 2124209 h 3230880"/>
              <a:gd name="connsiteX9" fmla="*/ 345441 w 3792487"/>
              <a:gd name="connsiteY9" fmla="*/ 2611120 h 3230880"/>
              <a:gd name="connsiteX10" fmla="*/ 731521 w 3792487"/>
              <a:gd name="connsiteY10" fmla="*/ 2788920 h 3230880"/>
              <a:gd name="connsiteX11" fmla="*/ 863601 w 3792487"/>
              <a:gd name="connsiteY11" fmla="*/ 3048000 h 3230880"/>
              <a:gd name="connsiteX12" fmla="*/ 1315721 w 3792487"/>
              <a:gd name="connsiteY12" fmla="*/ 3195320 h 3230880"/>
              <a:gd name="connsiteX13" fmla="*/ 1473201 w 3792487"/>
              <a:gd name="connsiteY13" fmla="*/ 3088640 h 3230880"/>
              <a:gd name="connsiteX14" fmla="*/ 1605281 w 3792487"/>
              <a:gd name="connsiteY14" fmla="*/ 3134360 h 3230880"/>
              <a:gd name="connsiteX15" fmla="*/ 1803401 w 3792487"/>
              <a:gd name="connsiteY15" fmla="*/ 3012440 h 3230880"/>
              <a:gd name="connsiteX16" fmla="*/ 1920241 w 3792487"/>
              <a:gd name="connsiteY16" fmla="*/ 3048000 h 3230880"/>
              <a:gd name="connsiteX17" fmla="*/ 2418081 w 3792487"/>
              <a:gd name="connsiteY17" fmla="*/ 3230880 h 3230880"/>
              <a:gd name="connsiteX18" fmla="*/ 2743201 w 3792487"/>
              <a:gd name="connsiteY18" fmla="*/ 3139440 h 3230880"/>
              <a:gd name="connsiteX19" fmla="*/ 3200401 w 3792487"/>
              <a:gd name="connsiteY19" fmla="*/ 3185161 h 3230880"/>
              <a:gd name="connsiteX20" fmla="*/ 3203669 w 3792487"/>
              <a:gd name="connsiteY20" fmla="*/ 2878358 h 3230880"/>
              <a:gd name="connsiteX21" fmla="*/ 3369462 w 3792487"/>
              <a:gd name="connsiteY21" fmla="*/ 2767522 h 3230880"/>
              <a:gd name="connsiteX22" fmla="*/ 3564349 w 3792487"/>
              <a:gd name="connsiteY22" fmla="*/ 2430856 h 3230880"/>
              <a:gd name="connsiteX23" fmla="*/ 3738454 w 3792487"/>
              <a:gd name="connsiteY23" fmla="*/ 2332951 h 3230880"/>
              <a:gd name="connsiteX24" fmla="*/ 3792487 w 3792487"/>
              <a:gd name="connsiteY24" fmla="*/ 2046624 h 3230880"/>
              <a:gd name="connsiteX25" fmla="*/ 3527403 w 3792487"/>
              <a:gd name="connsiteY25" fmla="*/ 1986125 h 3230880"/>
              <a:gd name="connsiteX26" fmla="*/ 3157487 w 3792487"/>
              <a:gd name="connsiteY26" fmla="*/ 1972271 h 3230880"/>
              <a:gd name="connsiteX27" fmla="*/ 2851763 w 3792487"/>
              <a:gd name="connsiteY27" fmla="*/ 1957031 h 3230880"/>
              <a:gd name="connsiteX28" fmla="*/ 2713218 w 3792487"/>
              <a:gd name="connsiteY28" fmla="*/ 1887758 h 3230880"/>
              <a:gd name="connsiteX29" fmla="*/ 2526182 w 3792487"/>
              <a:gd name="connsiteY29" fmla="*/ 1617595 h 3230880"/>
              <a:gd name="connsiteX0" fmla="*/ 2526182 w 3792487"/>
              <a:gd name="connsiteY0" fmla="*/ 1617595 h 3230880"/>
              <a:gd name="connsiteX1" fmla="*/ 2200600 w 3792487"/>
              <a:gd name="connsiteY1" fmla="*/ 1582958 h 3230880"/>
              <a:gd name="connsiteX2" fmla="*/ 2027418 w 3792487"/>
              <a:gd name="connsiteY2" fmla="*/ 1554787 h 3230880"/>
              <a:gd name="connsiteX3" fmla="*/ 1870400 w 3792487"/>
              <a:gd name="connsiteY3" fmla="*/ 1346045 h 3230880"/>
              <a:gd name="connsiteX4" fmla="*/ 2105003 w 3792487"/>
              <a:gd name="connsiteY4" fmla="*/ 808027 h 3230880"/>
              <a:gd name="connsiteX5" fmla="*/ 1336043 w 3792487"/>
              <a:gd name="connsiteY5" fmla="*/ 0 h 3230880"/>
              <a:gd name="connsiteX6" fmla="*/ 1584963 w 3792487"/>
              <a:gd name="connsiteY6" fmla="*/ 899160 h 3230880"/>
              <a:gd name="connsiteX7" fmla="*/ 0 w 3792487"/>
              <a:gd name="connsiteY7" fmla="*/ 1737361 h 3230880"/>
              <a:gd name="connsiteX8" fmla="*/ 241567 w 3792487"/>
              <a:gd name="connsiteY8" fmla="*/ 2124209 h 3230880"/>
              <a:gd name="connsiteX9" fmla="*/ 345441 w 3792487"/>
              <a:gd name="connsiteY9" fmla="*/ 2611120 h 3230880"/>
              <a:gd name="connsiteX10" fmla="*/ 731521 w 3792487"/>
              <a:gd name="connsiteY10" fmla="*/ 2788920 h 3230880"/>
              <a:gd name="connsiteX11" fmla="*/ 863601 w 3792487"/>
              <a:gd name="connsiteY11" fmla="*/ 3048000 h 3230880"/>
              <a:gd name="connsiteX12" fmla="*/ 1315721 w 3792487"/>
              <a:gd name="connsiteY12" fmla="*/ 3195320 h 3230880"/>
              <a:gd name="connsiteX13" fmla="*/ 1473201 w 3792487"/>
              <a:gd name="connsiteY13" fmla="*/ 3088640 h 3230880"/>
              <a:gd name="connsiteX14" fmla="*/ 1605281 w 3792487"/>
              <a:gd name="connsiteY14" fmla="*/ 3134360 h 3230880"/>
              <a:gd name="connsiteX15" fmla="*/ 1803401 w 3792487"/>
              <a:gd name="connsiteY15" fmla="*/ 3012440 h 3230880"/>
              <a:gd name="connsiteX16" fmla="*/ 1920241 w 3792487"/>
              <a:gd name="connsiteY16" fmla="*/ 3048000 h 3230880"/>
              <a:gd name="connsiteX17" fmla="*/ 2418081 w 3792487"/>
              <a:gd name="connsiteY17" fmla="*/ 3230880 h 3230880"/>
              <a:gd name="connsiteX18" fmla="*/ 2743201 w 3792487"/>
              <a:gd name="connsiteY18" fmla="*/ 3139440 h 3230880"/>
              <a:gd name="connsiteX19" fmla="*/ 3200401 w 3792487"/>
              <a:gd name="connsiteY19" fmla="*/ 3185161 h 3230880"/>
              <a:gd name="connsiteX20" fmla="*/ 3203669 w 3792487"/>
              <a:gd name="connsiteY20" fmla="*/ 2878358 h 3230880"/>
              <a:gd name="connsiteX21" fmla="*/ 3369462 w 3792487"/>
              <a:gd name="connsiteY21" fmla="*/ 2767522 h 3230880"/>
              <a:gd name="connsiteX22" fmla="*/ 3564349 w 3792487"/>
              <a:gd name="connsiteY22" fmla="*/ 2430856 h 3230880"/>
              <a:gd name="connsiteX23" fmla="*/ 3738454 w 3792487"/>
              <a:gd name="connsiteY23" fmla="*/ 2332951 h 3230880"/>
              <a:gd name="connsiteX24" fmla="*/ 3792487 w 3792487"/>
              <a:gd name="connsiteY24" fmla="*/ 2046624 h 3230880"/>
              <a:gd name="connsiteX25" fmla="*/ 3527403 w 3792487"/>
              <a:gd name="connsiteY25" fmla="*/ 1986125 h 3230880"/>
              <a:gd name="connsiteX26" fmla="*/ 3157487 w 3792487"/>
              <a:gd name="connsiteY26" fmla="*/ 1972271 h 3230880"/>
              <a:gd name="connsiteX27" fmla="*/ 2851763 w 3792487"/>
              <a:gd name="connsiteY27" fmla="*/ 1957031 h 3230880"/>
              <a:gd name="connsiteX28" fmla="*/ 2713218 w 3792487"/>
              <a:gd name="connsiteY28" fmla="*/ 1887758 h 3230880"/>
              <a:gd name="connsiteX29" fmla="*/ 2526182 w 3792487"/>
              <a:gd name="connsiteY29" fmla="*/ 1617595 h 3230880"/>
              <a:gd name="connsiteX0" fmla="*/ 2526182 w 3792487"/>
              <a:gd name="connsiteY0" fmla="*/ 1617595 h 3230880"/>
              <a:gd name="connsiteX1" fmla="*/ 2200600 w 3792487"/>
              <a:gd name="connsiteY1" fmla="*/ 1582958 h 3230880"/>
              <a:gd name="connsiteX2" fmla="*/ 2027418 w 3792487"/>
              <a:gd name="connsiteY2" fmla="*/ 1554787 h 3230880"/>
              <a:gd name="connsiteX3" fmla="*/ 1870400 w 3792487"/>
              <a:gd name="connsiteY3" fmla="*/ 1346045 h 3230880"/>
              <a:gd name="connsiteX4" fmla="*/ 2105003 w 3792487"/>
              <a:gd name="connsiteY4" fmla="*/ 808027 h 3230880"/>
              <a:gd name="connsiteX5" fmla="*/ 1336043 w 3792487"/>
              <a:gd name="connsiteY5" fmla="*/ 0 h 3230880"/>
              <a:gd name="connsiteX6" fmla="*/ 1584963 w 3792487"/>
              <a:gd name="connsiteY6" fmla="*/ 899160 h 3230880"/>
              <a:gd name="connsiteX7" fmla="*/ 0 w 3792487"/>
              <a:gd name="connsiteY7" fmla="*/ 1737361 h 3230880"/>
              <a:gd name="connsiteX8" fmla="*/ 241567 w 3792487"/>
              <a:gd name="connsiteY8" fmla="*/ 2124209 h 3230880"/>
              <a:gd name="connsiteX9" fmla="*/ 345441 w 3792487"/>
              <a:gd name="connsiteY9" fmla="*/ 2611120 h 3230880"/>
              <a:gd name="connsiteX10" fmla="*/ 731521 w 3792487"/>
              <a:gd name="connsiteY10" fmla="*/ 2788920 h 3230880"/>
              <a:gd name="connsiteX11" fmla="*/ 863601 w 3792487"/>
              <a:gd name="connsiteY11" fmla="*/ 3048000 h 3230880"/>
              <a:gd name="connsiteX12" fmla="*/ 1315721 w 3792487"/>
              <a:gd name="connsiteY12" fmla="*/ 3195320 h 3230880"/>
              <a:gd name="connsiteX13" fmla="*/ 1473201 w 3792487"/>
              <a:gd name="connsiteY13" fmla="*/ 3088640 h 3230880"/>
              <a:gd name="connsiteX14" fmla="*/ 1605281 w 3792487"/>
              <a:gd name="connsiteY14" fmla="*/ 3134360 h 3230880"/>
              <a:gd name="connsiteX15" fmla="*/ 1803401 w 3792487"/>
              <a:gd name="connsiteY15" fmla="*/ 3012440 h 3230880"/>
              <a:gd name="connsiteX16" fmla="*/ 1920241 w 3792487"/>
              <a:gd name="connsiteY16" fmla="*/ 3048000 h 3230880"/>
              <a:gd name="connsiteX17" fmla="*/ 2418081 w 3792487"/>
              <a:gd name="connsiteY17" fmla="*/ 3230880 h 3230880"/>
              <a:gd name="connsiteX18" fmla="*/ 2743201 w 3792487"/>
              <a:gd name="connsiteY18" fmla="*/ 3139440 h 3230880"/>
              <a:gd name="connsiteX19" fmla="*/ 3200401 w 3792487"/>
              <a:gd name="connsiteY19" fmla="*/ 3185161 h 3230880"/>
              <a:gd name="connsiteX20" fmla="*/ 3203669 w 3792487"/>
              <a:gd name="connsiteY20" fmla="*/ 2878358 h 3230880"/>
              <a:gd name="connsiteX21" fmla="*/ 3369462 w 3792487"/>
              <a:gd name="connsiteY21" fmla="*/ 2767522 h 3230880"/>
              <a:gd name="connsiteX22" fmla="*/ 3564349 w 3792487"/>
              <a:gd name="connsiteY22" fmla="*/ 2430856 h 3230880"/>
              <a:gd name="connsiteX23" fmla="*/ 3738454 w 3792487"/>
              <a:gd name="connsiteY23" fmla="*/ 2332951 h 3230880"/>
              <a:gd name="connsiteX24" fmla="*/ 3792487 w 3792487"/>
              <a:gd name="connsiteY24" fmla="*/ 2046624 h 3230880"/>
              <a:gd name="connsiteX25" fmla="*/ 3527403 w 3792487"/>
              <a:gd name="connsiteY25" fmla="*/ 1986125 h 3230880"/>
              <a:gd name="connsiteX26" fmla="*/ 3157487 w 3792487"/>
              <a:gd name="connsiteY26" fmla="*/ 1972271 h 3230880"/>
              <a:gd name="connsiteX27" fmla="*/ 2851763 w 3792487"/>
              <a:gd name="connsiteY27" fmla="*/ 1957031 h 3230880"/>
              <a:gd name="connsiteX28" fmla="*/ 2713218 w 3792487"/>
              <a:gd name="connsiteY28" fmla="*/ 1887758 h 3230880"/>
              <a:gd name="connsiteX29" fmla="*/ 2526182 w 3792487"/>
              <a:gd name="connsiteY29" fmla="*/ 1617595 h 3230880"/>
              <a:gd name="connsiteX0" fmla="*/ 2526182 w 3792487"/>
              <a:gd name="connsiteY0" fmla="*/ 1617595 h 3230880"/>
              <a:gd name="connsiteX1" fmla="*/ 2200600 w 3792487"/>
              <a:gd name="connsiteY1" fmla="*/ 1582958 h 3230880"/>
              <a:gd name="connsiteX2" fmla="*/ 2027418 w 3792487"/>
              <a:gd name="connsiteY2" fmla="*/ 1554787 h 3230880"/>
              <a:gd name="connsiteX3" fmla="*/ 1870400 w 3792487"/>
              <a:gd name="connsiteY3" fmla="*/ 1346045 h 3230880"/>
              <a:gd name="connsiteX4" fmla="*/ 2105003 w 3792487"/>
              <a:gd name="connsiteY4" fmla="*/ 808027 h 3230880"/>
              <a:gd name="connsiteX5" fmla="*/ 1336043 w 3792487"/>
              <a:gd name="connsiteY5" fmla="*/ 0 h 3230880"/>
              <a:gd name="connsiteX6" fmla="*/ 1584963 w 3792487"/>
              <a:gd name="connsiteY6" fmla="*/ 899160 h 3230880"/>
              <a:gd name="connsiteX7" fmla="*/ 0 w 3792487"/>
              <a:gd name="connsiteY7" fmla="*/ 1737361 h 3230880"/>
              <a:gd name="connsiteX8" fmla="*/ 241567 w 3792487"/>
              <a:gd name="connsiteY8" fmla="*/ 2124209 h 3230880"/>
              <a:gd name="connsiteX9" fmla="*/ 345441 w 3792487"/>
              <a:gd name="connsiteY9" fmla="*/ 2611120 h 3230880"/>
              <a:gd name="connsiteX10" fmla="*/ 731521 w 3792487"/>
              <a:gd name="connsiteY10" fmla="*/ 2788920 h 3230880"/>
              <a:gd name="connsiteX11" fmla="*/ 863601 w 3792487"/>
              <a:gd name="connsiteY11" fmla="*/ 3048000 h 3230880"/>
              <a:gd name="connsiteX12" fmla="*/ 1315721 w 3792487"/>
              <a:gd name="connsiteY12" fmla="*/ 3195320 h 3230880"/>
              <a:gd name="connsiteX13" fmla="*/ 1473201 w 3792487"/>
              <a:gd name="connsiteY13" fmla="*/ 3088640 h 3230880"/>
              <a:gd name="connsiteX14" fmla="*/ 1605281 w 3792487"/>
              <a:gd name="connsiteY14" fmla="*/ 3134360 h 3230880"/>
              <a:gd name="connsiteX15" fmla="*/ 1803401 w 3792487"/>
              <a:gd name="connsiteY15" fmla="*/ 3012440 h 3230880"/>
              <a:gd name="connsiteX16" fmla="*/ 1920241 w 3792487"/>
              <a:gd name="connsiteY16" fmla="*/ 3048000 h 3230880"/>
              <a:gd name="connsiteX17" fmla="*/ 2418081 w 3792487"/>
              <a:gd name="connsiteY17" fmla="*/ 3230880 h 3230880"/>
              <a:gd name="connsiteX18" fmla="*/ 2743201 w 3792487"/>
              <a:gd name="connsiteY18" fmla="*/ 3139440 h 3230880"/>
              <a:gd name="connsiteX19" fmla="*/ 3200401 w 3792487"/>
              <a:gd name="connsiteY19" fmla="*/ 3185161 h 3230880"/>
              <a:gd name="connsiteX20" fmla="*/ 3203669 w 3792487"/>
              <a:gd name="connsiteY20" fmla="*/ 2878358 h 3230880"/>
              <a:gd name="connsiteX21" fmla="*/ 3369462 w 3792487"/>
              <a:gd name="connsiteY21" fmla="*/ 2767522 h 3230880"/>
              <a:gd name="connsiteX22" fmla="*/ 3564349 w 3792487"/>
              <a:gd name="connsiteY22" fmla="*/ 2430856 h 3230880"/>
              <a:gd name="connsiteX23" fmla="*/ 3738454 w 3792487"/>
              <a:gd name="connsiteY23" fmla="*/ 2332951 h 3230880"/>
              <a:gd name="connsiteX24" fmla="*/ 3792487 w 3792487"/>
              <a:gd name="connsiteY24" fmla="*/ 2046624 h 3230880"/>
              <a:gd name="connsiteX25" fmla="*/ 3527403 w 3792487"/>
              <a:gd name="connsiteY25" fmla="*/ 1986125 h 3230880"/>
              <a:gd name="connsiteX26" fmla="*/ 3157487 w 3792487"/>
              <a:gd name="connsiteY26" fmla="*/ 1972271 h 3230880"/>
              <a:gd name="connsiteX27" fmla="*/ 2851763 w 3792487"/>
              <a:gd name="connsiteY27" fmla="*/ 1957031 h 3230880"/>
              <a:gd name="connsiteX28" fmla="*/ 2713218 w 3792487"/>
              <a:gd name="connsiteY28" fmla="*/ 1887758 h 3230880"/>
              <a:gd name="connsiteX29" fmla="*/ 2526182 w 3792487"/>
              <a:gd name="connsiteY29" fmla="*/ 1617595 h 3230880"/>
              <a:gd name="connsiteX0" fmla="*/ 2526182 w 3792487"/>
              <a:gd name="connsiteY0" fmla="*/ 809568 h 2422853"/>
              <a:gd name="connsiteX1" fmla="*/ 2200600 w 3792487"/>
              <a:gd name="connsiteY1" fmla="*/ 774931 h 2422853"/>
              <a:gd name="connsiteX2" fmla="*/ 2027418 w 3792487"/>
              <a:gd name="connsiteY2" fmla="*/ 746760 h 2422853"/>
              <a:gd name="connsiteX3" fmla="*/ 1870400 w 3792487"/>
              <a:gd name="connsiteY3" fmla="*/ 538018 h 2422853"/>
              <a:gd name="connsiteX4" fmla="*/ 2105003 w 3792487"/>
              <a:gd name="connsiteY4" fmla="*/ 0 h 2422853"/>
              <a:gd name="connsiteX5" fmla="*/ 1584963 w 3792487"/>
              <a:gd name="connsiteY5" fmla="*/ 91133 h 2422853"/>
              <a:gd name="connsiteX6" fmla="*/ 0 w 3792487"/>
              <a:gd name="connsiteY6" fmla="*/ 929334 h 2422853"/>
              <a:gd name="connsiteX7" fmla="*/ 241567 w 3792487"/>
              <a:gd name="connsiteY7" fmla="*/ 1316182 h 2422853"/>
              <a:gd name="connsiteX8" fmla="*/ 345441 w 3792487"/>
              <a:gd name="connsiteY8" fmla="*/ 1803093 h 2422853"/>
              <a:gd name="connsiteX9" fmla="*/ 731521 w 3792487"/>
              <a:gd name="connsiteY9" fmla="*/ 1980893 h 2422853"/>
              <a:gd name="connsiteX10" fmla="*/ 863601 w 3792487"/>
              <a:gd name="connsiteY10" fmla="*/ 2239973 h 2422853"/>
              <a:gd name="connsiteX11" fmla="*/ 1315721 w 3792487"/>
              <a:gd name="connsiteY11" fmla="*/ 2387293 h 2422853"/>
              <a:gd name="connsiteX12" fmla="*/ 1473201 w 3792487"/>
              <a:gd name="connsiteY12" fmla="*/ 2280613 h 2422853"/>
              <a:gd name="connsiteX13" fmla="*/ 1605281 w 3792487"/>
              <a:gd name="connsiteY13" fmla="*/ 2326333 h 2422853"/>
              <a:gd name="connsiteX14" fmla="*/ 1803401 w 3792487"/>
              <a:gd name="connsiteY14" fmla="*/ 2204413 h 2422853"/>
              <a:gd name="connsiteX15" fmla="*/ 1920241 w 3792487"/>
              <a:gd name="connsiteY15" fmla="*/ 2239973 h 2422853"/>
              <a:gd name="connsiteX16" fmla="*/ 2418081 w 3792487"/>
              <a:gd name="connsiteY16" fmla="*/ 2422853 h 2422853"/>
              <a:gd name="connsiteX17" fmla="*/ 2743201 w 3792487"/>
              <a:gd name="connsiteY17" fmla="*/ 2331413 h 2422853"/>
              <a:gd name="connsiteX18" fmla="*/ 3200401 w 3792487"/>
              <a:gd name="connsiteY18" fmla="*/ 2377134 h 2422853"/>
              <a:gd name="connsiteX19" fmla="*/ 3203669 w 3792487"/>
              <a:gd name="connsiteY19" fmla="*/ 2070331 h 2422853"/>
              <a:gd name="connsiteX20" fmla="*/ 3369462 w 3792487"/>
              <a:gd name="connsiteY20" fmla="*/ 1959495 h 2422853"/>
              <a:gd name="connsiteX21" fmla="*/ 3564349 w 3792487"/>
              <a:gd name="connsiteY21" fmla="*/ 1622829 h 2422853"/>
              <a:gd name="connsiteX22" fmla="*/ 3738454 w 3792487"/>
              <a:gd name="connsiteY22" fmla="*/ 1524924 h 2422853"/>
              <a:gd name="connsiteX23" fmla="*/ 3792487 w 3792487"/>
              <a:gd name="connsiteY23" fmla="*/ 1238597 h 2422853"/>
              <a:gd name="connsiteX24" fmla="*/ 3527403 w 3792487"/>
              <a:gd name="connsiteY24" fmla="*/ 1178098 h 2422853"/>
              <a:gd name="connsiteX25" fmla="*/ 3157487 w 3792487"/>
              <a:gd name="connsiteY25" fmla="*/ 1164244 h 2422853"/>
              <a:gd name="connsiteX26" fmla="*/ 2851763 w 3792487"/>
              <a:gd name="connsiteY26" fmla="*/ 1149004 h 2422853"/>
              <a:gd name="connsiteX27" fmla="*/ 2713218 w 3792487"/>
              <a:gd name="connsiteY27" fmla="*/ 1079731 h 2422853"/>
              <a:gd name="connsiteX28" fmla="*/ 2526182 w 3792487"/>
              <a:gd name="connsiteY28" fmla="*/ 809568 h 2422853"/>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24003 w 3792487"/>
              <a:gd name="connsiteY4" fmla="*/ 27462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24003 w 3792487"/>
              <a:gd name="connsiteY4" fmla="*/ 27462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79883 w 3792487"/>
              <a:gd name="connsiteY4" fmla="*/ 26954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79883 w 3792487"/>
              <a:gd name="connsiteY4" fmla="*/ 26954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79883 w 3792487"/>
              <a:gd name="connsiteY4" fmla="*/ 26954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18435 h 2331720"/>
              <a:gd name="connsiteX1" fmla="*/ 2200600 w 3792487"/>
              <a:gd name="connsiteY1" fmla="*/ 683798 h 2331720"/>
              <a:gd name="connsiteX2" fmla="*/ 2027418 w 3792487"/>
              <a:gd name="connsiteY2" fmla="*/ 655627 h 2331720"/>
              <a:gd name="connsiteX3" fmla="*/ 1870400 w 3792487"/>
              <a:gd name="connsiteY3" fmla="*/ 446885 h 2331720"/>
              <a:gd name="connsiteX4" fmla="*/ 1779883 w 3792487"/>
              <a:gd name="connsiteY4" fmla="*/ 269547 h 2331720"/>
              <a:gd name="connsiteX5" fmla="*/ 1584963 w 3792487"/>
              <a:gd name="connsiteY5" fmla="*/ 0 h 2331720"/>
              <a:gd name="connsiteX6" fmla="*/ 0 w 3792487"/>
              <a:gd name="connsiteY6" fmla="*/ 838201 h 2331720"/>
              <a:gd name="connsiteX7" fmla="*/ 241567 w 3792487"/>
              <a:gd name="connsiteY7" fmla="*/ 1225049 h 2331720"/>
              <a:gd name="connsiteX8" fmla="*/ 345441 w 3792487"/>
              <a:gd name="connsiteY8" fmla="*/ 1711960 h 2331720"/>
              <a:gd name="connsiteX9" fmla="*/ 731521 w 3792487"/>
              <a:gd name="connsiteY9" fmla="*/ 1889760 h 2331720"/>
              <a:gd name="connsiteX10" fmla="*/ 863601 w 3792487"/>
              <a:gd name="connsiteY10" fmla="*/ 2148840 h 2331720"/>
              <a:gd name="connsiteX11" fmla="*/ 1315721 w 3792487"/>
              <a:gd name="connsiteY11" fmla="*/ 2296160 h 2331720"/>
              <a:gd name="connsiteX12" fmla="*/ 1473201 w 3792487"/>
              <a:gd name="connsiteY12" fmla="*/ 2189480 h 2331720"/>
              <a:gd name="connsiteX13" fmla="*/ 1605281 w 3792487"/>
              <a:gd name="connsiteY13" fmla="*/ 2235200 h 2331720"/>
              <a:gd name="connsiteX14" fmla="*/ 1803401 w 3792487"/>
              <a:gd name="connsiteY14" fmla="*/ 2113280 h 2331720"/>
              <a:gd name="connsiteX15" fmla="*/ 1920241 w 3792487"/>
              <a:gd name="connsiteY15" fmla="*/ 2148840 h 2331720"/>
              <a:gd name="connsiteX16" fmla="*/ 2418081 w 3792487"/>
              <a:gd name="connsiteY16" fmla="*/ 2331720 h 2331720"/>
              <a:gd name="connsiteX17" fmla="*/ 2743201 w 3792487"/>
              <a:gd name="connsiteY17" fmla="*/ 2240280 h 2331720"/>
              <a:gd name="connsiteX18" fmla="*/ 3200401 w 3792487"/>
              <a:gd name="connsiteY18" fmla="*/ 2286001 h 2331720"/>
              <a:gd name="connsiteX19" fmla="*/ 3203669 w 3792487"/>
              <a:gd name="connsiteY19" fmla="*/ 1979198 h 2331720"/>
              <a:gd name="connsiteX20" fmla="*/ 3369462 w 3792487"/>
              <a:gd name="connsiteY20" fmla="*/ 1868362 h 2331720"/>
              <a:gd name="connsiteX21" fmla="*/ 3564349 w 3792487"/>
              <a:gd name="connsiteY21" fmla="*/ 1531696 h 2331720"/>
              <a:gd name="connsiteX22" fmla="*/ 3738454 w 3792487"/>
              <a:gd name="connsiteY22" fmla="*/ 1433791 h 2331720"/>
              <a:gd name="connsiteX23" fmla="*/ 3792487 w 3792487"/>
              <a:gd name="connsiteY23" fmla="*/ 1147464 h 2331720"/>
              <a:gd name="connsiteX24" fmla="*/ 3527403 w 3792487"/>
              <a:gd name="connsiteY24" fmla="*/ 1086965 h 2331720"/>
              <a:gd name="connsiteX25" fmla="*/ 3157487 w 3792487"/>
              <a:gd name="connsiteY25" fmla="*/ 1073111 h 2331720"/>
              <a:gd name="connsiteX26" fmla="*/ 2851763 w 3792487"/>
              <a:gd name="connsiteY26" fmla="*/ 1057871 h 2331720"/>
              <a:gd name="connsiteX27" fmla="*/ 2713218 w 3792487"/>
              <a:gd name="connsiteY27" fmla="*/ 988598 h 2331720"/>
              <a:gd name="connsiteX28" fmla="*/ 2526182 w 3792487"/>
              <a:gd name="connsiteY28" fmla="*/ 718435 h 2331720"/>
              <a:gd name="connsiteX0" fmla="*/ 2526182 w 3792487"/>
              <a:gd name="connsiteY0" fmla="*/ 703195 h 2316480"/>
              <a:gd name="connsiteX1" fmla="*/ 2200600 w 3792487"/>
              <a:gd name="connsiteY1" fmla="*/ 668558 h 2316480"/>
              <a:gd name="connsiteX2" fmla="*/ 2027418 w 3792487"/>
              <a:gd name="connsiteY2" fmla="*/ 640387 h 2316480"/>
              <a:gd name="connsiteX3" fmla="*/ 1870400 w 3792487"/>
              <a:gd name="connsiteY3" fmla="*/ 431645 h 2316480"/>
              <a:gd name="connsiteX4" fmla="*/ 1779883 w 3792487"/>
              <a:gd name="connsiteY4" fmla="*/ 254307 h 2316480"/>
              <a:gd name="connsiteX5" fmla="*/ 1640843 w 3792487"/>
              <a:gd name="connsiteY5" fmla="*/ 0 h 2316480"/>
              <a:gd name="connsiteX6" fmla="*/ 0 w 3792487"/>
              <a:gd name="connsiteY6" fmla="*/ 822961 h 2316480"/>
              <a:gd name="connsiteX7" fmla="*/ 241567 w 3792487"/>
              <a:gd name="connsiteY7" fmla="*/ 1209809 h 2316480"/>
              <a:gd name="connsiteX8" fmla="*/ 345441 w 3792487"/>
              <a:gd name="connsiteY8" fmla="*/ 1696720 h 2316480"/>
              <a:gd name="connsiteX9" fmla="*/ 731521 w 3792487"/>
              <a:gd name="connsiteY9" fmla="*/ 1874520 h 2316480"/>
              <a:gd name="connsiteX10" fmla="*/ 863601 w 3792487"/>
              <a:gd name="connsiteY10" fmla="*/ 2133600 h 2316480"/>
              <a:gd name="connsiteX11" fmla="*/ 1315721 w 3792487"/>
              <a:gd name="connsiteY11" fmla="*/ 2280920 h 2316480"/>
              <a:gd name="connsiteX12" fmla="*/ 1473201 w 3792487"/>
              <a:gd name="connsiteY12" fmla="*/ 2174240 h 2316480"/>
              <a:gd name="connsiteX13" fmla="*/ 1605281 w 3792487"/>
              <a:gd name="connsiteY13" fmla="*/ 2219960 h 2316480"/>
              <a:gd name="connsiteX14" fmla="*/ 1803401 w 3792487"/>
              <a:gd name="connsiteY14" fmla="*/ 2098040 h 2316480"/>
              <a:gd name="connsiteX15" fmla="*/ 1920241 w 3792487"/>
              <a:gd name="connsiteY15" fmla="*/ 2133600 h 2316480"/>
              <a:gd name="connsiteX16" fmla="*/ 2418081 w 3792487"/>
              <a:gd name="connsiteY16" fmla="*/ 2316480 h 2316480"/>
              <a:gd name="connsiteX17" fmla="*/ 2743201 w 3792487"/>
              <a:gd name="connsiteY17" fmla="*/ 2225040 h 2316480"/>
              <a:gd name="connsiteX18" fmla="*/ 3200401 w 3792487"/>
              <a:gd name="connsiteY18" fmla="*/ 2270761 h 2316480"/>
              <a:gd name="connsiteX19" fmla="*/ 3203669 w 3792487"/>
              <a:gd name="connsiteY19" fmla="*/ 1963958 h 2316480"/>
              <a:gd name="connsiteX20" fmla="*/ 3369462 w 3792487"/>
              <a:gd name="connsiteY20" fmla="*/ 1853122 h 2316480"/>
              <a:gd name="connsiteX21" fmla="*/ 3564349 w 3792487"/>
              <a:gd name="connsiteY21" fmla="*/ 1516456 h 2316480"/>
              <a:gd name="connsiteX22" fmla="*/ 3738454 w 3792487"/>
              <a:gd name="connsiteY22" fmla="*/ 1418551 h 2316480"/>
              <a:gd name="connsiteX23" fmla="*/ 3792487 w 3792487"/>
              <a:gd name="connsiteY23" fmla="*/ 1132224 h 2316480"/>
              <a:gd name="connsiteX24" fmla="*/ 3527403 w 3792487"/>
              <a:gd name="connsiteY24" fmla="*/ 1071725 h 2316480"/>
              <a:gd name="connsiteX25" fmla="*/ 3157487 w 3792487"/>
              <a:gd name="connsiteY25" fmla="*/ 1057871 h 2316480"/>
              <a:gd name="connsiteX26" fmla="*/ 2851763 w 3792487"/>
              <a:gd name="connsiteY26" fmla="*/ 1042631 h 2316480"/>
              <a:gd name="connsiteX27" fmla="*/ 2713218 w 3792487"/>
              <a:gd name="connsiteY27" fmla="*/ 973358 h 2316480"/>
              <a:gd name="connsiteX28" fmla="*/ 2526182 w 3792487"/>
              <a:gd name="connsiteY28" fmla="*/ 703195 h 2316480"/>
              <a:gd name="connsiteX0" fmla="*/ 2526182 w 3792487"/>
              <a:gd name="connsiteY0" fmla="*/ 448888 h 2062173"/>
              <a:gd name="connsiteX1" fmla="*/ 2200600 w 3792487"/>
              <a:gd name="connsiteY1" fmla="*/ 414251 h 2062173"/>
              <a:gd name="connsiteX2" fmla="*/ 2027418 w 3792487"/>
              <a:gd name="connsiteY2" fmla="*/ 386080 h 2062173"/>
              <a:gd name="connsiteX3" fmla="*/ 1870400 w 3792487"/>
              <a:gd name="connsiteY3" fmla="*/ 177338 h 2062173"/>
              <a:gd name="connsiteX4" fmla="*/ 1779883 w 3792487"/>
              <a:gd name="connsiteY4" fmla="*/ 0 h 2062173"/>
              <a:gd name="connsiteX5" fmla="*/ 0 w 3792487"/>
              <a:gd name="connsiteY5" fmla="*/ 568654 h 2062173"/>
              <a:gd name="connsiteX6" fmla="*/ 241567 w 3792487"/>
              <a:gd name="connsiteY6" fmla="*/ 955502 h 2062173"/>
              <a:gd name="connsiteX7" fmla="*/ 345441 w 3792487"/>
              <a:gd name="connsiteY7" fmla="*/ 1442413 h 2062173"/>
              <a:gd name="connsiteX8" fmla="*/ 731521 w 3792487"/>
              <a:gd name="connsiteY8" fmla="*/ 1620213 h 2062173"/>
              <a:gd name="connsiteX9" fmla="*/ 863601 w 3792487"/>
              <a:gd name="connsiteY9" fmla="*/ 1879293 h 2062173"/>
              <a:gd name="connsiteX10" fmla="*/ 1315721 w 3792487"/>
              <a:gd name="connsiteY10" fmla="*/ 2026613 h 2062173"/>
              <a:gd name="connsiteX11" fmla="*/ 1473201 w 3792487"/>
              <a:gd name="connsiteY11" fmla="*/ 1919933 h 2062173"/>
              <a:gd name="connsiteX12" fmla="*/ 1605281 w 3792487"/>
              <a:gd name="connsiteY12" fmla="*/ 1965653 h 2062173"/>
              <a:gd name="connsiteX13" fmla="*/ 1803401 w 3792487"/>
              <a:gd name="connsiteY13" fmla="*/ 1843733 h 2062173"/>
              <a:gd name="connsiteX14" fmla="*/ 1920241 w 3792487"/>
              <a:gd name="connsiteY14" fmla="*/ 1879293 h 2062173"/>
              <a:gd name="connsiteX15" fmla="*/ 2418081 w 3792487"/>
              <a:gd name="connsiteY15" fmla="*/ 2062173 h 2062173"/>
              <a:gd name="connsiteX16" fmla="*/ 2743201 w 3792487"/>
              <a:gd name="connsiteY16" fmla="*/ 1970733 h 2062173"/>
              <a:gd name="connsiteX17" fmla="*/ 3200401 w 3792487"/>
              <a:gd name="connsiteY17" fmla="*/ 2016454 h 2062173"/>
              <a:gd name="connsiteX18" fmla="*/ 3203669 w 3792487"/>
              <a:gd name="connsiteY18" fmla="*/ 1709651 h 2062173"/>
              <a:gd name="connsiteX19" fmla="*/ 3369462 w 3792487"/>
              <a:gd name="connsiteY19" fmla="*/ 1598815 h 2062173"/>
              <a:gd name="connsiteX20" fmla="*/ 3564349 w 3792487"/>
              <a:gd name="connsiteY20" fmla="*/ 1262149 h 2062173"/>
              <a:gd name="connsiteX21" fmla="*/ 3738454 w 3792487"/>
              <a:gd name="connsiteY21" fmla="*/ 1164244 h 2062173"/>
              <a:gd name="connsiteX22" fmla="*/ 3792487 w 3792487"/>
              <a:gd name="connsiteY22" fmla="*/ 877917 h 2062173"/>
              <a:gd name="connsiteX23" fmla="*/ 3527403 w 3792487"/>
              <a:gd name="connsiteY23" fmla="*/ 817418 h 2062173"/>
              <a:gd name="connsiteX24" fmla="*/ 3157487 w 3792487"/>
              <a:gd name="connsiteY24" fmla="*/ 803564 h 2062173"/>
              <a:gd name="connsiteX25" fmla="*/ 2851763 w 3792487"/>
              <a:gd name="connsiteY25" fmla="*/ 788324 h 2062173"/>
              <a:gd name="connsiteX26" fmla="*/ 2713218 w 3792487"/>
              <a:gd name="connsiteY26" fmla="*/ 719051 h 2062173"/>
              <a:gd name="connsiteX27" fmla="*/ 2526182 w 3792487"/>
              <a:gd name="connsiteY27" fmla="*/ 448888 h 2062173"/>
              <a:gd name="connsiteX0" fmla="*/ 2526182 w 3792487"/>
              <a:gd name="connsiteY0" fmla="*/ 297944 h 1911229"/>
              <a:gd name="connsiteX1" fmla="*/ 2200600 w 3792487"/>
              <a:gd name="connsiteY1" fmla="*/ 263307 h 1911229"/>
              <a:gd name="connsiteX2" fmla="*/ 2027418 w 3792487"/>
              <a:gd name="connsiteY2" fmla="*/ 235136 h 1911229"/>
              <a:gd name="connsiteX3" fmla="*/ 1870400 w 3792487"/>
              <a:gd name="connsiteY3" fmla="*/ 26394 h 1911229"/>
              <a:gd name="connsiteX4" fmla="*/ 1724003 w 3792487"/>
              <a:gd name="connsiteY4" fmla="*/ 301176 h 1911229"/>
              <a:gd name="connsiteX5" fmla="*/ 0 w 3792487"/>
              <a:gd name="connsiteY5" fmla="*/ 417710 h 1911229"/>
              <a:gd name="connsiteX6" fmla="*/ 241567 w 3792487"/>
              <a:gd name="connsiteY6" fmla="*/ 804558 h 1911229"/>
              <a:gd name="connsiteX7" fmla="*/ 345441 w 3792487"/>
              <a:gd name="connsiteY7" fmla="*/ 1291469 h 1911229"/>
              <a:gd name="connsiteX8" fmla="*/ 731521 w 3792487"/>
              <a:gd name="connsiteY8" fmla="*/ 1469269 h 1911229"/>
              <a:gd name="connsiteX9" fmla="*/ 863601 w 3792487"/>
              <a:gd name="connsiteY9" fmla="*/ 1728349 h 1911229"/>
              <a:gd name="connsiteX10" fmla="*/ 1315721 w 3792487"/>
              <a:gd name="connsiteY10" fmla="*/ 1875669 h 1911229"/>
              <a:gd name="connsiteX11" fmla="*/ 1473201 w 3792487"/>
              <a:gd name="connsiteY11" fmla="*/ 1768989 h 1911229"/>
              <a:gd name="connsiteX12" fmla="*/ 1605281 w 3792487"/>
              <a:gd name="connsiteY12" fmla="*/ 1814709 h 1911229"/>
              <a:gd name="connsiteX13" fmla="*/ 1803401 w 3792487"/>
              <a:gd name="connsiteY13" fmla="*/ 1692789 h 1911229"/>
              <a:gd name="connsiteX14" fmla="*/ 1920241 w 3792487"/>
              <a:gd name="connsiteY14" fmla="*/ 1728349 h 1911229"/>
              <a:gd name="connsiteX15" fmla="*/ 2418081 w 3792487"/>
              <a:gd name="connsiteY15" fmla="*/ 1911229 h 1911229"/>
              <a:gd name="connsiteX16" fmla="*/ 2743201 w 3792487"/>
              <a:gd name="connsiteY16" fmla="*/ 1819789 h 1911229"/>
              <a:gd name="connsiteX17" fmla="*/ 3200401 w 3792487"/>
              <a:gd name="connsiteY17" fmla="*/ 1865510 h 1911229"/>
              <a:gd name="connsiteX18" fmla="*/ 3203669 w 3792487"/>
              <a:gd name="connsiteY18" fmla="*/ 1558707 h 1911229"/>
              <a:gd name="connsiteX19" fmla="*/ 3369462 w 3792487"/>
              <a:gd name="connsiteY19" fmla="*/ 1447871 h 1911229"/>
              <a:gd name="connsiteX20" fmla="*/ 3564349 w 3792487"/>
              <a:gd name="connsiteY20" fmla="*/ 1111205 h 1911229"/>
              <a:gd name="connsiteX21" fmla="*/ 3738454 w 3792487"/>
              <a:gd name="connsiteY21" fmla="*/ 1013300 h 1911229"/>
              <a:gd name="connsiteX22" fmla="*/ 3792487 w 3792487"/>
              <a:gd name="connsiteY22" fmla="*/ 726973 h 1911229"/>
              <a:gd name="connsiteX23" fmla="*/ 3527403 w 3792487"/>
              <a:gd name="connsiteY23" fmla="*/ 666474 h 1911229"/>
              <a:gd name="connsiteX24" fmla="*/ 3157487 w 3792487"/>
              <a:gd name="connsiteY24" fmla="*/ 652620 h 1911229"/>
              <a:gd name="connsiteX25" fmla="*/ 2851763 w 3792487"/>
              <a:gd name="connsiteY25" fmla="*/ 637380 h 1911229"/>
              <a:gd name="connsiteX26" fmla="*/ 2713218 w 3792487"/>
              <a:gd name="connsiteY26" fmla="*/ 568107 h 1911229"/>
              <a:gd name="connsiteX27" fmla="*/ 2526182 w 3792487"/>
              <a:gd name="connsiteY27" fmla="*/ 297944 h 1911229"/>
              <a:gd name="connsiteX0" fmla="*/ 2526182 w 3792487"/>
              <a:gd name="connsiteY0" fmla="*/ 987368 h 2600653"/>
              <a:gd name="connsiteX1" fmla="*/ 2200600 w 3792487"/>
              <a:gd name="connsiteY1" fmla="*/ 952731 h 2600653"/>
              <a:gd name="connsiteX2" fmla="*/ 2027418 w 3792487"/>
              <a:gd name="connsiteY2" fmla="*/ 924560 h 2600653"/>
              <a:gd name="connsiteX3" fmla="*/ 1870400 w 3792487"/>
              <a:gd name="connsiteY3" fmla="*/ 715818 h 2600653"/>
              <a:gd name="connsiteX4" fmla="*/ 1322683 w 3792487"/>
              <a:gd name="connsiteY4" fmla="*/ 0 h 2600653"/>
              <a:gd name="connsiteX5" fmla="*/ 0 w 3792487"/>
              <a:gd name="connsiteY5" fmla="*/ 1107134 h 2600653"/>
              <a:gd name="connsiteX6" fmla="*/ 241567 w 3792487"/>
              <a:gd name="connsiteY6" fmla="*/ 1493982 h 2600653"/>
              <a:gd name="connsiteX7" fmla="*/ 345441 w 3792487"/>
              <a:gd name="connsiteY7" fmla="*/ 1980893 h 2600653"/>
              <a:gd name="connsiteX8" fmla="*/ 731521 w 3792487"/>
              <a:gd name="connsiteY8" fmla="*/ 2158693 h 2600653"/>
              <a:gd name="connsiteX9" fmla="*/ 863601 w 3792487"/>
              <a:gd name="connsiteY9" fmla="*/ 2417773 h 2600653"/>
              <a:gd name="connsiteX10" fmla="*/ 1315721 w 3792487"/>
              <a:gd name="connsiteY10" fmla="*/ 2565093 h 2600653"/>
              <a:gd name="connsiteX11" fmla="*/ 1473201 w 3792487"/>
              <a:gd name="connsiteY11" fmla="*/ 2458413 h 2600653"/>
              <a:gd name="connsiteX12" fmla="*/ 1605281 w 3792487"/>
              <a:gd name="connsiteY12" fmla="*/ 2504133 h 2600653"/>
              <a:gd name="connsiteX13" fmla="*/ 1803401 w 3792487"/>
              <a:gd name="connsiteY13" fmla="*/ 2382213 h 2600653"/>
              <a:gd name="connsiteX14" fmla="*/ 1920241 w 3792487"/>
              <a:gd name="connsiteY14" fmla="*/ 2417773 h 2600653"/>
              <a:gd name="connsiteX15" fmla="*/ 2418081 w 3792487"/>
              <a:gd name="connsiteY15" fmla="*/ 2600653 h 2600653"/>
              <a:gd name="connsiteX16" fmla="*/ 2743201 w 3792487"/>
              <a:gd name="connsiteY16" fmla="*/ 2509213 h 2600653"/>
              <a:gd name="connsiteX17" fmla="*/ 3200401 w 3792487"/>
              <a:gd name="connsiteY17" fmla="*/ 2554934 h 2600653"/>
              <a:gd name="connsiteX18" fmla="*/ 3203669 w 3792487"/>
              <a:gd name="connsiteY18" fmla="*/ 2248131 h 2600653"/>
              <a:gd name="connsiteX19" fmla="*/ 3369462 w 3792487"/>
              <a:gd name="connsiteY19" fmla="*/ 2137295 h 2600653"/>
              <a:gd name="connsiteX20" fmla="*/ 3564349 w 3792487"/>
              <a:gd name="connsiteY20" fmla="*/ 1800629 h 2600653"/>
              <a:gd name="connsiteX21" fmla="*/ 3738454 w 3792487"/>
              <a:gd name="connsiteY21" fmla="*/ 1702724 h 2600653"/>
              <a:gd name="connsiteX22" fmla="*/ 3792487 w 3792487"/>
              <a:gd name="connsiteY22" fmla="*/ 1416397 h 2600653"/>
              <a:gd name="connsiteX23" fmla="*/ 3527403 w 3792487"/>
              <a:gd name="connsiteY23" fmla="*/ 1355898 h 2600653"/>
              <a:gd name="connsiteX24" fmla="*/ 3157487 w 3792487"/>
              <a:gd name="connsiteY24" fmla="*/ 1342044 h 2600653"/>
              <a:gd name="connsiteX25" fmla="*/ 2851763 w 3792487"/>
              <a:gd name="connsiteY25" fmla="*/ 1326804 h 2600653"/>
              <a:gd name="connsiteX26" fmla="*/ 2713218 w 3792487"/>
              <a:gd name="connsiteY26" fmla="*/ 1257531 h 2600653"/>
              <a:gd name="connsiteX27" fmla="*/ 2526182 w 3792487"/>
              <a:gd name="connsiteY27" fmla="*/ 987368 h 2600653"/>
              <a:gd name="connsiteX0" fmla="*/ 2526182 w 3792487"/>
              <a:gd name="connsiteY0" fmla="*/ 987368 h 2600653"/>
              <a:gd name="connsiteX1" fmla="*/ 2200600 w 3792487"/>
              <a:gd name="connsiteY1" fmla="*/ 952731 h 2600653"/>
              <a:gd name="connsiteX2" fmla="*/ 2027418 w 3792487"/>
              <a:gd name="connsiteY2" fmla="*/ 924560 h 2600653"/>
              <a:gd name="connsiteX3" fmla="*/ 1926280 w 3792487"/>
              <a:gd name="connsiteY3" fmla="*/ 456738 h 2600653"/>
              <a:gd name="connsiteX4" fmla="*/ 1322683 w 3792487"/>
              <a:gd name="connsiteY4" fmla="*/ 0 h 2600653"/>
              <a:gd name="connsiteX5" fmla="*/ 0 w 3792487"/>
              <a:gd name="connsiteY5" fmla="*/ 1107134 h 2600653"/>
              <a:gd name="connsiteX6" fmla="*/ 241567 w 3792487"/>
              <a:gd name="connsiteY6" fmla="*/ 1493982 h 2600653"/>
              <a:gd name="connsiteX7" fmla="*/ 345441 w 3792487"/>
              <a:gd name="connsiteY7" fmla="*/ 1980893 h 2600653"/>
              <a:gd name="connsiteX8" fmla="*/ 731521 w 3792487"/>
              <a:gd name="connsiteY8" fmla="*/ 2158693 h 2600653"/>
              <a:gd name="connsiteX9" fmla="*/ 863601 w 3792487"/>
              <a:gd name="connsiteY9" fmla="*/ 2417773 h 2600653"/>
              <a:gd name="connsiteX10" fmla="*/ 1315721 w 3792487"/>
              <a:gd name="connsiteY10" fmla="*/ 2565093 h 2600653"/>
              <a:gd name="connsiteX11" fmla="*/ 1473201 w 3792487"/>
              <a:gd name="connsiteY11" fmla="*/ 2458413 h 2600653"/>
              <a:gd name="connsiteX12" fmla="*/ 1605281 w 3792487"/>
              <a:gd name="connsiteY12" fmla="*/ 2504133 h 2600653"/>
              <a:gd name="connsiteX13" fmla="*/ 1803401 w 3792487"/>
              <a:gd name="connsiteY13" fmla="*/ 2382213 h 2600653"/>
              <a:gd name="connsiteX14" fmla="*/ 1920241 w 3792487"/>
              <a:gd name="connsiteY14" fmla="*/ 2417773 h 2600653"/>
              <a:gd name="connsiteX15" fmla="*/ 2418081 w 3792487"/>
              <a:gd name="connsiteY15" fmla="*/ 2600653 h 2600653"/>
              <a:gd name="connsiteX16" fmla="*/ 2743201 w 3792487"/>
              <a:gd name="connsiteY16" fmla="*/ 2509213 h 2600653"/>
              <a:gd name="connsiteX17" fmla="*/ 3200401 w 3792487"/>
              <a:gd name="connsiteY17" fmla="*/ 2554934 h 2600653"/>
              <a:gd name="connsiteX18" fmla="*/ 3203669 w 3792487"/>
              <a:gd name="connsiteY18" fmla="*/ 2248131 h 2600653"/>
              <a:gd name="connsiteX19" fmla="*/ 3369462 w 3792487"/>
              <a:gd name="connsiteY19" fmla="*/ 2137295 h 2600653"/>
              <a:gd name="connsiteX20" fmla="*/ 3564349 w 3792487"/>
              <a:gd name="connsiteY20" fmla="*/ 1800629 h 2600653"/>
              <a:gd name="connsiteX21" fmla="*/ 3738454 w 3792487"/>
              <a:gd name="connsiteY21" fmla="*/ 1702724 h 2600653"/>
              <a:gd name="connsiteX22" fmla="*/ 3792487 w 3792487"/>
              <a:gd name="connsiteY22" fmla="*/ 1416397 h 2600653"/>
              <a:gd name="connsiteX23" fmla="*/ 3527403 w 3792487"/>
              <a:gd name="connsiteY23" fmla="*/ 1355898 h 2600653"/>
              <a:gd name="connsiteX24" fmla="*/ 3157487 w 3792487"/>
              <a:gd name="connsiteY24" fmla="*/ 1342044 h 2600653"/>
              <a:gd name="connsiteX25" fmla="*/ 2851763 w 3792487"/>
              <a:gd name="connsiteY25" fmla="*/ 1326804 h 2600653"/>
              <a:gd name="connsiteX26" fmla="*/ 2713218 w 3792487"/>
              <a:gd name="connsiteY26" fmla="*/ 1257531 h 2600653"/>
              <a:gd name="connsiteX27" fmla="*/ 2526182 w 3792487"/>
              <a:gd name="connsiteY27" fmla="*/ 987368 h 2600653"/>
              <a:gd name="connsiteX0" fmla="*/ 2526182 w 3792487"/>
              <a:gd name="connsiteY0" fmla="*/ 987368 h 2600653"/>
              <a:gd name="connsiteX1" fmla="*/ 2200600 w 3792487"/>
              <a:gd name="connsiteY1" fmla="*/ 952731 h 2600653"/>
              <a:gd name="connsiteX2" fmla="*/ 2027418 w 3792487"/>
              <a:gd name="connsiteY2" fmla="*/ 924560 h 2600653"/>
              <a:gd name="connsiteX3" fmla="*/ 1926280 w 3792487"/>
              <a:gd name="connsiteY3" fmla="*/ 456738 h 2600653"/>
              <a:gd name="connsiteX4" fmla="*/ 1322683 w 3792487"/>
              <a:gd name="connsiteY4" fmla="*/ 0 h 2600653"/>
              <a:gd name="connsiteX5" fmla="*/ 0 w 3792487"/>
              <a:gd name="connsiteY5" fmla="*/ 1107134 h 2600653"/>
              <a:gd name="connsiteX6" fmla="*/ 241567 w 3792487"/>
              <a:gd name="connsiteY6" fmla="*/ 1493982 h 2600653"/>
              <a:gd name="connsiteX7" fmla="*/ 345441 w 3792487"/>
              <a:gd name="connsiteY7" fmla="*/ 1980893 h 2600653"/>
              <a:gd name="connsiteX8" fmla="*/ 731521 w 3792487"/>
              <a:gd name="connsiteY8" fmla="*/ 2158693 h 2600653"/>
              <a:gd name="connsiteX9" fmla="*/ 863601 w 3792487"/>
              <a:gd name="connsiteY9" fmla="*/ 2417773 h 2600653"/>
              <a:gd name="connsiteX10" fmla="*/ 1315721 w 3792487"/>
              <a:gd name="connsiteY10" fmla="*/ 2565093 h 2600653"/>
              <a:gd name="connsiteX11" fmla="*/ 1473201 w 3792487"/>
              <a:gd name="connsiteY11" fmla="*/ 2458413 h 2600653"/>
              <a:gd name="connsiteX12" fmla="*/ 1605281 w 3792487"/>
              <a:gd name="connsiteY12" fmla="*/ 2504133 h 2600653"/>
              <a:gd name="connsiteX13" fmla="*/ 1803401 w 3792487"/>
              <a:gd name="connsiteY13" fmla="*/ 2382213 h 2600653"/>
              <a:gd name="connsiteX14" fmla="*/ 1920241 w 3792487"/>
              <a:gd name="connsiteY14" fmla="*/ 2417773 h 2600653"/>
              <a:gd name="connsiteX15" fmla="*/ 2418081 w 3792487"/>
              <a:gd name="connsiteY15" fmla="*/ 2600653 h 2600653"/>
              <a:gd name="connsiteX16" fmla="*/ 2743201 w 3792487"/>
              <a:gd name="connsiteY16" fmla="*/ 2509213 h 2600653"/>
              <a:gd name="connsiteX17" fmla="*/ 3200401 w 3792487"/>
              <a:gd name="connsiteY17" fmla="*/ 2554934 h 2600653"/>
              <a:gd name="connsiteX18" fmla="*/ 3203669 w 3792487"/>
              <a:gd name="connsiteY18" fmla="*/ 2248131 h 2600653"/>
              <a:gd name="connsiteX19" fmla="*/ 3369462 w 3792487"/>
              <a:gd name="connsiteY19" fmla="*/ 2137295 h 2600653"/>
              <a:gd name="connsiteX20" fmla="*/ 3564349 w 3792487"/>
              <a:gd name="connsiteY20" fmla="*/ 1800629 h 2600653"/>
              <a:gd name="connsiteX21" fmla="*/ 3738454 w 3792487"/>
              <a:gd name="connsiteY21" fmla="*/ 1702724 h 2600653"/>
              <a:gd name="connsiteX22" fmla="*/ 3792487 w 3792487"/>
              <a:gd name="connsiteY22" fmla="*/ 1416397 h 2600653"/>
              <a:gd name="connsiteX23" fmla="*/ 3527403 w 3792487"/>
              <a:gd name="connsiteY23" fmla="*/ 1355898 h 2600653"/>
              <a:gd name="connsiteX24" fmla="*/ 3157487 w 3792487"/>
              <a:gd name="connsiteY24" fmla="*/ 1342044 h 2600653"/>
              <a:gd name="connsiteX25" fmla="*/ 2851763 w 3792487"/>
              <a:gd name="connsiteY25" fmla="*/ 1326804 h 2600653"/>
              <a:gd name="connsiteX26" fmla="*/ 2713218 w 3792487"/>
              <a:gd name="connsiteY26" fmla="*/ 1257531 h 2600653"/>
              <a:gd name="connsiteX27" fmla="*/ 2526182 w 3792487"/>
              <a:gd name="connsiteY27" fmla="*/ 987368 h 2600653"/>
              <a:gd name="connsiteX0" fmla="*/ 2526182 w 3792487"/>
              <a:gd name="connsiteY0" fmla="*/ 987368 h 2600653"/>
              <a:gd name="connsiteX1" fmla="*/ 2200600 w 3792487"/>
              <a:gd name="connsiteY1" fmla="*/ 952731 h 2600653"/>
              <a:gd name="connsiteX2" fmla="*/ 2027418 w 3792487"/>
              <a:gd name="connsiteY2" fmla="*/ 924560 h 2600653"/>
              <a:gd name="connsiteX3" fmla="*/ 1885640 w 3792487"/>
              <a:gd name="connsiteY3" fmla="*/ 604058 h 2600653"/>
              <a:gd name="connsiteX4" fmla="*/ 1322683 w 3792487"/>
              <a:gd name="connsiteY4" fmla="*/ 0 h 2600653"/>
              <a:gd name="connsiteX5" fmla="*/ 0 w 3792487"/>
              <a:gd name="connsiteY5" fmla="*/ 1107134 h 2600653"/>
              <a:gd name="connsiteX6" fmla="*/ 241567 w 3792487"/>
              <a:gd name="connsiteY6" fmla="*/ 1493982 h 2600653"/>
              <a:gd name="connsiteX7" fmla="*/ 345441 w 3792487"/>
              <a:gd name="connsiteY7" fmla="*/ 1980893 h 2600653"/>
              <a:gd name="connsiteX8" fmla="*/ 731521 w 3792487"/>
              <a:gd name="connsiteY8" fmla="*/ 2158693 h 2600653"/>
              <a:gd name="connsiteX9" fmla="*/ 863601 w 3792487"/>
              <a:gd name="connsiteY9" fmla="*/ 2417773 h 2600653"/>
              <a:gd name="connsiteX10" fmla="*/ 1315721 w 3792487"/>
              <a:gd name="connsiteY10" fmla="*/ 2565093 h 2600653"/>
              <a:gd name="connsiteX11" fmla="*/ 1473201 w 3792487"/>
              <a:gd name="connsiteY11" fmla="*/ 2458413 h 2600653"/>
              <a:gd name="connsiteX12" fmla="*/ 1605281 w 3792487"/>
              <a:gd name="connsiteY12" fmla="*/ 2504133 h 2600653"/>
              <a:gd name="connsiteX13" fmla="*/ 1803401 w 3792487"/>
              <a:gd name="connsiteY13" fmla="*/ 2382213 h 2600653"/>
              <a:gd name="connsiteX14" fmla="*/ 1920241 w 3792487"/>
              <a:gd name="connsiteY14" fmla="*/ 2417773 h 2600653"/>
              <a:gd name="connsiteX15" fmla="*/ 2418081 w 3792487"/>
              <a:gd name="connsiteY15" fmla="*/ 2600653 h 2600653"/>
              <a:gd name="connsiteX16" fmla="*/ 2743201 w 3792487"/>
              <a:gd name="connsiteY16" fmla="*/ 2509213 h 2600653"/>
              <a:gd name="connsiteX17" fmla="*/ 3200401 w 3792487"/>
              <a:gd name="connsiteY17" fmla="*/ 2554934 h 2600653"/>
              <a:gd name="connsiteX18" fmla="*/ 3203669 w 3792487"/>
              <a:gd name="connsiteY18" fmla="*/ 2248131 h 2600653"/>
              <a:gd name="connsiteX19" fmla="*/ 3369462 w 3792487"/>
              <a:gd name="connsiteY19" fmla="*/ 2137295 h 2600653"/>
              <a:gd name="connsiteX20" fmla="*/ 3564349 w 3792487"/>
              <a:gd name="connsiteY20" fmla="*/ 1800629 h 2600653"/>
              <a:gd name="connsiteX21" fmla="*/ 3738454 w 3792487"/>
              <a:gd name="connsiteY21" fmla="*/ 1702724 h 2600653"/>
              <a:gd name="connsiteX22" fmla="*/ 3792487 w 3792487"/>
              <a:gd name="connsiteY22" fmla="*/ 1416397 h 2600653"/>
              <a:gd name="connsiteX23" fmla="*/ 3527403 w 3792487"/>
              <a:gd name="connsiteY23" fmla="*/ 1355898 h 2600653"/>
              <a:gd name="connsiteX24" fmla="*/ 3157487 w 3792487"/>
              <a:gd name="connsiteY24" fmla="*/ 1342044 h 2600653"/>
              <a:gd name="connsiteX25" fmla="*/ 2851763 w 3792487"/>
              <a:gd name="connsiteY25" fmla="*/ 1326804 h 2600653"/>
              <a:gd name="connsiteX26" fmla="*/ 2713218 w 3792487"/>
              <a:gd name="connsiteY26" fmla="*/ 1257531 h 2600653"/>
              <a:gd name="connsiteX27" fmla="*/ 2526182 w 3792487"/>
              <a:gd name="connsiteY27" fmla="*/ 987368 h 2600653"/>
              <a:gd name="connsiteX0" fmla="*/ 2526182 w 3792487"/>
              <a:gd name="connsiteY0" fmla="*/ 987368 h 2600653"/>
              <a:gd name="connsiteX1" fmla="*/ 2200600 w 3792487"/>
              <a:gd name="connsiteY1" fmla="*/ 952731 h 2600653"/>
              <a:gd name="connsiteX2" fmla="*/ 2027418 w 3792487"/>
              <a:gd name="connsiteY2" fmla="*/ 924560 h 2600653"/>
              <a:gd name="connsiteX3" fmla="*/ 1885640 w 3792487"/>
              <a:gd name="connsiteY3" fmla="*/ 604058 h 2600653"/>
              <a:gd name="connsiteX4" fmla="*/ 1322683 w 3792487"/>
              <a:gd name="connsiteY4" fmla="*/ 0 h 2600653"/>
              <a:gd name="connsiteX5" fmla="*/ 0 w 3792487"/>
              <a:gd name="connsiteY5" fmla="*/ 1107134 h 2600653"/>
              <a:gd name="connsiteX6" fmla="*/ 241567 w 3792487"/>
              <a:gd name="connsiteY6" fmla="*/ 1493982 h 2600653"/>
              <a:gd name="connsiteX7" fmla="*/ 345441 w 3792487"/>
              <a:gd name="connsiteY7" fmla="*/ 1980893 h 2600653"/>
              <a:gd name="connsiteX8" fmla="*/ 731521 w 3792487"/>
              <a:gd name="connsiteY8" fmla="*/ 2158693 h 2600653"/>
              <a:gd name="connsiteX9" fmla="*/ 863601 w 3792487"/>
              <a:gd name="connsiteY9" fmla="*/ 2417773 h 2600653"/>
              <a:gd name="connsiteX10" fmla="*/ 1315721 w 3792487"/>
              <a:gd name="connsiteY10" fmla="*/ 2565093 h 2600653"/>
              <a:gd name="connsiteX11" fmla="*/ 1473201 w 3792487"/>
              <a:gd name="connsiteY11" fmla="*/ 2458413 h 2600653"/>
              <a:gd name="connsiteX12" fmla="*/ 1605281 w 3792487"/>
              <a:gd name="connsiteY12" fmla="*/ 2504133 h 2600653"/>
              <a:gd name="connsiteX13" fmla="*/ 1803401 w 3792487"/>
              <a:gd name="connsiteY13" fmla="*/ 2382213 h 2600653"/>
              <a:gd name="connsiteX14" fmla="*/ 1920241 w 3792487"/>
              <a:gd name="connsiteY14" fmla="*/ 2417773 h 2600653"/>
              <a:gd name="connsiteX15" fmla="*/ 2418081 w 3792487"/>
              <a:gd name="connsiteY15" fmla="*/ 2600653 h 2600653"/>
              <a:gd name="connsiteX16" fmla="*/ 2743201 w 3792487"/>
              <a:gd name="connsiteY16" fmla="*/ 2509213 h 2600653"/>
              <a:gd name="connsiteX17" fmla="*/ 3200401 w 3792487"/>
              <a:gd name="connsiteY17" fmla="*/ 2554934 h 2600653"/>
              <a:gd name="connsiteX18" fmla="*/ 3203669 w 3792487"/>
              <a:gd name="connsiteY18" fmla="*/ 2248131 h 2600653"/>
              <a:gd name="connsiteX19" fmla="*/ 3369462 w 3792487"/>
              <a:gd name="connsiteY19" fmla="*/ 2137295 h 2600653"/>
              <a:gd name="connsiteX20" fmla="*/ 3564349 w 3792487"/>
              <a:gd name="connsiteY20" fmla="*/ 1800629 h 2600653"/>
              <a:gd name="connsiteX21" fmla="*/ 3738454 w 3792487"/>
              <a:gd name="connsiteY21" fmla="*/ 1702724 h 2600653"/>
              <a:gd name="connsiteX22" fmla="*/ 3792487 w 3792487"/>
              <a:gd name="connsiteY22" fmla="*/ 1416397 h 2600653"/>
              <a:gd name="connsiteX23" fmla="*/ 3527403 w 3792487"/>
              <a:gd name="connsiteY23" fmla="*/ 1355898 h 2600653"/>
              <a:gd name="connsiteX24" fmla="*/ 3157487 w 3792487"/>
              <a:gd name="connsiteY24" fmla="*/ 1342044 h 2600653"/>
              <a:gd name="connsiteX25" fmla="*/ 2851763 w 3792487"/>
              <a:gd name="connsiteY25" fmla="*/ 1326804 h 2600653"/>
              <a:gd name="connsiteX26" fmla="*/ 2713218 w 3792487"/>
              <a:gd name="connsiteY26" fmla="*/ 1257531 h 2600653"/>
              <a:gd name="connsiteX27" fmla="*/ 2526182 w 3792487"/>
              <a:gd name="connsiteY27" fmla="*/ 987368 h 2600653"/>
              <a:gd name="connsiteX0" fmla="*/ 2526182 w 3792487"/>
              <a:gd name="connsiteY0" fmla="*/ 591128 h 2204413"/>
              <a:gd name="connsiteX1" fmla="*/ 2200600 w 3792487"/>
              <a:gd name="connsiteY1" fmla="*/ 556491 h 2204413"/>
              <a:gd name="connsiteX2" fmla="*/ 2027418 w 3792487"/>
              <a:gd name="connsiteY2" fmla="*/ 528320 h 2204413"/>
              <a:gd name="connsiteX3" fmla="*/ 1885640 w 3792487"/>
              <a:gd name="connsiteY3" fmla="*/ 2078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624016 h 2237301"/>
              <a:gd name="connsiteX1" fmla="*/ 2200600 w 3792487"/>
              <a:gd name="connsiteY1" fmla="*/ 589379 h 2237301"/>
              <a:gd name="connsiteX2" fmla="*/ 2027418 w 3792487"/>
              <a:gd name="connsiteY2" fmla="*/ 561208 h 2237301"/>
              <a:gd name="connsiteX3" fmla="*/ 1885640 w 3792487"/>
              <a:gd name="connsiteY3" fmla="*/ 240706 h 2237301"/>
              <a:gd name="connsiteX4" fmla="*/ 1388723 w 3792487"/>
              <a:gd name="connsiteY4" fmla="*/ 32888 h 2237301"/>
              <a:gd name="connsiteX5" fmla="*/ 0 w 3792487"/>
              <a:gd name="connsiteY5" fmla="*/ 743782 h 2237301"/>
              <a:gd name="connsiteX6" fmla="*/ 241567 w 3792487"/>
              <a:gd name="connsiteY6" fmla="*/ 1130630 h 2237301"/>
              <a:gd name="connsiteX7" fmla="*/ 345441 w 3792487"/>
              <a:gd name="connsiteY7" fmla="*/ 1617541 h 2237301"/>
              <a:gd name="connsiteX8" fmla="*/ 731521 w 3792487"/>
              <a:gd name="connsiteY8" fmla="*/ 1795341 h 2237301"/>
              <a:gd name="connsiteX9" fmla="*/ 863601 w 3792487"/>
              <a:gd name="connsiteY9" fmla="*/ 2054421 h 2237301"/>
              <a:gd name="connsiteX10" fmla="*/ 1315721 w 3792487"/>
              <a:gd name="connsiteY10" fmla="*/ 2201741 h 2237301"/>
              <a:gd name="connsiteX11" fmla="*/ 1473201 w 3792487"/>
              <a:gd name="connsiteY11" fmla="*/ 2095061 h 2237301"/>
              <a:gd name="connsiteX12" fmla="*/ 1605281 w 3792487"/>
              <a:gd name="connsiteY12" fmla="*/ 2140781 h 2237301"/>
              <a:gd name="connsiteX13" fmla="*/ 1803401 w 3792487"/>
              <a:gd name="connsiteY13" fmla="*/ 2018861 h 2237301"/>
              <a:gd name="connsiteX14" fmla="*/ 1920241 w 3792487"/>
              <a:gd name="connsiteY14" fmla="*/ 2054421 h 2237301"/>
              <a:gd name="connsiteX15" fmla="*/ 2418081 w 3792487"/>
              <a:gd name="connsiteY15" fmla="*/ 2237301 h 2237301"/>
              <a:gd name="connsiteX16" fmla="*/ 2743201 w 3792487"/>
              <a:gd name="connsiteY16" fmla="*/ 2145861 h 2237301"/>
              <a:gd name="connsiteX17" fmla="*/ 3200401 w 3792487"/>
              <a:gd name="connsiteY17" fmla="*/ 2191582 h 2237301"/>
              <a:gd name="connsiteX18" fmla="*/ 3203669 w 3792487"/>
              <a:gd name="connsiteY18" fmla="*/ 1884779 h 2237301"/>
              <a:gd name="connsiteX19" fmla="*/ 3369462 w 3792487"/>
              <a:gd name="connsiteY19" fmla="*/ 1773943 h 2237301"/>
              <a:gd name="connsiteX20" fmla="*/ 3564349 w 3792487"/>
              <a:gd name="connsiteY20" fmla="*/ 1437277 h 2237301"/>
              <a:gd name="connsiteX21" fmla="*/ 3738454 w 3792487"/>
              <a:gd name="connsiteY21" fmla="*/ 1339372 h 2237301"/>
              <a:gd name="connsiteX22" fmla="*/ 3792487 w 3792487"/>
              <a:gd name="connsiteY22" fmla="*/ 1053045 h 2237301"/>
              <a:gd name="connsiteX23" fmla="*/ 3527403 w 3792487"/>
              <a:gd name="connsiteY23" fmla="*/ 992546 h 2237301"/>
              <a:gd name="connsiteX24" fmla="*/ 3157487 w 3792487"/>
              <a:gd name="connsiteY24" fmla="*/ 978692 h 2237301"/>
              <a:gd name="connsiteX25" fmla="*/ 2851763 w 3792487"/>
              <a:gd name="connsiteY25" fmla="*/ 963452 h 2237301"/>
              <a:gd name="connsiteX26" fmla="*/ 2713218 w 3792487"/>
              <a:gd name="connsiteY26" fmla="*/ 894179 h 2237301"/>
              <a:gd name="connsiteX27" fmla="*/ 2526182 w 3792487"/>
              <a:gd name="connsiteY27" fmla="*/ 624016 h 2237301"/>
              <a:gd name="connsiteX0" fmla="*/ 2526182 w 3792487"/>
              <a:gd name="connsiteY0" fmla="*/ 641132 h 2254417"/>
              <a:gd name="connsiteX1" fmla="*/ 2200600 w 3792487"/>
              <a:gd name="connsiteY1" fmla="*/ 606495 h 2254417"/>
              <a:gd name="connsiteX2" fmla="*/ 2027418 w 3792487"/>
              <a:gd name="connsiteY2" fmla="*/ 578324 h 2254417"/>
              <a:gd name="connsiteX3" fmla="*/ 1885640 w 3792487"/>
              <a:gd name="connsiteY3" fmla="*/ 257822 h 2254417"/>
              <a:gd name="connsiteX4" fmla="*/ 1388723 w 3792487"/>
              <a:gd name="connsiteY4" fmla="*/ 50004 h 2254417"/>
              <a:gd name="connsiteX5" fmla="*/ 0 w 3792487"/>
              <a:gd name="connsiteY5" fmla="*/ 760898 h 2254417"/>
              <a:gd name="connsiteX6" fmla="*/ 241567 w 3792487"/>
              <a:gd name="connsiteY6" fmla="*/ 1147746 h 2254417"/>
              <a:gd name="connsiteX7" fmla="*/ 345441 w 3792487"/>
              <a:gd name="connsiteY7" fmla="*/ 1634657 h 2254417"/>
              <a:gd name="connsiteX8" fmla="*/ 731521 w 3792487"/>
              <a:gd name="connsiteY8" fmla="*/ 1812457 h 2254417"/>
              <a:gd name="connsiteX9" fmla="*/ 863601 w 3792487"/>
              <a:gd name="connsiteY9" fmla="*/ 2071537 h 2254417"/>
              <a:gd name="connsiteX10" fmla="*/ 1315721 w 3792487"/>
              <a:gd name="connsiteY10" fmla="*/ 2218857 h 2254417"/>
              <a:gd name="connsiteX11" fmla="*/ 1473201 w 3792487"/>
              <a:gd name="connsiteY11" fmla="*/ 2112177 h 2254417"/>
              <a:gd name="connsiteX12" fmla="*/ 1605281 w 3792487"/>
              <a:gd name="connsiteY12" fmla="*/ 2157897 h 2254417"/>
              <a:gd name="connsiteX13" fmla="*/ 1803401 w 3792487"/>
              <a:gd name="connsiteY13" fmla="*/ 2035977 h 2254417"/>
              <a:gd name="connsiteX14" fmla="*/ 1920241 w 3792487"/>
              <a:gd name="connsiteY14" fmla="*/ 2071537 h 2254417"/>
              <a:gd name="connsiteX15" fmla="*/ 2418081 w 3792487"/>
              <a:gd name="connsiteY15" fmla="*/ 2254417 h 2254417"/>
              <a:gd name="connsiteX16" fmla="*/ 2743201 w 3792487"/>
              <a:gd name="connsiteY16" fmla="*/ 2162977 h 2254417"/>
              <a:gd name="connsiteX17" fmla="*/ 3200401 w 3792487"/>
              <a:gd name="connsiteY17" fmla="*/ 2208698 h 2254417"/>
              <a:gd name="connsiteX18" fmla="*/ 3203669 w 3792487"/>
              <a:gd name="connsiteY18" fmla="*/ 1901895 h 2254417"/>
              <a:gd name="connsiteX19" fmla="*/ 3369462 w 3792487"/>
              <a:gd name="connsiteY19" fmla="*/ 1791059 h 2254417"/>
              <a:gd name="connsiteX20" fmla="*/ 3564349 w 3792487"/>
              <a:gd name="connsiteY20" fmla="*/ 1454393 h 2254417"/>
              <a:gd name="connsiteX21" fmla="*/ 3738454 w 3792487"/>
              <a:gd name="connsiteY21" fmla="*/ 1356488 h 2254417"/>
              <a:gd name="connsiteX22" fmla="*/ 3792487 w 3792487"/>
              <a:gd name="connsiteY22" fmla="*/ 1070161 h 2254417"/>
              <a:gd name="connsiteX23" fmla="*/ 3527403 w 3792487"/>
              <a:gd name="connsiteY23" fmla="*/ 1009662 h 2254417"/>
              <a:gd name="connsiteX24" fmla="*/ 3157487 w 3792487"/>
              <a:gd name="connsiteY24" fmla="*/ 995808 h 2254417"/>
              <a:gd name="connsiteX25" fmla="*/ 2851763 w 3792487"/>
              <a:gd name="connsiteY25" fmla="*/ 980568 h 2254417"/>
              <a:gd name="connsiteX26" fmla="*/ 2713218 w 3792487"/>
              <a:gd name="connsiteY26" fmla="*/ 911295 h 2254417"/>
              <a:gd name="connsiteX27" fmla="*/ 2526182 w 3792487"/>
              <a:gd name="connsiteY27" fmla="*/ 641132 h 2254417"/>
              <a:gd name="connsiteX0" fmla="*/ 2526182 w 3792487"/>
              <a:gd name="connsiteY0" fmla="*/ 591128 h 2204413"/>
              <a:gd name="connsiteX1" fmla="*/ 2200600 w 3792487"/>
              <a:gd name="connsiteY1" fmla="*/ 556491 h 2204413"/>
              <a:gd name="connsiteX2" fmla="*/ 2027418 w 3792487"/>
              <a:gd name="connsiteY2" fmla="*/ 528320 h 2204413"/>
              <a:gd name="connsiteX3" fmla="*/ 1885640 w 3792487"/>
              <a:gd name="connsiteY3" fmla="*/ 2078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646880 w 3792487"/>
              <a:gd name="connsiteY3" fmla="*/ 4364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591128 h 2204413"/>
              <a:gd name="connsiteX1" fmla="*/ 2200600 w 3792487"/>
              <a:gd name="connsiteY1" fmla="*/ 556491 h 2204413"/>
              <a:gd name="connsiteX2" fmla="*/ 2027418 w 3792487"/>
              <a:gd name="connsiteY2" fmla="*/ 528320 h 2204413"/>
              <a:gd name="connsiteX3" fmla="*/ 1778960 w 3792487"/>
              <a:gd name="connsiteY3" fmla="*/ 258618 h 2204413"/>
              <a:gd name="connsiteX4" fmla="*/ 1388723 w 3792487"/>
              <a:gd name="connsiteY4" fmla="*/ 0 h 2204413"/>
              <a:gd name="connsiteX5" fmla="*/ 0 w 3792487"/>
              <a:gd name="connsiteY5" fmla="*/ 710894 h 2204413"/>
              <a:gd name="connsiteX6" fmla="*/ 241567 w 3792487"/>
              <a:gd name="connsiteY6" fmla="*/ 1097742 h 2204413"/>
              <a:gd name="connsiteX7" fmla="*/ 345441 w 3792487"/>
              <a:gd name="connsiteY7" fmla="*/ 1584653 h 2204413"/>
              <a:gd name="connsiteX8" fmla="*/ 731521 w 3792487"/>
              <a:gd name="connsiteY8" fmla="*/ 1762453 h 2204413"/>
              <a:gd name="connsiteX9" fmla="*/ 863601 w 3792487"/>
              <a:gd name="connsiteY9" fmla="*/ 2021533 h 2204413"/>
              <a:gd name="connsiteX10" fmla="*/ 1315721 w 3792487"/>
              <a:gd name="connsiteY10" fmla="*/ 2168853 h 2204413"/>
              <a:gd name="connsiteX11" fmla="*/ 1473201 w 3792487"/>
              <a:gd name="connsiteY11" fmla="*/ 2062173 h 2204413"/>
              <a:gd name="connsiteX12" fmla="*/ 1605281 w 3792487"/>
              <a:gd name="connsiteY12" fmla="*/ 2107893 h 2204413"/>
              <a:gd name="connsiteX13" fmla="*/ 1803401 w 3792487"/>
              <a:gd name="connsiteY13" fmla="*/ 1985973 h 2204413"/>
              <a:gd name="connsiteX14" fmla="*/ 1920241 w 3792487"/>
              <a:gd name="connsiteY14" fmla="*/ 2021533 h 2204413"/>
              <a:gd name="connsiteX15" fmla="*/ 2418081 w 3792487"/>
              <a:gd name="connsiteY15" fmla="*/ 2204413 h 2204413"/>
              <a:gd name="connsiteX16" fmla="*/ 2743201 w 3792487"/>
              <a:gd name="connsiteY16" fmla="*/ 2112973 h 2204413"/>
              <a:gd name="connsiteX17" fmla="*/ 3200401 w 3792487"/>
              <a:gd name="connsiteY17" fmla="*/ 2158694 h 2204413"/>
              <a:gd name="connsiteX18" fmla="*/ 3203669 w 3792487"/>
              <a:gd name="connsiteY18" fmla="*/ 1851891 h 2204413"/>
              <a:gd name="connsiteX19" fmla="*/ 3369462 w 3792487"/>
              <a:gd name="connsiteY19" fmla="*/ 1741055 h 2204413"/>
              <a:gd name="connsiteX20" fmla="*/ 3564349 w 3792487"/>
              <a:gd name="connsiteY20" fmla="*/ 1404389 h 2204413"/>
              <a:gd name="connsiteX21" fmla="*/ 3738454 w 3792487"/>
              <a:gd name="connsiteY21" fmla="*/ 1306484 h 2204413"/>
              <a:gd name="connsiteX22" fmla="*/ 3792487 w 3792487"/>
              <a:gd name="connsiteY22" fmla="*/ 1020157 h 2204413"/>
              <a:gd name="connsiteX23" fmla="*/ 3527403 w 3792487"/>
              <a:gd name="connsiteY23" fmla="*/ 959658 h 2204413"/>
              <a:gd name="connsiteX24" fmla="*/ 3157487 w 3792487"/>
              <a:gd name="connsiteY24" fmla="*/ 945804 h 2204413"/>
              <a:gd name="connsiteX25" fmla="*/ 2851763 w 3792487"/>
              <a:gd name="connsiteY25" fmla="*/ 930564 h 2204413"/>
              <a:gd name="connsiteX26" fmla="*/ 2713218 w 3792487"/>
              <a:gd name="connsiteY26" fmla="*/ 861291 h 2204413"/>
              <a:gd name="connsiteX27" fmla="*/ 2526182 w 3792487"/>
              <a:gd name="connsiteY27" fmla="*/ 591128 h 2204413"/>
              <a:gd name="connsiteX0" fmla="*/ 2526182 w 3792487"/>
              <a:gd name="connsiteY0" fmla="*/ 609975 h 2223260"/>
              <a:gd name="connsiteX1" fmla="*/ 2200600 w 3792487"/>
              <a:gd name="connsiteY1" fmla="*/ 575338 h 2223260"/>
              <a:gd name="connsiteX2" fmla="*/ 2027418 w 3792487"/>
              <a:gd name="connsiteY2" fmla="*/ 547167 h 2223260"/>
              <a:gd name="connsiteX3" fmla="*/ 1778960 w 3792487"/>
              <a:gd name="connsiteY3" fmla="*/ 277465 h 2223260"/>
              <a:gd name="connsiteX4" fmla="*/ 1524003 w 3792487"/>
              <a:gd name="connsiteY4" fmla="*/ 211579 h 2223260"/>
              <a:gd name="connsiteX5" fmla="*/ 1388723 w 3792487"/>
              <a:gd name="connsiteY5" fmla="*/ 18847 h 2223260"/>
              <a:gd name="connsiteX6" fmla="*/ 0 w 3792487"/>
              <a:gd name="connsiteY6" fmla="*/ 729741 h 2223260"/>
              <a:gd name="connsiteX7" fmla="*/ 241567 w 3792487"/>
              <a:gd name="connsiteY7" fmla="*/ 1116589 h 2223260"/>
              <a:gd name="connsiteX8" fmla="*/ 345441 w 3792487"/>
              <a:gd name="connsiteY8" fmla="*/ 1603500 h 2223260"/>
              <a:gd name="connsiteX9" fmla="*/ 731521 w 3792487"/>
              <a:gd name="connsiteY9" fmla="*/ 1781300 h 2223260"/>
              <a:gd name="connsiteX10" fmla="*/ 863601 w 3792487"/>
              <a:gd name="connsiteY10" fmla="*/ 2040380 h 2223260"/>
              <a:gd name="connsiteX11" fmla="*/ 1315721 w 3792487"/>
              <a:gd name="connsiteY11" fmla="*/ 2187700 h 2223260"/>
              <a:gd name="connsiteX12" fmla="*/ 1473201 w 3792487"/>
              <a:gd name="connsiteY12" fmla="*/ 2081020 h 2223260"/>
              <a:gd name="connsiteX13" fmla="*/ 1605281 w 3792487"/>
              <a:gd name="connsiteY13" fmla="*/ 2126740 h 2223260"/>
              <a:gd name="connsiteX14" fmla="*/ 1803401 w 3792487"/>
              <a:gd name="connsiteY14" fmla="*/ 2004820 h 2223260"/>
              <a:gd name="connsiteX15" fmla="*/ 1920241 w 3792487"/>
              <a:gd name="connsiteY15" fmla="*/ 2040380 h 2223260"/>
              <a:gd name="connsiteX16" fmla="*/ 2418081 w 3792487"/>
              <a:gd name="connsiteY16" fmla="*/ 2223260 h 2223260"/>
              <a:gd name="connsiteX17" fmla="*/ 2743201 w 3792487"/>
              <a:gd name="connsiteY17" fmla="*/ 2131820 h 2223260"/>
              <a:gd name="connsiteX18" fmla="*/ 3200401 w 3792487"/>
              <a:gd name="connsiteY18" fmla="*/ 2177541 h 2223260"/>
              <a:gd name="connsiteX19" fmla="*/ 3203669 w 3792487"/>
              <a:gd name="connsiteY19" fmla="*/ 1870738 h 2223260"/>
              <a:gd name="connsiteX20" fmla="*/ 3369462 w 3792487"/>
              <a:gd name="connsiteY20" fmla="*/ 1759902 h 2223260"/>
              <a:gd name="connsiteX21" fmla="*/ 3564349 w 3792487"/>
              <a:gd name="connsiteY21" fmla="*/ 1423236 h 2223260"/>
              <a:gd name="connsiteX22" fmla="*/ 3738454 w 3792487"/>
              <a:gd name="connsiteY22" fmla="*/ 1325331 h 2223260"/>
              <a:gd name="connsiteX23" fmla="*/ 3792487 w 3792487"/>
              <a:gd name="connsiteY23" fmla="*/ 1039004 h 2223260"/>
              <a:gd name="connsiteX24" fmla="*/ 3527403 w 3792487"/>
              <a:gd name="connsiteY24" fmla="*/ 978505 h 2223260"/>
              <a:gd name="connsiteX25" fmla="*/ 3157487 w 3792487"/>
              <a:gd name="connsiteY25" fmla="*/ 964651 h 2223260"/>
              <a:gd name="connsiteX26" fmla="*/ 2851763 w 3792487"/>
              <a:gd name="connsiteY26" fmla="*/ 949411 h 2223260"/>
              <a:gd name="connsiteX27" fmla="*/ 2713218 w 3792487"/>
              <a:gd name="connsiteY27" fmla="*/ 880138 h 2223260"/>
              <a:gd name="connsiteX28" fmla="*/ 2526182 w 3792487"/>
              <a:gd name="connsiteY28" fmla="*/ 609975 h 2223260"/>
              <a:gd name="connsiteX0" fmla="*/ 2526182 w 3792487"/>
              <a:gd name="connsiteY0" fmla="*/ 655316 h 2268601"/>
              <a:gd name="connsiteX1" fmla="*/ 2200600 w 3792487"/>
              <a:gd name="connsiteY1" fmla="*/ 620679 h 2268601"/>
              <a:gd name="connsiteX2" fmla="*/ 2027418 w 3792487"/>
              <a:gd name="connsiteY2" fmla="*/ 592508 h 2268601"/>
              <a:gd name="connsiteX3" fmla="*/ 1778960 w 3792487"/>
              <a:gd name="connsiteY3" fmla="*/ 322806 h 2268601"/>
              <a:gd name="connsiteX4" fmla="*/ 1732283 w 3792487"/>
              <a:gd name="connsiteY4" fmla="*/ 33400 h 2268601"/>
              <a:gd name="connsiteX5" fmla="*/ 1388723 w 3792487"/>
              <a:gd name="connsiteY5" fmla="*/ 64188 h 2268601"/>
              <a:gd name="connsiteX6" fmla="*/ 0 w 3792487"/>
              <a:gd name="connsiteY6" fmla="*/ 775082 h 2268601"/>
              <a:gd name="connsiteX7" fmla="*/ 241567 w 3792487"/>
              <a:gd name="connsiteY7" fmla="*/ 1161930 h 2268601"/>
              <a:gd name="connsiteX8" fmla="*/ 345441 w 3792487"/>
              <a:gd name="connsiteY8" fmla="*/ 1648841 h 2268601"/>
              <a:gd name="connsiteX9" fmla="*/ 731521 w 3792487"/>
              <a:gd name="connsiteY9" fmla="*/ 1826641 h 2268601"/>
              <a:gd name="connsiteX10" fmla="*/ 863601 w 3792487"/>
              <a:gd name="connsiteY10" fmla="*/ 2085721 h 2268601"/>
              <a:gd name="connsiteX11" fmla="*/ 1315721 w 3792487"/>
              <a:gd name="connsiteY11" fmla="*/ 2233041 h 2268601"/>
              <a:gd name="connsiteX12" fmla="*/ 1473201 w 3792487"/>
              <a:gd name="connsiteY12" fmla="*/ 2126361 h 2268601"/>
              <a:gd name="connsiteX13" fmla="*/ 1605281 w 3792487"/>
              <a:gd name="connsiteY13" fmla="*/ 2172081 h 2268601"/>
              <a:gd name="connsiteX14" fmla="*/ 1803401 w 3792487"/>
              <a:gd name="connsiteY14" fmla="*/ 2050161 h 2268601"/>
              <a:gd name="connsiteX15" fmla="*/ 1920241 w 3792487"/>
              <a:gd name="connsiteY15" fmla="*/ 2085721 h 2268601"/>
              <a:gd name="connsiteX16" fmla="*/ 2418081 w 3792487"/>
              <a:gd name="connsiteY16" fmla="*/ 2268601 h 2268601"/>
              <a:gd name="connsiteX17" fmla="*/ 2743201 w 3792487"/>
              <a:gd name="connsiteY17" fmla="*/ 2177161 h 2268601"/>
              <a:gd name="connsiteX18" fmla="*/ 3200401 w 3792487"/>
              <a:gd name="connsiteY18" fmla="*/ 2222882 h 2268601"/>
              <a:gd name="connsiteX19" fmla="*/ 3203669 w 3792487"/>
              <a:gd name="connsiteY19" fmla="*/ 1916079 h 2268601"/>
              <a:gd name="connsiteX20" fmla="*/ 3369462 w 3792487"/>
              <a:gd name="connsiteY20" fmla="*/ 1805243 h 2268601"/>
              <a:gd name="connsiteX21" fmla="*/ 3564349 w 3792487"/>
              <a:gd name="connsiteY21" fmla="*/ 1468577 h 2268601"/>
              <a:gd name="connsiteX22" fmla="*/ 3738454 w 3792487"/>
              <a:gd name="connsiteY22" fmla="*/ 1370672 h 2268601"/>
              <a:gd name="connsiteX23" fmla="*/ 3792487 w 3792487"/>
              <a:gd name="connsiteY23" fmla="*/ 1084345 h 2268601"/>
              <a:gd name="connsiteX24" fmla="*/ 3527403 w 3792487"/>
              <a:gd name="connsiteY24" fmla="*/ 1023846 h 2268601"/>
              <a:gd name="connsiteX25" fmla="*/ 3157487 w 3792487"/>
              <a:gd name="connsiteY25" fmla="*/ 1009992 h 2268601"/>
              <a:gd name="connsiteX26" fmla="*/ 2851763 w 3792487"/>
              <a:gd name="connsiteY26" fmla="*/ 994752 h 2268601"/>
              <a:gd name="connsiteX27" fmla="*/ 2713218 w 3792487"/>
              <a:gd name="connsiteY27" fmla="*/ 925479 h 2268601"/>
              <a:gd name="connsiteX28" fmla="*/ 2526182 w 3792487"/>
              <a:gd name="connsiteY28" fmla="*/ 655316 h 2268601"/>
              <a:gd name="connsiteX0" fmla="*/ 2526182 w 3792487"/>
              <a:gd name="connsiteY0" fmla="*/ 655316 h 2268601"/>
              <a:gd name="connsiteX1" fmla="*/ 2200600 w 3792487"/>
              <a:gd name="connsiteY1" fmla="*/ 620679 h 2268601"/>
              <a:gd name="connsiteX2" fmla="*/ 2027418 w 3792487"/>
              <a:gd name="connsiteY2" fmla="*/ 592508 h 2268601"/>
              <a:gd name="connsiteX3" fmla="*/ 1778960 w 3792487"/>
              <a:gd name="connsiteY3" fmla="*/ 322806 h 2268601"/>
              <a:gd name="connsiteX4" fmla="*/ 1732283 w 3792487"/>
              <a:gd name="connsiteY4" fmla="*/ 33400 h 2268601"/>
              <a:gd name="connsiteX5" fmla="*/ 1388723 w 3792487"/>
              <a:gd name="connsiteY5" fmla="*/ 64188 h 2268601"/>
              <a:gd name="connsiteX6" fmla="*/ 0 w 3792487"/>
              <a:gd name="connsiteY6" fmla="*/ 775082 h 2268601"/>
              <a:gd name="connsiteX7" fmla="*/ 241567 w 3792487"/>
              <a:gd name="connsiteY7" fmla="*/ 1161930 h 2268601"/>
              <a:gd name="connsiteX8" fmla="*/ 345441 w 3792487"/>
              <a:gd name="connsiteY8" fmla="*/ 1648841 h 2268601"/>
              <a:gd name="connsiteX9" fmla="*/ 731521 w 3792487"/>
              <a:gd name="connsiteY9" fmla="*/ 1826641 h 2268601"/>
              <a:gd name="connsiteX10" fmla="*/ 863601 w 3792487"/>
              <a:gd name="connsiteY10" fmla="*/ 2085721 h 2268601"/>
              <a:gd name="connsiteX11" fmla="*/ 1315721 w 3792487"/>
              <a:gd name="connsiteY11" fmla="*/ 2233041 h 2268601"/>
              <a:gd name="connsiteX12" fmla="*/ 1473201 w 3792487"/>
              <a:gd name="connsiteY12" fmla="*/ 2126361 h 2268601"/>
              <a:gd name="connsiteX13" fmla="*/ 1605281 w 3792487"/>
              <a:gd name="connsiteY13" fmla="*/ 2172081 h 2268601"/>
              <a:gd name="connsiteX14" fmla="*/ 1803401 w 3792487"/>
              <a:gd name="connsiteY14" fmla="*/ 2050161 h 2268601"/>
              <a:gd name="connsiteX15" fmla="*/ 1920241 w 3792487"/>
              <a:gd name="connsiteY15" fmla="*/ 2085721 h 2268601"/>
              <a:gd name="connsiteX16" fmla="*/ 2418081 w 3792487"/>
              <a:gd name="connsiteY16" fmla="*/ 2268601 h 2268601"/>
              <a:gd name="connsiteX17" fmla="*/ 2743201 w 3792487"/>
              <a:gd name="connsiteY17" fmla="*/ 2177161 h 2268601"/>
              <a:gd name="connsiteX18" fmla="*/ 3200401 w 3792487"/>
              <a:gd name="connsiteY18" fmla="*/ 2222882 h 2268601"/>
              <a:gd name="connsiteX19" fmla="*/ 3203669 w 3792487"/>
              <a:gd name="connsiteY19" fmla="*/ 1916079 h 2268601"/>
              <a:gd name="connsiteX20" fmla="*/ 3369462 w 3792487"/>
              <a:gd name="connsiteY20" fmla="*/ 1805243 h 2268601"/>
              <a:gd name="connsiteX21" fmla="*/ 3564349 w 3792487"/>
              <a:gd name="connsiteY21" fmla="*/ 1468577 h 2268601"/>
              <a:gd name="connsiteX22" fmla="*/ 3738454 w 3792487"/>
              <a:gd name="connsiteY22" fmla="*/ 1370672 h 2268601"/>
              <a:gd name="connsiteX23" fmla="*/ 3792487 w 3792487"/>
              <a:gd name="connsiteY23" fmla="*/ 1084345 h 2268601"/>
              <a:gd name="connsiteX24" fmla="*/ 3527403 w 3792487"/>
              <a:gd name="connsiteY24" fmla="*/ 1023846 h 2268601"/>
              <a:gd name="connsiteX25" fmla="*/ 3157487 w 3792487"/>
              <a:gd name="connsiteY25" fmla="*/ 1009992 h 2268601"/>
              <a:gd name="connsiteX26" fmla="*/ 2851763 w 3792487"/>
              <a:gd name="connsiteY26" fmla="*/ 994752 h 2268601"/>
              <a:gd name="connsiteX27" fmla="*/ 2713218 w 3792487"/>
              <a:gd name="connsiteY27" fmla="*/ 925479 h 2268601"/>
              <a:gd name="connsiteX28" fmla="*/ 2526182 w 3792487"/>
              <a:gd name="connsiteY28" fmla="*/ 655316 h 2268601"/>
              <a:gd name="connsiteX0" fmla="*/ 2526182 w 3792487"/>
              <a:gd name="connsiteY0" fmla="*/ 655316 h 2268601"/>
              <a:gd name="connsiteX1" fmla="*/ 2200600 w 3792487"/>
              <a:gd name="connsiteY1" fmla="*/ 620679 h 2268601"/>
              <a:gd name="connsiteX2" fmla="*/ 2027418 w 3792487"/>
              <a:gd name="connsiteY2" fmla="*/ 592508 h 2268601"/>
              <a:gd name="connsiteX3" fmla="*/ 1955803 w 3792487"/>
              <a:gd name="connsiteY3" fmla="*/ 434721 h 2268601"/>
              <a:gd name="connsiteX4" fmla="*/ 1778960 w 3792487"/>
              <a:gd name="connsiteY4" fmla="*/ 322806 h 2268601"/>
              <a:gd name="connsiteX5" fmla="*/ 1732283 w 3792487"/>
              <a:gd name="connsiteY5" fmla="*/ 33400 h 2268601"/>
              <a:gd name="connsiteX6" fmla="*/ 1388723 w 3792487"/>
              <a:gd name="connsiteY6" fmla="*/ 64188 h 2268601"/>
              <a:gd name="connsiteX7" fmla="*/ 0 w 3792487"/>
              <a:gd name="connsiteY7" fmla="*/ 775082 h 2268601"/>
              <a:gd name="connsiteX8" fmla="*/ 241567 w 3792487"/>
              <a:gd name="connsiteY8" fmla="*/ 1161930 h 2268601"/>
              <a:gd name="connsiteX9" fmla="*/ 345441 w 3792487"/>
              <a:gd name="connsiteY9" fmla="*/ 1648841 h 2268601"/>
              <a:gd name="connsiteX10" fmla="*/ 731521 w 3792487"/>
              <a:gd name="connsiteY10" fmla="*/ 1826641 h 2268601"/>
              <a:gd name="connsiteX11" fmla="*/ 863601 w 3792487"/>
              <a:gd name="connsiteY11" fmla="*/ 2085721 h 2268601"/>
              <a:gd name="connsiteX12" fmla="*/ 1315721 w 3792487"/>
              <a:gd name="connsiteY12" fmla="*/ 2233041 h 2268601"/>
              <a:gd name="connsiteX13" fmla="*/ 1473201 w 3792487"/>
              <a:gd name="connsiteY13" fmla="*/ 2126361 h 2268601"/>
              <a:gd name="connsiteX14" fmla="*/ 1605281 w 3792487"/>
              <a:gd name="connsiteY14" fmla="*/ 2172081 h 2268601"/>
              <a:gd name="connsiteX15" fmla="*/ 1803401 w 3792487"/>
              <a:gd name="connsiteY15" fmla="*/ 2050161 h 2268601"/>
              <a:gd name="connsiteX16" fmla="*/ 1920241 w 3792487"/>
              <a:gd name="connsiteY16" fmla="*/ 2085721 h 2268601"/>
              <a:gd name="connsiteX17" fmla="*/ 2418081 w 3792487"/>
              <a:gd name="connsiteY17" fmla="*/ 2268601 h 2268601"/>
              <a:gd name="connsiteX18" fmla="*/ 2743201 w 3792487"/>
              <a:gd name="connsiteY18" fmla="*/ 2177161 h 2268601"/>
              <a:gd name="connsiteX19" fmla="*/ 3200401 w 3792487"/>
              <a:gd name="connsiteY19" fmla="*/ 2222882 h 2268601"/>
              <a:gd name="connsiteX20" fmla="*/ 3203669 w 3792487"/>
              <a:gd name="connsiteY20" fmla="*/ 1916079 h 2268601"/>
              <a:gd name="connsiteX21" fmla="*/ 3369462 w 3792487"/>
              <a:gd name="connsiteY21" fmla="*/ 1805243 h 2268601"/>
              <a:gd name="connsiteX22" fmla="*/ 3564349 w 3792487"/>
              <a:gd name="connsiteY22" fmla="*/ 1468577 h 2268601"/>
              <a:gd name="connsiteX23" fmla="*/ 3738454 w 3792487"/>
              <a:gd name="connsiteY23" fmla="*/ 1370672 h 2268601"/>
              <a:gd name="connsiteX24" fmla="*/ 3792487 w 3792487"/>
              <a:gd name="connsiteY24" fmla="*/ 1084345 h 2268601"/>
              <a:gd name="connsiteX25" fmla="*/ 3527403 w 3792487"/>
              <a:gd name="connsiteY25" fmla="*/ 1023846 h 2268601"/>
              <a:gd name="connsiteX26" fmla="*/ 3157487 w 3792487"/>
              <a:gd name="connsiteY26" fmla="*/ 1009992 h 2268601"/>
              <a:gd name="connsiteX27" fmla="*/ 2851763 w 3792487"/>
              <a:gd name="connsiteY27" fmla="*/ 994752 h 2268601"/>
              <a:gd name="connsiteX28" fmla="*/ 2713218 w 3792487"/>
              <a:gd name="connsiteY28" fmla="*/ 925479 h 2268601"/>
              <a:gd name="connsiteX29" fmla="*/ 2526182 w 3792487"/>
              <a:gd name="connsiteY29" fmla="*/ 655316 h 2268601"/>
              <a:gd name="connsiteX0" fmla="*/ 2526182 w 3792487"/>
              <a:gd name="connsiteY0" fmla="*/ 655316 h 2268601"/>
              <a:gd name="connsiteX1" fmla="*/ 2200600 w 3792487"/>
              <a:gd name="connsiteY1" fmla="*/ 620679 h 2268601"/>
              <a:gd name="connsiteX2" fmla="*/ 2027418 w 3792487"/>
              <a:gd name="connsiteY2" fmla="*/ 592508 h 2268601"/>
              <a:gd name="connsiteX3" fmla="*/ 1905003 w 3792487"/>
              <a:gd name="connsiteY3" fmla="*/ 495681 h 2268601"/>
              <a:gd name="connsiteX4" fmla="*/ 1778960 w 3792487"/>
              <a:gd name="connsiteY4" fmla="*/ 322806 h 2268601"/>
              <a:gd name="connsiteX5" fmla="*/ 1732283 w 3792487"/>
              <a:gd name="connsiteY5" fmla="*/ 33400 h 2268601"/>
              <a:gd name="connsiteX6" fmla="*/ 1388723 w 3792487"/>
              <a:gd name="connsiteY6" fmla="*/ 64188 h 2268601"/>
              <a:gd name="connsiteX7" fmla="*/ 0 w 3792487"/>
              <a:gd name="connsiteY7" fmla="*/ 775082 h 2268601"/>
              <a:gd name="connsiteX8" fmla="*/ 241567 w 3792487"/>
              <a:gd name="connsiteY8" fmla="*/ 1161930 h 2268601"/>
              <a:gd name="connsiteX9" fmla="*/ 345441 w 3792487"/>
              <a:gd name="connsiteY9" fmla="*/ 1648841 h 2268601"/>
              <a:gd name="connsiteX10" fmla="*/ 731521 w 3792487"/>
              <a:gd name="connsiteY10" fmla="*/ 1826641 h 2268601"/>
              <a:gd name="connsiteX11" fmla="*/ 863601 w 3792487"/>
              <a:gd name="connsiteY11" fmla="*/ 2085721 h 2268601"/>
              <a:gd name="connsiteX12" fmla="*/ 1315721 w 3792487"/>
              <a:gd name="connsiteY12" fmla="*/ 2233041 h 2268601"/>
              <a:gd name="connsiteX13" fmla="*/ 1473201 w 3792487"/>
              <a:gd name="connsiteY13" fmla="*/ 2126361 h 2268601"/>
              <a:gd name="connsiteX14" fmla="*/ 1605281 w 3792487"/>
              <a:gd name="connsiteY14" fmla="*/ 2172081 h 2268601"/>
              <a:gd name="connsiteX15" fmla="*/ 1803401 w 3792487"/>
              <a:gd name="connsiteY15" fmla="*/ 2050161 h 2268601"/>
              <a:gd name="connsiteX16" fmla="*/ 1920241 w 3792487"/>
              <a:gd name="connsiteY16" fmla="*/ 2085721 h 2268601"/>
              <a:gd name="connsiteX17" fmla="*/ 2418081 w 3792487"/>
              <a:gd name="connsiteY17" fmla="*/ 2268601 h 2268601"/>
              <a:gd name="connsiteX18" fmla="*/ 2743201 w 3792487"/>
              <a:gd name="connsiteY18" fmla="*/ 2177161 h 2268601"/>
              <a:gd name="connsiteX19" fmla="*/ 3200401 w 3792487"/>
              <a:gd name="connsiteY19" fmla="*/ 2222882 h 2268601"/>
              <a:gd name="connsiteX20" fmla="*/ 3203669 w 3792487"/>
              <a:gd name="connsiteY20" fmla="*/ 1916079 h 2268601"/>
              <a:gd name="connsiteX21" fmla="*/ 3369462 w 3792487"/>
              <a:gd name="connsiteY21" fmla="*/ 1805243 h 2268601"/>
              <a:gd name="connsiteX22" fmla="*/ 3564349 w 3792487"/>
              <a:gd name="connsiteY22" fmla="*/ 1468577 h 2268601"/>
              <a:gd name="connsiteX23" fmla="*/ 3738454 w 3792487"/>
              <a:gd name="connsiteY23" fmla="*/ 1370672 h 2268601"/>
              <a:gd name="connsiteX24" fmla="*/ 3792487 w 3792487"/>
              <a:gd name="connsiteY24" fmla="*/ 1084345 h 2268601"/>
              <a:gd name="connsiteX25" fmla="*/ 3527403 w 3792487"/>
              <a:gd name="connsiteY25" fmla="*/ 1023846 h 2268601"/>
              <a:gd name="connsiteX26" fmla="*/ 3157487 w 3792487"/>
              <a:gd name="connsiteY26" fmla="*/ 1009992 h 2268601"/>
              <a:gd name="connsiteX27" fmla="*/ 2851763 w 3792487"/>
              <a:gd name="connsiteY27" fmla="*/ 994752 h 2268601"/>
              <a:gd name="connsiteX28" fmla="*/ 2713218 w 3792487"/>
              <a:gd name="connsiteY28" fmla="*/ 925479 h 2268601"/>
              <a:gd name="connsiteX29" fmla="*/ 2526182 w 3792487"/>
              <a:gd name="connsiteY29" fmla="*/ 655316 h 2268601"/>
              <a:gd name="connsiteX0" fmla="*/ 2526182 w 3792487"/>
              <a:gd name="connsiteY0" fmla="*/ 624702 h 2237987"/>
              <a:gd name="connsiteX1" fmla="*/ 2200600 w 3792487"/>
              <a:gd name="connsiteY1" fmla="*/ 590065 h 2237987"/>
              <a:gd name="connsiteX2" fmla="*/ 2027418 w 3792487"/>
              <a:gd name="connsiteY2" fmla="*/ 561894 h 2237987"/>
              <a:gd name="connsiteX3" fmla="*/ 1905003 w 3792487"/>
              <a:gd name="connsiteY3" fmla="*/ 465067 h 2237987"/>
              <a:gd name="connsiteX4" fmla="*/ 1778960 w 3792487"/>
              <a:gd name="connsiteY4" fmla="*/ 292192 h 2237987"/>
              <a:gd name="connsiteX5" fmla="*/ 1732283 w 3792487"/>
              <a:gd name="connsiteY5" fmla="*/ 2786 h 2237987"/>
              <a:gd name="connsiteX6" fmla="*/ 1322683 w 3792487"/>
              <a:gd name="connsiteY6" fmla="*/ 516174 h 2237987"/>
              <a:gd name="connsiteX7" fmla="*/ 0 w 3792487"/>
              <a:gd name="connsiteY7" fmla="*/ 744468 h 2237987"/>
              <a:gd name="connsiteX8" fmla="*/ 241567 w 3792487"/>
              <a:gd name="connsiteY8" fmla="*/ 1131316 h 2237987"/>
              <a:gd name="connsiteX9" fmla="*/ 345441 w 3792487"/>
              <a:gd name="connsiteY9" fmla="*/ 1618227 h 2237987"/>
              <a:gd name="connsiteX10" fmla="*/ 731521 w 3792487"/>
              <a:gd name="connsiteY10" fmla="*/ 1796027 h 2237987"/>
              <a:gd name="connsiteX11" fmla="*/ 863601 w 3792487"/>
              <a:gd name="connsiteY11" fmla="*/ 2055107 h 2237987"/>
              <a:gd name="connsiteX12" fmla="*/ 1315721 w 3792487"/>
              <a:gd name="connsiteY12" fmla="*/ 2202427 h 2237987"/>
              <a:gd name="connsiteX13" fmla="*/ 1473201 w 3792487"/>
              <a:gd name="connsiteY13" fmla="*/ 2095747 h 2237987"/>
              <a:gd name="connsiteX14" fmla="*/ 1605281 w 3792487"/>
              <a:gd name="connsiteY14" fmla="*/ 2141467 h 2237987"/>
              <a:gd name="connsiteX15" fmla="*/ 1803401 w 3792487"/>
              <a:gd name="connsiteY15" fmla="*/ 2019547 h 2237987"/>
              <a:gd name="connsiteX16" fmla="*/ 1920241 w 3792487"/>
              <a:gd name="connsiteY16" fmla="*/ 2055107 h 2237987"/>
              <a:gd name="connsiteX17" fmla="*/ 2418081 w 3792487"/>
              <a:gd name="connsiteY17" fmla="*/ 2237987 h 2237987"/>
              <a:gd name="connsiteX18" fmla="*/ 2743201 w 3792487"/>
              <a:gd name="connsiteY18" fmla="*/ 2146547 h 2237987"/>
              <a:gd name="connsiteX19" fmla="*/ 3200401 w 3792487"/>
              <a:gd name="connsiteY19" fmla="*/ 2192268 h 2237987"/>
              <a:gd name="connsiteX20" fmla="*/ 3203669 w 3792487"/>
              <a:gd name="connsiteY20" fmla="*/ 1885465 h 2237987"/>
              <a:gd name="connsiteX21" fmla="*/ 3369462 w 3792487"/>
              <a:gd name="connsiteY21" fmla="*/ 1774629 h 2237987"/>
              <a:gd name="connsiteX22" fmla="*/ 3564349 w 3792487"/>
              <a:gd name="connsiteY22" fmla="*/ 1437963 h 2237987"/>
              <a:gd name="connsiteX23" fmla="*/ 3738454 w 3792487"/>
              <a:gd name="connsiteY23" fmla="*/ 1340058 h 2237987"/>
              <a:gd name="connsiteX24" fmla="*/ 3792487 w 3792487"/>
              <a:gd name="connsiteY24" fmla="*/ 1053731 h 2237987"/>
              <a:gd name="connsiteX25" fmla="*/ 3527403 w 3792487"/>
              <a:gd name="connsiteY25" fmla="*/ 993232 h 2237987"/>
              <a:gd name="connsiteX26" fmla="*/ 3157487 w 3792487"/>
              <a:gd name="connsiteY26" fmla="*/ 979378 h 2237987"/>
              <a:gd name="connsiteX27" fmla="*/ 2851763 w 3792487"/>
              <a:gd name="connsiteY27" fmla="*/ 964138 h 2237987"/>
              <a:gd name="connsiteX28" fmla="*/ 2713218 w 3792487"/>
              <a:gd name="connsiteY28" fmla="*/ 894865 h 2237987"/>
              <a:gd name="connsiteX29" fmla="*/ 2526182 w 3792487"/>
              <a:gd name="connsiteY29" fmla="*/ 624702 h 2237987"/>
              <a:gd name="connsiteX0" fmla="*/ 2526182 w 3792487"/>
              <a:gd name="connsiteY0" fmla="*/ 630203 h 2243488"/>
              <a:gd name="connsiteX1" fmla="*/ 2200600 w 3792487"/>
              <a:gd name="connsiteY1" fmla="*/ 595566 h 2243488"/>
              <a:gd name="connsiteX2" fmla="*/ 2027418 w 3792487"/>
              <a:gd name="connsiteY2" fmla="*/ 567395 h 2243488"/>
              <a:gd name="connsiteX3" fmla="*/ 1905003 w 3792487"/>
              <a:gd name="connsiteY3" fmla="*/ 470568 h 2243488"/>
              <a:gd name="connsiteX4" fmla="*/ 1778960 w 3792487"/>
              <a:gd name="connsiteY4" fmla="*/ 297693 h 2243488"/>
              <a:gd name="connsiteX5" fmla="*/ 1732283 w 3792487"/>
              <a:gd name="connsiteY5" fmla="*/ 8287 h 2243488"/>
              <a:gd name="connsiteX6" fmla="*/ 1363323 w 3792487"/>
              <a:gd name="connsiteY6" fmla="*/ 186395 h 2243488"/>
              <a:gd name="connsiteX7" fmla="*/ 0 w 3792487"/>
              <a:gd name="connsiteY7" fmla="*/ 749969 h 2243488"/>
              <a:gd name="connsiteX8" fmla="*/ 241567 w 3792487"/>
              <a:gd name="connsiteY8" fmla="*/ 1136817 h 2243488"/>
              <a:gd name="connsiteX9" fmla="*/ 345441 w 3792487"/>
              <a:gd name="connsiteY9" fmla="*/ 1623728 h 2243488"/>
              <a:gd name="connsiteX10" fmla="*/ 731521 w 3792487"/>
              <a:gd name="connsiteY10" fmla="*/ 1801528 h 2243488"/>
              <a:gd name="connsiteX11" fmla="*/ 863601 w 3792487"/>
              <a:gd name="connsiteY11" fmla="*/ 2060608 h 2243488"/>
              <a:gd name="connsiteX12" fmla="*/ 1315721 w 3792487"/>
              <a:gd name="connsiteY12" fmla="*/ 2207928 h 2243488"/>
              <a:gd name="connsiteX13" fmla="*/ 1473201 w 3792487"/>
              <a:gd name="connsiteY13" fmla="*/ 2101248 h 2243488"/>
              <a:gd name="connsiteX14" fmla="*/ 1605281 w 3792487"/>
              <a:gd name="connsiteY14" fmla="*/ 2146968 h 2243488"/>
              <a:gd name="connsiteX15" fmla="*/ 1803401 w 3792487"/>
              <a:gd name="connsiteY15" fmla="*/ 2025048 h 2243488"/>
              <a:gd name="connsiteX16" fmla="*/ 1920241 w 3792487"/>
              <a:gd name="connsiteY16" fmla="*/ 2060608 h 2243488"/>
              <a:gd name="connsiteX17" fmla="*/ 2418081 w 3792487"/>
              <a:gd name="connsiteY17" fmla="*/ 2243488 h 2243488"/>
              <a:gd name="connsiteX18" fmla="*/ 2743201 w 3792487"/>
              <a:gd name="connsiteY18" fmla="*/ 2152048 h 2243488"/>
              <a:gd name="connsiteX19" fmla="*/ 3200401 w 3792487"/>
              <a:gd name="connsiteY19" fmla="*/ 2197769 h 2243488"/>
              <a:gd name="connsiteX20" fmla="*/ 3203669 w 3792487"/>
              <a:gd name="connsiteY20" fmla="*/ 1890966 h 2243488"/>
              <a:gd name="connsiteX21" fmla="*/ 3369462 w 3792487"/>
              <a:gd name="connsiteY21" fmla="*/ 1780130 h 2243488"/>
              <a:gd name="connsiteX22" fmla="*/ 3564349 w 3792487"/>
              <a:gd name="connsiteY22" fmla="*/ 1443464 h 2243488"/>
              <a:gd name="connsiteX23" fmla="*/ 3738454 w 3792487"/>
              <a:gd name="connsiteY23" fmla="*/ 1345559 h 2243488"/>
              <a:gd name="connsiteX24" fmla="*/ 3792487 w 3792487"/>
              <a:gd name="connsiteY24" fmla="*/ 1059232 h 2243488"/>
              <a:gd name="connsiteX25" fmla="*/ 3527403 w 3792487"/>
              <a:gd name="connsiteY25" fmla="*/ 998733 h 2243488"/>
              <a:gd name="connsiteX26" fmla="*/ 3157487 w 3792487"/>
              <a:gd name="connsiteY26" fmla="*/ 984879 h 2243488"/>
              <a:gd name="connsiteX27" fmla="*/ 2851763 w 3792487"/>
              <a:gd name="connsiteY27" fmla="*/ 969639 h 2243488"/>
              <a:gd name="connsiteX28" fmla="*/ 2713218 w 3792487"/>
              <a:gd name="connsiteY28" fmla="*/ 900366 h 2243488"/>
              <a:gd name="connsiteX29" fmla="*/ 2526182 w 3792487"/>
              <a:gd name="connsiteY29" fmla="*/ 630203 h 2243488"/>
              <a:gd name="connsiteX0" fmla="*/ 2526182 w 3792487"/>
              <a:gd name="connsiteY0" fmla="*/ 645872 h 2259157"/>
              <a:gd name="connsiteX1" fmla="*/ 2200600 w 3792487"/>
              <a:gd name="connsiteY1" fmla="*/ 611235 h 2259157"/>
              <a:gd name="connsiteX2" fmla="*/ 2027418 w 3792487"/>
              <a:gd name="connsiteY2" fmla="*/ 583064 h 2259157"/>
              <a:gd name="connsiteX3" fmla="*/ 1905003 w 3792487"/>
              <a:gd name="connsiteY3" fmla="*/ 486237 h 2259157"/>
              <a:gd name="connsiteX4" fmla="*/ 1778960 w 3792487"/>
              <a:gd name="connsiteY4" fmla="*/ 313362 h 2259157"/>
              <a:gd name="connsiteX5" fmla="*/ 1732283 w 3792487"/>
              <a:gd name="connsiteY5" fmla="*/ 23956 h 2259157"/>
              <a:gd name="connsiteX6" fmla="*/ 1348083 w 3792487"/>
              <a:gd name="connsiteY6" fmla="*/ 80144 h 2259157"/>
              <a:gd name="connsiteX7" fmla="*/ 0 w 3792487"/>
              <a:gd name="connsiteY7" fmla="*/ 765638 h 2259157"/>
              <a:gd name="connsiteX8" fmla="*/ 241567 w 3792487"/>
              <a:gd name="connsiteY8" fmla="*/ 1152486 h 2259157"/>
              <a:gd name="connsiteX9" fmla="*/ 345441 w 3792487"/>
              <a:gd name="connsiteY9" fmla="*/ 1639397 h 2259157"/>
              <a:gd name="connsiteX10" fmla="*/ 731521 w 3792487"/>
              <a:gd name="connsiteY10" fmla="*/ 1817197 h 2259157"/>
              <a:gd name="connsiteX11" fmla="*/ 863601 w 3792487"/>
              <a:gd name="connsiteY11" fmla="*/ 2076277 h 2259157"/>
              <a:gd name="connsiteX12" fmla="*/ 1315721 w 3792487"/>
              <a:gd name="connsiteY12" fmla="*/ 2223597 h 2259157"/>
              <a:gd name="connsiteX13" fmla="*/ 1473201 w 3792487"/>
              <a:gd name="connsiteY13" fmla="*/ 2116917 h 2259157"/>
              <a:gd name="connsiteX14" fmla="*/ 1605281 w 3792487"/>
              <a:gd name="connsiteY14" fmla="*/ 2162637 h 2259157"/>
              <a:gd name="connsiteX15" fmla="*/ 1803401 w 3792487"/>
              <a:gd name="connsiteY15" fmla="*/ 2040717 h 2259157"/>
              <a:gd name="connsiteX16" fmla="*/ 1920241 w 3792487"/>
              <a:gd name="connsiteY16" fmla="*/ 2076277 h 2259157"/>
              <a:gd name="connsiteX17" fmla="*/ 2418081 w 3792487"/>
              <a:gd name="connsiteY17" fmla="*/ 2259157 h 2259157"/>
              <a:gd name="connsiteX18" fmla="*/ 2743201 w 3792487"/>
              <a:gd name="connsiteY18" fmla="*/ 2167717 h 2259157"/>
              <a:gd name="connsiteX19" fmla="*/ 3200401 w 3792487"/>
              <a:gd name="connsiteY19" fmla="*/ 2213438 h 2259157"/>
              <a:gd name="connsiteX20" fmla="*/ 3203669 w 3792487"/>
              <a:gd name="connsiteY20" fmla="*/ 1906635 h 2259157"/>
              <a:gd name="connsiteX21" fmla="*/ 3369462 w 3792487"/>
              <a:gd name="connsiteY21" fmla="*/ 1795799 h 2259157"/>
              <a:gd name="connsiteX22" fmla="*/ 3564349 w 3792487"/>
              <a:gd name="connsiteY22" fmla="*/ 1459133 h 2259157"/>
              <a:gd name="connsiteX23" fmla="*/ 3738454 w 3792487"/>
              <a:gd name="connsiteY23" fmla="*/ 1361228 h 2259157"/>
              <a:gd name="connsiteX24" fmla="*/ 3792487 w 3792487"/>
              <a:gd name="connsiteY24" fmla="*/ 1074901 h 2259157"/>
              <a:gd name="connsiteX25" fmla="*/ 3527403 w 3792487"/>
              <a:gd name="connsiteY25" fmla="*/ 1014402 h 2259157"/>
              <a:gd name="connsiteX26" fmla="*/ 3157487 w 3792487"/>
              <a:gd name="connsiteY26" fmla="*/ 1000548 h 2259157"/>
              <a:gd name="connsiteX27" fmla="*/ 2851763 w 3792487"/>
              <a:gd name="connsiteY27" fmla="*/ 985308 h 2259157"/>
              <a:gd name="connsiteX28" fmla="*/ 2713218 w 3792487"/>
              <a:gd name="connsiteY28" fmla="*/ 916035 h 2259157"/>
              <a:gd name="connsiteX29" fmla="*/ 2526182 w 3792487"/>
              <a:gd name="connsiteY29" fmla="*/ 645872 h 2259157"/>
              <a:gd name="connsiteX0" fmla="*/ 2526182 w 3792487"/>
              <a:gd name="connsiteY0" fmla="*/ 645872 h 2259157"/>
              <a:gd name="connsiteX1" fmla="*/ 2200600 w 3792487"/>
              <a:gd name="connsiteY1" fmla="*/ 611235 h 2259157"/>
              <a:gd name="connsiteX2" fmla="*/ 2027418 w 3792487"/>
              <a:gd name="connsiteY2" fmla="*/ 583064 h 2259157"/>
              <a:gd name="connsiteX3" fmla="*/ 1905003 w 3792487"/>
              <a:gd name="connsiteY3" fmla="*/ 486237 h 2259157"/>
              <a:gd name="connsiteX4" fmla="*/ 1778960 w 3792487"/>
              <a:gd name="connsiteY4" fmla="*/ 313362 h 2259157"/>
              <a:gd name="connsiteX5" fmla="*/ 1732283 w 3792487"/>
              <a:gd name="connsiteY5" fmla="*/ 23956 h 2259157"/>
              <a:gd name="connsiteX6" fmla="*/ 1348083 w 3792487"/>
              <a:gd name="connsiteY6" fmla="*/ 80144 h 2259157"/>
              <a:gd name="connsiteX7" fmla="*/ 838203 w 3792487"/>
              <a:gd name="connsiteY7" fmla="*/ 283038 h 2259157"/>
              <a:gd name="connsiteX8" fmla="*/ 0 w 3792487"/>
              <a:gd name="connsiteY8" fmla="*/ 765638 h 2259157"/>
              <a:gd name="connsiteX9" fmla="*/ 241567 w 3792487"/>
              <a:gd name="connsiteY9" fmla="*/ 1152486 h 2259157"/>
              <a:gd name="connsiteX10" fmla="*/ 345441 w 3792487"/>
              <a:gd name="connsiteY10" fmla="*/ 1639397 h 2259157"/>
              <a:gd name="connsiteX11" fmla="*/ 731521 w 3792487"/>
              <a:gd name="connsiteY11" fmla="*/ 1817197 h 2259157"/>
              <a:gd name="connsiteX12" fmla="*/ 863601 w 3792487"/>
              <a:gd name="connsiteY12" fmla="*/ 2076277 h 2259157"/>
              <a:gd name="connsiteX13" fmla="*/ 1315721 w 3792487"/>
              <a:gd name="connsiteY13" fmla="*/ 2223597 h 2259157"/>
              <a:gd name="connsiteX14" fmla="*/ 1473201 w 3792487"/>
              <a:gd name="connsiteY14" fmla="*/ 2116917 h 2259157"/>
              <a:gd name="connsiteX15" fmla="*/ 1605281 w 3792487"/>
              <a:gd name="connsiteY15" fmla="*/ 2162637 h 2259157"/>
              <a:gd name="connsiteX16" fmla="*/ 1803401 w 3792487"/>
              <a:gd name="connsiteY16" fmla="*/ 2040717 h 2259157"/>
              <a:gd name="connsiteX17" fmla="*/ 1920241 w 3792487"/>
              <a:gd name="connsiteY17" fmla="*/ 2076277 h 2259157"/>
              <a:gd name="connsiteX18" fmla="*/ 2418081 w 3792487"/>
              <a:gd name="connsiteY18" fmla="*/ 2259157 h 2259157"/>
              <a:gd name="connsiteX19" fmla="*/ 2743201 w 3792487"/>
              <a:gd name="connsiteY19" fmla="*/ 2167717 h 2259157"/>
              <a:gd name="connsiteX20" fmla="*/ 3200401 w 3792487"/>
              <a:gd name="connsiteY20" fmla="*/ 2213438 h 2259157"/>
              <a:gd name="connsiteX21" fmla="*/ 3203669 w 3792487"/>
              <a:gd name="connsiteY21" fmla="*/ 1906635 h 2259157"/>
              <a:gd name="connsiteX22" fmla="*/ 3369462 w 3792487"/>
              <a:gd name="connsiteY22" fmla="*/ 1795799 h 2259157"/>
              <a:gd name="connsiteX23" fmla="*/ 3564349 w 3792487"/>
              <a:gd name="connsiteY23" fmla="*/ 1459133 h 2259157"/>
              <a:gd name="connsiteX24" fmla="*/ 3738454 w 3792487"/>
              <a:gd name="connsiteY24" fmla="*/ 1361228 h 2259157"/>
              <a:gd name="connsiteX25" fmla="*/ 3792487 w 3792487"/>
              <a:gd name="connsiteY25" fmla="*/ 1074901 h 2259157"/>
              <a:gd name="connsiteX26" fmla="*/ 3527403 w 3792487"/>
              <a:gd name="connsiteY26" fmla="*/ 1014402 h 2259157"/>
              <a:gd name="connsiteX27" fmla="*/ 3157487 w 3792487"/>
              <a:gd name="connsiteY27" fmla="*/ 1000548 h 2259157"/>
              <a:gd name="connsiteX28" fmla="*/ 2851763 w 3792487"/>
              <a:gd name="connsiteY28" fmla="*/ 985308 h 2259157"/>
              <a:gd name="connsiteX29" fmla="*/ 2713218 w 3792487"/>
              <a:gd name="connsiteY29" fmla="*/ 916035 h 2259157"/>
              <a:gd name="connsiteX30" fmla="*/ 2526182 w 3792487"/>
              <a:gd name="connsiteY30" fmla="*/ 645872 h 2259157"/>
              <a:gd name="connsiteX0" fmla="*/ 2526182 w 3792487"/>
              <a:gd name="connsiteY0" fmla="*/ 743873 h 2357158"/>
              <a:gd name="connsiteX1" fmla="*/ 2200600 w 3792487"/>
              <a:gd name="connsiteY1" fmla="*/ 709236 h 2357158"/>
              <a:gd name="connsiteX2" fmla="*/ 2027418 w 3792487"/>
              <a:gd name="connsiteY2" fmla="*/ 681065 h 2357158"/>
              <a:gd name="connsiteX3" fmla="*/ 1905003 w 3792487"/>
              <a:gd name="connsiteY3" fmla="*/ 584238 h 2357158"/>
              <a:gd name="connsiteX4" fmla="*/ 1778960 w 3792487"/>
              <a:gd name="connsiteY4" fmla="*/ 411363 h 2357158"/>
              <a:gd name="connsiteX5" fmla="*/ 1732283 w 3792487"/>
              <a:gd name="connsiteY5" fmla="*/ 121957 h 2357158"/>
              <a:gd name="connsiteX6" fmla="*/ 1348083 w 3792487"/>
              <a:gd name="connsiteY6" fmla="*/ 178145 h 2357158"/>
              <a:gd name="connsiteX7" fmla="*/ 1188723 w 3792487"/>
              <a:gd name="connsiteY7" fmla="*/ 25439 h 2357158"/>
              <a:gd name="connsiteX8" fmla="*/ 0 w 3792487"/>
              <a:gd name="connsiteY8" fmla="*/ 863639 h 2357158"/>
              <a:gd name="connsiteX9" fmla="*/ 241567 w 3792487"/>
              <a:gd name="connsiteY9" fmla="*/ 1250487 h 2357158"/>
              <a:gd name="connsiteX10" fmla="*/ 345441 w 3792487"/>
              <a:gd name="connsiteY10" fmla="*/ 1737398 h 2357158"/>
              <a:gd name="connsiteX11" fmla="*/ 731521 w 3792487"/>
              <a:gd name="connsiteY11" fmla="*/ 1915198 h 2357158"/>
              <a:gd name="connsiteX12" fmla="*/ 863601 w 3792487"/>
              <a:gd name="connsiteY12" fmla="*/ 2174278 h 2357158"/>
              <a:gd name="connsiteX13" fmla="*/ 1315721 w 3792487"/>
              <a:gd name="connsiteY13" fmla="*/ 2321598 h 2357158"/>
              <a:gd name="connsiteX14" fmla="*/ 1473201 w 3792487"/>
              <a:gd name="connsiteY14" fmla="*/ 2214918 h 2357158"/>
              <a:gd name="connsiteX15" fmla="*/ 1605281 w 3792487"/>
              <a:gd name="connsiteY15" fmla="*/ 2260638 h 2357158"/>
              <a:gd name="connsiteX16" fmla="*/ 1803401 w 3792487"/>
              <a:gd name="connsiteY16" fmla="*/ 2138718 h 2357158"/>
              <a:gd name="connsiteX17" fmla="*/ 1920241 w 3792487"/>
              <a:gd name="connsiteY17" fmla="*/ 2174278 h 2357158"/>
              <a:gd name="connsiteX18" fmla="*/ 2418081 w 3792487"/>
              <a:gd name="connsiteY18" fmla="*/ 2357158 h 2357158"/>
              <a:gd name="connsiteX19" fmla="*/ 2743201 w 3792487"/>
              <a:gd name="connsiteY19" fmla="*/ 2265718 h 2357158"/>
              <a:gd name="connsiteX20" fmla="*/ 3200401 w 3792487"/>
              <a:gd name="connsiteY20" fmla="*/ 2311439 h 2357158"/>
              <a:gd name="connsiteX21" fmla="*/ 3203669 w 3792487"/>
              <a:gd name="connsiteY21" fmla="*/ 2004636 h 2357158"/>
              <a:gd name="connsiteX22" fmla="*/ 3369462 w 3792487"/>
              <a:gd name="connsiteY22" fmla="*/ 1893800 h 2357158"/>
              <a:gd name="connsiteX23" fmla="*/ 3564349 w 3792487"/>
              <a:gd name="connsiteY23" fmla="*/ 1557134 h 2357158"/>
              <a:gd name="connsiteX24" fmla="*/ 3738454 w 3792487"/>
              <a:gd name="connsiteY24" fmla="*/ 1459229 h 2357158"/>
              <a:gd name="connsiteX25" fmla="*/ 3792487 w 3792487"/>
              <a:gd name="connsiteY25" fmla="*/ 1172902 h 2357158"/>
              <a:gd name="connsiteX26" fmla="*/ 3527403 w 3792487"/>
              <a:gd name="connsiteY26" fmla="*/ 1112403 h 2357158"/>
              <a:gd name="connsiteX27" fmla="*/ 3157487 w 3792487"/>
              <a:gd name="connsiteY27" fmla="*/ 1098549 h 2357158"/>
              <a:gd name="connsiteX28" fmla="*/ 2851763 w 3792487"/>
              <a:gd name="connsiteY28" fmla="*/ 1083309 h 2357158"/>
              <a:gd name="connsiteX29" fmla="*/ 2713218 w 3792487"/>
              <a:gd name="connsiteY29" fmla="*/ 1014036 h 2357158"/>
              <a:gd name="connsiteX30" fmla="*/ 2526182 w 3792487"/>
              <a:gd name="connsiteY30" fmla="*/ 743873 h 2357158"/>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0 w 3792487"/>
              <a:gd name="connsiteY8" fmla="*/ 838200 h 2331719"/>
              <a:gd name="connsiteX9" fmla="*/ 241567 w 3792487"/>
              <a:gd name="connsiteY9" fmla="*/ 1225048 h 2331719"/>
              <a:gd name="connsiteX10" fmla="*/ 345441 w 3792487"/>
              <a:gd name="connsiteY10" fmla="*/ 1711959 h 2331719"/>
              <a:gd name="connsiteX11" fmla="*/ 731521 w 3792487"/>
              <a:gd name="connsiteY11" fmla="*/ 1889759 h 2331719"/>
              <a:gd name="connsiteX12" fmla="*/ 863601 w 3792487"/>
              <a:gd name="connsiteY12" fmla="*/ 2148839 h 2331719"/>
              <a:gd name="connsiteX13" fmla="*/ 1315721 w 3792487"/>
              <a:gd name="connsiteY13" fmla="*/ 2296159 h 2331719"/>
              <a:gd name="connsiteX14" fmla="*/ 1473201 w 3792487"/>
              <a:gd name="connsiteY14" fmla="*/ 2189479 h 2331719"/>
              <a:gd name="connsiteX15" fmla="*/ 1605281 w 3792487"/>
              <a:gd name="connsiteY15" fmla="*/ 2235199 h 2331719"/>
              <a:gd name="connsiteX16" fmla="*/ 1803401 w 3792487"/>
              <a:gd name="connsiteY16" fmla="*/ 2113279 h 2331719"/>
              <a:gd name="connsiteX17" fmla="*/ 1920241 w 3792487"/>
              <a:gd name="connsiteY17" fmla="*/ 2148839 h 2331719"/>
              <a:gd name="connsiteX18" fmla="*/ 2418081 w 3792487"/>
              <a:gd name="connsiteY18" fmla="*/ 2331719 h 2331719"/>
              <a:gd name="connsiteX19" fmla="*/ 2743201 w 3792487"/>
              <a:gd name="connsiteY19" fmla="*/ 2240279 h 2331719"/>
              <a:gd name="connsiteX20" fmla="*/ 3200401 w 3792487"/>
              <a:gd name="connsiteY20" fmla="*/ 2286000 h 2331719"/>
              <a:gd name="connsiteX21" fmla="*/ 3203669 w 3792487"/>
              <a:gd name="connsiteY21" fmla="*/ 1979197 h 2331719"/>
              <a:gd name="connsiteX22" fmla="*/ 3369462 w 3792487"/>
              <a:gd name="connsiteY22" fmla="*/ 1868361 h 2331719"/>
              <a:gd name="connsiteX23" fmla="*/ 3564349 w 3792487"/>
              <a:gd name="connsiteY23" fmla="*/ 1531695 h 2331719"/>
              <a:gd name="connsiteX24" fmla="*/ 3738454 w 3792487"/>
              <a:gd name="connsiteY24" fmla="*/ 1433790 h 2331719"/>
              <a:gd name="connsiteX25" fmla="*/ 3792487 w 3792487"/>
              <a:gd name="connsiteY25" fmla="*/ 1147463 h 2331719"/>
              <a:gd name="connsiteX26" fmla="*/ 3527403 w 3792487"/>
              <a:gd name="connsiteY26" fmla="*/ 1086964 h 2331719"/>
              <a:gd name="connsiteX27" fmla="*/ 3157487 w 3792487"/>
              <a:gd name="connsiteY27" fmla="*/ 1073110 h 2331719"/>
              <a:gd name="connsiteX28" fmla="*/ 2851763 w 3792487"/>
              <a:gd name="connsiteY28" fmla="*/ 1057870 h 2331719"/>
              <a:gd name="connsiteX29" fmla="*/ 2713218 w 3792487"/>
              <a:gd name="connsiteY29" fmla="*/ 988597 h 2331719"/>
              <a:gd name="connsiteX30" fmla="*/ 2526182 w 3792487"/>
              <a:gd name="connsiteY30"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0 w 3792487"/>
              <a:gd name="connsiteY8" fmla="*/ 838200 h 2331719"/>
              <a:gd name="connsiteX9" fmla="*/ 241567 w 3792487"/>
              <a:gd name="connsiteY9" fmla="*/ 1225048 h 2331719"/>
              <a:gd name="connsiteX10" fmla="*/ 345441 w 3792487"/>
              <a:gd name="connsiteY10" fmla="*/ 1711959 h 2331719"/>
              <a:gd name="connsiteX11" fmla="*/ 731521 w 3792487"/>
              <a:gd name="connsiteY11" fmla="*/ 1889759 h 2331719"/>
              <a:gd name="connsiteX12" fmla="*/ 863601 w 3792487"/>
              <a:gd name="connsiteY12" fmla="*/ 2148839 h 2331719"/>
              <a:gd name="connsiteX13" fmla="*/ 1315721 w 3792487"/>
              <a:gd name="connsiteY13" fmla="*/ 2296159 h 2331719"/>
              <a:gd name="connsiteX14" fmla="*/ 1473201 w 3792487"/>
              <a:gd name="connsiteY14" fmla="*/ 2189479 h 2331719"/>
              <a:gd name="connsiteX15" fmla="*/ 1605281 w 3792487"/>
              <a:gd name="connsiteY15" fmla="*/ 2235199 h 2331719"/>
              <a:gd name="connsiteX16" fmla="*/ 1803401 w 3792487"/>
              <a:gd name="connsiteY16" fmla="*/ 2113279 h 2331719"/>
              <a:gd name="connsiteX17" fmla="*/ 1920241 w 3792487"/>
              <a:gd name="connsiteY17" fmla="*/ 2148839 h 2331719"/>
              <a:gd name="connsiteX18" fmla="*/ 2418081 w 3792487"/>
              <a:gd name="connsiteY18" fmla="*/ 2331719 h 2331719"/>
              <a:gd name="connsiteX19" fmla="*/ 2743201 w 3792487"/>
              <a:gd name="connsiteY19" fmla="*/ 2240279 h 2331719"/>
              <a:gd name="connsiteX20" fmla="*/ 3200401 w 3792487"/>
              <a:gd name="connsiteY20" fmla="*/ 2286000 h 2331719"/>
              <a:gd name="connsiteX21" fmla="*/ 3203669 w 3792487"/>
              <a:gd name="connsiteY21" fmla="*/ 1979197 h 2331719"/>
              <a:gd name="connsiteX22" fmla="*/ 3369462 w 3792487"/>
              <a:gd name="connsiteY22" fmla="*/ 1868361 h 2331719"/>
              <a:gd name="connsiteX23" fmla="*/ 3564349 w 3792487"/>
              <a:gd name="connsiteY23" fmla="*/ 1531695 h 2331719"/>
              <a:gd name="connsiteX24" fmla="*/ 3738454 w 3792487"/>
              <a:gd name="connsiteY24" fmla="*/ 1433790 h 2331719"/>
              <a:gd name="connsiteX25" fmla="*/ 3792487 w 3792487"/>
              <a:gd name="connsiteY25" fmla="*/ 1147463 h 2331719"/>
              <a:gd name="connsiteX26" fmla="*/ 3527403 w 3792487"/>
              <a:gd name="connsiteY26" fmla="*/ 1086964 h 2331719"/>
              <a:gd name="connsiteX27" fmla="*/ 3157487 w 3792487"/>
              <a:gd name="connsiteY27" fmla="*/ 1073110 h 2331719"/>
              <a:gd name="connsiteX28" fmla="*/ 2851763 w 3792487"/>
              <a:gd name="connsiteY28" fmla="*/ 1057870 h 2331719"/>
              <a:gd name="connsiteX29" fmla="*/ 2713218 w 3792487"/>
              <a:gd name="connsiteY29" fmla="*/ 988597 h 2331719"/>
              <a:gd name="connsiteX30" fmla="*/ 2526182 w 3792487"/>
              <a:gd name="connsiteY30"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477523 w 3792487"/>
              <a:gd name="connsiteY8" fmla="*/ 441960 h 2331719"/>
              <a:gd name="connsiteX9" fmla="*/ 0 w 3792487"/>
              <a:gd name="connsiteY9" fmla="*/ 838200 h 2331719"/>
              <a:gd name="connsiteX10" fmla="*/ 241567 w 3792487"/>
              <a:gd name="connsiteY10" fmla="*/ 1225048 h 2331719"/>
              <a:gd name="connsiteX11" fmla="*/ 345441 w 3792487"/>
              <a:gd name="connsiteY11" fmla="*/ 1711959 h 2331719"/>
              <a:gd name="connsiteX12" fmla="*/ 731521 w 3792487"/>
              <a:gd name="connsiteY12" fmla="*/ 1889759 h 2331719"/>
              <a:gd name="connsiteX13" fmla="*/ 863601 w 3792487"/>
              <a:gd name="connsiteY13" fmla="*/ 2148839 h 2331719"/>
              <a:gd name="connsiteX14" fmla="*/ 1315721 w 3792487"/>
              <a:gd name="connsiteY14" fmla="*/ 2296159 h 2331719"/>
              <a:gd name="connsiteX15" fmla="*/ 1473201 w 3792487"/>
              <a:gd name="connsiteY15" fmla="*/ 2189479 h 2331719"/>
              <a:gd name="connsiteX16" fmla="*/ 1605281 w 3792487"/>
              <a:gd name="connsiteY16" fmla="*/ 2235199 h 2331719"/>
              <a:gd name="connsiteX17" fmla="*/ 1803401 w 3792487"/>
              <a:gd name="connsiteY17" fmla="*/ 2113279 h 2331719"/>
              <a:gd name="connsiteX18" fmla="*/ 1920241 w 3792487"/>
              <a:gd name="connsiteY18" fmla="*/ 2148839 h 2331719"/>
              <a:gd name="connsiteX19" fmla="*/ 2418081 w 3792487"/>
              <a:gd name="connsiteY19" fmla="*/ 2331719 h 2331719"/>
              <a:gd name="connsiteX20" fmla="*/ 2743201 w 3792487"/>
              <a:gd name="connsiteY20" fmla="*/ 2240279 h 2331719"/>
              <a:gd name="connsiteX21" fmla="*/ 3200401 w 3792487"/>
              <a:gd name="connsiteY21" fmla="*/ 2286000 h 2331719"/>
              <a:gd name="connsiteX22" fmla="*/ 3203669 w 3792487"/>
              <a:gd name="connsiteY22" fmla="*/ 1979197 h 2331719"/>
              <a:gd name="connsiteX23" fmla="*/ 3369462 w 3792487"/>
              <a:gd name="connsiteY23" fmla="*/ 1868361 h 2331719"/>
              <a:gd name="connsiteX24" fmla="*/ 3564349 w 3792487"/>
              <a:gd name="connsiteY24" fmla="*/ 1531695 h 2331719"/>
              <a:gd name="connsiteX25" fmla="*/ 3738454 w 3792487"/>
              <a:gd name="connsiteY25" fmla="*/ 1433790 h 2331719"/>
              <a:gd name="connsiteX26" fmla="*/ 3792487 w 3792487"/>
              <a:gd name="connsiteY26" fmla="*/ 1147463 h 2331719"/>
              <a:gd name="connsiteX27" fmla="*/ 3527403 w 3792487"/>
              <a:gd name="connsiteY27" fmla="*/ 1086964 h 2331719"/>
              <a:gd name="connsiteX28" fmla="*/ 3157487 w 3792487"/>
              <a:gd name="connsiteY28" fmla="*/ 1073110 h 2331719"/>
              <a:gd name="connsiteX29" fmla="*/ 2851763 w 3792487"/>
              <a:gd name="connsiteY29" fmla="*/ 1057870 h 2331719"/>
              <a:gd name="connsiteX30" fmla="*/ 2713218 w 3792487"/>
              <a:gd name="connsiteY30" fmla="*/ 988597 h 2331719"/>
              <a:gd name="connsiteX31" fmla="*/ 2526182 w 3792487"/>
              <a:gd name="connsiteY31"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589283 w 3792487"/>
              <a:gd name="connsiteY8" fmla="*/ 797560 h 2331719"/>
              <a:gd name="connsiteX9" fmla="*/ 0 w 3792487"/>
              <a:gd name="connsiteY9" fmla="*/ 838200 h 2331719"/>
              <a:gd name="connsiteX10" fmla="*/ 241567 w 3792487"/>
              <a:gd name="connsiteY10" fmla="*/ 1225048 h 2331719"/>
              <a:gd name="connsiteX11" fmla="*/ 345441 w 3792487"/>
              <a:gd name="connsiteY11" fmla="*/ 1711959 h 2331719"/>
              <a:gd name="connsiteX12" fmla="*/ 731521 w 3792487"/>
              <a:gd name="connsiteY12" fmla="*/ 1889759 h 2331719"/>
              <a:gd name="connsiteX13" fmla="*/ 863601 w 3792487"/>
              <a:gd name="connsiteY13" fmla="*/ 2148839 h 2331719"/>
              <a:gd name="connsiteX14" fmla="*/ 1315721 w 3792487"/>
              <a:gd name="connsiteY14" fmla="*/ 2296159 h 2331719"/>
              <a:gd name="connsiteX15" fmla="*/ 1473201 w 3792487"/>
              <a:gd name="connsiteY15" fmla="*/ 2189479 h 2331719"/>
              <a:gd name="connsiteX16" fmla="*/ 1605281 w 3792487"/>
              <a:gd name="connsiteY16" fmla="*/ 2235199 h 2331719"/>
              <a:gd name="connsiteX17" fmla="*/ 1803401 w 3792487"/>
              <a:gd name="connsiteY17" fmla="*/ 2113279 h 2331719"/>
              <a:gd name="connsiteX18" fmla="*/ 1920241 w 3792487"/>
              <a:gd name="connsiteY18" fmla="*/ 2148839 h 2331719"/>
              <a:gd name="connsiteX19" fmla="*/ 2418081 w 3792487"/>
              <a:gd name="connsiteY19" fmla="*/ 2331719 h 2331719"/>
              <a:gd name="connsiteX20" fmla="*/ 2743201 w 3792487"/>
              <a:gd name="connsiteY20" fmla="*/ 2240279 h 2331719"/>
              <a:gd name="connsiteX21" fmla="*/ 3200401 w 3792487"/>
              <a:gd name="connsiteY21" fmla="*/ 2286000 h 2331719"/>
              <a:gd name="connsiteX22" fmla="*/ 3203669 w 3792487"/>
              <a:gd name="connsiteY22" fmla="*/ 1979197 h 2331719"/>
              <a:gd name="connsiteX23" fmla="*/ 3369462 w 3792487"/>
              <a:gd name="connsiteY23" fmla="*/ 1868361 h 2331719"/>
              <a:gd name="connsiteX24" fmla="*/ 3564349 w 3792487"/>
              <a:gd name="connsiteY24" fmla="*/ 1531695 h 2331719"/>
              <a:gd name="connsiteX25" fmla="*/ 3738454 w 3792487"/>
              <a:gd name="connsiteY25" fmla="*/ 1433790 h 2331719"/>
              <a:gd name="connsiteX26" fmla="*/ 3792487 w 3792487"/>
              <a:gd name="connsiteY26" fmla="*/ 1147463 h 2331719"/>
              <a:gd name="connsiteX27" fmla="*/ 3527403 w 3792487"/>
              <a:gd name="connsiteY27" fmla="*/ 1086964 h 2331719"/>
              <a:gd name="connsiteX28" fmla="*/ 3157487 w 3792487"/>
              <a:gd name="connsiteY28" fmla="*/ 1073110 h 2331719"/>
              <a:gd name="connsiteX29" fmla="*/ 2851763 w 3792487"/>
              <a:gd name="connsiteY29" fmla="*/ 1057870 h 2331719"/>
              <a:gd name="connsiteX30" fmla="*/ 2713218 w 3792487"/>
              <a:gd name="connsiteY30" fmla="*/ 988597 h 2331719"/>
              <a:gd name="connsiteX31" fmla="*/ 2526182 w 3792487"/>
              <a:gd name="connsiteY31"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14683 w 3792487"/>
              <a:gd name="connsiteY8" fmla="*/ 365760 h 2331719"/>
              <a:gd name="connsiteX9" fmla="*/ 0 w 3792487"/>
              <a:gd name="connsiteY9" fmla="*/ 838200 h 2331719"/>
              <a:gd name="connsiteX10" fmla="*/ 241567 w 3792487"/>
              <a:gd name="connsiteY10" fmla="*/ 1225048 h 2331719"/>
              <a:gd name="connsiteX11" fmla="*/ 345441 w 3792487"/>
              <a:gd name="connsiteY11" fmla="*/ 1711959 h 2331719"/>
              <a:gd name="connsiteX12" fmla="*/ 731521 w 3792487"/>
              <a:gd name="connsiteY12" fmla="*/ 1889759 h 2331719"/>
              <a:gd name="connsiteX13" fmla="*/ 863601 w 3792487"/>
              <a:gd name="connsiteY13" fmla="*/ 2148839 h 2331719"/>
              <a:gd name="connsiteX14" fmla="*/ 1315721 w 3792487"/>
              <a:gd name="connsiteY14" fmla="*/ 2296159 h 2331719"/>
              <a:gd name="connsiteX15" fmla="*/ 1473201 w 3792487"/>
              <a:gd name="connsiteY15" fmla="*/ 2189479 h 2331719"/>
              <a:gd name="connsiteX16" fmla="*/ 1605281 w 3792487"/>
              <a:gd name="connsiteY16" fmla="*/ 2235199 h 2331719"/>
              <a:gd name="connsiteX17" fmla="*/ 1803401 w 3792487"/>
              <a:gd name="connsiteY17" fmla="*/ 2113279 h 2331719"/>
              <a:gd name="connsiteX18" fmla="*/ 1920241 w 3792487"/>
              <a:gd name="connsiteY18" fmla="*/ 2148839 h 2331719"/>
              <a:gd name="connsiteX19" fmla="*/ 2418081 w 3792487"/>
              <a:gd name="connsiteY19" fmla="*/ 2331719 h 2331719"/>
              <a:gd name="connsiteX20" fmla="*/ 2743201 w 3792487"/>
              <a:gd name="connsiteY20" fmla="*/ 2240279 h 2331719"/>
              <a:gd name="connsiteX21" fmla="*/ 3200401 w 3792487"/>
              <a:gd name="connsiteY21" fmla="*/ 2286000 h 2331719"/>
              <a:gd name="connsiteX22" fmla="*/ 3203669 w 3792487"/>
              <a:gd name="connsiteY22" fmla="*/ 1979197 h 2331719"/>
              <a:gd name="connsiteX23" fmla="*/ 3369462 w 3792487"/>
              <a:gd name="connsiteY23" fmla="*/ 1868361 h 2331719"/>
              <a:gd name="connsiteX24" fmla="*/ 3564349 w 3792487"/>
              <a:gd name="connsiteY24" fmla="*/ 1531695 h 2331719"/>
              <a:gd name="connsiteX25" fmla="*/ 3738454 w 3792487"/>
              <a:gd name="connsiteY25" fmla="*/ 1433790 h 2331719"/>
              <a:gd name="connsiteX26" fmla="*/ 3792487 w 3792487"/>
              <a:gd name="connsiteY26" fmla="*/ 1147463 h 2331719"/>
              <a:gd name="connsiteX27" fmla="*/ 3527403 w 3792487"/>
              <a:gd name="connsiteY27" fmla="*/ 1086964 h 2331719"/>
              <a:gd name="connsiteX28" fmla="*/ 3157487 w 3792487"/>
              <a:gd name="connsiteY28" fmla="*/ 1073110 h 2331719"/>
              <a:gd name="connsiteX29" fmla="*/ 2851763 w 3792487"/>
              <a:gd name="connsiteY29" fmla="*/ 1057870 h 2331719"/>
              <a:gd name="connsiteX30" fmla="*/ 2713218 w 3792487"/>
              <a:gd name="connsiteY30" fmla="*/ 988597 h 2331719"/>
              <a:gd name="connsiteX31" fmla="*/ 2526182 w 3792487"/>
              <a:gd name="connsiteY31"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14683 w 3792487"/>
              <a:gd name="connsiteY8" fmla="*/ 365760 h 2331719"/>
              <a:gd name="connsiteX9" fmla="*/ 0 w 3792487"/>
              <a:gd name="connsiteY9" fmla="*/ 838200 h 2331719"/>
              <a:gd name="connsiteX10" fmla="*/ 241567 w 3792487"/>
              <a:gd name="connsiteY10" fmla="*/ 1225048 h 2331719"/>
              <a:gd name="connsiteX11" fmla="*/ 345441 w 3792487"/>
              <a:gd name="connsiteY11" fmla="*/ 1711959 h 2331719"/>
              <a:gd name="connsiteX12" fmla="*/ 731521 w 3792487"/>
              <a:gd name="connsiteY12" fmla="*/ 1889759 h 2331719"/>
              <a:gd name="connsiteX13" fmla="*/ 863601 w 3792487"/>
              <a:gd name="connsiteY13" fmla="*/ 2148839 h 2331719"/>
              <a:gd name="connsiteX14" fmla="*/ 1315721 w 3792487"/>
              <a:gd name="connsiteY14" fmla="*/ 2296159 h 2331719"/>
              <a:gd name="connsiteX15" fmla="*/ 1473201 w 3792487"/>
              <a:gd name="connsiteY15" fmla="*/ 2189479 h 2331719"/>
              <a:gd name="connsiteX16" fmla="*/ 1605281 w 3792487"/>
              <a:gd name="connsiteY16" fmla="*/ 2235199 h 2331719"/>
              <a:gd name="connsiteX17" fmla="*/ 1803401 w 3792487"/>
              <a:gd name="connsiteY17" fmla="*/ 2113279 h 2331719"/>
              <a:gd name="connsiteX18" fmla="*/ 1920241 w 3792487"/>
              <a:gd name="connsiteY18" fmla="*/ 2148839 h 2331719"/>
              <a:gd name="connsiteX19" fmla="*/ 2418081 w 3792487"/>
              <a:gd name="connsiteY19" fmla="*/ 2331719 h 2331719"/>
              <a:gd name="connsiteX20" fmla="*/ 2743201 w 3792487"/>
              <a:gd name="connsiteY20" fmla="*/ 2240279 h 2331719"/>
              <a:gd name="connsiteX21" fmla="*/ 3200401 w 3792487"/>
              <a:gd name="connsiteY21" fmla="*/ 2286000 h 2331719"/>
              <a:gd name="connsiteX22" fmla="*/ 3203669 w 3792487"/>
              <a:gd name="connsiteY22" fmla="*/ 1979197 h 2331719"/>
              <a:gd name="connsiteX23" fmla="*/ 3369462 w 3792487"/>
              <a:gd name="connsiteY23" fmla="*/ 1868361 h 2331719"/>
              <a:gd name="connsiteX24" fmla="*/ 3564349 w 3792487"/>
              <a:gd name="connsiteY24" fmla="*/ 1531695 h 2331719"/>
              <a:gd name="connsiteX25" fmla="*/ 3738454 w 3792487"/>
              <a:gd name="connsiteY25" fmla="*/ 1433790 h 2331719"/>
              <a:gd name="connsiteX26" fmla="*/ 3792487 w 3792487"/>
              <a:gd name="connsiteY26" fmla="*/ 1147463 h 2331719"/>
              <a:gd name="connsiteX27" fmla="*/ 3527403 w 3792487"/>
              <a:gd name="connsiteY27" fmla="*/ 1086964 h 2331719"/>
              <a:gd name="connsiteX28" fmla="*/ 3157487 w 3792487"/>
              <a:gd name="connsiteY28" fmla="*/ 1073110 h 2331719"/>
              <a:gd name="connsiteX29" fmla="*/ 2851763 w 3792487"/>
              <a:gd name="connsiteY29" fmla="*/ 1057870 h 2331719"/>
              <a:gd name="connsiteX30" fmla="*/ 2713218 w 3792487"/>
              <a:gd name="connsiteY30" fmla="*/ 988597 h 2331719"/>
              <a:gd name="connsiteX31" fmla="*/ 2526182 w 3792487"/>
              <a:gd name="connsiteY31"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14683 w 3792487"/>
              <a:gd name="connsiteY8" fmla="*/ 365760 h 2331719"/>
              <a:gd name="connsiteX9" fmla="*/ 477523 w 3792487"/>
              <a:gd name="connsiteY9" fmla="*/ 4572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14683 w 3792487"/>
              <a:gd name="connsiteY8" fmla="*/ 365760 h 2331719"/>
              <a:gd name="connsiteX9" fmla="*/ 467363 w 3792487"/>
              <a:gd name="connsiteY9" fmla="*/ 3556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14683 w 3792487"/>
              <a:gd name="connsiteY8" fmla="*/ 365760 h 2331719"/>
              <a:gd name="connsiteX9" fmla="*/ 467363 w 3792487"/>
              <a:gd name="connsiteY9" fmla="*/ 3556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0 w 3792487"/>
              <a:gd name="connsiteY10" fmla="*/ 838200 h 2331719"/>
              <a:gd name="connsiteX11" fmla="*/ 241567 w 3792487"/>
              <a:gd name="connsiteY11" fmla="*/ 1225048 h 2331719"/>
              <a:gd name="connsiteX12" fmla="*/ 345441 w 3792487"/>
              <a:gd name="connsiteY12" fmla="*/ 1711959 h 2331719"/>
              <a:gd name="connsiteX13" fmla="*/ 731521 w 3792487"/>
              <a:gd name="connsiteY13" fmla="*/ 1889759 h 2331719"/>
              <a:gd name="connsiteX14" fmla="*/ 863601 w 3792487"/>
              <a:gd name="connsiteY14" fmla="*/ 2148839 h 2331719"/>
              <a:gd name="connsiteX15" fmla="*/ 1315721 w 3792487"/>
              <a:gd name="connsiteY15" fmla="*/ 2296159 h 2331719"/>
              <a:gd name="connsiteX16" fmla="*/ 1473201 w 3792487"/>
              <a:gd name="connsiteY16" fmla="*/ 2189479 h 2331719"/>
              <a:gd name="connsiteX17" fmla="*/ 1605281 w 3792487"/>
              <a:gd name="connsiteY17" fmla="*/ 2235199 h 2331719"/>
              <a:gd name="connsiteX18" fmla="*/ 1803401 w 3792487"/>
              <a:gd name="connsiteY18" fmla="*/ 2113279 h 2331719"/>
              <a:gd name="connsiteX19" fmla="*/ 1920241 w 3792487"/>
              <a:gd name="connsiteY19" fmla="*/ 2148839 h 2331719"/>
              <a:gd name="connsiteX20" fmla="*/ 2418081 w 3792487"/>
              <a:gd name="connsiteY20" fmla="*/ 2331719 h 2331719"/>
              <a:gd name="connsiteX21" fmla="*/ 2743201 w 3792487"/>
              <a:gd name="connsiteY21" fmla="*/ 2240279 h 2331719"/>
              <a:gd name="connsiteX22" fmla="*/ 3200401 w 3792487"/>
              <a:gd name="connsiteY22" fmla="*/ 2286000 h 2331719"/>
              <a:gd name="connsiteX23" fmla="*/ 3203669 w 3792487"/>
              <a:gd name="connsiteY23" fmla="*/ 1979197 h 2331719"/>
              <a:gd name="connsiteX24" fmla="*/ 3369462 w 3792487"/>
              <a:gd name="connsiteY24" fmla="*/ 1868361 h 2331719"/>
              <a:gd name="connsiteX25" fmla="*/ 3564349 w 3792487"/>
              <a:gd name="connsiteY25" fmla="*/ 1531695 h 2331719"/>
              <a:gd name="connsiteX26" fmla="*/ 3738454 w 3792487"/>
              <a:gd name="connsiteY26" fmla="*/ 1433790 h 2331719"/>
              <a:gd name="connsiteX27" fmla="*/ 3792487 w 3792487"/>
              <a:gd name="connsiteY27" fmla="*/ 1147463 h 2331719"/>
              <a:gd name="connsiteX28" fmla="*/ 3527403 w 3792487"/>
              <a:gd name="connsiteY28" fmla="*/ 1086964 h 2331719"/>
              <a:gd name="connsiteX29" fmla="*/ 3157487 w 3792487"/>
              <a:gd name="connsiteY29" fmla="*/ 1073110 h 2331719"/>
              <a:gd name="connsiteX30" fmla="*/ 2851763 w 3792487"/>
              <a:gd name="connsiteY30" fmla="*/ 1057870 h 2331719"/>
              <a:gd name="connsiteX31" fmla="*/ 2713218 w 3792487"/>
              <a:gd name="connsiteY31" fmla="*/ 988597 h 2331719"/>
              <a:gd name="connsiteX32" fmla="*/ 2526182 w 3792487"/>
              <a:gd name="connsiteY32"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73660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157483 w 3792487"/>
              <a:gd name="connsiteY10" fmla="*/ 36068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157487 w 3792487"/>
              <a:gd name="connsiteY30" fmla="*/ 1073110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02487 w 3792487"/>
              <a:gd name="connsiteY30" fmla="*/ 1005002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02487 w 3792487"/>
              <a:gd name="connsiteY30" fmla="*/ 1005002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27403 w 3792487"/>
              <a:gd name="connsiteY29" fmla="*/ 1086964 h 2331719"/>
              <a:gd name="connsiteX30" fmla="*/ 3202487 w 3792487"/>
              <a:gd name="connsiteY30" fmla="*/ 1005002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37403 w 3792487"/>
              <a:gd name="connsiteY29" fmla="*/ 1082099 h 2331719"/>
              <a:gd name="connsiteX30" fmla="*/ 3202487 w 3792487"/>
              <a:gd name="connsiteY30" fmla="*/ 1005002 h 2331719"/>
              <a:gd name="connsiteX31" fmla="*/ 2851763 w 3792487"/>
              <a:gd name="connsiteY31" fmla="*/ 1057870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37403 w 3792487"/>
              <a:gd name="connsiteY29" fmla="*/ 1082099 h 2331719"/>
              <a:gd name="connsiteX30" fmla="*/ 3202487 w 3792487"/>
              <a:gd name="connsiteY30" fmla="*/ 1005002 h 2331719"/>
              <a:gd name="connsiteX31" fmla="*/ 2851763 w 3792487"/>
              <a:gd name="connsiteY31" fmla="*/ 1125978 h 2331719"/>
              <a:gd name="connsiteX32" fmla="*/ 2713218 w 3792487"/>
              <a:gd name="connsiteY32" fmla="*/ 988597 h 2331719"/>
              <a:gd name="connsiteX33" fmla="*/ 2526182 w 3792487"/>
              <a:gd name="connsiteY33" fmla="*/ 718434 h 2331719"/>
              <a:gd name="connsiteX0" fmla="*/ 2526182 w 3792487"/>
              <a:gd name="connsiteY0" fmla="*/ 718434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37403 w 3792487"/>
              <a:gd name="connsiteY29" fmla="*/ 1082099 h 2331719"/>
              <a:gd name="connsiteX30" fmla="*/ 3202487 w 3792487"/>
              <a:gd name="connsiteY30" fmla="*/ 1005002 h 2331719"/>
              <a:gd name="connsiteX31" fmla="*/ 2851763 w 3792487"/>
              <a:gd name="connsiteY31" fmla="*/ 1125978 h 2331719"/>
              <a:gd name="connsiteX32" fmla="*/ 2693218 w 3792487"/>
              <a:gd name="connsiteY32" fmla="*/ 1071300 h 2331719"/>
              <a:gd name="connsiteX33" fmla="*/ 2526182 w 3792487"/>
              <a:gd name="connsiteY33" fmla="*/ 718434 h 2331719"/>
              <a:gd name="connsiteX0" fmla="*/ 2511182 w 3792487"/>
              <a:gd name="connsiteY0" fmla="*/ 733029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37403 w 3792487"/>
              <a:gd name="connsiteY29" fmla="*/ 1082099 h 2331719"/>
              <a:gd name="connsiteX30" fmla="*/ 3202487 w 3792487"/>
              <a:gd name="connsiteY30" fmla="*/ 1005002 h 2331719"/>
              <a:gd name="connsiteX31" fmla="*/ 2851763 w 3792487"/>
              <a:gd name="connsiteY31" fmla="*/ 1125978 h 2331719"/>
              <a:gd name="connsiteX32" fmla="*/ 2693218 w 3792487"/>
              <a:gd name="connsiteY32" fmla="*/ 1071300 h 2331719"/>
              <a:gd name="connsiteX33" fmla="*/ 2511182 w 3792487"/>
              <a:gd name="connsiteY33" fmla="*/ 733029 h 2331719"/>
              <a:gd name="connsiteX0" fmla="*/ 2511182 w 3792487"/>
              <a:gd name="connsiteY0" fmla="*/ 733029 h 2331719"/>
              <a:gd name="connsiteX1" fmla="*/ 2200600 w 3792487"/>
              <a:gd name="connsiteY1" fmla="*/ 683797 h 2331719"/>
              <a:gd name="connsiteX2" fmla="*/ 2027418 w 3792487"/>
              <a:gd name="connsiteY2" fmla="*/ 655626 h 2331719"/>
              <a:gd name="connsiteX3" fmla="*/ 1905003 w 3792487"/>
              <a:gd name="connsiteY3" fmla="*/ 558799 h 2331719"/>
              <a:gd name="connsiteX4" fmla="*/ 1778960 w 3792487"/>
              <a:gd name="connsiteY4" fmla="*/ 385924 h 2331719"/>
              <a:gd name="connsiteX5" fmla="*/ 1732283 w 3792487"/>
              <a:gd name="connsiteY5" fmla="*/ 96518 h 2331719"/>
              <a:gd name="connsiteX6" fmla="*/ 1348083 w 3792487"/>
              <a:gd name="connsiteY6" fmla="*/ 152706 h 2331719"/>
              <a:gd name="connsiteX7" fmla="*/ 1188723 w 3792487"/>
              <a:gd name="connsiteY7" fmla="*/ 0 h 2331719"/>
              <a:gd name="connsiteX8" fmla="*/ 629923 w 3792487"/>
              <a:gd name="connsiteY8" fmla="*/ 365760 h 2331719"/>
              <a:gd name="connsiteX9" fmla="*/ 467363 w 3792487"/>
              <a:gd name="connsiteY9" fmla="*/ 355600 h 2331719"/>
              <a:gd name="connsiteX10" fmla="*/ 396243 w 3792487"/>
              <a:gd name="connsiteY10" fmla="*/ 492760 h 2331719"/>
              <a:gd name="connsiteX11" fmla="*/ 0 w 3792487"/>
              <a:gd name="connsiteY11" fmla="*/ 838200 h 2331719"/>
              <a:gd name="connsiteX12" fmla="*/ 241567 w 3792487"/>
              <a:gd name="connsiteY12" fmla="*/ 1225048 h 2331719"/>
              <a:gd name="connsiteX13" fmla="*/ 345441 w 3792487"/>
              <a:gd name="connsiteY13" fmla="*/ 1711959 h 2331719"/>
              <a:gd name="connsiteX14" fmla="*/ 731521 w 3792487"/>
              <a:gd name="connsiteY14" fmla="*/ 1889759 h 2331719"/>
              <a:gd name="connsiteX15" fmla="*/ 863601 w 3792487"/>
              <a:gd name="connsiteY15" fmla="*/ 2148839 h 2331719"/>
              <a:gd name="connsiteX16" fmla="*/ 1315721 w 3792487"/>
              <a:gd name="connsiteY16" fmla="*/ 2296159 h 2331719"/>
              <a:gd name="connsiteX17" fmla="*/ 1473201 w 3792487"/>
              <a:gd name="connsiteY17" fmla="*/ 2189479 h 2331719"/>
              <a:gd name="connsiteX18" fmla="*/ 1605281 w 3792487"/>
              <a:gd name="connsiteY18" fmla="*/ 2235199 h 2331719"/>
              <a:gd name="connsiteX19" fmla="*/ 1803401 w 3792487"/>
              <a:gd name="connsiteY19" fmla="*/ 2113279 h 2331719"/>
              <a:gd name="connsiteX20" fmla="*/ 1920241 w 3792487"/>
              <a:gd name="connsiteY20" fmla="*/ 2148839 h 2331719"/>
              <a:gd name="connsiteX21" fmla="*/ 2418081 w 3792487"/>
              <a:gd name="connsiteY21" fmla="*/ 2331719 h 2331719"/>
              <a:gd name="connsiteX22" fmla="*/ 2743201 w 3792487"/>
              <a:gd name="connsiteY22" fmla="*/ 2240279 h 2331719"/>
              <a:gd name="connsiteX23" fmla="*/ 3200401 w 3792487"/>
              <a:gd name="connsiteY23" fmla="*/ 2286000 h 2331719"/>
              <a:gd name="connsiteX24" fmla="*/ 3203669 w 3792487"/>
              <a:gd name="connsiteY24" fmla="*/ 1979197 h 2331719"/>
              <a:gd name="connsiteX25" fmla="*/ 3369462 w 3792487"/>
              <a:gd name="connsiteY25" fmla="*/ 1868361 h 2331719"/>
              <a:gd name="connsiteX26" fmla="*/ 3564349 w 3792487"/>
              <a:gd name="connsiteY26" fmla="*/ 1531695 h 2331719"/>
              <a:gd name="connsiteX27" fmla="*/ 3738454 w 3792487"/>
              <a:gd name="connsiteY27" fmla="*/ 1433790 h 2331719"/>
              <a:gd name="connsiteX28" fmla="*/ 3792487 w 3792487"/>
              <a:gd name="connsiteY28" fmla="*/ 1147463 h 2331719"/>
              <a:gd name="connsiteX29" fmla="*/ 3537403 w 3792487"/>
              <a:gd name="connsiteY29" fmla="*/ 1082099 h 2331719"/>
              <a:gd name="connsiteX30" fmla="*/ 3202487 w 3792487"/>
              <a:gd name="connsiteY30" fmla="*/ 1005002 h 2331719"/>
              <a:gd name="connsiteX31" fmla="*/ 2871763 w 3792487"/>
              <a:gd name="connsiteY31" fmla="*/ 1111384 h 2331719"/>
              <a:gd name="connsiteX32" fmla="*/ 2693218 w 3792487"/>
              <a:gd name="connsiteY32" fmla="*/ 1071300 h 2331719"/>
              <a:gd name="connsiteX33" fmla="*/ 2511182 w 3792487"/>
              <a:gd name="connsiteY33" fmla="*/ 733029 h 2331719"/>
              <a:gd name="connsiteX0" fmla="*/ 2511182 w 3792487"/>
              <a:gd name="connsiteY0" fmla="*/ 733029 h 2360908"/>
              <a:gd name="connsiteX1" fmla="*/ 2200600 w 3792487"/>
              <a:gd name="connsiteY1" fmla="*/ 683797 h 2360908"/>
              <a:gd name="connsiteX2" fmla="*/ 2027418 w 3792487"/>
              <a:gd name="connsiteY2" fmla="*/ 655626 h 2360908"/>
              <a:gd name="connsiteX3" fmla="*/ 1905003 w 3792487"/>
              <a:gd name="connsiteY3" fmla="*/ 558799 h 2360908"/>
              <a:gd name="connsiteX4" fmla="*/ 1778960 w 3792487"/>
              <a:gd name="connsiteY4" fmla="*/ 385924 h 2360908"/>
              <a:gd name="connsiteX5" fmla="*/ 1732283 w 3792487"/>
              <a:gd name="connsiteY5" fmla="*/ 96518 h 2360908"/>
              <a:gd name="connsiteX6" fmla="*/ 1348083 w 3792487"/>
              <a:gd name="connsiteY6" fmla="*/ 152706 h 2360908"/>
              <a:gd name="connsiteX7" fmla="*/ 1188723 w 3792487"/>
              <a:gd name="connsiteY7" fmla="*/ 0 h 2360908"/>
              <a:gd name="connsiteX8" fmla="*/ 629923 w 3792487"/>
              <a:gd name="connsiteY8" fmla="*/ 365760 h 2360908"/>
              <a:gd name="connsiteX9" fmla="*/ 467363 w 3792487"/>
              <a:gd name="connsiteY9" fmla="*/ 355600 h 2360908"/>
              <a:gd name="connsiteX10" fmla="*/ 396243 w 3792487"/>
              <a:gd name="connsiteY10" fmla="*/ 492760 h 2360908"/>
              <a:gd name="connsiteX11" fmla="*/ 0 w 3792487"/>
              <a:gd name="connsiteY11" fmla="*/ 838200 h 2360908"/>
              <a:gd name="connsiteX12" fmla="*/ 241567 w 3792487"/>
              <a:gd name="connsiteY12" fmla="*/ 1225048 h 2360908"/>
              <a:gd name="connsiteX13" fmla="*/ 345441 w 3792487"/>
              <a:gd name="connsiteY13" fmla="*/ 1711959 h 2360908"/>
              <a:gd name="connsiteX14" fmla="*/ 731521 w 3792487"/>
              <a:gd name="connsiteY14" fmla="*/ 1889759 h 2360908"/>
              <a:gd name="connsiteX15" fmla="*/ 863601 w 3792487"/>
              <a:gd name="connsiteY15" fmla="*/ 2148839 h 2360908"/>
              <a:gd name="connsiteX16" fmla="*/ 1315721 w 3792487"/>
              <a:gd name="connsiteY16" fmla="*/ 2296159 h 2360908"/>
              <a:gd name="connsiteX17" fmla="*/ 1473201 w 3792487"/>
              <a:gd name="connsiteY17" fmla="*/ 2189479 h 2360908"/>
              <a:gd name="connsiteX18" fmla="*/ 1605281 w 3792487"/>
              <a:gd name="connsiteY18" fmla="*/ 2235199 h 2360908"/>
              <a:gd name="connsiteX19" fmla="*/ 1803401 w 3792487"/>
              <a:gd name="connsiteY19" fmla="*/ 2113279 h 2360908"/>
              <a:gd name="connsiteX20" fmla="*/ 1920241 w 3792487"/>
              <a:gd name="connsiteY20" fmla="*/ 2148839 h 2360908"/>
              <a:gd name="connsiteX21" fmla="*/ 2423081 w 3792487"/>
              <a:gd name="connsiteY21" fmla="*/ 2360908 h 2360908"/>
              <a:gd name="connsiteX22" fmla="*/ 2743201 w 3792487"/>
              <a:gd name="connsiteY22" fmla="*/ 2240279 h 2360908"/>
              <a:gd name="connsiteX23" fmla="*/ 3200401 w 3792487"/>
              <a:gd name="connsiteY23" fmla="*/ 2286000 h 2360908"/>
              <a:gd name="connsiteX24" fmla="*/ 3203669 w 3792487"/>
              <a:gd name="connsiteY24" fmla="*/ 1979197 h 2360908"/>
              <a:gd name="connsiteX25" fmla="*/ 3369462 w 3792487"/>
              <a:gd name="connsiteY25" fmla="*/ 1868361 h 2360908"/>
              <a:gd name="connsiteX26" fmla="*/ 3564349 w 3792487"/>
              <a:gd name="connsiteY26" fmla="*/ 1531695 h 2360908"/>
              <a:gd name="connsiteX27" fmla="*/ 3738454 w 3792487"/>
              <a:gd name="connsiteY27" fmla="*/ 1433790 h 2360908"/>
              <a:gd name="connsiteX28" fmla="*/ 3792487 w 3792487"/>
              <a:gd name="connsiteY28" fmla="*/ 1147463 h 2360908"/>
              <a:gd name="connsiteX29" fmla="*/ 3537403 w 3792487"/>
              <a:gd name="connsiteY29" fmla="*/ 1082099 h 2360908"/>
              <a:gd name="connsiteX30" fmla="*/ 3202487 w 3792487"/>
              <a:gd name="connsiteY30" fmla="*/ 1005002 h 2360908"/>
              <a:gd name="connsiteX31" fmla="*/ 2871763 w 3792487"/>
              <a:gd name="connsiteY31" fmla="*/ 1111384 h 2360908"/>
              <a:gd name="connsiteX32" fmla="*/ 2693218 w 3792487"/>
              <a:gd name="connsiteY32" fmla="*/ 1071300 h 2360908"/>
              <a:gd name="connsiteX33" fmla="*/ 2511182 w 3792487"/>
              <a:gd name="connsiteY33" fmla="*/ 733029 h 2360908"/>
              <a:gd name="connsiteX0" fmla="*/ 2511182 w 3792487"/>
              <a:gd name="connsiteY0" fmla="*/ 733029 h 2360908"/>
              <a:gd name="connsiteX1" fmla="*/ 2200600 w 3792487"/>
              <a:gd name="connsiteY1" fmla="*/ 683797 h 2360908"/>
              <a:gd name="connsiteX2" fmla="*/ 2027418 w 3792487"/>
              <a:gd name="connsiteY2" fmla="*/ 655626 h 2360908"/>
              <a:gd name="connsiteX3" fmla="*/ 1905003 w 3792487"/>
              <a:gd name="connsiteY3" fmla="*/ 558799 h 2360908"/>
              <a:gd name="connsiteX4" fmla="*/ 1778960 w 3792487"/>
              <a:gd name="connsiteY4" fmla="*/ 385924 h 2360908"/>
              <a:gd name="connsiteX5" fmla="*/ 1732283 w 3792487"/>
              <a:gd name="connsiteY5" fmla="*/ 96518 h 2360908"/>
              <a:gd name="connsiteX6" fmla="*/ 1348083 w 3792487"/>
              <a:gd name="connsiteY6" fmla="*/ 152706 h 2360908"/>
              <a:gd name="connsiteX7" fmla="*/ 1188723 w 3792487"/>
              <a:gd name="connsiteY7" fmla="*/ 0 h 2360908"/>
              <a:gd name="connsiteX8" fmla="*/ 629923 w 3792487"/>
              <a:gd name="connsiteY8" fmla="*/ 365760 h 2360908"/>
              <a:gd name="connsiteX9" fmla="*/ 467363 w 3792487"/>
              <a:gd name="connsiteY9" fmla="*/ 355600 h 2360908"/>
              <a:gd name="connsiteX10" fmla="*/ 396243 w 3792487"/>
              <a:gd name="connsiteY10" fmla="*/ 492760 h 2360908"/>
              <a:gd name="connsiteX11" fmla="*/ 0 w 3792487"/>
              <a:gd name="connsiteY11" fmla="*/ 838200 h 2360908"/>
              <a:gd name="connsiteX12" fmla="*/ 241567 w 3792487"/>
              <a:gd name="connsiteY12" fmla="*/ 1225048 h 2360908"/>
              <a:gd name="connsiteX13" fmla="*/ 345441 w 3792487"/>
              <a:gd name="connsiteY13" fmla="*/ 1711959 h 2360908"/>
              <a:gd name="connsiteX14" fmla="*/ 731521 w 3792487"/>
              <a:gd name="connsiteY14" fmla="*/ 1889759 h 2360908"/>
              <a:gd name="connsiteX15" fmla="*/ 863601 w 3792487"/>
              <a:gd name="connsiteY15" fmla="*/ 2148839 h 2360908"/>
              <a:gd name="connsiteX16" fmla="*/ 1315721 w 3792487"/>
              <a:gd name="connsiteY16" fmla="*/ 2296159 h 2360908"/>
              <a:gd name="connsiteX17" fmla="*/ 1473201 w 3792487"/>
              <a:gd name="connsiteY17" fmla="*/ 2189479 h 2360908"/>
              <a:gd name="connsiteX18" fmla="*/ 1605281 w 3792487"/>
              <a:gd name="connsiteY18" fmla="*/ 2235199 h 2360908"/>
              <a:gd name="connsiteX19" fmla="*/ 1803401 w 3792487"/>
              <a:gd name="connsiteY19" fmla="*/ 2113279 h 2360908"/>
              <a:gd name="connsiteX20" fmla="*/ 1920241 w 3792487"/>
              <a:gd name="connsiteY20" fmla="*/ 2148839 h 2360908"/>
              <a:gd name="connsiteX21" fmla="*/ 2423081 w 3792487"/>
              <a:gd name="connsiteY21" fmla="*/ 2360908 h 2360908"/>
              <a:gd name="connsiteX22" fmla="*/ 2743201 w 3792487"/>
              <a:gd name="connsiteY22" fmla="*/ 2240279 h 2360908"/>
              <a:gd name="connsiteX23" fmla="*/ 3185401 w 3792487"/>
              <a:gd name="connsiteY23" fmla="*/ 2310325 h 2360908"/>
              <a:gd name="connsiteX24" fmla="*/ 3203669 w 3792487"/>
              <a:gd name="connsiteY24" fmla="*/ 1979197 h 2360908"/>
              <a:gd name="connsiteX25" fmla="*/ 3369462 w 3792487"/>
              <a:gd name="connsiteY25" fmla="*/ 1868361 h 2360908"/>
              <a:gd name="connsiteX26" fmla="*/ 3564349 w 3792487"/>
              <a:gd name="connsiteY26" fmla="*/ 1531695 h 2360908"/>
              <a:gd name="connsiteX27" fmla="*/ 3738454 w 3792487"/>
              <a:gd name="connsiteY27" fmla="*/ 1433790 h 2360908"/>
              <a:gd name="connsiteX28" fmla="*/ 3792487 w 3792487"/>
              <a:gd name="connsiteY28" fmla="*/ 1147463 h 2360908"/>
              <a:gd name="connsiteX29" fmla="*/ 3537403 w 3792487"/>
              <a:gd name="connsiteY29" fmla="*/ 1082099 h 2360908"/>
              <a:gd name="connsiteX30" fmla="*/ 3202487 w 3792487"/>
              <a:gd name="connsiteY30" fmla="*/ 1005002 h 2360908"/>
              <a:gd name="connsiteX31" fmla="*/ 2871763 w 3792487"/>
              <a:gd name="connsiteY31" fmla="*/ 1111384 h 2360908"/>
              <a:gd name="connsiteX32" fmla="*/ 2693218 w 3792487"/>
              <a:gd name="connsiteY32" fmla="*/ 1071300 h 2360908"/>
              <a:gd name="connsiteX33" fmla="*/ 2511182 w 3792487"/>
              <a:gd name="connsiteY33" fmla="*/ 733029 h 2360908"/>
              <a:gd name="connsiteX0" fmla="*/ 2511182 w 3805716"/>
              <a:gd name="connsiteY0" fmla="*/ 733029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7403 w 3805716"/>
              <a:gd name="connsiteY29" fmla="*/ 1082099 h 2360908"/>
              <a:gd name="connsiteX30" fmla="*/ 3202487 w 3805716"/>
              <a:gd name="connsiteY30" fmla="*/ 1005002 h 2360908"/>
              <a:gd name="connsiteX31" fmla="*/ 2871763 w 3805716"/>
              <a:gd name="connsiteY31" fmla="*/ 1111384 h 2360908"/>
              <a:gd name="connsiteX32" fmla="*/ 2693218 w 3805716"/>
              <a:gd name="connsiteY32" fmla="*/ 1071300 h 2360908"/>
              <a:gd name="connsiteX33" fmla="*/ 2511182 w 3805716"/>
              <a:gd name="connsiteY33" fmla="*/ 733029 h 2360908"/>
              <a:gd name="connsiteX0" fmla="*/ 2511182 w 3805716"/>
              <a:gd name="connsiteY0" fmla="*/ 733029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7403 w 3805716"/>
              <a:gd name="connsiteY29" fmla="*/ 1082099 h 2360908"/>
              <a:gd name="connsiteX30" fmla="*/ 3202487 w 3805716"/>
              <a:gd name="connsiteY30" fmla="*/ 1005002 h 2360908"/>
              <a:gd name="connsiteX31" fmla="*/ 2871763 w 3805716"/>
              <a:gd name="connsiteY31" fmla="*/ 1111384 h 2360908"/>
              <a:gd name="connsiteX32" fmla="*/ 2693218 w 3805716"/>
              <a:gd name="connsiteY32" fmla="*/ 1071300 h 2360908"/>
              <a:gd name="connsiteX33" fmla="*/ 2511182 w 3805716"/>
              <a:gd name="connsiteY33" fmla="*/ 733029 h 2360908"/>
              <a:gd name="connsiteX0" fmla="*/ 2511182 w 3805716"/>
              <a:gd name="connsiteY0" fmla="*/ 733029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4757 w 3805716"/>
              <a:gd name="connsiteY29" fmla="*/ 1092396 h 2360908"/>
              <a:gd name="connsiteX30" fmla="*/ 3202487 w 3805716"/>
              <a:gd name="connsiteY30" fmla="*/ 1005002 h 2360908"/>
              <a:gd name="connsiteX31" fmla="*/ 2871763 w 3805716"/>
              <a:gd name="connsiteY31" fmla="*/ 1111384 h 2360908"/>
              <a:gd name="connsiteX32" fmla="*/ 2693218 w 3805716"/>
              <a:gd name="connsiteY32" fmla="*/ 1071300 h 2360908"/>
              <a:gd name="connsiteX33" fmla="*/ 2511182 w 3805716"/>
              <a:gd name="connsiteY33" fmla="*/ 733029 h 2360908"/>
              <a:gd name="connsiteX0" fmla="*/ 2511182 w 3805716"/>
              <a:gd name="connsiteY0" fmla="*/ 733029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4757 w 3805716"/>
              <a:gd name="connsiteY29" fmla="*/ 1092396 h 2360908"/>
              <a:gd name="connsiteX30" fmla="*/ 3221008 w 3805716"/>
              <a:gd name="connsiteY30" fmla="*/ 1053914 h 2360908"/>
              <a:gd name="connsiteX31" fmla="*/ 2871763 w 3805716"/>
              <a:gd name="connsiteY31" fmla="*/ 1111384 h 2360908"/>
              <a:gd name="connsiteX32" fmla="*/ 2693218 w 3805716"/>
              <a:gd name="connsiteY32" fmla="*/ 1071300 h 2360908"/>
              <a:gd name="connsiteX33" fmla="*/ 2511182 w 3805716"/>
              <a:gd name="connsiteY33" fmla="*/ 733029 h 2360908"/>
              <a:gd name="connsiteX0" fmla="*/ 2511182 w 3805716"/>
              <a:gd name="connsiteY0" fmla="*/ 733029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1763 w 3805716"/>
              <a:gd name="connsiteY31" fmla="*/ 1111384 h 2360908"/>
              <a:gd name="connsiteX32" fmla="*/ 2693218 w 3805716"/>
              <a:gd name="connsiteY32" fmla="*/ 1071300 h 2360908"/>
              <a:gd name="connsiteX33" fmla="*/ 2511182 w 3805716"/>
              <a:gd name="connsiteY33" fmla="*/ 733029 h 2360908"/>
              <a:gd name="connsiteX0" fmla="*/ 2511182 w 3805716"/>
              <a:gd name="connsiteY0" fmla="*/ 733029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1763 w 3805716"/>
              <a:gd name="connsiteY31" fmla="*/ 1111384 h 2360908"/>
              <a:gd name="connsiteX32" fmla="*/ 2693218 w 3805716"/>
              <a:gd name="connsiteY32" fmla="*/ 1071300 h 2360908"/>
              <a:gd name="connsiteX33" fmla="*/ 2511182 w 3805716"/>
              <a:gd name="connsiteY33" fmla="*/ 733029 h 2360908"/>
              <a:gd name="connsiteX0" fmla="*/ 2511182 w 3805716"/>
              <a:gd name="connsiteY0" fmla="*/ 733029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1763 w 3805716"/>
              <a:gd name="connsiteY31" fmla="*/ 1111384 h 2360908"/>
              <a:gd name="connsiteX32" fmla="*/ 2693218 w 3805716"/>
              <a:gd name="connsiteY32" fmla="*/ 1071300 h 2360908"/>
              <a:gd name="connsiteX33" fmla="*/ 2511182 w 3805716"/>
              <a:gd name="connsiteY33" fmla="*/ 733029 h 2360908"/>
              <a:gd name="connsiteX0" fmla="*/ 2511182 w 3805716"/>
              <a:gd name="connsiteY0" fmla="*/ 733029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1763 w 3805716"/>
              <a:gd name="connsiteY31" fmla="*/ 1111384 h 2360908"/>
              <a:gd name="connsiteX32" fmla="*/ 2693218 w 3805716"/>
              <a:gd name="connsiteY32" fmla="*/ 1071300 h 2360908"/>
              <a:gd name="connsiteX33" fmla="*/ 2511182 w 3805716"/>
              <a:gd name="connsiteY33" fmla="*/ 733029 h 2360908"/>
              <a:gd name="connsiteX0" fmla="*/ 2511182 w 3805716"/>
              <a:gd name="connsiteY0" fmla="*/ 733029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511182 w 3805716"/>
              <a:gd name="connsiteY33" fmla="*/ 733029 h 2360908"/>
              <a:gd name="connsiteX0" fmla="*/ 2497953 w 3805716"/>
              <a:gd name="connsiteY0" fmla="*/ 699563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97953 w 3805716"/>
              <a:gd name="connsiteY33" fmla="*/ 699563 h 2360908"/>
              <a:gd name="connsiteX0" fmla="*/ 2479432 w 3805716"/>
              <a:gd name="connsiteY0" fmla="*/ 715009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15009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38454 w 3805716"/>
              <a:gd name="connsiteY27" fmla="*/ 1433790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19933 w 3805716"/>
              <a:gd name="connsiteY27" fmla="*/ 1426067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696121 w 3805716"/>
              <a:gd name="connsiteY27" fmla="*/ 1426067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64349 w 3805716"/>
              <a:gd name="connsiteY26" fmla="*/ 1531695 h 2360908"/>
              <a:gd name="connsiteX27" fmla="*/ 3709351 w 3805716"/>
              <a:gd name="connsiteY27" fmla="*/ 1438939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43182 w 3805716"/>
              <a:gd name="connsiteY26" fmla="*/ 1485357 h 2360908"/>
              <a:gd name="connsiteX27" fmla="*/ 3709351 w 3805716"/>
              <a:gd name="connsiteY27" fmla="*/ 1438939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40537 w 3805716"/>
              <a:gd name="connsiteY26" fmla="*/ 1472485 h 2360908"/>
              <a:gd name="connsiteX27" fmla="*/ 3709351 w 3805716"/>
              <a:gd name="connsiteY27" fmla="*/ 1438939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9462 w 3805716"/>
              <a:gd name="connsiteY25" fmla="*/ 1868361 h 2360908"/>
              <a:gd name="connsiteX26" fmla="*/ 3535246 w 3805716"/>
              <a:gd name="connsiteY26" fmla="*/ 1464762 h 2360908"/>
              <a:gd name="connsiteX27" fmla="*/ 3709351 w 3805716"/>
              <a:gd name="connsiteY27" fmla="*/ 1438939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203669 w 3805716"/>
              <a:gd name="connsiteY24" fmla="*/ 1979197 h 2360908"/>
              <a:gd name="connsiteX25" fmla="*/ 3361525 w 3805716"/>
              <a:gd name="connsiteY25" fmla="*/ 1840044 h 2360908"/>
              <a:gd name="connsiteX26" fmla="*/ 3535246 w 3805716"/>
              <a:gd name="connsiteY26" fmla="*/ 1464762 h 2360908"/>
              <a:gd name="connsiteX27" fmla="*/ 3709351 w 3805716"/>
              <a:gd name="connsiteY27" fmla="*/ 1438939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185148 w 3805716"/>
              <a:gd name="connsiteY24" fmla="*/ 1963751 h 2360908"/>
              <a:gd name="connsiteX25" fmla="*/ 3361525 w 3805716"/>
              <a:gd name="connsiteY25" fmla="*/ 1840044 h 2360908"/>
              <a:gd name="connsiteX26" fmla="*/ 3535246 w 3805716"/>
              <a:gd name="connsiteY26" fmla="*/ 1464762 h 2360908"/>
              <a:gd name="connsiteX27" fmla="*/ 3709351 w 3805716"/>
              <a:gd name="connsiteY27" fmla="*/ 1438939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85401 w 3805716"/>
              <a:gd name="connsiteY23" fmla="*/ 2310325 h 2360908"/>
              <a:gd name="connsiteX24" fmla="*/ 3185148 w 3805716"/>
              <a:gd name="connsiteY24" fmla="*/ 1956028 h 2360908"/>
              <a:gd name="connsiteX25" fmla="*/ 3361525 w 3805716"/>
              <a:gd name="connsiteY25" fmla="*/ 1840044 h 2360908"/>
              <a:gd name="connsiteX26" fmla="*/ 3535246 w 3805716"/>
              <a:gd name="connsiteY26" fmla="*/ 1464762 h 2360908"/>
              <a:gd name="connsiteX27" fmla="*/ 3709351 w 3805716"/>
              <a:gd name="connsiteY27" fmla="*/ 1438939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93338 w 3805716"/>
              <a:gd name="connsiteY23" fmla="*/ 2289730 h 2360908"/>
              <a:gd name="connsiteX24" fmla="*/ 3185148 w 3805716"/>
              <a:gd name="connsiteY24" fmla="*/ 1956028 h 2360908"/>
              <a:gd name="connsiteX25" fmla="*/ 3361525 w 3805716"/>
              <a:gd name="connsiteY25" fmla="*/ 1840044 h 2360908"/>
              <a:gd name="connsiteX26" fmla="*/ 3535246 w 3805716"/>
              <a:gd name="connsiteY26" fmla="*/ 1464762 h 2360908"/>
              <a:gd name="connsiteX27" fmla="*/ 3709351 w 3805716"/>
              <a:gd name="connsiteY27" fmla="*/ 1438939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93338 w 3805716"/>
              <a:gd name="connsiteY23" fmla="*/ 2289730 h 2360908"/>
              <a:gd name="connsiteX24" fmla="*/ 3185148 w 3805716"/>
              <a:gd name="connsiteY24" fmla="*/ 1956028 h 2360908"/>
              <a:gd name="connsiteX25" fmla="*/ 3361525 w 3805716"/>
              <a:gd name="connsiteY25" fmla="*/ 1840044 h 2360908"/>
              <a:gd name="connsiteX26" fmla="*/ 3535246 w 3805716"/>
              <a:gd name="connsiteY26" fmla="*/ 1464762 h 2360908"/>
              <a:gd name="connsiteX27" fmla="*/ 3709351 w 3805716"/>
              <a:gd name="connsiteY27" fmla="*/ 1438939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3201 w 3805716"/>
              <a:gd name="connsiteY22" fmla="*/ 2240279 h 2360908"/>
              <a:gd name="connsiteX23" fmla="*/ 3193338 w 3805716"/>
              <a:gd name="connsiteY23" fmla="*/ 2289730 h 2360908"/>
              <a:gd name="connsiteX24" fmla="*/ 3185148 w 3805716"/>
              <a:gd name="connsiteY24" fmla="*/ 1956028 h 2360908"/>
              <a:gd name="connsiteX25" fmla="*/ 3361525 w 3805716"/>
              <a:gd name="connsiteY25" fmla="*/ 1840044 h 2360908"/>
              <a:gd name="connsiteX26" fmla="*/ 3535246 w 3805716"/>
              <a:gd name="connsiteY26" fmla="*/ 1464762 h 2360908"/>
              <a:gd name="connsiteX27" fmla="*/ 3709351 w 3805716"/>
              <a:gd name="connsiteY27" fmla="*/ 1438939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423081 w 3805716"/>
              <a:gd name="connsiteY21" fmla="*/ 2360908 h 2360908"/>
              <a:gd name="connsiteX22" fmla="*/ 2740555 w 3805716"/>
              <a:gd name="connsiteY22" fmla="*/ 2255725 h 2360908"/>
              <a:gd name="connsiteX23" fmla="*/ 3193338 w 3805716"/>
              <a:gd name="connsiteY23" fmla="*/ 2289730 h 2360908"/>
              <a:gd name="connsiteX24" fmla="*/ 3185148 w 3805716"/>
              <a:gd name="connsiteY24" fmla="*/ 1956028 h 2360908"/>
              <a:gd name="connsiteX25" fmla="*/ 3361525 w 3805716"/>
              <a:gd name="connsiteY25" fmla="*/ 1840044 h 2360908"/>
              <a:gd name="connsiteX26" fmla="*/ 3535246 w 3805716"/>
              <a:gd name="connsiteY26" fmla="*/ 1464762 h 2360908"/>
              <a:gd name="connsiteX27" fmla="*/ 3709351 w 3805716"/>
              <a:gd name="connsiteY27" fmla="*/ 1438939 h 2360908"/>
              <a:gd name="connsiteX28" fmla="*/ 3805716 w 3805716"/>
              <a:gd name="connsiteY28" fmla="*/ 1134592 h 2360908"/>
              <a:gd name="connsiteX29" fmla="*/ 3534757 w 3805716"/>
              <a:gd name="connsiteY29" fmla="*/ 1092396 h 2360908"/>
              <a:gd name="connsiteX30" fmla="*/ 3197196 w 3805716"/>
              <a:gd name="connsiteY30" fmla="*/ 1035893 h 2360908"/>
              <a:gd name="connsiteX31" fmla="*/ 2879701 w 3805716"/>
              <a:gd name="connsiteY31" fmla="*/ 1103661 h 2360908"/>
              <a:gd name="connsiteX32" fmla="*/ 2693218 w 3805716"/>
              <a:gd name="connsiteY32" fmla="*/ 1071300 h 2360908"/>
              <a:gd name="connsiteX33" fmla="*/ 2479432 w 3805716"/>
              <a:gd name="connsiteY33"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128541 w 3805716"/>
              <a:gd name="connsiteY21" fmla="*/ 223287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03401 w 3805716"/>
              <a:gd name="connsiteY19" fmla="*/ 2113279 h 2360908"/>
              <a:gd name="connsiteX20" fmla="*/ 1920241 w 3805716"/>
              <a:gd name="connsiteY20" fmla="*/ 2148839 h 2360908"/>
              <a:gd name="connsiteX21" fmla="*/ 2125895 w 3805716"/>
              <a:gd name="connsiteY21" fmla="*/ 227406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73201 w 3805716"/>
              <a:gd name="connsiteY17" fmla="*/ 2189479 h 2360908"/>
              <a:gd name="connsiteX18" fmla="*/ 1605281 w 3805716"/>
              <a:gd name="connsiteY18" fmla="*/ 2235199 h 2360908"/>
              <a:gd name="connsiteX19" fmla="*/ 1821922 w 3805716"/>
              <a:gd name="connsiteY19" fmla="*/ 2113279 h 2360908"/>
              <a:gd name="connsiteX20" fmla="*/ 1920241 w 3805716"/>
              <a:gd name="connsiteY20" fmla="*/ 2148839 h 2360908"/>
              <a:gd name="connsiteX21" fmla="*/ 2125895 w 3805716"/>
              <a:gd name="connsiteY21" fmla="*/ 227406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52035 w 3805716"/>
              <a:gd name="connsiteY17" fmla="*/ 2186905 h 2360908"/>
              <a:gd name="connsiteX18" fmla="*/ 1605281 w 3805716"/>
              <a:gd name="connsiteY18" fmla="*/ 2235199 h 2360908"/>
              <a:gd name="connsiteX19" fmla="*/ 1821922 w 3805716"/>
              <a:gd name="connsiteY19" fmla="*/ 2113279 h 2360908"/>
              <a:gd name="connsiteX20" fmla="*/ 1920241 w 3805716"/>
              <a:gd name="connsiteY20" fmla="*/ 2148839 h 2360908"/>
              <a:gd name="connsiteX21" fmla="*/ 2125895 w 3805716"/>
              <a:gd name="connsiteY21" fmla="*/ 227406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52035 w 3805716"/>
              <a:gd name="connsiteY17" fmla="*/ 2186905 h 2360908"/>
              <a:gd name="connsiteX18" fmla="*/ 1605281 w 3805716"/>
              <a:gd name="connsiteY18" fmla="*/ 2235199 h 2360908"/>
              <a:gd name="connsiteX19" fmla="*/ 1821922 w 3805716"/>
              <a:gd name="connsiteY19" fmla="*/ 2113279 h 2360908"/>
              <a:gd name="connsiteX20" fmla="*/ 1920241 w 3805716"/>
              <a:gd name="connsiteY20" fmla="*/ 2148839 h 2360908"/>
              <a:gd name="connsiteX21" fmla="*/ 2125895 w 3805716"/>
              <a:gd name="connsiteY21" fmla="*/ 227406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5721 w 3805716"/>
              <a:gd name="connsiteY16" fmla="*/ 2296159 h 2360908"/>
              <a:gd name="connsiteX17" fmla="*/ 1452035 w 3805716"/>
              <a:gd name="connsiteY17" fmla="*/ 2186905 h 2360908"/>
              <a:gd name="connsiteX18" fmla="*/ 1605281 w 3805716"/>
              <a:gd name="connsiteY18" fmla="*/ 2235199 h 2360908"/>
              <a:gd name="connsiteX19" fmla="*/ 1821922 w 3805716"/>
              <a:gd name="connsiteY19" fmla="*/ 2113279 h 2360908"/>
              <a:gd name="connsiteX20" fmla="*/ 1920241 w 3805716"/>
              <a:gd name="connsiteY20" fmla="*/ 2148839 h 2360908"/>
              <a:gd name="connsiteX21" fmla="*/ 2125895 w 3805716"/>
              <a:gd name="connsiteY21" fmla="*/ 227406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63601 w 3805716"/>
              <a:gd name="connsiteY15" fmla="*/ 2148839 h 2360908"/>
              <a:gd name="connsiteX16" fmla="*/ 1310430 w 3805716"/>
              <a:gd name="connsiteY16" fmla="*/ 2329625 h 2360908"/>
              <a:gd name="connsiteX17" fmla="*/ 1452035 w 3805716"/>
              <a:gd name="connsiteY17" fmla="*/ 2186905 h 2360908"/>
              <a:gd name="connsiteX18" fmla="*/ 1605281 w 3805716"/>
              <a:gd name="connsiteY18" fmla="*/ 2235199 h 2360908"/>
              <a:gd name="connsiteX19" fmla="*/ 1821922 w 3805716"/>
              <a:gd name="connsiteY19" fmla="*/ 2113279 h 2360908"/>
              <a:gd name="connsiteX20" fmla="*/ 1920241 w 3805716"/>
              <a:gd name="connsiteY20" fmla="*/ 2148839 h 2360908"/>
              <a:gd name="connsiteX21" fmla="*/ 2125895 w 3805716"/>
              <a:gd name="connsiteY21" fmla="*/ 227406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31521 w 3805716"/>
              <a:gd name="connsiteY14" fmla="*/ 1889759 h 2360908"/>
              <a:gd name="connsiteX15" fmla="*/ 826559 w 3805716"/>
              <a:gd name="connsiteY15" fmla="*/ 2130819 h 2360908"/>
              <a:gd name="connsiteX16" fmla="*/ 1310430 w 3805716"/>
              <a:gd name="connsiteY16" fmla="*/ 2329625 h 2360908"/>
              <a:gd name="connsiteX17" fmla="*/ 1452035 w 3805716"/>
              <a:gd name="connsiteY17" fmla="*/ 2186905 h 2360908"/>
              <a:gd name="connsiteX18" fmla="*/ 1605281 w 3805716"/>
              <a:gd name="connsiteY18" fmla="*/ 2235199 h 2360908"/>
              <a:gd name="connsiteX19" fmla="*/ 1821922 w 3805716"/>
              <a:gd name="connsiteY19" fmla="*/ 2113279 h 2360908"/>
              <a:gd name="connsiteX20" fmla="*/ 1920241 w 3805716"/>
              <a:gd name="connsiteY20" fmla="*/ 2148839 h 2360908"/>
              <a:gd name="connsiteX21" fmla="*/ 2125895 w 3805716"/>
              <a:gd name="connsiteY21" fmla="*/ 227406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45441 w 3805716"/>
              <a:gd name="connsiteY13" fmla="*/ 1711959 h 2360908"/>
              <a:gd name="connsiteX14" fmla="*/ 715646 w 3805716"/>
              <a:gd name="connsiteY14" fmla="*/ 1892334 h 2360908"/>
              <a:gd name="connsiteX15" fmla="*/ 826559 w 3805716"/>
              <a:gd name="connsiteY15" fmla="*/ 2130819 h 2360908"/>
              <a:gd name="connsiteX16" fmla="*/ 1310430 w 3805716"/>
              <a:gd name="connsiteY16" fmla="*/ 2329625 h 2360908"/>
              <a:gd name="connsiteX17" fmla="*/ 1452035 w 3805716"/>
              <a:gd name="connsiteY17" fmla="*/ 2186905 h 2360908"/>
              <a:gd name="connsiteX18" fmla="*/ 1605281 w 3805716"/>
              <a:gd name="connsiteY18" fmla="*/ 2235199 h 2360908"/>
              <a:gd name="connsiteX19" fmla="*/ 1821922 w 3805716"/>
              <a:gd name="connsiteY19" fmla="*/ 2113279 h 2360908"/>
              <a:gd name="connsiteX20" fmla="*/ 1920241 w 3805716"/>
              <a:gd name="connsiteY20" fmla="*/ 2148839 h 2360908"/>
              <a:gd name="connsiteX21" fmla="*/ 2125895 w 3805716"/>
              <a:gd name="connsiteY21" fmla="*/ 227406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41567 w 3805716"/>
              <a:gd name="connsiteY12" fmla="*/ 1225048 h 2360908"/>
              <a:gd name="connsiteX13" fmla="*/ 321629 w 3805716"/>
              <a:gd name="connsiteY13" fmla="*/ 1722256 h 2360908"/>
              <a:gd name="connsiteX14" fmla="*/ 715646 w 3805716"/>
              <a:gd name="connsiteY14" fmla="*/ 1892334 h 2360908"/>
              <a:gd name="connsiteX15" fmla="*/ 826559 w 3805716"/>
              <a:gd name="connsiteY15" fmla="*/ 2130819 h 2360908"/>
              <a:gd name="connsiteX16" fmla="*/ 1310430 w 3805716"/>
              <a:gd name="connsiteY16" fmla="*/ 2329625 h 2360908"/>
              <a:gd name="connsiteX17" fmla="*/ 1452035 w 3805716"/>
              <a:gd name="connsiteY17" fmla="*/ 2186905 h 2360908"/>
              <a:gd name="connsiteX18" fmla="*/ 1605281 w 3805716"/>
              <a:gd name="connsiteY18" fmla="*/ 2235199 h 2360908"/>
              <a:gd name="connsiteX19" fmla="*/ 1821922 w 3805716"/>
              <a:gd name="connsiteY19" fmla="*/ 2113279 h 2360908"/>
              <a:gd name="connsiteX20" fmla="*/ 1920241 w 3805716"/>
              <a:gd name="connsiteY20" fmla="*/ 2148839 h 2360908"/>
              <a:gd name="connsiteX21" fmla="*/ 2125895 w 3805716"/>
              <a:gd name="connsiteY21" fmla="*/ 227406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33629 w 3805716"/>
              <a:gd name="connsiteY12" fmla="*/ 1217325 h 2360908"/>
              <a:gd name="connsiteX13" fmla="*/ 321629 w 3805716"/>
              <a:gd name="connsiteY13" fmla="*/ 1722256 h 2360908"/>
              <a:gd name="connsiteX14" fmla="*/ 715646 w 3805716"/>
              <a:gd name="connsiteY14" fmla="*/ 1892334 h 2360908"/>
              <a:gd name="connsiteX15" fmla="*/ 826559 w 3805716"/>
              <a:gd name="connsiteY15" fmla="*/ 2130819 h 2360908"/>
              <a:gd name="connsiteX16" fmla="*/ 1310430 w 3805716"/>
              <a:gd name="connsiteY16" fmla="*/ 2329625 h 2360908"/>
              <a:gd name="connsiteX17" fmla="*/ 1452035 w 3805716"/>
              <a:gd name="connsiteY17" fmla="*/ 2186905 h 2360908"/>
              <a:gd name="connsiteX18" fmla="*/ 1605281 w 3805716"/>
              <a:gd name="connsiteY18" fmla="*/ 2235199 h 2360908"/>
              <a:gd name="connsiteX19" fmla="*/ 1821922 w 3805716"/>
              <a:gd name="connsiteY19" fmla="*/ 2113279 h 2360908"/>
              <a:gd name="connsiteX20" fmla="*/ 1920241 w 3805716"/>
              <a:gd name="connsiteY20" fmla="*/ 2148839 h 2360908"/>
              <a:gd name="connsiteX21" fmla="*/ 2125895 w 3805716"/>
              <a:gd name="connsiteY21" fmla="*/ 227406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233629 w 3805716"/>
              <a:gd name="connsiteY12" fmla="*/ 1217325 h 2360908"/>
              <a:gd name="connsiteX13" fmla="*/ 321629 w 3805716"/>
              <a:gd name="connsiteY13" fmla="*/ 1722256 h 2360908"/>
              <a:gd name="connsiteX14" fmla="*/ 715646 w 3805716"/>
              <a:gd name="connsiteY14" fmla="*/ 1892334 h 2360908"/>
              <a:gd name="connsiteX15" fmla="*/ 826559 w 3805716"/>
              <a:gd name="connsiteY15" fmla="*/ 2130819 h 2360908"/>
              <a:gd name="connsiteX16" fmla="*/ 1310430 w 3805716"/>
              <a:gd name="connsiteY16" fmla="*/ 2329625 h 2360908"/>
              <a:gd name="connsiteX17" fmla="*/ 1452035 w 3805716"/>
              <a:gd name="connsiteY17" fmla="*/ 2186905 h 2360908"/>
              <a:gd name="connsiteX18" fmla="*/ 1605281 w 3805716"/>
              <a:gd name="connsiteY18" fmla="*/ 2235199 h 2360908"/>
              <a:gd name="connsiteX19" fmla="*/ 1821922 w 3805716"/>
              <a:gd name="connsiteY19" fmla="*/ 2113279 h 2360908"/>
              <a:gd name="connsiteX20" fmla="*/ 1920241 w 3805716"/>
              <a:gd name="connsiteY20" fmla="*/ 2148839 h 2360908"/>
              <a:gd name="connsiteX21" fmla="*/ 2125895 w 3805716"/>
              <a:gd name="connsiteY21" fmla="*/ 2274067 h 2360908"/>
              <a:gd name="connsiteX22" fmla="*/ 2423081 w 3805716"/>
              <a:gd name="connsiteY22" fmla="*/ 2360908 h 2360908"/>
              <a:gd name="connsiteX23" fmla="*/ 2740555 w 3805716"/>
              <a:gd name="connsiteY23" fmla="*/ 2255725 h 2360908"/>
              <a:gd name="connsiteX24" fmla="*/ 3193338 w 3805716"/>
              <a:gd name="connsiteY24" fmla="*/ 2289730 h 2360908"/>
              <a:gd name="connsiteX25" fmla="*/ 3185148 w 3805716"/>
              <a:gd name="connsiteY25" fmla="*/ 1956028 h 2360908"/>
              <a:gd name="connsiteX26" fmla="*/ 3361525 w 3805716"/>
              <a:gd name="connsiteY26" fmla="*/ 1840044 h 2360908"/>
              <a:gd name="connsiteX27" fmla="*/ 3535246 w 3805716"/>
              <a:gd name="connsiteY27" fmla="*/ 1464762 h 2360908"/>
              <a:gd name="connsiteX28" fmla="*/ 3709351 w 3805716"/>
              <a:gd name="connsiteY28" fmla="*/ 1438939 h 2360908"/>
              <a:gd name="connsiteX29" fmla="*/ 3805716 w 3805716"/>
              <a:gd name="connsiteY29" fmla="*/ 1134592 h 2360908"/>
              <a:gd name="connsiteX30" fmla="*/ 3534757 w 3805716"/>
              <a:gd name="connsiteY30" fmla="*/ 1092396 h 2360908"/>
              <a:gd name="connsiteX31" fmla="*/ 3197196 w 3805716"/>
              <a:gd name="connsiteY31" fmla="*/ 1035893 h 2360908"/>
              <a:gd name="connsiteX32" fmla="*/ 2879701 w 3805716"/>
              <a:gd name="connsiteY32" fmla="*/ 1103661 h 2360908"/>
              <a:gd name="connsiteX33" fmla="*/ 2693218 w 3805716"/>
              <a:gd name="connsiteY33" fmla="*/ 1071300 h 2360908"/>
              <a:gd name="connsiteX34" fmla="*/ 2479432 w 3805716"/>
              <a:gd name="connsiteY34" fmla="*/ 702137 h 2360908"/>
              <a:gd name="connsiteX0" fmla="*/ 2486898 w 3813182"/>
              <a:gd name="connsiteY0" fmla="*/ 702137 h 2360908"/>
              <a:gd name="connsiteX1" fmla="*/ 2208066 w 3813182"/>
              <a:gd name="connsiteY1" fmla="*/ 683797 h 2360908"/>
              <a:gd name="connsiteX2" fmla="*/ 2034884 w 3813182"/>
              <a:gd name="connsiteY2" fmla="*/ 655626 h 2360908"/>
              <a:gd name="connsiteX3" fmla="*/ 1912469 w 3813182"/>
              <a:gd name="connsiteY3" fmla="*/ 558799 h 2360908"/>
              <a:gd name="connsiteX4" fmla="*/ 1786426 w 3813182"/>
              <a:gd name="connsiteY4" fmla="*/ 385924 h 2360908"/>
              <a:gd name="connsiteX5" fmla="*/ 1739749 w 3813182"/>
              <a:gd name="connsiteY5" fmla="*/ 96518 h 2360908"/>
              <a:gd name="connsiteX6" fmla="*/ 1355549 w 3813182"/>
              <a:gd name="connsiteY6" fmla="*/ 152706 h 2360908"/>
              <a:gd name="connsiteX7" fmla="*/ 1196189 w 3813182"/>
              <a:gd name="connsiteY7" fmla="*/ 0 h 2360908"/>
              <a:gd name="connsiteX8" fmla="*/ 637389 w 3813182"/>
              <a:gd name="connsiteY8" fmla="*/ 365760 h 2360908"/>
              <a:gd name="connsiteX9" fmla="*/ 474829 w 3813182"/>
              <a:gd name="connsiteY9" fmla="*/ 355600 h 2360908"/>
              <a:gd name="connsiteX10" fmla="*/ 403709 w 3813182"/>
              <a:gd name="connsiteY10" fmla="*/ 492760 h 2360908"/>
              <a:gd name="connsiteX11" fmla="*/ 7466 w 3813182"/>
              <a:gd name="connsiteY11" fmla="*/ 838200 h 2360908"/>
              <a:gd name="connsiteX12" fmla="*/ 151630 w 3813182"/>
              <a:gd name="connsiteY12" fmla="*/ 1082151 h 2360908"/>
              <a:gd name="connsiteX13" fmla="*/ 241095 w 3813182"/>
              <a:gd name="connsiteY13" fmla="*/ 1217325 h 2360908"/>
              <a:gd name="connsiteX14" fmla="*/ 329095 w 3813182"/>
              <a:gd name="connsiteY14" fmla="*/ 1722256 h 2360908"/>
              <a:gd name="connsiteX15" fmla="*/ 723112 w 3813182"/>
              <a:gd name="connsiteY15" fmla="*/ 1892334 h 2360908"/>
              <a:gd name="connsiteX16" fmla="*/ 834025 w 3813182"/>
              <a:gd name="connsiteY16" fmla="*/ 2130819 h 2360908"/>
              <a:gd name="connsiteX17" fmla="*/ 1317896 w 3813182"/>
              <a:gd name="connsiteY17" fmla="*/ 2329625 h 2360908"/>
              <a:gd name="connsiteX18" fmla="*/ 1459501 w 3813182"/>
              <a:gd name="connsiteY18" fmla="*/ 2186905 h 2360908"/>
              <a:gd name="connsiteX19" fmla="*/ 1612747 w 3813182"/>
              <a:gd name="connsiteY19" fmla="*/ 2235199 h 2360908"/>
              <a:gd name="connsiteX20" fmla="*/ 1829388 w 3813182"/>
              <a:gd name="connsiteY20" fmla="*/ 2113279 h 2360908"/>
              <a:gd name="connsiteX21" fmla="*/ 1927707 w 3813182"/>
              <a:gd name="connsiteY21" fmla="*/ 2148839 h 2360908"/>
              <a:gd name="connsiteX22" fmla="*/ 2133361 w 3813182"/>
              <a:gd name="connsiteY22" fmla="*/ 2274067 h 2360908"/>
              <a:gd name="connsiteX23" fmla="*/ 2430547 w 3813182"/>
              <a:gd name="connsiteY23" fmla="*/ 2360908 h 2360908"/>
              <a:gd name="connsiteX24" fmla="*/ 2748021 w 3813182"/>
              <a:gd name="connsiteY24" fmla="*/ 2255725 h 2360908"/>
              <a:gd name="connsiteX25" fmla="*/ 3200804 w 3813182"/>
              <a:gd name="connsiteY25" fmla="*/ 2289730 h 2360908"/>
              <a:gd name="connsiteX26" fmla="*/ 3192614 w 3813182"/>
              <a:gd name="connsiteY26" fmla="*/ 1956028 h 2360908"/>
              <a:gd name="connsiteX27" fmla="*/ 3368991 w 3813182"/>
              <a:gd name="connsiteY27" fmla="*/ 1840044 h 2360908"/>
              <a:gd name="connsiteX28" fmla="*/ 3542712 w 3813182"/>
              <a:gd name="connsiteY28" fmla="*/ 1464762 h 2360908"/>
              <a:gd name="connsiteX29" fmla="*/ 3716817 w 3813182"/>
              <a:gd name="connsiteY29" fmla="*/ 1438939 h 2360908"/>
              <a:gd name="connsiteX30" fmla="*/ 3813182 w 3813182"/>
              <a:gd name="connsiteY30" fmla="*/ 1134592 h 2360908"/>
              <a:gd name="connsiteX31" fmla="*/ 3542223 w 3813182"/>
              <a:gd name="connsiteY31" fmla="*/ 1092396 h 2360908"/>
              <a:gd name="connsiteX32" fmla="*/ 3204662 w 3813182"/>
              <a:gd name="connsiteY32" fmla="*/ 1035893 h 2360908"/>
              <a:gd name="connsiteX33" fmla="*/ 2887167 w 3813182"/>
              <a:gd name="connsiteY33" fmla="*/ 1103661 h 2360908"/>
              <a:gd name="connsiteX34" fmla="*/ 2700684 w 3813182"/>
              <a:gd name="connsiteY34" fmla="*/ 1071300 h 2360908"/>
              <a:gd name="connsiteX35" fmla="*/ 2486898 w 3813182"/>
              <a:gd name="connsiteY35" fmla="*/ 702137 h 2360908"/>
              <a:gd name="connsiteX0" fmla="*/ 2490211 w 3816495"/>
              <a:gd name="connsiteY0" fmla="*/ 702137 h 2360908"/>
              <a:gd name="connsiteX1" fmla="*/ 2211379 w 3816495"/>
              <a:gd name="connsiteY1" fmla="*/ 683797 h 2360908"/>
              <a:gd name="connsiteX2" fmla="*/ 2038197 w 3816495"/>
              <a:gd name="connsiteY2" fmla="*/ 655626 h 2360908"/>
              <a:gd name="connsiteX3" fmla="*/ 1915782 w 3816495"/>
              <a:gd name="connsiteY3" fmla="*/ 558799 h 2360908"/>
              <a:gd name="connsiteX4" fmla="*/ 1789739 w 3816495"/>
              <a:gd name="connsiteY4" fmla="*/ 385924 h 2360908"/>
              <a:gd name="connsiteX5" fmla="*/ 1743062 w 3816495"/>
              <a:gd name="connsiteY5" fmla="*/ 96518 h 2360908"/>
              <a:gd name="connsiteX6" fmla="*/ 1358862 w 3816495"/>
              <a:gd name="connsiteY6" fmla="*/ 152706 h 2360908"/>
              <a:gd name="connsiteX7" fmla="*/ 1199502 w 3816495"/>
              <a:gd name="connsiteY7" fmla="*/ 0 h 2360908"/>
              <a:gd name="connsiteX8" fmla="*/ 640702 w 3816495"/>
              <a:gd name="connsiteY8" fmla="*/ 365760 h 2360908"/>
              <a:gd name="connsiteX9" fmla="*/ 478142 w 3816495"/>
              <a:gd name="connsiteY9" fmla="*/ 355600 h 2360908"/>
              <a:gd name="connsiteX10" fmla="*/ 407022 w 3816495"/>
              <a:gd name="connsiteY10" fmla="*/ 492760 h 2360908"/>
              <a:gd name="connsiteX11" fmla="*/ 10779 w 3816495"/>
              <a:gd name="connsiteY11" fmla="*/ 838200 h 2360908"/>
              <a:gd name="connsiteX12" fmla="*/ 99380 w 3816495"/>
              <a:gd name="connsiteY12" fmla="*/ 1113043 h 2360908"/>
              <a:gd name="connsiteX13" fmla="*/ 244408 w 3816495"/>
              <a:gd name="connsiteY13" fmla="*/ 1217325 h 2360908"/>
              <a:gd name="connsiteX14" fmla="*/ 332408 w 3816495"/>
              <a:gd name="connsiteY14" fmla="*/ 1722256 h 2360908"/>
              <a:gd name="connsiteX15" fmla="*/ 726425 w 3816495"/>
              <a:gd name="connsiteY15" fmla="*/ 1892334 h 2360908"/>
              <a:gd name="connsiteX16" fmla="*/ 837338 w 3816495"/>
              <a:gd name="connsiteY16" fmla="*/ 2130819 h 2360908"/>
              <a:gd name="connsiteX17" fmla="*/ 1321209 w 3816495"/>
              <a:gd name="connsiteY17" fmla="*/ 2329625 h 2360908"/>
              <a:gd name="connsiteX18" fmla="*/ 1462814 w 3816495"/>
              <a:gd name="connsiteY18" fmla="*/ 2186905 h 2360908"/>
              <a:gd name="connsiteX19" fmla="*/ 1616060 w 3816495"/>
              <a:gd name="connsiteY19" fmla="*/ 2235199 h 2360908"/>
              <a:gd name="connsiteX20" fmla="*/ 1832701 w 3816495"/>
              <a:gd name="connsiteY20" fmla="*/ 2113279 h 2360908"/>
              <a:gd name="connsiteX21" fmla="*/ 1931020 w 3816495"/>
              <a:gd name="connsiteY21" fmla="*/ 2148839 h 2360908"/>
              <a:gd name="connsiteX22" fmla="*/ 2136674 w 3816495"/>
              <a:gd name="connsiteY22" fmla="*/ 2274067 h 2360908"/>
              <a:gd name="connsiteX23" fmla="*/ 2433860 w 3816495"/>
              <a:gd name="connsiteY23" fmla="*/ 2360908 h 2360908"/>
              <a:gd name="connsiteX24" fmla="*/ 2751334 w 3816495"/>
              <a:gd name="connsiteY24" fmla="*/ 2255725 h 2360908"/>
              <a:gd name="connsiteX25" fmla="*/ 3204117 w 3816495"/>
              <a:gd name="connsiteY25" fmla="*/ 2289730 h 2360908"/>
              <a:gd name="connsiteX26" fmla="*/ 3195927 w 3816495"/>
              <a:gd name="connsiteY26" fmla="*/ 1956028 h 2360908"/>
              <a:gd name="connsiteX27" fmla="*/ 3372304 w 3816495"/>
              <a:gd name="connsiteY27" fmla="*/ 1840044 h 2360908"/>
              <a:gd name="connsiteX28" fmla="*/ 3546025 w 3816495"/>
              <a:gd name="connsiteY28" fmla="*/ 1464762 h 2360908"/>
              <a:gd name="connsiteX29" fmla="*/ 3720130 w 3816495"/>
              <a:gd name="connsiteY29" fmla="*/ 1438939 h 2360908"/>
              <a:gd name="connsiteX30" fmla="*/ 3816495 w 3816495"/>
              <a:gd name="connsiteY30" fmla="*/ 1134592 h 2360908"/>
              <a:gd name="connsiteX31" fmla="*/ 3545536 w 3816495"/>
              <a:gd name="connsiteY31" fmla="*/ 1092396 h 2360908"/>
              <a:gd name="connsiteX32" fmla="*/ 3207975 w 3816495"/>
              <a:gd name="connsiteY32" fmla="*/ 1035893 h 2360908"/>
              <a:gd name="connsiteX33" fmla="*/ 2890480 w 3816495"/>
              <a:gd name="connsiteY33" fmla="*/ 1103661 h 2360908"/>
              <a:gd name="connsiteX34" fmla="*/ 2703997 w 3816495"/>
              <a:gd name="connsiteY34" fmla="*/ 1071300 h 2360908"/>
              <a:gd name="connsiteX35" fmla="*/ 2490211 w 3816495"/>
              <a:gd name="connsiteY35" fmla="*/ 702137 h 2360908"/>
              <a:gd name="connsiteX0" fmla="*/ 2490211 w 3816495"/>
              <a:gd name="connsiteY0" fmla="*/ 702137 h 2360908"/>
              <a:gd name="connsiteX1" fmla="*/ 2211379 w 3816495"/>
              <a:gd name="connsiteY1" fmla="*/ 683797 h 2360908"/>
              <a:gd name="connsiteX2" fmla="*/ 2038197 w 3816495"/>
              <a:gd name="connsiteY2" fmla="*/ 655626 h 2360908"/>
              <a:gd name="connsiteX3" fmla="*/ 1915782 w 3816495"/>
              <a:gd name="connsiteY3" fmla="*/ 558799 h 2360908"/>
              <a:gd name="connsiteX4" fmla="*/ 1789739 w 3816495"/>
              <a:gd name="connsiteY4" fmla="*/ 385924 h 2360908"/>
              <a:gd name="connsiteX5" fmla="*/ 1743062 w 3816495"/>
              <a:gd name="connsiteY5" fmla="*/ 96518 h 2360908"/>
              <a:gd name="connsiteX6" fmla="*/ 1358862 w 3816495"/>
              <a:gd name="connsiteY6" fmla="*/ 152706 h 2360908"/>
              <a:gd name="connsiteX7" fmla="*/ 1199502 w 3816495"/>
              <a:gd name="connsiteY7" fmla="*/ 0 h 2360908"/>
              <a:gd name="connsiteX8" fmla="*/ 640702 w 3816495"/>
              <a:gd name="connsiteY8" fmla="*/ 365760 h 2360908"/>
              <a:gd name="connsiteX9" fmla="*/ 478142 w 3816495"/>
              <a:gd name="connsiteY9" fmla="*/ 355600 h 2360908"/>
              <a:gd name="connsiteX10" fmla="*/ 407022 w 3816495"/>
              <a:gd name="connsiteY10" fmla="*/ 492760 h 2360908"/>
              <a:gd name="connsiteX11" fmla="*/ 10779 w 3816495"/>
              <a:gd name="connsiteY11" fmla="*/ 838200 h 2360908"/>
              <a:gd name="connsiteX12" fmla="*/ 99380 w 3816495"/>
              <a:gd name="connsiteY12" fmla="*/ 1113043 h 2360908"/>
              <a:gd name="connsiteX13" fmla="*/ 244408 w 3816495"/>
              <a:gd name="connsiteY13" fmla="*/ 1217325 h 2360908"/>
              <a:gd name="connsiteX14" fmla="*/ 332408 w 3816495"/>
              <a:gd name="connsiteY14" fmla="*/ 1722256 h 2360908"/>
              <a:gd name="connsiteX15" fmla="*/ 726425 w 3816495"/>
              <a:gd name="connsiteY15" fmla="*/ 1892334 h 2360908"/>
              <a:gd name="connsiteX16" fmla="*/ 837338 w 3816495"/>
              <a:gd name="connsiteY16" fmla="*/ 2130819 h 2360908"/>
              <a:gd name="connsiteX17" fmla="*/ 1321209 w 3816495"/>
              <a:gd name="connsiteY17" fmla="*/ 2329625 h 2360908"/>
              <a:gd name="connsiteX18" fmla="*/ 1462814 w 3816495"/>
              <a:gd name="connsiteY18" fmla="*/ 2186905 h 2360908"/>
              <a:gd name="connsiteX19" fmla="*/ 1616060 w 3816495"/>
              <a:gd name="connsiteY19" fmla="*/ 2235199 h 2360908"/>
              <a:gd name="connsiteX20" fmla="*/ 1832701 w 3816495"/>
              <a:gd name="connsiteY20" fmla="*/ 2113279 h 2360908"/>
              <a:gd name="connsiteX21" fmla="*/ 1931020 w 3816495"/>
              <a:gd name="connsiteY21" fmla="*/ 2148839 h 2360908"/>
              <a:gd name="connsiteX22" fmla="*/ 2136674 w 3816495"/>
              <a:gd name="connsiteY22" fmla="*/ 2274067 h 2360908"/>
              <a:gd name="connsiteX23" fmla="*/ 2433860 w 3816495"/>
              <a:gd name="connsiteY23" fmla="*/ 2360908 h 2360908"/>
              <a:gd name="connsiteX24" fmla="*/ 2751334 w 3816495"/>
              <a:gd name="connsiteY24" fmla="*/ 2255725 h 2360908"/>
              <a:gd name="connsiteX25" fmla="*/ 3204117 w 3816495"/>
              <a:gd name="connsiteY25" fmla="*/ 2289730 h 2360908"/>
              <a:gd name="connsiteX26" fmla="*/ 3195927 w 3816495"/>
              <a:gd name="connsiteY26" fmla="*/ 1956028 h 2360908"/>
              <a:gd name="connsiteX27" fmla="*/ 3372304 w 3816495"/>
              <a:gd name="connsiteY27" fmla="*/ 1840044 h 2360908"/>
              <a:gd name="connsiteX28" fmla="*/ 3546025 w 3816495"/>
              <a:gd name="connsiteY28" fmla="*/ 1464762 h 2360908"/>
              <a:gd name="connsiteX29" fmla="*/ 3720130 w 3816495"/>
              <a:gd name="connsiteY29" fmla="*/ 1438939 h 2360908"/>
              <a:gd name="connsiteX30" fmla="*/ 3816495 w 3816495"/>
              <a:gd name="connsiteY30" fmla="*/ 1134592 h 2360908"/>
              <a:gd name="connsiteX31" fmla="*/ 3545536 w 3816495"/>
              <a:gd name="connsiteY31" fmla="*/ 1092396 h 2360908"/>
              <a:gd name="connsiteX32" fmla="*/ 3207975 w 3816495"/>
              <a:gd name="connsiteY32" fmla="*/ 1035893 h 2360908"/>
              <a:gd name="connsiteX33" fmla="*/ 2890480 w 3816495"/>
              <a:gd name="connsiteY33" fmla="*/ 1103661 h 2360908"/>
              <a:gd name="connsiteX34" fmla="*/ 2703997 w 3816495"/>
              <a:gd name="connsiteY34" fmla="*/ 1071300 h 2360908"/>
              <a:gd name="connsiteX35" fmla="*/ 2490211 w 3816495"/>
              <a:gd name="connsiteY35" fmla="*/ 702137 h 2360908"/>
              <a:gd name="connsiteX0" fmla="*/ 2490211 w 3816495"/>
              <a:gd name="connsiteY0" fmla="*/ 702137 h 2360908"/>
              <a:gd name="connsiteX1" fmla="*/ 2211379 w 3816495"/>
              <a:gd name="connsiteY1" fmla="*/ 683797 h 2360908"/>
              <a:gd name="connsiteX2" fmla="*/ 2038197 w 3816495"/>
              <a:gd name="connsiteY2" fmla="*/ 655626 h 2360908"/>
              <a:gd name="connsiteX3" fmla="*/ 1915782 w 3816495"/>
              <a:gd name="connsiteY3" fmla="*/ 558799 h 2360908"/>
              <a:gd name="connsiteX4" fmla="*/ 1789739 w 3816495"/>
              <a:gd name="connsiteY4" fmla="*/ 385924 h 2360908"/>
              <a:gd name="connsiteX5" fmla="*/ 1743062 w 3816495"/>
              <a:gd name="connsiteY5" fmla="*/ 96518 h 2360908"/>
              <a:gd name="connsiteX6" fmla="*/ 1358862 w 3816495"/>
              <a:gd name="connsiteY6" fmla="*/ 152706 h 2360908"/>
              <a:gd name="connsiteX7" fmla="*/ 1199502 w 3816495"/>
              <a:gd name="connsiteY7" fmla="*/ 0 h 2360908"/>
              <a:gd name="connsiteX8" fmla="*/ 640702 w 3816495"/>
              <a:gd name="connsiteY8" fmla="*/ 365760 h 2360908"/>
              <a:gd name="connsiteX9" fmla="*/ 478142 w 3816495"/>
              <a:gd name="connsiteY9" fmla="*/ 355600 h 2360908"/>
              <a:gd name="connsiteX10" fmla="*/ 407022 w 3816495"/>
              <a:gd name="connsiteY10" fmla="*/ 492760 h 2360908"/>
              <a:gd name="connsiteX11" fmla="*/ 10779 w 3816495"/>
              <a:gd name="connsiteY11" fmla="*/ 838200 h 2360908"/>
              <a:gd name="connsiteX12" fmla="*/ 99380 w 3816495"/>
              <a:gd name="connsiteY12" fmla="*/ 1113043 h 2360908"/>
              <a:gd name="connsiteX13" fmla="*/ 244408 w 3816495"/>
              <a:gd name="connsiteY13" fmla="*/ 1217325 h 2360908"/>
              <a:gd name="connsiteX14" fmla="*/ 332408 w 3816495"/>
              <a:gd name="connsiteY14" fmla="*/ 1722256 h 2360908"/>
              <a:gd name="connsiteX15" fmla="*/ 726425 w 3816495"/>
              <a:gd name="connsiteY15" fmla="*/ 1892334 h 2360908"/>
              <a:gd name="connsiteX16" fmla="*/ 837338 w 3816495"/>
              <a:gd name="connsiteY16" fmla="*/ 2130819 h 2360908"/>
              <a:gd name="connsiteX17" fmla="*/ 1321209 w 3816495"/>
              <a:gd name="connsiteY17" fmla="*/ 2329625 h 2360908"/>
              <a:gd name="connsiteX18" fmla="*/ 1462814 w 3816495"/>
              <a:gd name="connsiteY18" fmla="*/ 2186905 h 2360908"/>
              <a:gd name="connsiteX19" fmla="*/ 1616060 w 3816495"/>
              <a:gd name="connsiteY19" fmla="*/ 2235199 h 2360908"/>
              <a:gd name="connsiteX20" fmla="*/ 1832701 w 3816495"/>
              <a:gd name="connsiteY20" fmla="*/ 2113279 h 2360908"/>
              <a:gd name="connsiteX21" fmla="*/ 1931020 w 3816495"/>
              <a:gd name="connsiteY21" fmla="*/ 2148839 h 2360908"/>
              <a:gd name="connsiteX22" fmla="*/ 2136674 w 3816495"/>
              <a:gd name="connsiteY22" fmla="*/ 2274067 h 2360908"/>
              <a:gd name="connsiteX23" fmla="*/ 2433860 w 3816495"/>
              <a:gd name="connsiteY23" fmla="*/ 2360908 h 2360908"/>
              <a:gd name="connsiteX24" fmla="*/ 2751334 w 3816495"/>
              <a:gd name="connsiteY24" fmla="*/ 2255725 h 2360908"/>
              <a:gd name="connsiteX25" fmla="*/ 3204117 w 3816495"/>
              <a:gd name="connsiteY25" fmla="*/ 2289730 h 2360908"/>
              <a:gd name="connsiteX26" fmla="*/ 3195927 w 3816495"/>
              <a:gd name="connsiteY26" fmla="*/ 1956028 h 2360908"/>
              <a:gd name="connsiteX27" fmla="*/ 3372304 w 3816495"/>
              <a:gd name="connsiteY27" fmla="*/ 1840044 h 2360908"/>
              <a:gd name="connsiteX28" fmla="*/ 3546025 w 3816495"/>
              <a:gd name="connsiteY28" fmla="*/ 1464762 h 2360908"/>
              <a:gd name="connsiteX29" fmla="*/ 3720130 w 3816495"/>
              <a:gd name="connsiteY29" fmla="*/ 1438939 h 2360908"/>
              <a:gd name="connsiteX30" fmla="*/ 3816495 w 3816495"/>
              <a:gd name="connsiteY30" fmla="*/ 1134592 h 2360908"/>
              <a:gd name="connsiteX31" fmla="*/ 3545536 w 3816495"/>
              <a:gd name="connsiteY31" fmla="*/ 1092396 h 2360908"/>
              <a:gd name="connsiteX32" fmla="*/ 3207975 w 3816495"/>
              <a:gd name="connsiteY32" fmla="*/ 1035893 h 2360908"/>
              <a:gd name="connsiteX33" fmla="*/ 2890480 w 3816495"/>
              <a:gd name="connsiteY33" fmla="*/ 1103661 h 2360908"/>
              <a:gd name="connsiteX34" fmla="*/ 2703997 w 3816495"/>
              <a:gd name="connsiteY34" fmla="*/ 1071300 h 2360908"/>
              <a:gd name="connsiteX35" fmla="*/ 2490211 w 3816495"/>
              <a:gd name="connsiteY35" fmla="*/ 702137 h 2360908"/>
              <a:gd name="connsiteX0" fmla="*/ 2490211 w 3816495"/>
              <a:gd name="connsiteY0" fmla="*/ 702137 h 2360908"/>
              <a:gd name="connsiteX1" fmla="*/ 2211379 w 3816495"/>
              <a:gd name="connsiteY1" fmla="*/ 683797 h 2360908"/>
              <a:gd name="connsiteX2" fmla="*/ 2038197 w 3816495"/>
              <a:gd name="connsiteY2" fmla="*/ 655626 h 2360908"/>
              <a:gd name="connsiteX3" fmla="*/ 1915782 w 3816495"/>
              <a:gd name="connsiteY3" fmla="*/ 558799 h 2360908"/>
              <a:gd name="connsiteX4" fmla="*/ 1789739 w 3816495"/>
              <a:gd name="connsiteY4" fmla="*/ 385924 h 2360908"/>
              <a:gd name="connsiteX5" fmla="*/ 1743062 w 3816495"/>
              <a:gd name="connsiteY5" fmla="*/ 96518 h 2360908"/>
              <a:gd name="connsiteX6" fmla="*/ 1358862 w 3816495"/>
              <a:gd name="connsiteY6" fmla="*/ 152706 h 2360908"/>
              <a:gd name="connsiteX7" fmla="*/ 1199502 w 3816495"/>
              <a:gd name="connsiteY7" fmla="*/ 0 h 2360908"/>
              <a:gd name="connsiteX8" fmla="*/ 640702 w 3816495"/>
              <a:gd name="connsiteY8" fmla="*/ 365760 h 2360908"/>
              <a:gd name="connsiteX9" fmla="*/ 478142 w 3816495"/>
              <a:gd name="connsiteY9" fmla="*/ 355600 h 2360908"/>
              <a:gd name="connsiteX10" fmla="*/ 407022 w 3816495"/>
              <a:gd name="connsiteY10" fmla="*/ 492760 h 2360908"/>
              <a:gd name="connsiteX11" fmla="*/ 10779 w 3816495"/>
              <a:gd name="connsiteY11" fmla="*/ 838200 h 2360908"/>
              <a:gd name="connsiteX12" fmla="*/ 99380 w 3816495"/>
              <a:gd name="connsiteY12" fmla="*/ 1113043 h 2360908"/>
              <a:gd name="connsiteX13" fmla="*/ 244408 w 3816495"/>
              <a:gd name="connsiteY13" fmla="*/ 1217325 h 2360908"/>
              <a:gd name="connsiteX14" fmla="*/ 332408 w 3816495"/>
              <a:gd name="connsiteY14" fmla="*/ 1722256 h 2360908"/>
              <a:gd name="connsiteX15" fmla="*/ 726425 w 3816495"/>
              <a:gd name="connsiteY15" fmla="*/ 1892334 h 2360908"/>
              <a:gd name="connsiteX16" fmla="*/ 837338 w 3816495"/>
              <a:gd name="connsiteY16" fmla="*/ 2130819 h 2360908"/>
              <a:gd name="connsiteX17" fmla="*/ 1321209 w 3816495"/>
              <a:gd name="connsiteY17" fmla="*/ 2329625 h 2360908"/>
              <a:gd name="connsiteX18" fmla="*/ 1462814 w 3816495"/>
              <a:gd name="connsiteY18" fmla="*/ 2186905 h 2360908"/>
              <a:gd name="connsiteX19" fmla="*/ 1616060 w 3816495"/>
              <a:gd name="connsiteY19" fmla="*/ 2235199 h 2360908"/>
              <a:gd name="connsiteX20" fmla="*/ 1832701 w 3816495"/>
              <a:gd name="connsiteY20" fmla="*/ 2113279 h 2360908"/>
              <a:gd name="connsiteX21" fmla="*/ 1931020 w 3816495"/>
              <a:gd name="connsiteY21" fmla="*/ 2148839 h 2360908"/>
              <a:gd name="connsiteX22" fmla="*/ 2136674 w 3816495"/>
              <a:gd name="connsiteY22" fmla="*/ 2274067 h 2360908"/>
              <a:gd name="connsiteX23" fmla="*/ 2433860 w 3816495"/>
              <a:gd name="connsiteY23" fmla="*/ 2360908 h 2360908"/>
              <a:gd name="connsiteX24" fmla="*/ 2751334 w 3816495"/>
              <a:gd name="connsiteY24" fmla="*/ 2255725 h 2360908"/>
              <a:gd name="connsiteX25" fmla="*/ 3204117 w 3816495"/>
              <a:gd name="connsiteY25" fmla="*/ 2289730 h 2360908"/>
              <a:gd name="connsiteX26" fmla="*/ 3195927 w 3816495"/>
              <a:gd name="connsiteY26" fmla="*/ 1956028 h 2360908"/>
              <a:gd name="connsiteX27" fmla="*/ 3372304 w 3816495"/>
              <a:gd name="connsiteY27" fmla="*/ 1840044 h 2360908"/>
              <a:gd name="connsiteX28" fmla="*/ 3546025 w 3816495"/>
              <a:gd name="connsiteY28" fmla="*/ 1464762 h 2360908"/>
              <a:gd name="connsiteX29" fmla="*/ 3720130 w 3816495"/>
              <a:gd name="connsiteY29" fmla="*/ 1438939 h 2360908"/>
              <a:gd name="connsiteX30" fmla="*/ 3816495 w 3816495"/>
              <a:gd name="connsiteY30" fmla="*/ 1134592 h 2360908"/>
              <a:gd name="connsiteX31" fmla="*/ 3545536 w 3816495"/>
              <a:gd name="connsiteY31" fmla="*/ 1092396 h 2360908"/>
              <a:gd name="connsiteX32" fmla="*/ 3207975 w 3816495"/>
              <a:gd name="connsiteY32" fmla="*/ 1035893 h 2360908"/>
              <a:gd name="connsiteX33" fmla="*/ 2890480 w 3816495"/>
              <a:gd name="connsiteY33" fmla="*/ 1103661 h 2360908"/>
              <a:gd name="connsiteX34" fmla="*/ 2703997 w 3816495"/>
              <a:gd name="connsiteY34" fmla="*/ 1071300 h 2360908"/>
              <a:gd name="connsiteX35" fmla="*/ 2490211 w 3816495"/>
              <a:gd name="connsiteY35" fmla="*/ 702137 h 2360908"/>
              <a:gd name="connsiteX0" fmla="*/ 2490211 w 3816495"/>
              <a:gd name="connsiteY0" fmla="*/ 702137 h 2360908"/>
              <a:gd name="connsiteX1" fmla="*/ 2211379 w 3816495"/>
              <a:gd name="connsiteY1" fmla="*/ 683797 h 2360908"/>
              <a:gd name="connsiteX2" fmla="*/ 2038197 w 3816495"/>
              <a:gd name="connsiteY2" fmla="*/ 655626 h 2360908"/>
              <a:gd name="connsiteX3" fmla="*/ 1915782 w 3816495"/>
              <a:gd name="connsiteY3" fmla="*/ 558799 h 2360908"/>
              <a:gd name="connsiteX4" fmla="*/ 1789739 w 3816495"/>
              <a:gd name="connsiteY4" fmla="*/ 385924 h 2360908"/>
              <a:gd name="connsiteX5" fmla="*/ 1743062 w 3816495"/>
              <a:gd name="connsiteY5" fmla="*/ 96518 h 2360908"/>
              <a:gd name="connsiteX6" fmla="*/ 1358862 w 3816495"/>
              <a:gd name="connsiteY6" fmla="*/ 152706 h 2360908"/>
              <a:gd name="connsiteX7" fmla="*/ 1199502 w 3816495"/>
              <a:gd name="connsiteY7" fmla="*/ 0 h 2360908"/>
              <a:gd name="connsiteX8" fmla="*/ 640702 w 3816495"/>
              <a:gd name="connsiteY8" fmla="*/ 365760 h 2360908"/>
              <a:gd name="connsiteX9" fmla="*/ 478142 w 3816495"/>
              <a:gd name="connsiteY9" fmla="*/ 355600 h 2360908"/>
              <a:gd name="connsiteX10" fmla="*/ 407022 w 3816495"/>
              <a:gd name="connsiteY10" fmla="*/ 492760 h 2360908"/>
              <a:gd name="connsiteX11" fmla="*/ 10779 w 3816495"/>
              <a:gd name="connsiteY11" fmla="*/ 838200 h 2360908"/>
              <a:gd name="connsiteX12" fmla="*/ 99380 w 3816495"/>
              <a:gd name="connsiteY12" fmla="*/ 1113043 h 2360908"/>
              <a:gd name="connsiteX13" fmla="*/ 244408 w 3816495"/>
              <a:gd name="connsiteY13" fmla="*/ 1217325 h 2360908"/>
              <a:gd name="connsiteX14" fmla="*/ 332408 w 3816495"/>
              <a:gd name="connsiteY14" fmla="*/ 1722256 h 2360908"/>
              <a:gd name="connsiteX15" fmla="*/ 726425 w 3816495"/>
              <a:gd name="connsiteY15" fmla="*/ 1892334 h 2360908"/>
              <a:gd name="connsiteX16" fmla="*/ 837338 w 3816495"/>
              <a:gd name="connsiteY16" fmla="*/ 2130819 h 2360908"/>
              <a:gd name="connsiteX17" fmla="*/ 1321209 w 3816495"/>
              <a:gd name="connsiteY17" fmla="*/ 2329625 h 2360908"/>
              <a:gd name="connsiteX18" fmla="*/ 1462814 w 3816495"/>
              <a:gd name="connsiteY18" fmla="*/ 2186905 h 2360908"/>
              <a:gd name="connsiteX19" fmla="*/ 1616060 w 3816495"/>
              <a:gd name="connsiteY19" fmla="*/ 2235199 h 2360908"/>
              <a:gd name="connsiteX20" fmla="*/ 1832701 w 3816495"/>
              <a:gd name="connsiteY20" fmla="*/ 2113279 h 2360908"/>
              <a:gd name="connsiteX21" fmla="*/ 1931020 w 3816495"/>
              <a:gd name="connsiteY21" fmla="*/ 2148839 h 2360908"/>
              <a:gd name="connsiteX22" fmla="*/ 2136674 w 3816495"/>
              <a:gd name="connsiteY22" fmla="*/ 2274067 h 2360908"/>
              <a:gd name="connsiteX23" fmla="*/ 2433860 w 3816495"/>
              <a:gd name="connsiteY23" fmla="*/ 2360908 h 2360908"/>
              <a:gd name="connsiteX24" fmla="*/ 2751334 w 3816495"/>
              <a:gd name="connsiteY24" fmla="*/ 2255725 h 2360908"/>
              <a:gd name="connsiteX25" fmla="*/ 3204117 w 3816495"/>
              <a:gd name="connsiteY25" fmla="*/ 2289730 h 2360908"/>
              <a:gd name="connsiteX26" fmla="*/ 3195927 w 3816495"/>
              <a:gd name="connsiteY26" fmla="*/ 1956028 h 2360908"/>
              <a:gd name="connsiteX27" fmla="*/ 3372304 w 3816495"/>
              <a:gd name="connsiteY27" fmla="*/ 1840044 h 2360908"/>
              <a:gd name="connsiteX28" fmla="*/ 3546025 w 3816495"/>
              <a:gd name="connsiteY28" fmla="*/ 1464762 h 2360908"/>
              <a:gd name="connsiteX29" fmla="*/ 3720130 w 3816495"/>
              <a:gd name="connsiteY29" fmla="*/ 1438939 h 2360908"/>
              <a:gd name="connsiteX30" fmla="*/ 3816495 w 3816495"/>
              <a:gd name="connsiteY30" fmla="*/ 1134592 h 2360908"/>
              <a:gd name="connsiteX31" fmla="*/ 3545536 w 3816495"/>
              <a:gd name="connsiteY31" fmla="*/ 1092396 h 2360908"/>
              <a:gd name="connsiteX32" fmla="*/ 3207975 w 3816495"/>
              <a:gd name="connsiteY32" fmla="*/ 1035893 h 2360908"/>
              <a:gd name="connsiteX33" fmla="*/ 2890480 w 3816495"/>
              <a:gd name="connsiteY33" fmla="*/ 1103661 h 2360908"/>
              <a:gd name="connsiteX34" fmla="*/ 2703997 w 3816495"/>
              <a:gd name="connsiteY34" fmla="*/ 1071300 h 2360908"/>
              <a:gd name="connsiteX35" fmla="*/ 2490211 w 3816495"/>
              <a:gd name="connsiteY35" fmla="*/ 702137 h 2360908"/>
              <a:gd name="connsiteX0" fmla="*/ 2490211 w 3816495"/>
              <a:gd name="connsiteY0" fmla="*/ 702137 h 2360908"/>
              <a:gd name="connsiteX1" fmla="*/ 2211379 w 3816495"/>
              <a:gd name="connsiteY1" fmla="*/ 683797 h 2360908"/>
              <a:gd name="connsiteX2" fmla="*/ 2038197 w 3816495"/>
              <a:gd name="connsiteY2" fmla="*/ 655626 h 2360908"/>
              <a:gd name="connsiteX3" fmla="*/ 1915782 w 3816495"/>
              <a:gd name="connsiteY3" fmla="*/ 558799 h 2360908"/>
              <a:gd name="connsiteX4" fmla="*/ 1789739 w 3816495"/>
              <a:gd name="connsiteY4" fmla="*/ 385924 h 2360908"/>
              <a:gd name="connsiteX5" fmla="*/ 1743062 w 3816495"/>
              <a:gd name="connsiteY5" fmla="*/ 96518 h 2360908"/>
              <a:gd name="connsiteX6" fmla="*/ 1358862 w 3816495"/>
              <a:gd name="connsiteY6" fmla="*/ 152706 h 2360908"/>
              <a:gd name="connsiteX7" fmla="*/ 1199502 w 3816495"/>
              <a:gd name="connsiteY7" fmla="*/ 0 h 2360908"/>
              <a:gd name="connsiteX8" fmla="*/ 640702 w 3816495"/>
              <a:gd name="connsiteY8" fmla="*/ 365760 h 2360908"/>
              <a:gd name="connsiteX9" fmla="*/ 478142 w 3816495"/>
              <a:gd name="connsiteY9" fmla="*/ 355600 h 2360908"/>
              <a:gd name="connsiteX10" fmla="*/ 407022 w 3816495"/>
              <a:gd name="connsiteY10" fmla="*/ 492760 h 2360908"/>
              <a:gd name="connsiteX11" fmla="*/ 10779 w 3816495"/>
              <a:gd name="connsiteY11" fmla="*/ 838200 h 2360908"/>
              <a:gd name="connsiteX12" fmla="*/ 99380 w 3816495"/>
              <a:gd name="connsiteY12" fmla="*/ 1113043 h 2360908"/>
              <a:gd name="connsiteX13" fmla="*/ 244408 w 3816495"/>
              <a:gd name="connsiteY13" fmla="*/ 1217325 h 2360908"/>
              <a:gd name="connsiteX14" fmla="*/ 332408 w 3816495"/>
              <a:gd name="connsiteY14" fmla="*/ 1722256 h 2360908"/>
              <a:gd name="connsiteX15" fmla="*/ 726425 w 3816495"/>
              <a:gd name="connsiteY15" fmla="*/ 1892334 h 2360908"/>
              <a:gd name="connsiteX16" fmla="*/ 837338 w 3816495"/>
              <a:gd name="connsiteY16" fmla="*/ 2130819 h 2360908"/>
              <a:gd name="connsiteX17" fmla="*/ 1321209 w 3816495"/>
              <a:gd name="connsiteY17" fmla="*/ 2329625 h 2360908"/>
              <a:gd name="connsiteX18" fmla="*/ 1462814 w 3816495"/>
              <a:gd name="connsiteY18" fmla="*/ 2186905 h 2360908"/>
              <a:gd name="connsiteX19" fmla="*/ 1616060 w 3816495"/>
              <a:gd name="connsiteY19" fmla="*/ 2235199 h 2360908"/>
              <a:gd name="connsiteX20" fmla="*/ 1832701 w 3816495"/>
              <a:gd name="connsiteY20" fmla="*/ 2113279 h 2360908"/>
              <a:gd name="connsiteX21" fmla="*/ 1931020 w 3816495"/>
              <a:gd name="connsiteY21" fmla="*/ 2148839 h 2360908"/>
              <a:gd name="connsiteX22" fmla="*/ 2136674 w 3816495"/>
              <a:gd name="connsiteY22" fmla="*/ 2274067 h 2360908"/>
              <a:gd name="connsiteX23" fmla="*/ 2433860 w 3816495"/>
              <a:gd name="connsiteY23" fmla="*/ 2360908 h 2360908"/>
              <a:gd name="connsiteX24" fmla="*/ 2751334 w 3816495"/>
              <a:gd name="connsiteY24" fmla="*/ 2255725 h 2360908"/>
              <a:gd name="connsiteX25" fmla="*/ 3204117 w 3816495"/>
              <a:gd name="connsiteY25" fmla="*/ 2289730 h 2360908"/>
              <a:gd name="connsiteX26" fmla="*/ 3195927 w 3816495"/>
              <a:gd name="connsiteY26" fmla="*/ 1956028 h 2360908"/>
              <a:gd name="connsiteX27" fmla="*/ 3372304 w 3816495"/>
              <a:gd name="connsiteY27" fmla="*/ 1840044 h 2360908"/>
              <a:gd name="connsiteX28" fmla="*/ 3546025 w 3816495"/>
              <a:gd name="connsiteY28" fmla="*/ 1464762 h 2360908"/>
              <a:gd name="connsiteX29" fmla="*/ 3720130 w 3816495"/>
              <a:gd name="connsiteY29" fmla="*/ 1438939 h 2360908"/>
              <a:gd name="connsiteX30" fmla="*/ 3816495 w 3816495"/>
              <a:gd name="connsiteY30" fmla="*/ 1134592 h 2360908"/>
              <a:gd name="connsiteX31" fmla="*/ 3545536 w 3816495"/>
              <a:gd name="connsiteY31" fmla="*/ 1092396 h 2360908"/>
              <a:gd name="connsiteX32" fmla="*/ 3207975 w 3816495"/>
              <a:gd name="connsiteY32" fmla="*/ 1035893 h 2360908"/>
              <a:gd name="connsiteX33" fmla="*/ 2890480 w 3816495"/>
              <a:gd name="connsiteY33" fmla="*/ 1103661 h 2360908"/>
              <a:gd name="connsiteX34" fmla="*/ 2703997 w 3816495"/>
              <a:gd name="connsiteY34" fmla="*/ 1071300 h 2360908"/>
              <a:gd name="connsiteX35" fmla="*/ 2490211 w 3816495"/>
              <a:gd name="connsiteY35" fmla="*/ 702137 h 2360908"/>
              <a:gd name="connsiteX0" fmla="*/ 2490211 w 3816495"/>
              <a:gd name="connsiteY0" fmla="*/ 702137 h 2360908"/>
              <a:gd name="connsiteX1" fmla="*/ 2211379 w 3816495"/>
              <a:gd name="connsiteY1" fmla="*/ 683797 h 2360908"/>
              <a:gd name="connsiteX2" fmla="*/ 2038197 w 3816495"/>
              <a:gd name="connsiteY2" fmla="*/ 655626 h 2360908"/>
              <a:gd name="connsiteX3" fmla="*/ 1915782 w 3816495"/>
              <a:gd name="connsiteY3" fmla="*/ 558799 h 2360908"/>
              <a:gd name="connsiteX4" fmla="*/ 1789739 w 3816495"/>
              <a:gd name="connsiteY4" fmla="*/ 385924 h 2360908"/>
              <a:gd name="connsiteX5" fmla="*/ 1743062 w 3816495"/>
              <a:gd name="connsiteY5" fmla="*/ 96518 h 2360908"/>
              <a:gd name="connsiteX6" fmla="*/ 1358862 w 3816495"/>
              <a:gd name="connsiteY6" fmla="*/ 152706 h 2360908"/>
              <a:gd name="connsiteX7" fmla="*/ 1199502 w 3816495"/>
              <a:gd name="connsiteY7" fmla="*/ 0 h 2360908"/>
              <a:gd name="connsiteX8" fmla="*/ 640702 w 3816495"/>
              <a:gd name="connsiteY8" fmla="*/ 365760 h 2360908"/>
              <a:gd name="connsiteX9" fmla="*/ 478142 w 3816495"/>
              <a:gd name="connsiteY9" fmla="*/ 355600 h 2360908"/>
              <a:gd name="connsiteX10" fmla="*/ 407022 w 3816495"/>
              <a:gd name="connsiteY10" fmla="*/ 492760 h 2360908"/>
              <a:gd name="connsiteX11" fmla="*/ 10779 w 3816495"/>
              <a:gd name="connsiteY11" fmla="*/ 838200 h 2360908"/>
              <a:gd name="connsiteX12" fmla="*/ 99380 w 3816495"/>
              <a:gd name="connsiteY12" fmla="*/ 1113043 h 2360908"/>
              <a:gd name="connsiteX13" fmla="*/ 244408 w 3816495"/>
              <a:gd name="connsiteY13" fmla="*/ 1217325 h 2360908"/>
              <a:gd name="connsiteX14" fmla="*/ 332408 w 3816495"/>
              <a:gd name="connsiteY14" fmla="*/ 1722256 h 2360908"/>
              <a:gd name="connsiteX15" fmla="*/ 726425 w 3816495"/>
              <a:gd name="connsiteY15" fmla="*/ 1892334 h 2360908"/>
              <a:gd name="connsiteX16" fmla="*/ 837338 w 3816495"/>
              <a:gd name="connsiteY16" fmla="*/ 2130819 h 2360908"/>
              <a:gd name="connsiteX17" fmla="*/ 1321209 w 3816495"/>
              <a:gd name="connsiteY17" fmla="*/ 2329625 h 2360908"/>
              <a:gd name="connsiteX18" fmla="*/ 1462814 w 3816495"/>
              <a:gd name="connsiteY18" fmla="*/ 2186905 h 2360908"/>
              <a:gd name="connsiteX19" fmla="*/ 1616060 w 3816495"/>
              <a:gd name="connsiteY19" fmla="*/ 2235199 h 2360908"/>
              <a:gd name="connsiteX20" fmla="*/ 1832701 w 3816495"/>
              <a:gd name="connsiteY20" fmla="*/ 2113279 h 2360908"/>
              <a:gd name="connsiteX21" fmla="*/ 1931020 w 3816495"/>
              <a:gd name="connsiteY21" fmla="*/ 2148839 h 2360908"/>
              <a:gd name="connsiteX22" fmla="*/ 2136674 w 3816495"/>
              <a:gd name="connsiteY22" fmla="*/ 2274067 h 2360908"/>
              <a:gd name="connsiteX23" fmla="*/ 2433860 w 3816495"/>
              <a:gd name="connsiteY23" fmla="*/ 2360908 h 2360908"/>
              <a:gd name="connsiteX24" fmla="*/ 2751334 w 3816495"/>
              <a:gd name="connsiteY24" fmla="*/ 2255725 h 2360908"/>
              <a:gd name="connsiteX25" fmla="*/ 3204117 w 3816495"/>
              <a:gd name="connsiteY25" fmla="*/ 2289730 h 2360908"/>
              <a:gd name="connsiteX26" fmla="*/ 3195927 w 3816495"/>
              <a:gd name="connsiteY26" fmla="*/ 1956028 h 2360908"/>
              <a:gd name="connsiteX27" fmla="*/ 3372304 w 3816495"/>
              <a:gd name="connsiteY27" fmla="*/ 1840044 h 2360908"/>
              <a:gd name="connsiteX28" fmla="*/ 3546025 w 3816495"/>
              <a:gd name="connsiteY28" fmla="*/ 1464762 h 2360908"/>
              <a:gd name="connsiteX29" fmla="*/ 3720130 w 3816495"/>
              <a:gd name="connsiteY29" fmla="*/ 1438939 h 2360908"/>
              <a:gd name="connsiteX30" fmla="*/ 3816495 w 3816495"/>
              <a:gd name="connsiteY30" fmla="*/ 1134592 h 2360908"/>
              <a:gd name="connsiteX31" fmla="*/ 3545536 w 3816495"/>
              <a:gd name="connsiteY31" fmla="*/ 1092396 h 2360908"/>
              <a:gd name="connsiteX32" fmla="*/ 3207975 w 3816495"/>
              <a:gd name="connsiteY32" fmla="*/ 1035893 h 2360908"/>
              <a:gd name="connsiteX33" fmla="*/ 2890480 w 3816495"/>
              <a:gd name="connsiteY33" fmla="*/ 1103661 h 2360908"/>
              <a:gd name="connsiteX34" fmla="*/ 2703997 w 3816495"/>
              <a:gd name="connsiteY34" fmla="*/ 1071300 h 2360908"/>
              <a:gd name="connsiteX35" fmla="*/ 2490211 w 3816495"/>
              <a:gd name="connsiteY35" fmla="*/ 702137 h 2360908"/>
              <a:gd name="connsiteX0" fmla="*/ 2487349 w 3813633"/>
              <a:gd name="connsiteY0" fmla="*/ 702137 h 2360908"/>
              <a:gd name="connsiteX1" fmla="*/ 2208517 w 3813633"/>
              <a:gd name="connsiteY1" fmla="*/ 683797 h 2360908"/>
              <a:gd name="connsiteX2" fmla="*/ 2035335 w 3813633"/>
              <a:gd name="connsiteY2" fmla="*/ 655626 h 2360908"/>
              <a:gd name="connsiteX3" fmla="*/ 1912920 w 3813633"/>
              <a:gd name="connsiteY3" fmla="*/ 558799 h 2360908"/>
              <a:gd name="connsiteX4" fmla="*/ 1786877 w 3813633"/>
              <a:gd name="connsiteY4" fmla="*/ 385924 h 2360908"/>
              <a:gd name="connsiteX5" fmla="*/ 1740200 w 3813633"/>
              <a:gd name="connsiteY5" fmla="*/ 96518 h 2360908"/>
              <a:gd name="connsiteX6" fmla="*/ 1356000 w 3813633"/>
              <a:gd name="connsiteY6" fmla="*/ 152706 h 2360908"/>
              <a:gd name="connsiteX7" fmla="*/ 1196640 w 3813633"/>
              <a:gd name="connsiteY7" fmla="*/ 0 h 2360908"/>
              <a:gd name="connsiteX8" fmla="*/ 637840 w 3813633"/>
              <a:gd name="connsiteY8" fmla="*/ 365760 h 2360908"/>
              <a:gd name="connsiteX9" fmla="*/ 475280 w 3813633"/>
              <a:gd name="connsiteY9" fmla="*/ 355600 h 2360908"/>
              <a:gd name="connsiteX10" fmla="*/ 404160 w 3813633"/>
              <a:gd name="connsiteY10" fmla="*/ 492760 h 2360908"/>
              <a:gd name="connsiteX11" fmla="*/ 7917 w 3813633"/>
              <a:gd name="connsiteY11" fmla="*/ 838200 h 2360908"/>
              <a:gd name="connsiteX12" fmla="*/ 96518 w 3813633"/>
              <a:gd name="connsiteY12" fmla="*/ 1113043 h 2360908"/>
              <a:gd name="connsiteX13" fmla="*/ 241546 w 3813633"/>
              <a:gd name="connsiteY13" fmla="*/ 1217325 h 2360908"/>
              <a:gd name="connsiteX14" fmla="*/ 329546 w 3813633"/>
              <a:gd name="connsiteY14" fmla="*/ 1722256 h 2360908"/>
              <a:gd name="connsiteX15" fmla="*/ 723563 w 3813633"/>
              <a:gd name="connsiteY15" fmla="*/ 1892334 h 2360908"/>
              <a:gd name="connsiteX16" fmla="*/ 834476 w 3813633"/>
              <a:gd name="connsiteY16" fmla="*/ 2130819 h 2360908"/>
              <a:gd name="connsiteX17" fmla="*/ 1318347 w 3813633"/>
              <a:gd name="connsiteY17" fmla="*/ 2329625 h 2360908"/>
              <a:gd name="connsiteX18" fmla="*/ 1459952 w 3813633"/>
              <a:gd name="connsiteY18" fmla="*/ 2186905 h 2360908"/>
              <a:gd name="connsiteX19" fmla="*/ 1613198 w 3813633"/>
              <a:gd name="connsiteY19" fmla="*/ 2235199 h 2360908"/>
              <a:gd name="connsiteX20" fmla="*/ 1829839 w 3813633"/>
              <a:gd name="connsiteY20" fmla="*/ 2113279 h 2360908"/>
              <a:gd name="connsiteX21" fmla="*/ 1928158 w 3813633"/>
              <a:gd name="connsiteY21" fmla="*/ 2148839 h 2360908"/>
              <a:gd name="connsiteX22" fmla="*/ 2133812 w 3813633"/>
              <a:gd name="connsiteY22" fmla="*/ 2274067 h 2360908"/>
              <a:gd name="connsiteX23" fmla="*/ 2430998 w 3813633"/>
              <a:gd name="connsiteY23" fmla="*/ 2360908 h 2360908"/>
              <a:gd name="connsiteX24" fmla="*/ 2748472 w 3813633"/>
              <a:gd name="connsiteY24" fmla="*/ 2255725 h 2360908"/>
              <a:gd name="connsiteX25" fmla="*/ 3201255 w 3813633"/>
              <a:gd name="connsiteY25" fmla="*/ 2289730 h 2360908"/>
              <a:gd name="connsiteX26" fmla="*/ 3193065 w 3813633"/>
              <a:gd name="connsiteY26" fmla="*/ 1956028 h 2360908"/>
              <a:gd name="connsiteX27" fmla="*/ 3369442 w 3813633"/>
              <a:gd name="connsiteY27" fmla="*/ 1840044 h 2360908"/>
              <a:gd name="connsiteX28" fmla="*/ 3543163 w 3813633"/>
              <a:gd name="connsiteY28" fmla="*/ 1464762 h 2360908"/>
              <a:gd name="connsiteX29" fmla="*/ 3717268 w 3813633"/>
              <a:gd name="connsiteY29" fmla="*/ 1438939 h 2360908"/>
              <a:gd name="connsiteX30" fmla="*/ 3813633 w 3813633"/>
              <a:gd name="connsiteY30" fmla="*/ 1134592 h 2360908"/>
              <a:gd name="connsiteX31" fmla="*/ 3542674 w 3813633"/>
              <a:gd name="connsiteY31" fmla="*/ 1092396 h 2360908"/>
              <a:gd name="connsiteX32" fmla="*/ 3205113 w 3813633"/>
              <a:gd name="connsiteY32" fmla="*/ 1035893 h 2360908"/>
              <a:gd name="connsiteX33" fmla="*/ 2887618 w 3813633"/>
              <a:gd name="connsiteY33" fmla="*/ 1103661 h 2360908"/>
              <a:gd name="connsiteX34" fmla="*/ 2701135 w 3813633"/>
              <a:gd name="connsiteY34" fmla="*/ 1071300 h 2360908"/>
              <a:gd name="connsiteX35" fmla="*/ 2487349 w 3813633"/>
              <a:gd name="connsiteY35" fmla="*/ 702137 h 2360908"/>
              <a:gd name="connsiteX0" fmla="*/ 2486990 w 3813274"/>
              <a:gd name="connsiteY0" fmla="*/ 702137 h 2360908"/>
              <a:gd name="connsiteX1" fmla="*/ 2208158 w 3813274"/>
              <a:gd name="connsiteY1" fmla="*/ 683797 h 2360908"/>
              <a:gd name="connsiteX2" fmla="*/ 2034976 w 3813274"/>
              <a:gd name="connsiteY2" fmla="*/ 655626 h 2360908"/>
              <a:gd name="connsiteX3" fmla="*/ 1912561 w 3813274"/>
              <a:gd name="connsiteY3" fmla="*/ 558799 h 2360908"/>
              <a:gd name="connsiteX4" fmla="*/ 1786518 w 3813274"/>
              <a:gd name="connsiteY4" fmla="*/ 385924 h 2360908"/>
              <a:gd name="connsiteX5" fmla="*/ 1739841 w 3813274"/>
              <a:gd name="connsiteY5" fmla="*/ 96518 h 2360908"/>
              <a:gd name="connsiteX6" fmla="*/ 1355641 w 3813274"/>
              <a:gd name="connsiteY6" fmla="*/ 152706 h 2360908"/>
              <a:gd name="connsiteX7" fmla="*/ 1196281 w 3813274"/>
              <a:gd name="connsiteY7" fmla="*/ 0 h 2360908"/>
              <a:gd name="connsiteX8" fmla="*/ 637481 w 3813274"/>
              <a:gd name="connsiteY8" fmla="*/ 365760 h 2360908"/>
              <a:gd name="connsiteX9" fmla="*/ 474921 w 3813274"/>
              <a:gd name="connsiteY9" fmla="*/ 355600 h 2360908"/>
              <a:gd name="connsiteX10" fmla="*/ 403801 w 3813274"/>
              <a:gd name="connsiteY10" fmla="*/ 492760 h 2360908"/>
              <a:gd name="connsiteX11" fmla="*/ 7558 w 3813274"/>
              <a:gd name="connsiteY11" fmla="*/ 838200 h 2360908"/>
              <a:gd name="connsiteX12" fmla="*/ 104097 w 3813274"/>
              <a:gd name="connsiteY12" fmla="*/ 1113043 h 2360908"/>
              <a:gd name="connsiteX13" fmla="*/ 241187 w 3813274"/>
              <a:gd name="connsiteY13" fmla="*/ 1217325 h 2360908"/>
              <a:gd name="connsiteX14" fmla="*/ 329187 w 3813274"/>
              <a:gd name="connsiteY14" fmla="*/ 1722256 h 2360908"/>
              <a:gd name="connsiteX15" fmla="*/ 723204 w 3813274"/>
              <a:gd name="connsiteY15" fmla="*/ 1892334 h 2360908"/>
              <a:gd name="connsiteX16" fmla="*/ 834117 w 3813274"/>
              <a:gd name="connsiteY16" fmla="*/ 2130819 h 2360908"/>
              <a:gd name="connsiteX17" fmla="*/ 1317988 w 3813274"/>
              <a:gd name="connsiteY17" fmla="*/ 2329625 h 2360908"/>
              <a:gd name="connsiteX18" fmla="*/ 1459593 w 3813274"/>
              <a:gd name="connsiteY18" fmla="*/ 2186905 h 2360908"/>
              <a:gd name="connsiteX19" fmla="*/ 1612839 w 3813274"/>
              <a:gd name="connsiteY19" fmla="*/ 2235199 h 2360908"/>
              <a:gd name="connsiteX20" fmla="*/ 1829480 w 3813274"/>
              <a:gd name="connsiteY20" fmla="*/ 2113279 h 2360908"/>
              <a:gd name="connsiteX21" fmla="*/ 1927799 w 3813274"/>
              <a:gd name="connsiteY21" fmla="*/ 2148839 h 2360908"/>
              <a:gd name="connsiteX22" fmla="*/ 2133453 w 3813274"/>
              <a:gd name="connsiteY22" fmla="*/ 2274067 h 2360908"/>
              <a:gd name="connsiteX23" fmla="*/ 2430639 w 3813274"/>
              <a:gd name="connsiteY23" fmla="*/ 2360908 h 2360908"/>
              <a:gd name="connsiteX24" fmla="*/ 2748113 w 3813274"/>
              <a:gd name="connsiteY24" fmla="*/ 2255725 h 2360908"/>
              <a:gd name="connsiteX25" fmla="*/ 3200896 w 3813274"/>
              <a:gd name="connsiteY25" fmla="*/ 2289730 h 2360908"/>
              <a:gd name="connsiteX26" fmla="*/ 3192706 w 3813274"/>
              <a:gd name="connsiteY26" fmla="*/ 1956028 h 2360908"/>
              <a:gd name="connsiteX27" fmla="*/ 3369083 w 3813274"/>
              <a:gd name="connsiteY27" fmla="*/ 1840044 h 2360908"/>
              <a:gd name="connsiteX28" fmla="*/ 3542804 w 3813274"/>
              <a:gd name="connsiteY28" fmla="*/ 1464762 h 2360908"/>
              <a:gd name="connsiteX29" fmla="*/ 3716909 w 3813274"/>
              <a:gd name="connsiteY29" fmla="*/ 1438939 h 2360908"/>
              <a:gd name="connsiteX30" fmla="*/ 3813274 w 3813274"/>
              <a:gd name="connsiteY30" fmla="*/ 1134592 h 2360908"/>
              <a:gd name="connsiteX31" fmla="*/ 3542315 w 3813274"/>
              <a:gd name="connsiteY31" fmla="*/ 1092396 h 2360908"/>
              <a:gd name="connsiteX32" fmla="*/ 3204754 w 3813274"/>
              <a:gd name="connsiteY32" fmla="*/ 1035893 h 2360908"/>
              <a:gd name="connsiteX33" fmla="*/ 2887259 w 3813274"/>
              <a:gd name="connsiteY33" fmla="*/ 1103661 h 2360908"/>
              <a:gd name="connsiteX34" fmla="*/ 2700776 w 3813274"/>
              <a:gd name="connsiteY34" fmla="*/ 1071300 h 2360908"/>
              <a:gd name="connsiteX35" fmla="*/ 2486990 w 3813274"/>
              <a:gd name="connsiteY35"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96539 w 3805716"/>
              <a:gd name="connsiteY12" fmla="*/ 1113043 h 2360908"/>
              <a:gd name="connsiteX13" fmla="*/ 233629 w 3805716"/>
              <a:gd name="connsiteY13" fmla="*/ 1217325 h 2360908"/>
              <a:gd name="connsiteX14" fmla="*/ 321629 w 3805716"/>
              <a:gd name="connsiteY14" fmla="*/ 1722256 h 2360908"/>
              <a:gd name="connsiteX15" fmla="*/ 715646 w 3805716"/>
              <a:gd name="connsiteY15" fmla="*/ 1892334 h 2360908"/>
              <a:gd name="connsiteX16" fmla="*/ 826559 w 3805716"/>
              <a:gd name="connsiteY16" fmla="*/ 2130819 h 2360908"/>
              <a:gd name="connsiteX17" fmla="*/ 1310430 w 3805716"/>
              <a:gd name="connsiteY17" fmla="*/ 2329625 h 2360908"/>
              <a:gd name="connsiteX18" fmla="*/ 1452035 w 3805716"/>
              <a:gd name="connsiteY18" fmla="*/ 2186905 h 2360908"/>
              <a:gd name="connsiteX19" fmla="*/ 1605281 w 3805716"/>
              <a:gd name="connsiteY19" fmla="*/ 2235199 h 2360908"/>
              <a:gd name="connsiteX20" fmla="*/ 1821922 w 3805716"/>
              <a:gd name="connsiteY20" fmla="*/ 2113279 h 2360908"/>
              <a:gd name="connsiteX21" fmla="*/ 1920241 w 3805716"/>
              <a:gd name="connsiteY21" fmla="*/ 2148839 h 2360908"/>
              <a:gd name="connsiteX22" fmla="*/ 2125895 w 3805716"/>
              <a:gd name="connsiteY22" fmla="*/ 2274067 h 2360908"/>
              <a:gd name="connsiteX23" fmla="*/ 2423081 w 3805716"/>
              <a:gd name="connsiteY23" fmla="*/ 2360908 h 2360908"/>
              <a:gd name="connsiteX24" fmla="*/ 2740555 w 3805716"/>
              <a:gd name="connsiteY24" fmla="*/ 2255725 h 2360908"/>
              <a:gd name="connsiteX25" fmla="*/ 3193338 w 3805716"/>
              <a:gd name="connsiteY25" fmla="*/ 2289730 h 2360908"/>
              <a:gd name="connsiteX26" fmla="*/ 3185148 w 3805716"/>
              <a:gd name="connsiteY26" fmla="*/ 1956028 h 2360908"/>
              <a:gd name="connsiteX27" fmla="*/ 3361525 w 3805716"/>
              <a:gd name="connsiteY27" fmla="*/ 1840044 h 2360908"/>
              <a:gd name="connsiteX28" fmla="*/ 3535246 w 3805716"/>
              <a:gd name="connsiteY28" fmla="*/ 1464762 h 2360908"/>
              <a:gd name="connsiteX29" fmla="*/ 3709351 w 3805716"/>
              <a:gd name="connsiteY29" fmla="*/ 1438939 h 2360908"/>
              <a:gd name="connsiteX30" fmla="*/ 3805716 w 3805716"/>
              <a:gd name="connsiteY30" fmla="*/ 1134592 h 2360908"/>
              <a:gd name="connsiteX31" fmla="*/ 3534757 w 3805716"/>
              <a:gd name="connsiteY31" fmla="*/ 1092396 h 2360908"/>
              <a:gd name="connsiteX32" fmla="*/ 3197196 w 3805716"/>
              <a:gd name="connsiteY32" fmla="*/ 1035893 h 2360908"/>
              <a:gd name="connsiteX33" fmla="*/ 2879701 w 3805716"/>
              <a:gd name="connsiteY33" fmla="*/ 1103661 h 2360908"/>
              <a:gd name="connsiteX34" fmla="*/ 2693218 w 3805716"/>
              <a:gd name="connsiteY34" fmla="*/ 1071300 h 2360908"/>
              <a:gd name="connsiteX35" fmla="*/ 2479432 w 3805716"/>
              <a:gd name="connsiteY35" fmla="*/ 702137 h 2360908"/>
              <a:gd name="connsiteX0" fmla="*/ 2479432 w 3805716"/>
              <a:gd name="connsiteY0" fmla="*/ 702137 h 2360908"/>
              <a:gd name="connsiteX1" fmla="*/ 2200600 w 3805716"/>
              <a:gd name="connsiteY1" fmla="*/ 683797 h 2360908"/>
              <a:gd name="connsiteX2" fmla="*/ 2027418 w 3805716"/>
              <a:gd name="connsiteY2" fmla="*/ 655626 h 2360908"/>
              <a:gd name="connsiteX3" fmla="*/ 1905003 w 3805716"/>
              <a:gd name="connsiteY3" fmla="*/ 558799 h 2360908"/>
              <a:gd name="connsiteX4" fmla="*/ 1778960 w 3805716"/>
              <a:gd name="connsiteY4" fmla="*/ 385924 h 2360908"/>
              <a:gd name="connsiteX5" fmla="*/ 1732283 w 3805716"/>
              <a:gd name="connsiteY5" fmla="*/ 96518 h 2360908"/>
              <a:gd name="connsiteX6" fmla="*/ 1348083 w 3805716"/>
              <a:gd name="connsiteY6" fmla="*/ 152706 h 2360908"/>
              <a:gd name="connsiteX7" fmla="*/ 1188723 w 3805716"/>
              <a:gd name="connsiteY7" fmla="*/ 0 h 2360908"/>
              <a:gd name="connsiteX8" fmla="*/ 629923 w 3805716"/>
              <a:gd name="connsiteY8" fmla="*/ 365760 h 2360908"/>
              <a:gd name="connsiteX9" fmla="*/ 467363 w 3805716"/>
              <a:gd name="connsiteY9" fmla="*/ 355600 h 2360908"/>
              <a:gd name="connsiteX10" fmla="*/ 396243 w 3805716"/>
              <a:gd name="connsiteY10" fmla="*/ 492760 h 2360908"/>
              <a:gd name="connsiteX11" fmla="*/ 0 w 3805716"/>
              <a:gd name="connsiteY11" fmla="*/ 838200 h 2360908"/>
              <a:gd name="connsiteX12" fmla="*/ 96539 w 3805716"/>
              <a:gd name="connsiteY12" fmla="*/ 1113043 h 2360908"/>
              <a:gd name="connsiteX13" fmla="*/ 233629 w 3805716"/>
              <a:gd name="connsiteY13" fmla="*/ 1217325 h 2360908"/>
              <a:gd name="connsiteX14" fmla="*/ 321629 w 3805716"/>
              <a:gd name="connsiteY14" fmla="*/ 1722256 h 2360908"/>
              <a:gd name="connsiteX15" fmla="*/ 715646 w 3805716"/>
              <a:gd name="connsiteY15" fmla="*/ 1892334 h 2360908"/>
              <a:gd name="connsiteX16" fmla="*/ 826559 w 3805716"/>
              <a:gd name="connsiteY16" fmla="*/ 2130819 h 2360908"/>
              <a:gd name="connsiteX17" fmla="*/ 1310430 w 3805716"/>
              <a:gd name="connsiteY17" fmla="*/ 2329625 h 2360908"/>
              <a:gd name="connsiteX18" fmla="*/ 1452035 w 3805716"/>
              <a:gd name="connsiteY18" fmla="*/ 2186905 h 2360908"/>
              <a:gd name="connsiteX19" fmla="*/ 1605281 w 3805716"/>
              <a:gd name="connsiteY19" fmla="*/ 2235199 h 2360908"/>
              <a:gd name="connsiteX20" fmla="*/ 1821922 w 3805716"/>
              <a:gd name="connsiteY20" fmla="*/ 2113279 h 2360908"/>
              <a:gd name="connsiteX21" fmla="*/ 1920241 w 3805716"/>
              <a:gd name="connsiteY21" fmla="*/ 2148839 h 2360908"/>
              <a:gd name="connsiteX22" fmla="*/ 2125895 w 3805716"/>
              <a:gd name="connsiteY22" fmla="*/ 2274067 h 2360908"/>
              <a:gd name="connsiteX23" fmla="*/ 2423081 w 3805716"/>
              <a:gd name="connsiteY23" fmla="*/ 2360908 h 2360908"/>
              <a:gd name="connsiteX24" fmla="*/ 2740555 w 3805716"/>
              <a:gd name="connsiteY24" fmla="*/ 2255725 h 2360908"/>
              <a:gd name="connsiteX25" fmla="*/ 3193338 w 3805716"/>
              <a:gd name="connsiteY25" fmla="*/ 2289730 h 2360908"/>
              <a:gd name="connsiteX26" fmla="*/ 3185148 w 3805716"/>
              <a:gd name="connsiteY26" fmla="*/ 1956028 h 2360908"/>
              <a:gd name="connsiteX27" fmla="*/ 3361525 w 3805716"/>
              <a:gd name="connsiteY27" fmla="*/ 1840044 h 2360908"/>
              <a:gd name="connsiteX28" fmla="*/ 3535246 w 3805716"/>
              <a:gd name="connsiteY28" fmla="*/ 1464762 h 2360908"/>
              <a:gd name="connsiteX29" fmla="*/ 3709351 w 3805716"/>
              <a:gd name="connsiteY29" fmla="*/ 1438939 h 2360908"/>
              <a:gd name="connsiteX30" fmla="*/ 3805716 w 3805716"/>
              <a:gd name="connsiteY30" fmla="*/ 1134592 h 2360908"/>
              <a:gd name="connsiteX31" fmla="*/ 3534757 w 3805716"/>
              <a:gd name="connsiteY31" fmla="*/ 1092396 h 2360908"/>
              <a:gd name="connsiteX32" fmla="*/ 3197196 w 3805716"/>
              <a:gd name="connsiteY32" fmla="*/ 1035893 h 2360908"/>
              <a:gd name="connsiteX33" fmla="*/ 2879701 w 3805716"/>
              <a:gd name="connsiteY33" fmla="*/ 1103661 h 2360908"/>
              <a:gd name="connsiteX34" fmla="*/ 2693218 w 3805716"/>
              <a:gd name="connsiteY34" fmla="*/ 1071300 h 2360908"/>
              <a:gd name="connsiteX35" fmla="*/ 2479432 w 3805716"/>
              <a:gd name="connsiteY35" fmla="*/ 702137 h 2360908"/>
              <a:gd name="connsiteX0" fmla="*/ 2500599 w 3826883"/>
              <a:gd name="connsiteY0" fmla="*/ 702137 h 2360908"/>
              <a:gd name="connsiteX1" fmla="*/ 2221767 w 3826883"/>
              <a:gd name="connsiteY1" fmla="*/ 683797 h 2360908"/>
              <a:gd name="connsiteX2" fmla="*/ 2048585 w 3826883"/>
              <a:gd name="connsiteY2" fmla="*/ 655626 h 2360908"/>
              <a:gd name="connsiteX3" fmla="*/ 1926170 w 3826883"/>
              <a:gd name="connsiteY3" fmla="*/ 558799 h 2360908"/>
              <a:gd name="connsiteX4" fmla="*/ 1800127 w 3826883"/>
              <a:gd name="connsiteY4" fmla="*/ 385924 h 2360908"/>
              <a:gd name="connsiteX5" fmla="*/ 1753450 w 3826883"/>
              <a:gd name="connsiteY5" fmla="*/ 96518 h 2360908"/>
              <a:gd name="connsiteX6" fmla="*/ 1369250 w 3826883"/>
              <a:gd name="connsiteY6" fmla="*/ 152706 h 2360908"/>
              <a:gd name="connsiteX7" fmla="*/ 1209890 w 3826883"/>
              <a:gd name="connsiteY7" fmla="*/ 0 h 2360908"/>
              <a:gd name="connsiteX8" fmla="*/ 651090 w 3826883"/>
              <a:gd name="connsiteY8" fmla="*/ 365760 h 2360908"/>
              <a:gd name="connsiteX9" fmla="*/ 488530 w 3826883"/>
              <a:gd name="connsiteY9" fmla="*/ 355600 h 2360908"/>
              <a:gd name="connsiteX10" fmla="*/ 417410 w 3826883"/>
              <a:gd name="connsiteY10" fmla="*/ 492760 h 2360908"/>
              <a:gd name="connsiteX11" fmla="*/ 0 w 3826883"/>
              <a:gd name="connsiteY11" fmla="*/ 843349 h 2360908"/>
              <a:gd name="connsiteX12" fmla="*/ 117706 w 3826883"/>
              <a:gd name="connsiteY12" fmla="*/ 1113043 h 2360908"/>
              <a:gd name="connsiteX13" fmla="*/ 254796 w 3826883"/>
              <a:gd name="connsiteY13" fmla="*/ 1217325 h 2360908"/>
              <a:gd name="connsiteX14" fmla="*/ 342796 w 3826883"/>
              <a:gd name="connsiteY14" fmla="*/ 1722256 h 2360908"/>
              <a:gd name="connsiteX15" fmla="*/ 736813 w 3826883"/>
              <a:gd name="connsiteY15" fmla="*/ 1892334 h 2360908"/>
              <a:gd name="connsiteX16" fmla="*/ 847726 w 3826883"/>
              <a:gd name="connsiteY16" fmla="*/ 2130819 h 2360908"/>
              <a:gd name="connsiteX17" fmla="*/ 1331597 w 3826883"/>
              <a:gd name="connsiteY17" fmla="*/ 2329625 h 2360908"/>
              <a:gd name="connsiteX18" fmla="*/ 1473202 w 3826883"/>
              <a:gd name="connsiteY18" fmla="*/ 2186905 h 2360908"/>
              <a:gd name="connsiteX19" fmla="*/ 1626448 w 3826883"/>
              <a:gd name="connsiteY19" fmla="*/ 2235199 h 2360908"/>
              <a:gd name="connsiteX20" fmla="*/ 1843089 w 3826883"/>
              <a:gd name="connsiteY20" fmla="*/ 2113279 h 2360908"/>
              <a:gd name="connsiteX21" fmla="*/ 1941408 w 3826883"/>
              <a:gd name="connsiteY21" fmla="*/ 2148839 h 2360908"/>
              <a:gd name="connsiteX22" fmla="*/ 2147062 w 3826883"/>
              <a:gd name="connsiteY22" fmla="*/ 2274067 h 2360908"/>
              <a:gd name="connsiteX23" fmla="*/ 2444248 w 3826883"/>
              <a:gd name="connsiteY23" fmla="*/ 2360908 h 2360908"/>
              <a:gd name="connsiteX24" fmla="*/ 2761722 w 3826883"/>
              <a:gd name="connsiteY24" fmla="*/ 2255725 h 2360908"/>
              <a:gd name="connsiteX25" fmla="*/ 3214505 w 3826883"/>
              <a:gd name="connsiteY25" fmla="*/ 2289730 h 2360908"/>
              <a:gd name="connsiteX26" fmla="*/ 3206315 w 3826883"/>
              <a:gd name="connsiteY26" fmla="*/ 1956028 h 2360908"/>
              <a:gd name="connsiteX27" fmla="*/ 3382692 w 3826883"/>
              <a:gd name="connsiteY27" fmla="*/ 1840044 h 2360908"/>
              <a:gd name="connsiteX28" fmla="*/ 3556413 w 3826883"/>
              <a:gd name="connsiteY28" fmla="*/ 1464762 h 2360908"/>
              <a:gd name="connsiteX29" fmla="*/ 3730518 w 3826883"/>
              <a:gd name="connsiteY29" fmla="*/ 1438939 h 2360908"/>
              <a:gd name="connsiteX30" fmla="*/ 3826883 w 3826883"/>
              <a:gd name="connsiteY30" fmla="*/ 1134592 h 2360908"/>
              <a:gd name="connsiteX31" fmla="*/ 3555924 w 3826883"/>
              <a:gd name="connsiteY31" fmla="*/ 1092396 h 2360908"/>
              <a:gd name="connsiteX32" fmla="*/ 3218363 w 3826883"/>
              <a:gd name="connsiteY32" fmla="*/ 1035893 h 2360908"/>
              <a:gd name="connsiteX33" fmla="*/ 2900868 w 3826883"/>
              <a:gd name="connsiteY33" fmla="*/ 1103661 h 2360908"/>
              <a:gd name="connsiteX34" fmla="*/ 2714385 w 3826883"/>
              <a:gd name="connsiteY34" fmla="*/ 1071300 h 2360908"/>
              <a:gd name="connsiteX35" fmla="*/ 2500599 w 3826883"/>
              <a:gd name="connsiteY35" fmla="*/ 702137 h 2360908"/>
              <a:gd name="connsiteX0" fmla="*/ 2500599 w 3826883"/>
              <a:gd name="connsiteY0" fmla="*/ 702137 h 2360908"/>
              <a:gd name="connsiteX1" fmla="*/ 2221767 w 3826883"/>
              <a:gd name="connsiteY1" fmla="*/ 683797 h 2360908"/>
              <a:gd name="connsiteX2" fmla="*/ 2048585 w 3826883"/>
              <a:gd name="connsiteY2" fmla="*/ 655626 h 2360908"/>
              <a:gd name="connsiteX3" fmla="*/ 1926170 w 3826883"/>
              <a:gd name="connsiteY3" fmla="*/ 558799 h 2360908"/>
              <a:gd name="connsiteX4" fmla="*/ 1800127 w 3826883"/>
              <a:gd name="connsiteY4" fmla="*/ 385924 h 2360908"/>
              <a:gd name="connsiteX5" fmla="*/ 1753450 w 3826883"/>
              <a:gd name="connsiteY5" fmla="*/ 96518 h 2360908"/>
              <a:gd name="connsiteX6" fmla="*/ 1369250 w 3826883"/>
              <a:gd name="connsiteY6" fmla="*/ 152706 h 2360908"/>
              <a:gd name="connsiteX7" fmla="*/ 1209890 w 3826883"/>
              <a:gd name="connsiteY7" fmla="*/ 0 h 2360908"/>
              <a:gd name="connsiteX8" fmla="*/ 651090 w 3826883"/>
              <a:gd name="connsiteY8" fmla="*/ 365760 h 2360908"/>
              <a:gd name="connsiteX9" fmla="*/ 488530 w 3826883"/>
              <a:gd name="connsiteY9" fmla="*/ 355600 h 2360908"/>
              <a:gd name="connsiteX10" fmla="*/ 417410 w 3826883"/>
              <a:gd name="connsiteY10" fmla="*/ 492760 h 2360908"/>
              <a:gd name="connsiteX11" fmla="*/ 0 w 3826883"/>
              <a:gd name="connsiteY11" fmla="*/ 843349 h 2360908"/>
              <a:gd name="connsiteX12" fmla="*/ 117706 w 3826883"/>
              <a:gd name="connsiteY12" fmla="*/ 1113043 h 2360908"/>
              <a:gd name="connsiteX13" fmla="*/ 254796 w 3826883"/>
              <a:gd name="connsiteY13" fmla="*/ 1217325 h 2360908"/>
              <a:gd name="connsiteX14" fmla="*/ 342796 w 3826883"/>
              <a:gd name="connsiteY14" fmla="*/ 1722256 h 2360908"/>
              <a:gd name="connsiteX15" fmla="*/ 736813 w 3826883"/>
              <a:gd name="connsiteY15" fmla="*/ 1892334 h 2360908"/>
              <a:gd name="connsiteX16" fmla="*/ 847726 w 3826883"/>
              <a:gd name="connsiteY16" fmla="*/ 2130819 h 2360908"/>
              <a:gd name="connsiteX17" fmla="*/ 1331597 w 3826883"/>
              <a:gd name="connsiteY17" fmla="*/ 2329625 h 2360908"/>
              <a:gd name="connsiteX18" fmla="*/ 1473202 w 3826883"/>
              <a:gd name="connsiteY18" fmla="*/ 2186905 h 2360908"/>
              <a:gd name="connsiteX19" fmla="*/ 1626448 w 3826883"/>
              <a:gd name="connsiteY19" fmla="*/ 2235199 h 2360908"/>
              <a:gd name="connsiteX20" fmla="*/ 1843089 w 3826883"/>
              <a:gd name="connsiteY20" fmla="*/ 2113279 h 2360908"/>
              <a:gd name="connsiteX21" fmla="*/ 1941408 w 3826883"/>
              <a:gd name="connsiteY21" fmla="*/ 2148839 h 2360908"/>
              <a:gd name="connsiteX22" fmla="*/ 2147062 w 3826883"/>
              <a:gd name="connsiteY22" fmla="*/ 2274067 h 2360908"/>
              <a:gd name="connsiteX23" fmla="*/ 2444248 w 3826883"/>
              <a:gd name="connsiteY23" fmla="*/ 2360908 h 2360908"/>
              <a:gd name="connsiteX24" fmla="*/ 2761722 w 3826883"/>
              <a:gd name="connsiteY24" fmla="*/ 2255725 h 2360908"/>
              <a:gd name="connsiteX25" fmla="*/ 3214505 w 3826883"/>
              <a:gd name="connsiteY25" fmla="*/ 2289730 h 2360908"/>
              <a:gd name="connsiteX26" fmla="*/ 3206315 w 3826883"/>
              <a:gd name="connsiteY26" fmla="*/ 1956028 h 2360908"/>
              <a:gd name="connsiteX27" fmla="*/ 3382692 w 3826883"/>
              <a:gd name="connsiteY27" fmla="*/ 1840044 h 2360908"/>
              <a:gd name="connsiteX28" fmla="*/ 3556413 w 3826883"/>
              <a:gd name="connsiteY28" fmla="*/ 1464762 h 2360908"/>
              <a:gd name="connsiteX29" fmla="*/ 3730518 w 3826883"/>
              <a:gd name="connsiteY29" fmla="*/ 1438939 h 2360908"/>
              <a:gd name="connsiteX30" fmla="*/ 3826883 w 3826883"/>
              <a:gd name="connsiteY30" fmla="*/ 1134592 h 2360908"/>
              <a:gd name="connsiteX31" fmla="*/ 3555924 w 3826883"/>
              <a:gd name="connsiteY31" fmla="*/ 1092396 h 2360908"/>
              <a:gd name="connsiteX32" fmla="*/ 3218363 w 3826883"/>
              <a:gd name="connsiteY32" fmla="*/ 1035893 h 2360908"/>
              <a:gd name="connsiteX33" fmla="*/ 2900868 w 3826883"/>
              <a:gd name="connsiteY33" fmla="*/ 1103661 h 2360908"/>
              <a:gd name="connsiteX34" fmla="*/ 2714385 w 3826883"/>
              <a:gd name="connsiteY34" fmla="*/ 1071300 h 2360908"/>
              <a:gd name="connsiteX35" fmla="*/ 2500599 w 3826883"/>
              <a:gd name="connsiteY35" fmla="*/ 702137 h 2360908"/>
              <a:gd name="connsiteX0" fmla="*/ 2500599 w 3826883"/>
              <a:gd name="connsiteY0" fmla="*/ 702137 h 2360908"/>
              <a:gd name="connsiteX1" fmla="*/ 2221767 w 3826883"/>
              <a:gd name="connsiteY1" fmla="*/ 683797 h 2360908"/>
              <a:gd name="connsiteX2" fmla="*/ 2048585 w 3826883"/>
              <a:gd name="connsiteY2" fmla="*/ 655626 h 2360908"/>
              <a:gd name="connsiteX3" fmla="*/ 1926170 w 3826883"/>
              <a:gd name="connsiteY3" fmla="*/ 558799 h 2360908"/>
              <a:gd name="connsiteX4" fmla="*/ 1800127 w 3826883"/>
              <a:gd name="connsiteY4" fmla="*/ 385924 h 2360908"/>
              <a:gd name="connsiteX5" fmla="*/ 1753450 w 3826883"/>
              <a:gd name="connsiteY5" fmla="*/ 96518 h 2360908"/>
              <a:gd name="connsiteX6" fmla="*/ 1369250 w 3826883"/>
              <a:gd name="connsiteY6" fmla="*/ 152706 h 2360908"/>
              <a:gd name="connsiteX7" fmla="*/ 1209890 w 3826883"/>
              <a:gd name="connsiteY7" fmla="*/ 0 h 2360908"/>
              <a:gd name="connsiteX8" fmla="*/ 651090 w 3826883"/>
              <a:gd name="connsiteY8" fmla="*/ 365760 h 2360908"/>
              <a:gd name="connsiteX9" fmla="*/ 488530 w 3826883"/>
              <a:gd name="connsiteY9" fmla="*/ 355600 h 2360908"/>
              <a:gd name="connsiteX10" fmla="*/ 433285 w 3826883"/>
              <a:gd name="connsiteY10" fmla="*/ 505632 h 2360908"/>
              <a:gd name="connsiteX11" fmla="*/ 0 w 3826883"/>
              <a:gd name="connsiteY11" fmla="*/ 843349 h 2360908"/>
              <a:gd name="connsiteX12" fmla="*/ 117706 w 3826883"/>
              <a:gd name="connsiteY12" fmla="*/ 1113043 h 2360908"/>
              <a:gd name="connsiteX13" fmla="*/ 254796 w 3826883"/>
              <a:gd name="connsiteY13" fmla="*/ 1217325 h 2360908"/>
              <a:gd name="connsiteX14" fmla="*/ 342796 w 3826883"/>
              <a:gd name="connsiteY14" fmla="*/ 1722256 h 2360908"/>
              <a:gd name="connsiteX15" fmla="*/ 736813 w 3826883"/>
              <a:gd name="connsiteY15" fmla="*/ 1892334 h 2360908"/>
              <a:gd name="connsiteX16" fmla="*/ 847726 w 3826883"/>
              <a:gd name="connsiteY16" fmla="*/ 2130819 h 2360908"/>
              <a:gd name="connsiteX17" fmla="*/ 1331597 w 3826883"/>
              <a:gd name="connsiteY17" fmla="*/ 2329625 h 2360908"/>
              <a:gd name="connsiteX18" fmla="*/ 1473202 w 3826883"/>
              <a:gd name="connsiteY18" fmla="*/ 2186905 h 2360908"/>
              <a:gd name="connsiteX19" fmla="*/ 1626448 w 3826883"/>
              <a:gd name="connsiteY19" fmla="*/ 2235199 h 2360908"/>
              <a:gd name="connsiteX20" fmla="*/ 1843089 w 3826883"/>
              <a:gd name="connsiteY20" fmla="*/ 2113279 h 2360908"/>
              <a:gd name="connsiteX21" fmla="*/ 1941408 w 3826883"/>
              <a:gd name="connsiteY21" fmla="*/ 2148839 h 2360908"/>
              <a:gd name="connsiteX22" fmla="*/ 2147062 w 3826883"/>
              <a:gd name="connsiteY22" fmla="*/ 2274067 h 2360908"/>
              <a:gd name="connsiteX23" fmla="*/ 2444248 w 3826883"/>
              <a:gd name="connsiteY23" fmla="*/ 2360908 h 2360908"/>
              <a:gd name="connsiteX24" fmla="*/ 2761722 w 3826883"/>
              <a:gd name="connsiteY24" fmla="*/ 2255725 h 2360908"/>
              <a:gd name="connsiteX25" fmla="*/ 3214505 w 3826883"/>
              <a:gd name="connsiteY25" fmla="*/ 2289730 h 2360908"/>
              <a:gd name="connsiteX26" fmla="*/ 3206315 w 3826883"/>
              <a:gd name="connsiteY26" fmla="*/ 1956028 h 2360908"/>
              <a:gd name="connsiteX27" fmla="*/ 3382692 w 3826883"/>
              <a:gd name="connsiteY27" fmla="*/ 1840044 h 2360908"/>
              <a:gd name="connsiteX28" fmla="*/ 3556413 w 3826883"/>
              <a:gd name="connsiteY28" fmla="*/ 1464762 h 2360908"/>
              <a:gd name="connsiteX29" fmla="*/ 3730518 w 3826883"/>
              <a:gd name="connsiteY29" fmla="*/ 1438939 h 2360908"/>
              <a:gd name="connsiteX30" fmla="*/ 3826883 w 3826883"/>
              <a:gd name="connsiteY30" fmla="*/ 1134592 h 2360908"/>
              <a:gd name="connsiteX31" fmla="*/ 3555924 w 3826883"/>
              <a:gd name="connsiteY31" fmla="*/ 1092396 h 2360908"/>
              <a:gd name="connsiteX32" fmla="*/ 3218363 w 3826883"/>
              <a:gd name="connsiteY32" fmla="*/ 1035893 h 2360908"/>
              <a:gd name="connsiteX33" fmla="*/ 2900868 w 3826883"/>
              <a:gd name="connsiteY33" fmla="*/ 1103661 h 2360908"/>
              <a:gd name="connsiteX34" fmla="*/ 2714385 w 3826883"/>
              <a:gd name="connsiteY34" fmla="*/ 1071300 h 2360908"/>
              <a:gd name="connsiteX35" fmla="*/ 2500599 w 3826883"/>
              <a:gd name="connsiteY35" fmla="*/ 702137 h 2360908"/>
              <a:gd name="connsiteX0" fmla="*/ 2500599 w 3826883"/>
              <a:gd name="connsiteY0" fmla="*/ 694414 h 2353185"/>
              <a:gd name="connsiteX1" fmla="*/ 2221767 w 3826883"/>
              <a:gd name="connsiteY1" fmla="*/ 676074 h 2353185"/>
              <a:gd name="connsiteX2" fmla="*/ 2048585 w 3826883"/>
              <a:gd name="connsiteY2" fmla="*/ 647903 h 2353185"/>
              <a:gd name="connsiteX3" fmla="*/ 1926170 w 3826883"/>
              <a:gd name="connsiteY3" fmla="*/ 551076 h 2353185"/>
              <a:gd name="connsiteX4" fmla="*/ 1800127 w 3826883"/>
              <a:gd name="connsiteY4" fmla="*/ 378201 h 2353185"/>
              <a:gd name="connsiteX5" fmla="*/ 1753450 w 3826883"/>
              <a:gd name="connsiteY5" fmla="*/ 88795 h 2353185"/>
              <a:gd name="connsiteX6" fmla="*/ 1369250 w 3826883"/>
              <a:gd name="connsiteY6" fmla="*/ 144983 h 2353185"/>
              <a:gd name="connsiteX7" fmla="*/ 1194015 w 3826883"/>
              <a:gd name="connsiteY7" fmla="*/ 0 h 2353185"/>
              <a:gd name="connsiteX8" fmla="*/ 651090 w 3826883"/>
              <a:gd name="connsiteY8" fmla="*/ 358037 h 2353185"/>
              <a:gd name="connsiteX9" fmla="*/ 488530 w 3826883"/>
              <a:gd name="connsiteY9" fmla="*/ 347877 h 2353185"/>
              <a:gd name="connsiteX10" fmla="*/ 433285 w 3826883"/>
              <a:gd name="connsiteY10" fmla="*/ 497909 h 2353185"/>
              <a:gd name="connsiteX11" fmla="*/ 0 w 3826883"/>
              <a:gd name="connsiteY11" fmla="*/ 835626 h 2353185"/>
              <a:gd name="connsiteX12" fmla="*/ 117706 w 3826883"/>
              <a:gd name="connsiteY12" fmla="*/ 1105320 h 2353185"/>
              <a:gd name="connsiteX13" fmla="*/ 254796 w 3826883"/>
              <a:gd name="connsiteY13" fmla="*/ 1209602 h 2353185"/>
              <a:gd name="connsiteX14" fmla="*/ 342796 w 3826883"/>
              <a:gd name="connsiteY14" fmla="*/ 1714533 h 2353185"/>
              <a:gd name="connsiteX15" fmla="*/ 736813 w 3826883"/>
              <a:gd name="connsiteY15" fmla="*/ 1884611 h 2353185"/>
              <a:gd name="connsiteX16" fmla="*/ 847726 w 3826883"/>
              <a:gd name="connsiteY16" fmla="*/ 2123096 h 2353185"/>
              <a:gd name="connsiteX17" fmla="*/ 1331597 w 3826883"/>
              <a:gd name="connsiteY17" fmla="*/ 2321902 h 2353185"/>
              <a:gd name="connsiteX18" fmla="*/ 1473202 w 3826883"/>
              <a:gd name="connsiteY18" fmla="*/ 2179182 h 2353185"/>
              <a:gd name="connsiteX19" fmla="*/ 1626448 w 3826883"/>
              <a:gd name="connsiteY19" fmla="*/ 2227476 h 2353185"/>
              <a:gd name="connsiteX20" fmla="*/ 1843089 w 3826883"/>
              <a:gd name="connsiteY20" fmla="*/ 2105556 h 2353185"/>
              <a:gd name="connsiteX21" fmla="*/ 1941408 w 3826883"/>
              <a:gd name="connsiteY21" fmla="*/ 2141116 h 2353185"/>
              <a:gd name="connsiteX22" fmla="*/ 2147062 w 3826883"/>
              <a:gd name="connsiteY22" fmla="*/ 2266344 h 2353185"/>
              <a:gd name="connsiteX23" fmla="*/ 2444248 w 3826883"/>
              <a:gd name="connsiteY23" fmla="*/ 2353185 h 2353185"/>
              <a:gd name="connsiteX24" fmla="*/ 2761722 w 3826883"/>
              <a:gd name="connsiteY24" fmla="*/ 2248002 h 2353185"/>
              <a:gd name="connsiteX25" fmla="*/ 3214505 w 3826883"/>
              <a:gd name="connsiteY25" fmla="*/ 2282007 h 2353185"/>
              <a:gd name="connsiteX26" fmla="*/ 3206315 w 3826883"/>
              <a:gd name="connsiteY26" fmla="*/ 1948305 h 2353185"/>
              <a:gd name="connsiteX27" fmla="*/ 3382692 w 3826883"/>
              <a:gd name="connsiteY27" fmla="*/ 1832321 h 2353185"/>
              <a:gd name="connsiteX28" fmla="*/ 3556413 w 3826883"/>
              <a:gd name="connsiteY28" fmla="*/ 1457039 h 2353185"/>
              <a:gd name="connsiteX29" fmla="*/ 3730518 w 3826883"/>
              <a:gd name="connsiteY29" fmla="*/ 1431216 h 2353185"/>
              <a:gd name="connsiteX30" fmla="*/ 3826883 w 3826883"/>
              <a:gd name="connsiteY30" fmla="*/ 1126869 h 2353185"/>
              <a:gd name="connsiteX31" fmla="*/ 3555924 w 3826883"/>
              <a:gd name="connsiteY31" fmla="*/ 1084673 h 2353185"/>
              <a:gd name="connsiteX32" fmla="*/ 3218363 w 3826883"/>
              <a:gd name="connsiteY32" fmla="*/ 1028170 h 2353185"/>
              <a:gd name="connsiteX33" fmla="*/ 2900868 w 3826883"/>
              <a:gd name="connsiteY33" fmla="*/ 1095938 h 2353185"/>
              <a:gd name="connsiteX34" fmla="*/ 2714385 w 3826883"/>
              <a:gd name="connsiteY34" fmla="*/ 1063577 h 2353185"/>
              <a:gd name="connsiteX35" fmla="*/ 2500599 w 3826883"/>
              <a:gd name="connsiteY35" fmla="*/ 694414 h 2353185"/>
              <a:gd name="connsiteX0" fmla="*/ 2500599 w 3826883"/>
              <a:gd name="connsiteY0" fmla="*/ 694414 h 2353185"/>
              <a:gd name="connsiteX1" fmla="*/ 2221767 w 3826883"/>
              <a:gd name="connsiteY1" fmla="*/ 676074 h 2353185"/>
              <a:gd name="connsiteX2" fmla="*/ 2048585 w 3826883"/>
              <a:gd name="connsiteY2" fmla="*/ 647903 h 2353185"/>
              <a:gd name="connsiteX3" fmla="*/ 1926170 w 3826883"/>
              <a:gd name="connsiteY3" fmla="*/ 551076 h 2353185"/>
              <a:gd name="connsiteX4" fmla="*/ 1800127 w 3826883"/>
              <a:gd name="connsiteY4" fmla="*/ 378201 h 2353185"/>
              <a:gd name="connsiteX5" fmla="*/ 1753450 w 3826883"/>
              <a:gd name="connsiteY5" fmla="*/ 88795 h 2353185"/>
              <a:gd name="connsiteX6" fmla="*/ 1369250 w 3826883"/>
              <a:gd name="connsiteY6" fmla="*/ 144983 h 2353185"/>
              <a:gd name="connsiteX7" fmla="*/ 1194015 w 3826883"/>
              <a:gd name="connsiteY7" fmla="*/ 0 h 2353185"/>
              <a:gd name="connsiteX8" fmla="*/ 651090 w 3826883"/>
              <a:gd name="connsiteY8" fmla="*/ 358037 h 2353185"/>
              <a:gd name="connsiteX9" fmla="*/ 488530 w 3826883"/>
              <a:gd name="connsiteY9" fmla="*/ 347877 h 2353185"/>
              <a:gd name="connsiteX10" fmla="*/ 433285 w 3826883"/>
              <a:gd name="connsiteY10" fmla="*/ 497909 h 2353185"/>
              <a:gd name="connsiteX11" fmla="*/ 0 w 3826883"/>
              <a:gd name="connsiteY11" fmla="*/ 835626 h 2353185"/>
              <a:gd name="connsiteX12" fmla="*/ 117706 w 3826883"/>
              <a:gd name="connsiteY12" fmla="*/ 1105320 h 2353185"/>
              <a:gd name="connsiteX13" fmla="*/ 254796 w 3826883"/>
              <a:gd name="connsiteY13" fmla="*/ 1209602 h 2353185"/>
              <a:gd name="connsiteX14" fmla="*/ 342796 w 3826883"/>
              <a:gd name="connsiteY14" fmla="*/ 1714533 h 2353185"/>
              <a:gd name="connsiteX15" fmla="*/ 736813 w 3826883"/>
              <a:gd name="connsiteY15" fmla="*/ 1884611 h 2353185"/>
              <a:gd name="connsiteX16" fmla="*/ 847726 w 3826883"/>
              <a:gd name="connsiteY16" fmla="*/ 2123096 h 2353185"/>
              <a:gd name="connsiteX17" fmla="*/ 1331597 w 3826883"/>
              <a:gd name="connsiteY17" fmla="*/ 2321902 h 2353185"/>
              <a:gd name="connsiteX18" fmla="*/ 1473202 w 3826883"/>
              <a:gd name="connsiteY18" fmla="*/ 2179182 h 2353185"/>
              <a:gd name="connsiteX19" fmla="*/ 1626448 w 3826883"/>
              <a:gd name="connsiteY19" fmla="*/ 2227476 h 2353185"/>
              <a:gd name="connsiteX20" fmla="*/ 1843089 w 3826883"/>
              <a:gd name="connsiteY20" fmla="*/ 2105556 h 2353185"/>
              <a:gd name="connsiteX21" fmla="*/ 1941408 w 3826883"/>
              <a:gd name="connsiteY21" fmla="*/ 2141116 h 2353185"/>
              <a:gd name="connsiteX22" fmla="*/ 2147062 w 3826883"/>
              <a:gd name="connsiteY22" fmla="*/ 2266344 h 2353185"/>
              <a:gd name="connsiteX23" fmla="*/ 2444248 w 3826883"/>
              <a:gd name="connsiteY23" fmla="*/ 2353185 h 2353185"/>
              <a:gd name="connsiteX24" fmla="*/ 2761722 w 3826883"/>
              <a:gd name="connsiteY24" fmla="*/ 2248002 h 2353185"/>
              <a:gd name="connsiteX25" fmla="*/ 3214505 w 3826883"/>
              <a:gd name="connsiteY25" fmla="*/ 2282007 h 2353185"/>
              <a:gd name="connsiteX26" fmla="*/ 3206315 w 3826883"/>
              <a:gd name="connsiteY26" fmla="*/ 1948305 h 2353185"/>
              <a:gd name="connsiteX27" fmla="*/ 3382692 w 3826883"/>
              <a:gd name="connsiteY27" fmla="*/ 1832321 h 2353185"/>
              <a:gd name="connsiteX28" fmla="*/ 3556413 w 3826883"/>
              <a:gd name="connsiteY28" fmla="*/ 1457039 h 2353185"/>
              <a:gd name="connsiteX29" fmla="*/ 3730518 w 3826883"/>
              <a:gd name="connsiteY29" fmla="*/ 1431216 h 2353185"/>
              <a:gd name="connsiteX30" fmla="*/ 3826883 w 3826883"/>
              <a:gd name="connsiteY30" fmla="*/ 1126869 h 2353185"/>
              <a:gd name="connsiteX31" fmla="*/ 3555924 w 3826883"/>
              <a:gd name="connsiteY31" fmla="*/ 1084673 h 2353185"/>
              <a:gd name="connsiteX32" fmla="*/ 3218363 w 3826883"/>
              <a:gd name="connsiteY32" fmla="*/ 1028170 h 2353185"/>
              <a:gd name="connsiteX33" fmla="*/ 2900868 w 3826883"/>
              <a:gd name="connsiteY33" fmla="*/ 1095938 h 2353185"/>
              <a:gd name="connsiteX34" fmla="*/ 2714385 w 3826883"/>
              <a:gd name="connsiteY34" fmla="*/ 1063577 h 2353185"/>
              <a:gd name="connsiteX35" fmla="*/ 2500599 w 3826883"/>
              <a:gd name="connsiteY35" fmla="*/ 694414 h 2353185"/>
              <a:gd name="connsiteX0" fmla="*/ 2500599 w 3826883"/>
              <a:gd name="connsiteY0" fmla="*/ 694414 h 2353185"/>
              <a:gd name="connsiteX1" fmla="*/ 2221767 w 3826883"/>
              <a:gd name="connsiteY1" fmla="*/ 676074 h 2353185"/>
              <a:gd name="connsiteX2" fmla="*/ 2048585 w 3826883"/>
              <a:gd name="connsiteY2" fmla="*/ 647903 h 2353185"/>
              <a:gd name="connsiteX3" fmla="*/ 1926170 w 3826883"/>
              <a:gd name="connsiteY3" fmla="*/ 551076 h 2353185"/>
              <a:gd name="connsiteX4" fmla="*/ 1800127 w 3826883"/>
              <a:gd name="connsiteY4" fmla="*/ 378201 h 2353185"/>
              <a:gd name="connsiteX5" fmla="*/ 1753450 w 3826883"/>
              <a:gd name="connsiteY5" fmla="*/ 88795 h 2353185"/>
              <a:gd name="connsiteX6" fmla="*/ 1369250 w 3826883"/>
              <a:gd name="connsiteY6" fmla="*/ 144983 h 2353185"/>
              <a:gd name="connsiteX7" fmla="*/ 1194015 w 3826883"/>
              <a:gd name="connsiteY7" fmla="*/ 0 h 2353185"/>
              <a:gd name="connsiteX8" fmla="*/ 651090 w 3826883"/>
              <a:gd name="connsiteY8" fmla="*/ 358037 h 2353185"/>
              <a:gd name="connsiteX9" fmla="*/ 488530 w 3826883"/>
              <a:gd name="connsiteY9" fmla="*/ 347877 h 2353185"/>
              <a:gd name="connsiteX10" fmla="*/ 433285 w 3826883"/>
              <a:gd name="connsiteY10" fmla="*/ 497909 h 2353185"/>
              <a:gd name="connsiteX11" fmla="*/ 0 w 3826883"/>
              <a:gd name="connsiteY11" fmla="*/ 835626 h 2353185"/>
              <a:gd name="connsiteX12" fmla="*/ 117706 w 3826883"/>
              <a:gd name="connsiteY12" fmla="*/ 1105320 h 2353185"/>
              <a:gd name="connsiteX13" fmla="*/ 254796 w 3826883"/>
              <a:gd name="connsiteY13" fmla="*/ 1209602 h 2353185"/>
              <a:gd name="connsiteX14" fmla="*/ 342796 w 3826883"/>
              <a:gd name="connsiteY14" fmla="*/ 1714533 h 2353185"/>
              <a:gd name="connsiteX15" fmla="*/ 736813 w 3826883"/>
              <a:gd name="connsiteY15" fmla="*/ 1884611 h 2353185"/>
              <a:gd name="connsiteX16" fmla="*/ 847726 w 3826883"/>
              <a:gd name="connsiteY16" fmla="*/ 2123096 h 2353185"/>
              <a:gd name="connsiteX17" fmla="*/ 1331597 w 3826883"/>
              <a:gd name="connsiteY17" fmla="*/ 2321902 h 2353185"/>
              <a:gd name="connsiteX18" fmla="*/ 1473202 w 3826883"/>
              <a:gd name="connsiteY18" fmla="*/ 2179182 h 2353185"/>
              <a:gd name="connsiteX19" fmla="*/ 1626448 w 3826883"/>
              <a:gd name="connsiteY19" fmla="*/ 2227476 h 2353185"/>
              <a:gd name="connsiteX20" fmla="*/ 1843089 w 3826883"/>
              <a:gd name="connsiteY20" fmla="*/ 2105556 h 2353185"/>
              <a:gd name="connsiteX21" fmla="*/ 1941408 w 3826883"/>
              <a:gd name="connsiteY21" fmla="*/ 2141116 h 2353185"/>
              <a:gd name="connsiteX22" fmla="*/ 2147062 w 3826883"/>
              <a:gd name="connsiteY22" fmla="*/ 2266344 h 2353185"/>
              <a:gd name="connsiteX23" fmla="*/ 2444248 w 3826883"/>
              <a:gd name="connsiteY23" fmla="*/ 2353185 h 2353185"/>
              <a:gd name="connsiteX24" fmla="*/ 2761722 w 3826883"/>
              <a:gd name="connsiteY24" fmla="*/ 2248002 h 2353185"/>
              <a:gd name="connsiteX25" fmla="*/ 3214505 w 3826883"/>
              <a:gd name="connsiteY25" fmla="*/ 2282007 h 2353185"/>
              <a:gd name="connsiteX26" fmla="*/ 3206315 w 3826883"/>
              <a:gd name="connsiteY26" fmla="*/ 1948305 h 2353185"/>
              <a:gd name="connsiteX27" fmla="*/ 3382692 w 3826883"/>
              <a:gd name="connsiteY27" fmla="*/ 1832321 h 2353185"/>
              <a:gd name="connsiteX28" fmla="*/ 3556413 w 3826883"/>
              <a:gd name="connsiteY28" fmla="*/ 1457039 h 2353185"/>
              <a:gd name="connsiteX29" fmla="*/ 3730518 w 3826883"/>
              <a:gd name="connsiteY29" fmla="*/ 1431216 h 2353185"/>
              <a:gd name="connsiteX30" fmla="*/ 3826883 w 3826883"/>
              <a:gd name="connsiteY30" fmla="*/ 1126869 h 2353185"/>
              <a:gd name="connsiteX31" fmla="*/ 3555924 w 3826883"/>
              <a:gd name="connsiteY31" fmla="*/ 1084673 h 2353185"/>
              <a:gd name="connsiteX32" fmla="*/ 3218363 w 3826883"/>
              <a:gd name="connsiteY32" fmla="*/ 1028170 h 2353185"/>
              <a:gd name="connsiteX33" fmla="*/ 2900868 w 3826883"/>
              <a:gd name="connsiteY33" fmla="*/ 1095938 h 2353185"/>
              <a:gd name="connsiteX34" fmla="*/ 2714385 w 3826883"/>
              <a:gd name="connsiteY34" fmla="*/ 1063577 h 2353185"/>
              <a:gd name="connsiteX35" fmla="*/ 2500599 w 3826883"/>
              <a:gd name="connsiteY35" fmla="*/ 694414 h 2353185"/>
              <a:gd name="connsiteX0" fmla="*/ 2500599 w 3826883"/>
              <a:gd name="connsiteY0" fmla="*/ 694414 h 2353185"/>
              <a:gd name="connsiteX1" fmla="*/ 2221767 w 3826883"/>
              <a:gd name="connsiteY1" fmla="*/ 676074 h 2353185"/>
              <a:gd name="connsiteX2" fmla="*/ 2048585 w 3826883"/>
              <a:gd name="connsiteY2" fmla="*/ 647903 h 2353185"/>
              <a:gd name="connsiteX3" fmla="*/ 1926170 w 3826883"/>
              <a:gd name="connsiteY3" fmla="*/ 551076 h 2353185"/>
              <a:gd name="connsiteX4" fmla="*/ 1800127 w 3826883"/>
              <a:gd name="connsiteY4" fmla="*/ 378201 h 2353185"/>
              <a:gd name="connsiteX5" fmla="*/ 1753450 w 3826883"/>
              <a:gd name="connsiteY5" fmla="*/ 88795 h 2353185"/>
              <a:gd name="connsiteX6" fmla="*/ 1345437 w 3826883"/>
              <a:gd name="connsiteY6" fmla="*/ 139834 h 2353185"/>
              <a:gd name="connsiteX7" fmla="*/ 1194015 w 3826883"/>
              <a:gd name="connsiteY7" fmla="*/ 0 h 2353185"/>
              <a:gd name="connsiteX8" fmla="*/ 651090 w 3826883"/>
              <a:gd name="connsiteY8" fmla="*/ 358037 h 2353185"/>
              <a:gd name="connsiteX9" fmla="*/ 488530 w 3826883"/>
              <a:gd name="connsiteY9" fmla="*/ 347877 h 2353185"/>
              <a:gd name="connsiteX10" fmla="*/ 433285 w 3826883"/>
              <a:gd name="connsiteY10" fmla="*/ 497909 h 2353185"/>
              <a:gd name="connsiteX11" fmla="*/ 0 w 3826883"/>
              <a:gd name="connsiteY11" fmla="*/ 835626 h 2353185"/>
              <a:gd name="connsiteX12" fmla="*/ 117706 w 3826883"/>
              <a:gd name="connsiteY12" fmla="*/ 1105320 h 2353185"/>
              <a:gd name="connsiteX13" fmla="*/ 254796 w 3826883"/>
              <a:gd name="connsiteY13" fmla="*/ 1209602 h 2353185"/>
              <a:gd name="connsiteX14" fmla="*/ 342796 w 3826883"/>
              <a:gd name="connsiteY14" fmla="*/ 1714533 h 2353185"/>
              <a:gd name="connsiteX15" fmla="*/ 736813 w 3826883"/>
              <a:gd name="connsiteY15" fmla="*/ 1884611 h 2353185"/>
              <a:gd name="connsiteX16" fmla="*/ 847726 w 3826883"/>
              <a:gd name="connsiteY16" fmla="*/ 2123096 h 2353185"/>
              <a:gd name="connsiteX17" fmla="*/ 1331597 w 3826883"/>
              <a:gd name="connsiteY17" fmla="*/ 2321902 h 2353185"/>
              <a:gd name="connsiteX18" fmla="*/ 1473202 w 3826883"/>
              <a:gd name="connsiteY18" fmla="*/ 2179182 h 2353185"/>
              <a:gd name="connsiteX19" fmla="*/ 1626448 w 3826883"/>
              <a:gd name="connsiteY19" fmla="*/ 2227476 h 2353185"/>
              <a:gd name="connsiteX20" fmla="*/ 1843089 w 3826883"/>
              <a:gd name="connsiteY20" fmla="*/ 2105556 h 2353185"/>
              <a:gd name="connsiteX21" fmla="*/ 1941408 w 3826883"/>
              <a:gd name="connsiteY21" fmla="*/ 2141116 h 2353185"/>
              <a:gd name="connsiteX22" fmla="*/ 2147062 w 3826883"/>
              <a:gd name="connsiteY22" fmla="*/ 2266344 h 2353185"/>
              <a:gd name="connsiteX23" fmla="*/ 2444248 w 3826883"/>
              <a:gd name="connsiteY23" fmla="*/ 2353185 h 2353185"/>
              <a:gd name="connsiteX24" fmla="*/ 2761722 w 3826883"/>
              <a:gd name="connsiteY24" fmla="*/ 2248002 h 2353185"/>
              <a:gd name="connsiteX25" fmla="*/ 3214505 w 3826883"/>
              <a:gd name="connsiteY25" fmla="*/ 2282007 h 2353185"/>
              <a:gd name="connsiteX26" fmla="*/ 3206315 w 3826883"/>
              <a:gd name="connsiteY26" fmla="*/ 1948305 h 2353185"/>
              <a:gd name="connsiteX27" fmla="*/ 3382692 w 3826883"/>
              <a:gd name="connsiteY27" fmla="*/ 1832321 h 2353185"/>
              <a:gd name="connsiteX28" fmla="*/ 3556413 w 3826883"/>
              <a:gd name="connsiteY28" fmla="*/ 1457039 h 2353185"/>
              <a:gd name="connsiteX29" fmla="*/ 3730518 w 3826883"/>
              <a:gd name="connsiteY29" fmla="*/ 1431216 h 2353185"/>
              <a:gd name="connsiteX30" fmla="*/ 3826883 w 3826883"/>
              <a:gd name="connsiteY30" fmla="*/ 1126869 h 2353185"/>
              <a:gd name="connsiteX31" fmla="*/ 3555924 w 3826883"/>
              <a:gd name="connsiteY31" fmla="*/ 1084673 h 2353185"/>
              <a:gd name="connsiteX32" fmla="*/ 3218363 w 3826883"/>
              <a:gd name="connsiteY32" fmla="*/ 1028170 h 2353185"/>
              <a:gd name="connsiteX33" fmla="*/ 2900868 w 3826883"/>
              <a:gd name="connsiteY33" fmla="*/ 1095938 h 2353185"/>
              <a:gd name="connsiteX34" fmla="*/ 2714385 w 3826883"/>
              <a:gd name="connsiteY34" fmla="*/ 1063577 h 2353185"/>
              <a:gd name="connsiteX35" fmla="*/ 2500599 w 3826883"/>
              <a:gd name="connsiteY35" fmla="*/ 694414 h 2353185"/>
              <a:gd name="connsiteX0" fmla="*/ 2500599 w 3826883"/>
              <a:gd name="connsiteY0" fmla="*/ 694414 h 2353185"/>
              <a:gd name="connsiteX1" fmla="*/ 2221767 w 3826883"/>
              <a:gd name="connsiteY1" fmla="*/ 676074 h 2353185"/>
              <a:gd name="connsiteX2" fmla="*/ 2048585 w 3826883"/>
              <a:gd name="connsiteY2" fmla="*/ 647903 h 2353185"/>
              <a:gd name="connsiteX3" fmla="*/ 1926170 w 3826883"/>
              <a:gd name="connsiteY3" fmla="*/ 551076 h 2353185"/>
              <a:gd name="connsiteX4" fmla="*/ 1800127 w 3826883"/>
              <a:gd name="connsiteY4" fmla="*/ 378201 h 2353185"/>
              <a:gd name="connsiteX5" fmla="*/ 1753450 w 3826883"/>
              <a:gd name="connsiteY5" fmla="*/ 88795 h 2353185"/>
              <a:gd name="connsiteX6" fmla="*/ 1345437 w 3826883"/>
              <a:gd name="connsiteY6" fmla="*/ 139834 h 2353185"/>
              <a:gd name="connsiteX7" fmla="*/ 1194015 w 3826883"/>
              <a:gd name="connsiteY7" fmla="*/ 0 h 2353185"/>
              <a:gd name="connsiteX8" fmla="*/ 651090 w 3826883"/>
              <a:gd name="connsiteY8" fmla="*/ 358037 h 2353185"/>
              <a:gd name="connsiteX9" fmla="*/ 488530 w 3826883"/>
              <a:gd name="connsiteY9" fmla="*/ 347877 h 2353185"/>
              <a:gd name="connsiteX10" fmla="*/ 433285 w 3826883"/>
              <a:gd name="connsiteY10" fmla="*/ 497909 h 2353185"/>
              <a:gd name="connsiteX11" fmla="*/ 0 w 3826883"/>
              <a:gd name="connsiteY11" fmla="*/ 835626 h 2353185"/>
              <a:gd name="connsiteX12" fmla="*/ 117706 w 3826883"/>
              <a:gd name="connsiteY12" fmla="*/ 1105320 h 2353185"/>
              <a:gd name="connsiteX13" fmla="*/ 254796 w 3826883"/>
              <a:gd name="connsiteY13" fmla="*/ 1209602 h 2353185"/>
              <a:gd name="connsiteX14" fmla="*/ 342796 w 3826883"/>
              <a:gd name="connsiteY14" fmla="*/ 1714533 h 2353185"/>
              <a:gd name="connsiteX15" fmla="*/ 736813 w 3826883"/>
              <a:gd name="connsiteY15" fmla="*/ 1884611 h 2353185"/>
              <a:gd name="connsiteX16" fmla="*/ 847726 w 3826883"/>
              <a:gd name="connsiteY16" fmla="*/ 2123096 h 2353185"/>
              <a:gd name="connsiteX17" fmla="*/ 1331597 w 3826883"/>
              <a:gd name="connsiteY17" fmla="*/ 2321902 h 2353185"/>
              <a:gd name="connsiteX18" fmla="*/ 1473202 w 3826883"/>
              <a:gd name="connsiteY18" fmla="*/ 2179182 h 2353185"/>
              <a:gd name="connsiteX19" fmla="*/ 1626448 w 3826883"/>
              <a:gd name="connsiteY19" fmla="*/ 2227476 h 2353185"/>
              <a:gd name="connsiteX20" fmla="*/ 1843089 w 3826883"/>
              <a:gd name="connsiteY20" fmla="*/ 2105556 h 2353185"/>
              <a:gd name="connsiteX21" fmla="*/ 1941408 w 3826883"/>
              <a:gd name="connsiteY21" fmla="*/ 2141116 h 2353185"/>
              <a:gd name="connsiteX22" fmla="*/ 2147062 w 3826883"/>
              <a:gd name="connsiteY22" fmla="*/ 2266344 h 2353185"/>
              <a:gd name="connsiteX23" fmla="*/ 2444248 w 3826883"/>
              <a:gd name="connsiteY23" fmla="*/ 2353185 h 2353185"/>
              <a:gd name="connsiteX24" fmla="*/ 2761722 w 3826883"/>
              <a:gd name="connsiteY24" fmla="*/ 2248002 h 2353185"/>
              <a:gd name="connsiteX25" fmla="*/ 3214505 w 3826883"/>
              <a:gd name="connsiteY25" fmla="*/ 2282007 h 2353185"/>
              <a:gd name="connsiteX26" fmla="*/ 3206315 w 3826883"/>
              <a:gd name="connsiteY26" fmla="*/ 1948305 h 2353185"/>
              <a:gd name="connsiteX27" fmla="*/ 3382692 w 3826883"/>
              <a:gd name="connsiteY27" fmla="*/ 1832321 h 2353185"/>
              <a:gd name="connsiteX28" fmla="*/ 3556413 w 3826883"/>
              <a:gd name="connsiteY28" fmla="*/ 1457039 h 2353185"/>
              <a:gd name="connsiteX29" fmla="*/ 3730518 w 3826883"/>
              <a:gd name="connsiteY29" fmla="*/ 1431216 h 2353185"/>
              <a:gd name="connsiteX30" fmla="*/ 3826883 w 3826883"/>
              <a:gd name="connsiteY30" fmla="*/ 1126869 h 2353185"/>
              <a:gd name="connsiteX31" fmla="*/ 3555924 w 3826883"/>
              <a:gd name="connsiteY31" fmla="*/ 1084673 h 2353185"/>
              <a:gd name="connsiteX32" fmla="*/ 3218363 w 3826883"/>
              <a:gd name="connsiteY32" fmla="*/ 1028170 h 2353185"/>
              <a:gd name="connsiteX33" fmla="*/ 2900868 w 3826883"/>
              <a:gd name="connsiteY33" fmla="*/ 1095938 h 2353185"/>
              <a:gd name="connsiteX34" fmla="*/ 2714385 w 3826883"/>
              <a:gd name="connsiteY34" fmla="*/ 1063577 h 2353185"/>
              <a:gd name="connsiteX35" fmla="*/ 2500599 w 3826883"/>
              <a:gd name="connsiteY35" fmla="*/ 694414 h 2353185"/>
              <a:gd name="connsiteX0" fmla="*/ 2500599 w 3826883"/>
              <a:gd name="connsiteY0" fmla="*/ 694414 h 2353185"/>
              <a:gd name="connsiteX1" fmla="*/ 2221767 w 3826883"/>
              <a:gd name="connsiteY1" fmla="*/ 676074 h 2353185"/>
              <a:gd name="connsiteX2" fmla="*/ 2048585 w 3826883"/>
              <a:gd name="connsiteY2" fmla="*/ 647903 h 2353185"/>
              <a:gd name="connsiteX3" fmla="*/ 1926170 w 3826883"/>
              <a:gd name="connsiteY3" fmla="*/ 551076 h 2353185"/>
              <a:gd name="connsiteX4" fmla="*/ 1800127 w 3826883"/>
              <a:gd name="connsiteY4" fmla="*/ 378201 h 2353185"/>
              <a:gd name="connsiteX5" fmla="*/ 1753450 w 3826883"/>
              <a:gd name="connsiteY5" fmla="*/ 88795 h 2353185"/>
              <a:gd name="connsiteX6" fmla="*/ 1334853 w 3826883"/>
              <a:gd name="connsiteY6" fmla="*/ 165577 h 2353185"/>
              <a:gd name="connsiteX7" fmla="*/ 1194015 w 3826883"/>
              <a:gd name="connsiteY7" fmla="*/ 0 h 2353185"/>
              <a:gd name="connsiteX8" fmla="*/ 651090 w 3826883"/>
              <a:gd name="connsiteY8" fmla="*/ 358037 h 2353185"/>
              <a:gd name="connsiteX9" fmla="*/ 488530 w 3826883"/>
              <a:gd name="connsiteY9" fmla="*/ 347877 h 2353185"/>
              <a:gd name="connsiteX10" fmla="*/ 433285 w 3826883"/>
              <a:gd name="connsiteY10" fmla="*/ 497909 h 2353185"/>
              <a:gd name="connsiteX11" fmla="*/ 0 w 3826883"/>
              <a:gd name="connsiteY11" fmla="*/ 835626 h 2353185"/>
              <a:gd name="connsiteX12" fmla="*/ 117706 w 3826883"/>
              <a:gd name="connsiteY12" fmla="*/ 1105320 h 2353185"/>
              <a:gd name="connsiteX13" fmla="*/ 254796 w 3826883"/>
              <a:gd name="connsiteY13" fmla="*/ 1209602 h 2353185"/>
              <a:gd name="connsiteX14" fmla="*/ 342796 w 3826883"/>
              <a:gd name="connsiteY14" fmla="*/ 1714533 h 2353185"/>
              <a:gd name="connsiteX15" fmla="*/ 736813 w 3826883"/>
              <a:gd name="connsiteY15" fmla="*/ 1884611 h 2353185"/>
              <a:gd name="connsiteX16" fmla="*/ 847726 w 3826883"/>
              <a:gd name="connsiteY16" fmla="*/ 2123096 h 2353185"/>
              <a:gd name="connsiteX17" fmla="*/ 1331597 w 3826883"/>
              <a:gd name="connsiteY17" fmla="*/ 2321902 h 2353185"/>
              <a:gd name="connsiteX18" fmla="*/ 1473202 w 3826883"/>
              <a:gd name="connsiteY18" fmla="*/ 2179182 h 2353185"/>
              <a:gd name="connsiteX19" fmla="*/ 1626448 w 3826883"/>
              <a:gd name="connsiteY19" fmla="*/ 2227476 h 2353185"/>
              <a:gd name="connsiteX20" fmla="*/ 1843089 w 3826883"/>
              <a:gd name="connsiteY20" fmla="*/ 2105556 h 2353185"/>
              <a:gd name="connsiteX21" fmla="*/ 1941408 w 3826883"/>
              <a:gd name="connsiteY21" fmla="*/ 2141116 h 2353185"/>
              <a:gd name="connsiteX22" fmla="*/ 2147062 w 3826883"/>
              <a:gd name="connsiteY22" fmla="*/ 2266344 h 2353185"/>
              <a:gd name="connsiteX23" fmla="*/ 2444248 w 3826883"/>
              <a:gd name="connsiteY23" fmla="*/ 2353185 h 2353185"/>
              <a:gd name="connsiteX24" fmla="*/ 2761722 w 3826883"/>
              <a:gd name="connsiteY24" fmla="*/ 2248002 h 2353185"/>
              <a:gd name="connsiteX25" fmla="*/ 3214505 w 3826883"/>
              <a:gd name="connsiteY25" fmla="*/ 2282007 h 2353185"/>
              <a:gd name="connsiteX26" fmla="*/ 3206315 w 3826883"/>
              <a:gd name="connsiteY26" fmla="*/ 1948305 h 2353185"/>
              <a:gd name="connsiteX27" fmla="*/ 3382692 w 3826883"/>
              <a:gd name="connsiteY27" fmla="*/ 1832321 h 2353185"/>
              <a:gd name="connsiteX28" fmla="*/ 3556413 w 3826883"/>
              <a:gd name="connsiteY28" fmla="*/ 1457039 h 2353185"/>
              <a:gd name="connsiteX29" fmla="*/ 3730518 w 3826883"/>
              <a:gd name="connsiteY29" fmla="*/ 1431216 h 2353185"/>
              <a:gd name="connsiteX30" fmla="*/ 3826883 w 3826883"/>
              <a:gd name="connsiteY30" fmla="*/ 1126869 h 2353185"/>
              <a:gd name="connsiteX31" fmla="*/ 3555924 w 3826883"/>
              <a:gd name="connsiteY31" fmla="*/ 1084673 h 2353185"/>
              <a:gd name="connsiteX32" fmla="*/ 3218363 w 3826883"/>
              <a:gd name="connsiteY32" fmla="*/ 1028170 h 2353185"/>
              <a:gd name="connsiteX33" fmla="*/ 2900868 w 3826883"/>
              <a:gd name="connsiteY33" fmla="*/ 1095938 h 2353185"/>
              <a:gd name="connsiteX34" fmla="*/ 2714385 w 3826883"/>
              <a:gd name="connsiteY34" fmla="*/ 1063577 h 2353185"/>
              <a:gd name="connsiteX35" fmla="*/ 2500599 w 3826883"/>
              <a:gd name="connsiteY35" fmla="*/ 694414 h 23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26883" h="2353185">
                <a:moveTo>
                  <a:pt x="2500599" y="694414"/>
                </a:moveTo>
                <a:lnTo>
                  <a:pt x="2221767" y="676074"/>
                </a:lnTo>
                <a:lnTo>
                  <a:pt x="2048585" y="647903"/>
                </a:lnTo>
                <a:cubicBezTo>
                  <a:pt x="2007786" y="616910"/>
                  <a:pt x="1967580" y="596026"/>
                  <a:pt x="1926170" y="551076"/>
                </a:cubicBezTo>
                <a:cubicBezTo>
                  <a:pt x="1884760" y="506126"/>
                  <a:pt x="1837380" y="445088"/>
                  <a:pt x="1800127" y="378201"/>
                </a:cubicBezTo>
                <a:cubicBezTo>
                  <a:pt x="1716225" y="322270"/>
                  <a:pt x="1793089" y="182698"/>
                  <a:pt x="1753450" y="88795"/>
                </a:cubicBezTo>
                <a:cubicBezTo>
                  <a:pt x="1688411" y="45692"/>
                  <a:pt x="1588853" y="79217"/>
                  <a:pt x="1334853" y="165577"/>
                </a:cubicBezTo>
                <a:cubicBezTo>
                  <a:pt x="1334007" y="177865"/>
                  <a:pt x="1382394" y="149842"/>
                  <a:pt x="1194015" y="0"/>
                </a:cubicBezTo>
                <a:cubicBezTo>
                  <a:pt x="1048922" y="48209"/>
                  <a:pt x="884771" y="142137"/>
                  <a:pt x="651090" y="358037"/>
                </a:cubicBezTo>
                <a:cubicBezTo>
                  <a:pt x="588437" y="373277"/>
                  <a:pt x="611297" y="340257"/>
                  <a:pt x="488530" y="347877"/>
                </a:cubicBezTo>
                <a:cubicBezTo>
                  <a:pt x="424183" y="375817"/>
                  <a:pt x="490859" y="397156"/>
                  <a:pt x="433285" y="497909"/>
                </a:cubicBezTo>
                <a:cubicBezTo>
                  <a:pt x="65831" y="801862"/>
                  <a:pt x="103567" y="746095"/>
                  <a:pt x="0" y="835626"/>
                </a:cubicBezTo>
                <a:cubicBezTo>
                  <a:pt x="87633" y="957027"/>
                  <a:pt x="126393" y="1024113"/>
                  <a:pt x="117706" y="1105320"/>
                </a:cubicBezTo>
                <a:cubicBezTo>
                  <a:pt x="243956" y="1201976"/>
                  <a:pt x="156427" y="1144107"/>
                  <a:pt x="254796" y="1209602"/>
                </a:cubicBezTo>
                <a:lnTo>
                  <a:pt x="342796" y="1714533"/>
                </a:lnTo>
                <a:lnTo>
                  <a:pt x="736813" y="1884611"/>
                </a:lnTo>
                <a:lnTo>
                  <a:pt x="847726" y="2123096"/>
                </a:lnTo>
                <a:lnTo>
                  <a:pt x="1331597" y="2321902"/>
                </a:lnTo>
                <a:cubicBezTo>
                  <a:pt x="1377035" y="2285484"/>
                  <a:pt x="1438347" y="2236195"/>
                  <a:pt x="1473202" y="2179182"/>
                </a:cubicBezTo>
                <a:cubicBezTo>
                  <a:pt x="1532222" y="2203003"/>
                  <a:pt x="1575366" y="2211378"/>
                  <a:pt x="1626448" y="2227476"/>
                </a:cubicBezTo>
                <a:lnTo>
                  <a:pt x="1843089" y="2105556"/>
                </a:lnTo>
                <a:lnTo>
                  <a:pt x="1941408" y="2141116"/>
                </a:lnTo>
                <a:lnTo>
                  <a:pt x="2147062" y="2266344"/>
                </a:lnTo>
                <a:lnTo>
                  <a:pt x="2444248" y="2353185"/>
                </a:lnTo>
                <a:lnTo>
                  <a:pt x="2761722" y="2248002"/>
                </a:lnTo>
                <a:cubicBezTo>
                  <a:pt x="2911768" y="2264486"/>
                  <a:pt x="3151772" y="2324734"/>
                  <a:pt x="3214505" y="2282007"/>
                </a:cubicBezTo>
                <a:cubicBezTo>
                  <a:pt x="3215594" y="2179739"/>
                  <a:pt x="3205226" y="2050573"/>
                  <a:pt x="3206315" y="1948305"/>
                </a:cubicBezTo>
                <a:lnTo>
                  <a:pt x="3382692" y="1832321"/>
                </a:lnTo>
                <a:lnTo>
                  <a:pt x="3556413" y="1457039"/>
                </a:lnTo>
                <a:lnTo>
                  <a:pt x="3730518" y="1431216"/>
                </a:lnTo>
                <a:cubicBezTo>
                  <a:pt x="3779009" y="1335774"/>
                  <a:pt x="3808872" y="1222311"/>
                  <a:pt x="3826883" y="1126869"/>
                </a:cubicBezTo>
                <a:cubicBezTo>
                  <a:pt x="3758612" y="1093925"/>
                  <a:pt x="3645362" y="1102171"/>
                  <a:pt x="3555924" y="1084673"/>
                </a:cubicBezTo>
                <a:cubicBezTo>
                  <a:pt x="3447619" y="1057352"/>
                  <a:pt x="3378418" y="1054944"/>
                  <a:pt x="3218363" y="1028170"/>
                </a:cubicBezTo>
                <a:cubicBezTo>
                  <a:pt x="3100872" y="1088442"/>
                  <a:pt x="3017776" y="1078315"/>
                  <a:pt x="2900868" y="1095938"/>
                </a:cubicBezTo>
                <a:lnTo>
                  <a:pt x="2714385" y="1063577"/>
                </a:lnTo>
                <a:lnTo>
                  <a:pt x="2500599" y="694414"/>
                </a:lnTo>
                <a:close/>
              </a:path>
            </a:pathLst>
          </a:custGeom>
          <a:noFill/>
          <a:ln w="762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66294864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グループ化 44">
            <a:extLst>
              <a:ext uri="{FF2B5EF4-FFF2-40B4-BE49-F238E27FC236}">
                <a16:creationId xmlns:a16="http://schemas.microsoft.com/office/drawing/2014/main" id="{845B614E-7554-4D64-93D3-4C1DA298B6DA}"/>
              </a:ext>
            </a:extLst>
          </p:cNvPr>
          <p:cNvGrpSpPr/>
          <p:nvPr/>
        </p:nvGrpSpPr>
        <p:grpSpPr>
          <a:xfrm>
            <a:off x="453571" y="34239"/>
            <a:ext cx="8985489" cy="705033"/>
            <a:chOff x="101599" y="245318"/>
            <a:chExt cx="7856064" cy="594834"/>
          </a:xfrm>
        </p:grpSpPr>
        <p:grpSp>
          <p:nvGrpSpPr>
            <p:cNvPr id="46" name="グループ化 45">
              <a:extLst>
                <a:ext uri="{FF2B5EF4-FFF2-40B4-BE49-F238E27FC236}">
                  <a16:creationId xmlns:a16="http://schemas.microsoft.com/office/drawing/2014/main" id="{78D7B9C6-F97A-45A8-A55D-850B765608AD}"/>
                </a:ext>
              </a:extLst>
            </p:cNvPr>
            <p:cNvGrpSpPr/>
            <p:nvPr/>
          </p:nvGrpSpPr>
          <p:grpSpPr>
            <a:xfrm>
              <a:off x="101599" y="245354"/>
              <a:ext cx="7561075" cy="575048"/>
              <a:chOff x="101600" y="245354"/>
              <a:chExt cx="5880310" cy="575048"/>
            </a:xfrm>
          </p:grpSpPr>
          <p:sp>
            <p:nvSpPr>
              <p:cNvPr id="49" name="Rectangle 29">
                <a:extLst>
                  <a:ext uri="{FF2B5EF4-FFF2-40B4-BE49-F238E27FC236}">
                    <a16:creationId xmlns:a16="http://schemas.microsoft.com/office/drawing/2014/main" id="{A60F90A0-B16E-48E4-ADCF-1976CCD938A3}"/>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50" name="Rectangle 31">
                <a:extLst>
                  <a:ext uri="{FF2B5EF4-FFF2-40B4-BE49-F238E27FC236}">
                    <a16:creationId xmlns:a16="http://schemas.microsoft.com/office/drawing/2014/main" id="{9114A733-C9F2-40E1-AE94-6D0970CCAD64}"/>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47" name="Rectangle 30">
              <a:extLst>
                <a:ext uri="{FF2B5EF4-FFF2-40B4-BE49-F238E27FC236}">
                  <a16:creationId xmlns:a16="http://schemas.microsoft.com/office/drawing/2014/main" id="{3B99C414-F312-49EC-BDE6-CC8D81E8DF8A}"/>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48" name="Rectangle 32">
              <a:extLst>
                <a:ext uri="{FF2B5EF4-FFF2-40B4-BE49-F238E27FC236}">
                  <a16:creationId xmlns:a16="http://schemas.microsoft.com/office/drawing/2014/main" id="{8762FB38-5F2C-4AAF-82BB-D56C18CC31F6}"/>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pic>
        <p:nvPicPr>
          <p:cNvPr id="52" name="図 51">
            <a:extLst>
              <a:ext uri="{FF2B5EF4-FFF2-40B4-BE49-F238E27FC236}">
                <a16:creationId xmlns:a16="http://schemas.microsoft.com/office/drawing/2014/main" id="{8C3140A8-1BC0-4ADF-828E-9B793523B79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14289" y="1282791"/>
            <a:ext cx="3600596" cy="2390502"/>
          </a:xfrm>
          <a:prstGeom prst="rect">
            <a:avLst/>
          </a:prstGeom>
        </p:spPr>
      </p:pic>
      <p:sp>
        <p:nvSpPr>
          <p:cNvPr id="53" name="四角形: 角を丸くする 52">
            <a:extLst>
              <a:ext uri="{FF2B5EF4-FFF2-40B4-BE49-F238E27FC236}">
                <a16:creationId xmlns:a16="http://schemas.microsoft.com/office/drawing/2014/main" id="{FFEC76FB-D908-4E62-9FB4-006754983CA5}"/>
              </a:ext>
            </a:extLst>
          </p:cNvPr>
          <p:cNvSpPr/>
          <p:nvPr/>
        </p:nvSpPr>
        <p:spPr>
          <a:xfrm>
            <a:off x="931468" y="4101554"/>
            <a:ext cx="2678264" cy="667653"/>
          </a:xfrm>
          <a:prstGeom prst="round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endParaRPr>
          </a:p>
        </p:txBody>
      </p:sp>
      <p:cxnSp>
        <p:nvCxnSpPr>
          <p:cNvPr id="54" name="直線コネクタ 53">
            <a:extLst>
              <a:ext uri="{FF2B5EF4-FFF2-40B4-BE49-F238E27FC236}">
                <a16:creationId xmlns:a16="http://schemas.microsoft.com/office/drawing/2014/main" id="{FA3ED953-D3ED-44CD-B122-36D5398A3696}"/>
              </a:ext>
            </a:extLst>
          </p:cNvPr>
          <p:cNvCxnSpPr>
            <a:cxnSpLocks/>
          </p:cNvCxnSpPr>
          <p:nvPr/>
        </p:nvCxnSpPr>
        <p:spPr>
          <a:xfrm>
            <a:off x="931468" y="4469885"/>
            <a:ext cx="2678264"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a:extLst>
              <a:ext uri="{FF2B5EF4-FFF2-40B4-BE49-F238E27FC236}">
                <a16:creationId xmlns:a16="http://schemas.microsoft.com/office/drawing/2014/main" id="{B226771A-FB57-40D3-84F8-BE4A7EEC940D}"/>
              </a:ext>
            </a:extLst>
          </p:cNvPr>
          <p:cNvCxnSpPr>
            <a:stCxn id="53" idx="2"/>
          </p:cNvCxnSpPr>
          <p:nvPr/>
        </p:nvCxnSpPr>
        <p:spPr>
          <a:xfrm flipV="1">
            <a:off x="2270600" y="4101554"/>
            <a:ext cx="0" cy="667653"/>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テキスト ボックス 55">
            <a:extLst>
              <a:ext uri="{FF2B5EF4-FFF2-40B4-BE49-F238E27FC236}">
                <a16:creationId xmlns:a16="http://schemas.microsoft.com/office/drawing/2014/main" id="{C7717DFF-FC3C-42BA-AD05-84506785D1DD}"/>
              </a:ext>
            </a:extLst>
          </p:cNvPr>
          <p:cNvSpPr txBox="1"/>
          <p:nvPr/>
        </p:nvSpPr>
        <p:spPr>
          <a:xfrm>
            <a:off x="1653224" y="3885773"/>
            <a:ext cx="1224951" cy="307777"/>
          </a:xfrm>
          <a:prstGeom prst="rect">
            <a:avLst/>
          </a:prstGeom>
          <a:solidFill>
            <a:schemeClr val="bg1"/>
          </a:solidFill>
        </p:spPr>
        <p:txBody>
          <a:bodyPr wrap="square" rtlCol="0">
            <a:spAutoFit/>
          </a:bodyPr>
          <a:lstStyle/>
          <a:p>
            <a:pPr algn="ctr"/>
            <a:r>
              <a:rPr kumimoji="1" lang="ja-JP" altLang="en-US" sz="1400" dirty="0">
                <a:latin typeface="HGP創英角ｺﾞｼｯｸUB" panose="020B0900000000000000" pitchFamily="50" charset="-128"/>
                <a:ea typeface="HGP創英角ｺﾞｼｯｸUB" panose="020B0900000000000000" pitchFamily="50" charset="-128"/>
              </a:rPr>
              <a:t>社会的条件</a:t>
            </a:r>
          </a:p>
        </p:txBody>
      </p:sp>
      <p:sp>
        <p:nvSpPr>
          <p:cNvPr id="57" name="テキスト ボックス 56">
            <a:extLst>
              <a:ext uri="{FF2B5EF4-FFF2-40B4-BE49-F238E27FC236}">
                <a16:creationId xmlns:a16="http://schemas.microsoft.com/office/drawing/2014/main" id="{0228390C-F9DD-4BD5-975C-FE7F75B4B585}"/>
              </a:ext>
            </a:extLst>
          </p:cNvPr>
          <p:cNvSpPr txBox="1"/>
          <p:nvPr/>
        </p:nvSpPr>
        <p:spPr>
          <a:xfrm>
            <a:off x="998838" y="4209407"/>
            <a:ext cx="1224951" cy="285605"/>
          </a:xfrm>
          <a:prstGeom prst="rect">
            <a:avLst/>
          </a:prstGeom>
          <a:noFill/>
        </p:spPr>
        <p:txBody>
          <a:bodyPr wrap="square">
            <a:spAutoFit/>
          </a:bodyPr>
          <a:lstStyle/>
          <a:p>
            <a:pPr algn="ct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路網からの距離</a:t>
            </a:r>
          </a:p>
        </p:txBody>
      </p:sp>
      <p:sp>
        <p:nvSpPr>
          <p:cNvPr id="58" name="テキスト ボックス 57">
            <a:extLst>
              <a:ext uri="{FF2B5EF4-FFF2-40B4-BE49-F238E27FC236}">
                <a16:creationId xmlns:a16="http://schemas.microsoft.com/office/drawing/2014/main" id="{F8199FDE-9A1E-497B-BC25-1A50D3D19C38}"/>
              </a:ext>
            </a:extLst>
          </p:cNvPr>
          <p:cNvSpPr txBox="1"/>
          <p:nvPr/>
        </p:nvSpPr>
        <p:spPr>
          <a:xfrm>
            <a:off x="888337" y="4478267"/>
            <a:ext cx="1458087" cy="261610"/>
          </a:xfrm>
          <a:prstGeom prst="rect">
            <a:avLst/>
          </a:prstGeom>
          <a:noFill/>
        </p:spPr>
        <p:txBody>
          <a:bodyPr wrap="square">
            <a:spAutoFit/>
          </a:bodyPr>
          <a:lstStyle/>
          <a:p>
            <a:pPr algn="ctr"/>
            <a:r>
              <a:rPr kumimoji="1" lang="ja-JP" altLang="en-US" sz="1100" dirty="0">
                <a:solidFill>
                  <a:schemeClr val="tx1"/>
                </a:solidFill>
                <a:latin typeface="HGP創英角ｺﾞｼｯｸUB" panose="020B0900000000000000" pitchFamily="50" charset="-128"/>
                <a:ea typeface="HGP創英角ｺﾞｼｯｸUB" panose="020B0900000000000000" pitchFamily="50" charset="-128"/>
              </a:rPr>
              <a:t>森林経営計画の策定</a:t>
            </a:r>
            <a:endParaRPr kumimoji="1" lang="en-US" altLang="ja-JP" sz="1100" dirty="0">
              <a:solidFill>
                <a:schemeClr val="tx1"/>
              </a:solidFill>
              <a:latin typeface="HGP創英角ｺﾞｼｯｸUB" panose="020B0900000000000000" pitchFamily="50" charset="-128"/>
              <a:ea typeface="HGP創英角ｺﾞｼｯｸUB" panose="020B0900000000000000" pitchFamily="50" charset="-128"/>
            </a:endParaRPr>
          </a:p>
        </p:txBody>
      </p:sp>
      <p:sp>
        <p:nvSpPr>
          <p:cNvPr id="59" name="テキスト ボックス 58">
            <a:extLst>
              <a:ext uri="{FF2B5EF4-FFF2-40B4-BE49-F238E27FC236}">
                <a16:creationId xmlns:a16="http://schemas.microsoft.com/office/drawing/2014/main" id="{D5F811BE-55D1-4948-9481-0C877190E3E5}"/>
              </a:ext>
            </a:extLst>
          </p:cNvPr>
          <p:cNvSpPr txBox="1"/>
          <p:nvPr/>
        </p:nvSpPr>
        <p:spPr>
          <a:xfrm>
            <a:off x="2224531" y="4481779"/>
            <a:ext cx="1393827" cy="276999"/>
          </a:xfrm>
          <a:prstGeom prst="rect">
            <a:avLst/>
          </a:prstGeom>
          <a:noFill/>
        </p:spPr>
        <p:txBody>
          <a:bodyPr wrap="square">
            <a:spAutoFit/>
          </a:bodyPr>
          <a:lstStyle/>
          <a:p>
            <a:pPr algn="ct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森林所有者の意向</a:t>
            </a:r>
          </a:p>
        </p:txBody>
      </p:sp>
      <p:sp>
        <p:nvSpPr>
          <p:cNvPr id="60" name="テキスト ボックス 59">
            <a:extLst>
              <a:ext uri="{FF2B5EF4-FFF2-40B4-BE49-F238E27FC236}">
                <a16:creationId xmlns:a16="http://schemas.microsoft.com/office/drawing/2014/main" id="{432C97CE-C669-4C3C-807B-A69932BFFBCA}"/>
              </a:ext>
            </a:extLst>
          </p:cNvPr>
          <p:cNvSpPr txBox="1"/>
          <p:nvPr/>
        </p:nvSpPr>
        <p:spPr>
          <a:xfrm>
            <a:off x="2282533" y="4210260"/>
            <a:ext cx="1337282" cy="276999"/>
          </a:xfrm>
          <a:prstGeom prst="rect">
            <a:avLst/>
          </a:prstGeom>
          <a:noFill/>
        </p:spPr>
        <p:txBody>
          <a:bodyPr wrap="square">
            <a:spAutoFit/>
          </a:bodyPr>
          <a:lstStyle/>
          <a:p>
            <a:pPr algn="ct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人工林のまとまり</a:t>
            </a:r>
          </a:p>
        </p:txBody>
      </p:sp>
      <p:sp>
        <p:nvSpPr>
          <p:cNvPr id="61" name="矢印: 右 60">
            <a:extLst>
              <a:ext uri="{FF2B5EF4-FFF2-40B4-BE49-F238E27FC236}">
                <a16:creationId xmlns:a16="http://schemas.microsoft.com/office/drawing/2014/main" id="{9D4DB35C-210C-4743-824F-5CE583BF2527}"/>
              </a:ext>
            </a:extLst>
          </p:cNvPr>
          <p:cNvSpPr/>
          <p:nvPr/>
        </p:nvSpPr>
        <p:spPr>
          <a:xfrm rot="5400000">
            <a:off x="2195575" y="3202837"/>
            <a:ext cx="165460" cy="1148102"/>
          </a:xfrm>
          <a:prstGeom prst="rightArrow">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テキスト ボックス 61">
            <a:extLst>
              <a:ext uri="{FF2B5EF4-FFF2-40B4-BE49-F238E27FC236}">
                <a16:creationId xmlns:a16="http://schemas.microsoft.com/office/drawing/2014/main" id="{FD29D924-1614-4886-9DEA-D41975F3D9EB}"/>
              </a:ext>
            </a:extLst>
          </p:cNvPr>
          <p:cNvSpPr txBox="1"/>
          <p:nvPr/>
        </p:nvSpPr>
        <p:spPr>
          <a:xfrm>
            <a:off x="863350" y="5781974"/>
            <a:ext cx="2709779" cy="299978"/>
          </a:xfrm>
          <a:prstGeom prst="rect">
            <a:avLst/>
          </a:prstGeom>
          <a:solidFill>
            <a:srgbClr val="FFFF00"/>
          </a:solidFill>
        </p:spPr>
        <p:txBody>
          <a:bodyPr wrap="square" lIns="0" tIns="0" rIns="0" bIns="0" rtlCol="0">
            <a:noAutofit/>
          </a:bodyPr>
          <a:lstStyle/>
          <a:p>
            <a:pPr algn="ctr"/>
            <a:r>
              <a:rPr lang="ja-JP" altLang="en-US" sz="1600" dirty="0">
                <a:latin typeface="HGS創英角ｺﾞｼｯｸUB" panose="020B0900000000000000" pitchFamily="50" charset="-128"/>
                <a:ea typeface="HGS創英角ｺﾞｼｯｸUB" panose="020B0900000000000000" pitchFamily="50" charset="-128"/>
              </a:rPr>
              <a:t>地区ごとに森林区分を整理</a:t>
            </a:r>
          </a:p>
        </p:txBody>
      </p:sp>
      <p:sp>
        <p:nvSpPr>
          <p:cNvPr id="63" name="テキスト ボックス 62">
            <a:extLst>
              <a:ext uri="{FF2B5EF4-FFF2-40B4-BE49-F238E27FC236}">
                <a16:creationId xmlns:a16="http://schemas.microsoft.com/office/drawing/2014/main" id="{48B8AEB5-4BF3-49D3-A992-A891404B0AB4}"/>
              </a:ext>
            </a:extLst>
          </p:cNvPr>
          <p:cNvSpPr txBox="1"/>
          <p:nvPr/>
        </p:nvSpPr>
        <p:spPr>
          <a:xfrm>
            <a:off x="983482" y="4856209"/>
            <a:ext cx="2589647" cy="695624"/>
          </a:xfrm>
          <a:prstGeom prst="rect">
            <a:avLst/>
          </a:prstGeom>
          <a:solidFill>
            <a:schemeClr val="bg1"/>
          </a:solidFill>
        </p:spPr>
        <p:txBody>
          <a:bodyPr wrap="square" lIns="0" tIns="0" rIns="0" bIns="0" rtlCol="0">
            <a:noAutofit/>
          </a:bodyPr>
          <a:lstStyle/>
          <a:p>
            <a:pPr algn="ctr"/>
            <a:r>
              <a:rPr lang="ja-JP" altLang="en-US" sz="1200" dirty="0">
                <a:latin typeface="HGS創英角ｺﾞｼｯｸUB" panose="020B0900000000000000" pitchFamily="50" charset="-128"/>
                <a:ea typeface="HGS創英角ｺﾞｼｯｸUB" panose="020B0900000000000000" pitchFamily="50" charset="-128"/>
              </a:rPr>
              <a:t>特に対応が必要な森林</a:t>
            </a:r>
            <a:endParaRPr lang="en-US" altLang="ja-JP" sz="1200" dirty="0">
              <a:latin typeface="HGS創英角ｺﾞｼｯｸUB" panose="020B0900000000000000" pitchFamily="50" charset="-128"/>
              <a:ea typeface="HGS創英角ｺﾞｼｯｸUB" panose="020B0900000000000000" pitchFamily="50" charset="-128"/>
            </a:endParaRPr>
          </a:p>
          <a:p>
            <a:r>
              <a:rPr lang="ja-JP" altLang="en-US" sz="1050" dirty="0">
                <a:solidFill>
                  <a:srgbClr val="002060"/>
                </a:solidFill>
                <a:latin typeface="HGS創英角ｺﾞｼｯｸUB" panose="020B0900000000000000" pitchFamily="50" charset="-128"/>
                <a:ea typeface="HGS創英角ｺﾞｼｯｸUB" panose="020B0900000000000000" pitchFamily="50" charset="-128"/>
              </a:rPr>
              <a:t>・風倒木被害地</a:t>
            </a:r>
            <a:endParaRPr lang="en-US" altLang="ja-JP" sz="1050" dirty="0">
              <a:solidFill>
                <a:srgbClr val="002060"/>
              </a:solidFill>
              <a:latin typeface="HGS創英角ｺﾞｼｯｸUB" panose="020B0900000000000000" pitchFamily="50" charset="-128"/>
              <a:ea typeface="HGS創英角ｺﾞｼｯｸUB" panose="020B0900000000000000" pitchFamily="50" charset="-128"/>
            </a:endParaRPr>
          </a:p>
          <a:p>
            <a:r>
              <a:rPr lang="ja-JP" altLang="en-US" sz="1050" dirty="0">
                <a:solidFill>
                  <a:srgbClr val="002060"/>
                </a:solidFill>
                <a:latin typeface="HGS創英角ｺﾞｼｯｸUB" panose="020B0900000000000000" pitchFamily="50" charset="-128"/>
                <a:ea typeface="HGS創英角ｺﾞｼｯｸUB" panose="020B0900000000000000" pitchFamily="50" charset="-128"/>
              </a:rPr>
              <a:t>・ナラ枯れ被害地</a:t>
            </a:r>
            <a:endParaRPr lang="en-US" altLang="ja-JP" sz="1050" dirty="0">
              <a:solidFill>
                <a:srgbClr val="002060"/>
              </a:solidFill>
              <a:latin typeface="HGS創英角ｺﾞｼｯｸUB" panose="020B0900000000000000" pitchFamily="50" charset="-128"/>
              <a:ea typeface="HGS創英角ｺﾞｼｯｸUB" panose="020B0900000000000000" pitchFamily="50" charset="-128"/>
            </a:endParaRPr>
          </a:p>
          <a:p>
            <a:r>
              <a:rPr lang="ja-JP" altLang="en-US" sz="1050" dirty="0">
                <a:solidFill>
                  <a:srgbClr val="002060"/>
                </a:solidFill>
                <a:latin typeface="HGS創英角ｺﾞｼｯｸUB" panose="020B0900000000000000" pitchFamily="50" charset="-128"/>
                <a:ea typeface="HGS創英角ｺﾞｼｯｸUB" panose="020B0900000000000000" pitchFamily="50" charset="-128"/>
              </a:rPr>
              <a:t>・拡大竹林</a:t>
            </a:r>
          </a:p>
        </p:txBody>
      </p:sp>
      <p:sp>
        <p:nvSpPr>
          <p:cNvPr id="64" name="テキスト ボックス 63">
            <a:extLst>
              <a:ext uri="{FF2B5EF4-FFF2-40B4-BE49-F238E27FC236}">
                <a16:creationId xmlns:a16="http://schemas.microsoft.com/office/drawing/2014/main" id="{2456DA85-EEAC-4968-8E6A-995D69CD015E}"/>
              </a:ext>
            </a:extLst>
          </p:cNvPr>
          <p:cNvSpPr txBox="1"/>
          <p:nvPr/>
        </p:nvSpPr>
        <p:spPr>
          <a:xfrm>
            <a:off x="1177638" y="1026843"/>
            <a:ext cx="2201334" cy="299978"/>
          </a:xfrm>
          <a:prstGeom prst="rect">
            <a:avLst/>
          </a:prstGeom>
          <a:solidFill>
            <a:schemeClr val="bg1"/>
          </a:solidFill>
        </p:spPr>
        <p:txBody>
          <a:bodyPr wrap="square" lIns="0" tIns="0" rIns="0" bIns="0" rtlCol="0">
            <a:noAutofit/>
          </a:bodyPr>
          <a:lstStyle/>
          <a:p>
            <a:pPr algn="ctr"/>
            <a:r>
              <a:rPr lang="ja-JP" altLang="en-US" sz="1600" b="1" dirty="0">
                <a:solidFill>
                  <a:srgbClr val="002060"/>
                </a:solidFill>
                <a:latin typeface="BIZ UDPゴシック" panose="020B0400000000000000" pitchFamily="50" charset="-128"/>
                <a:ea typeface="BIZ UDPゴシック" panose="020B0400000000000000" pitchFamily="50" charset="-128"/>
              </a:rPr>
              <a:t>森林区分の考え方</a:t>
            </a:r>
          </a:p>
        </p:txBody>
      </p:sp>
      <p:sp>
        <p:nvSpPr>
          <p:cNvPr id="65" name="矢印: 右 64">
            <a:extLst>
              <a:ext uri="{FF2B5EF4-FFF2-40B4-BE49-F238E27FC236}">
                <a16:creationId xmlns:a16="http://schemas.microsoft.com/office/drawing/2014/main" id="{D981473C-16B3-4320-8F5E-3738D42615FF}"/>
              </a:ext>
            </a:extLst>
          </p:cNvPr>
          <p:cNvSpPr/>
          <p:nvPr/>
        </p:nvSpPr>
        <p:spPr>
          <a:xfrm rot="5400000">
            <a:off x="2183545" y="5045788"/>
            <a:ext cx="165460" cy="1148102"/>
          </a:xfrm>
          <a:prstGeom prst="rightArrow">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四角形: 角を丸くする 66">
            <a:extLst>
              <a:ext uri="{FF2B5EF4-FFF2-40B4-BE49-F238E27FC236}">
                <a16:creationId xmlns:a16="http://schemas.microsoft.com/office/drawing/2014/main" id="{6507CB33-0357-4BE3-82EE-BBBA7A630451}"/>
              </a:ext>
            </a:extLst>
          </p:cNvPr>
          <p:cNvSpPr/>
          <p:nvPr/>
        </p:nvSpPr>
        <p:spPr>
          <a:xfrm>
            <a:off x="2278305" y="2233393"/>
            <a:ext cx="1287677" cy="599854"/>
          </a:xfrm>
          <a:prstGeom prst="roundRect">
            <a:avLst/>
          </a:prstGeom>
          <a:noFill/>
          <a:ln w="41275">
            <a:solidFill>
              <a:srgbClr val="80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四角形: 角を丸くする 67">
            <a:extLst>
              <a:ext uri="{FF2B5EF4-FFF2-40B4-BE49-F238E27FC236}">
                <a16:creationId xmlns:a16="http://schemas.microsoft.com/office/drawing/2014/main" id="{B0DD4A7A-8760-428F-82DB-ABFD5DF9CCB2}"/>
              </a:ext>
            </a:extLst>
          </p:cNvPr>
          <p:cNvSpPr/>
          <p:nvPr/>
        </p:nvSpPr>
        <p:spPr>
          <a:xfrm>
            <a:off x="2285452" y="2875150"/>
            <a:ext cx="1287677" cy="599854"/>
          </a:xfrm>
          <a:prstGeom prst="roundRect">
            <a:avLst/>
          </a:prstGeom>
          <a:noFill/>
          <a:ln w="41275">
            <a:solidFill>
              <a:srgbClr val="00642D"/>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四角形: 角を丸くする 68">
            <a:extLst>
              <a:ext uri="{FF2B5EF4-FFF2-40B4-BE49-F238E27FC236}">
                <a16:creationId xmlns:a16="http://schemas.microsoft.com/office/drawing/2014/main" id="{C3787484-6B51-42C8-82DE-7616486E5A33}"/>
              </a:ext>
            </a:extLst>
          </p:cNvPr>
          <p:cNvSpPr/>
          <p:nvPr/>
        </p:nvSpPr>
        <p:spPr>
          <a:xfrm>
            <a:off x="939639" y="2251934"/>
            <a:ext cx="1287677" cy="581132"/>
          </a:xfrm>
          <a:prstGeom prst="roundRect">
            <a:avLst/>
          </a:prstGeom>
          <a:noFill/>
          <a:ln w="41275">
            <a:solidFill>
              <a:srgbClr val="FFC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四角形: 角を丸くする 69">
            <a:extLst>
              <a:ext uri="{FF2B5EF4-FFF2-40B4-BE49-F238E27FC236}">
                <a16:creationId xmlns:a16="http://schemas.microsoft.com/office/drawing/2014/main" id="{C284D3CE-F979-4BBD-B8A0-E4C4B840F71A}"/>
              </a:ext>
            </a:extLst>
          </p:cNvPr>
          <p:cNvSpPr/>
          <p:nvPr/>
        </p:nvSpPr>
        <p:spPr>
          <a:xfrm>
            <a:off x="939639" y="2877214"/>
            <a:ext cx="1287677" cy="597790"/>
          </a:xfrm>
          <a:prstGeom prst="roundRect">
            <a:avLst/>
          </a:prstGeom>
          <a:noFill/>
          <a:ln w="41275">
            <a:solidFill>
              <a:srgbClr val="5DD848"/>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テキスト ボックス 89">
            <a:extLst>
              <a:ext uri="{FF2B5EF4-FFF2-40B4-BE49-F238E27FC236}">
                <a16:creationId xmlns:a16="http://schemas.microsoft.com/office/drawing/2014/main" id="{E72452E9-C84C-4A84-8D41-671A2048F2AE}"/>
              </a:ext>
            </a:extLst>
          </p:cNvPr>
          <p:cNvSpPr txBox="1"/>
          <p:nvPr/>
        </p:nvSpPr>
        <p:spPr>
          <a:xfrm>
            <a:off x="1184785" y="745824"/>
            <a:ext cx="2201334" cy="299978"/>
          </a:xfrm>
          <a:prstGeom prst="rect">
            <a:avLst/>
          </a:prstGeom>
          <a:solidFill>
            <a:schemeClr val="bg1"/>
          </a:solidFill>
        </p:spPr>
        <p:txBody>
          <a:bodyPr wrap="square" lIns="0" tIns="0" rIns="0" bIns="0" rtlCol="0">
            <a:noAutofit/>
          </a:bodyPr>
          <a:lstStyle/>
          <a:p>
            <a:pPr algn="ctr"/>
            <a:r>
              <a:rPr lang="ja-JP" altLang="en-US" sz="1600" b="1" dirty="0">
                <a:solidFill>
                  <a:srgbClr val="002060"/>
                </a:solidFill>
                <a:latin typeface="BIZ UDPゴシック" panose="020B0400000000000000" pitchFamily="50" charset="-128"/>
                <a:ea typeface="BIZ UDPゴシック" panose="020B0400000000000000" pitchFamily="50" charset="-128"/>
              </a:rPr>
              <a:t>森林整備指針</a:t>
            </a:r>
          </a:p>
        </p:txBody>
      </p:sp>
      <p:sp>
        <p:nvSpPr>
          <p:cNvPr id="91" name="テキスト ボックス 90">
            <a:extLst>
              <a:ext uri="{FF2B5EF4-FFF2-40B4-BE49-F238E27FC236}">
                <a16:creationId xmlns:a16="http://schemas.microsoft.com/office/drawing/2014/main" id="{54741886-62B7-4AC4-B215-853434692578}"/>
              </a:ext>
            </a:extLst>
          </p:cNvPr>
          <p:cNvSpPr txBox="1"/>
          <p:nvPr/>
        </p:nvSpPr>
        <p:spPr>
          <a:xfrm>
            <a:off x="4946615" y="1084394"/>
            <a:ext cx="2201334" cy="299978"/>
          </a:xfrm>
          <a:prstGeom prst="rect">
            <a:avLst/>
          </a:prstGeom>
          <a:solidFill>
            <a:schemeClr val="bg1"/>
          </a:solidFill>
        </p:spPr>
        <p:txBody>
          <a:bodyPr wrap="square" lIns="0" tIns="0" rIns="0" bIns="0" rtlCol="0">
            <a:noAutofit/>
          </a:bodyPr>
          <a:lstStyle/>
          <a:p>
            <a:pPr algn="ctr"/>
            <a:r>
              <a:rPr lang="ja-JP" altLang="en-US" sz="1600" b="1" dirty="0">
                <a:solidFill>
                  <a:srgbClr val="FF0000"/>
                </a:solidFill>
                <a:latin typeface="BIZ UDPゴシック" panose="020B0400000000000000" pitchFamily="50" charset="-128"/>
                <a:ea typeface="BIZ UDPゴシック" panose="020B0400000000000000" pitchFamily="50" charset="-128"/>
              </a:rPr>
              <a:t>・山腹崩壊危険地区</a:t>
            </a:r>
          </a:p>
        </p:txBody>
      </p:sp>
      <p:sp>
        <p:nvSpPr>
          <p:cNvPr id="92" name="テキスト ボックス 91">
            <a:extLst>
              <a:ext uri="{FF2B5EF4-FFF2-40B4-BE49-F238E27FC236}">
                <a16:creationId xmlns:a16="http://schemas.microsoft.com/office/drawing/2014/main" id="{243ACA6E-25E1-4B6D-AAE4-8EAA1E4CC79A}"/>
              </a:ext>
            </a:extLst>
          </p:cNvPr>
          <p:cNvSpPr txBox="1"/>
          <p:nvPr/>
        </p:nvSpPr>
        <p:spPr>
          <a:xfrm>
            <a:off x="6234626" y="803375"/>
            <a:ext cx="2201334" cy="299978"/>
          </a:xfrm>
          <a:prstGeom prst="rect">
            <a:avLst/>
          </a:prstGeom>
          <a:solidFill>
            <a:schemeClr val="bg1"/>
          </a:solidFill>
        </p:spPr>
        <p:txBody>
          <a:bodyPr wrap="square" lIns="0" tIns="0" rIns="0" bIns="0" rtlCol="0">
            <a:noAutofit/>
          </a:bodyPr>
          <a:lstStyle/>
          <a:p>
            <a:pPr algn="ctr"/>
            <a:r>
              <a:rPr lang="ja-JP" altLang="en-US" sz="1600" b="1" dirty="0">
                <a:latin typeface="BIZ UDPゴシック" panose="020B0400000000000000" pitchFamily="50" charset="-128"/>
                <a:ea typeface="BIZ UDPゴシック" panose="020B0400000000000000" pitchFamily="50" charset="-128"/>
              </a:rPr>
              <a:t>山地災害危険地区</a:t>
            </a:r>
          </a:p>
        </p:txBody>
      </p:sp>
      <p:sp>
        <p:nvSpPr>
          <p:cNvPr id="93" name="テキスト ボックス 92">
            <a:extLst>
              <a:ext uri="{FF2B5EF4-FFF2-40B4-BE49-F238E27FC236}">
                <a16:creationId xmlns:a16="http://schemas.microsoft.com/office/drawing/2014/main" id="{5F89466A-2E6C-46FC-A7EC-C9577CB630C5}"/>
              </a:ext>
            </a:extLst>
          </p:cNvPr>
          <p:cNvSpPr txBox="1"/>
          <p:nvPr/>
        </p:nvSpPr>
        <p:spPr>
          <a:xfrm>
            <a:off x="5143683" y="1374249"/>
            <a:ext cx="2201334" cy="299978"/>
          </a:xfrm>
          <a:prstGeom prst="rect">
            <a:avLst/>
          </a:prstGeom>
          <a:solidFill>
            <a:schemeClr val="bg1"/>
          </a:solidFill>
        </p:spPr>
        <p:txBody>
          <a:bodyPr wrap="square" lIns="0" tIns="0" rIns="0" bIns="0" rtlCol="0">
            <a:noAutofit/>
          </a:bodyPr>
          <a:lstStyle/>
          <a:p>
            <a:pPr algn="ctr"/>
            <a:r>
              <a:rPr lang="ja-JP" altLang="en-US" sz="1600" b="1" dirty="0">
                <a:solidFill>
                  <a:schemeClr val="accent1"/>
                </a:solidFill>
                <a:latin typeface="BIZ UDPゴシック" panose="020B0400000000000000" pitchFamily="50" charset="-128"/>
                <a:ea typeface="BIZ UDPゴシック" panose="020B0400000000000000" pitchFamily="50" charset="-128"/>
              </a:rPr>
              <a:t>・崩壊土砂流出危険地区</a:t>
            </a:r>
          </a:p>
        </p:txBody>
      </p:sp>
      <p:sp>
        <p:nvSpPr>
          <p:cNvPr id="94" name="テキスト ボックス 93">
            <a:extLst>
              <a:ext uri="{FF2B5EF4-FFF2-40B4-BE49-F238E27FC236}">
                <a16:creationId xmlns:a16="http://schemas.microsoft.com/office/drawing/2014/main" id="{148F178F-A52F-451B-90C6-2AEE235FCC50}"/>
              </a:ext>
            </a:extLst>
          </p:cNvPr>
          <p:cNvSpPr txBox="1"/>
          <p:nvPr/>
        </p:nvSpPr>
        <p:spPr>
          <a:xfrm>
            <a:off x="6112568" y="3626899"/>
            <a:ext cx="2201334" cy="299978"/>
          </a:xfrm>
          <a:prstGeom prst="rect">
            <a:avLst/>
          </a:prstGeom>
          <a:solidFill>
            <a:schemeClr val="bg1"/>
          </a:solidFill>
        </p:spPr>
        <p:txBody>
          <a:bodyPr wrap="square" lIns="0" tIns="0" rIns="0" bIns="0" rtlCol="0">
            <a:noAutofit/>
          </a:bodyPr>
          <a:lstStyle/>
          <a:p>
            <a:pPr algn="ctr"/>
            <a:r>
              <a:rPr lang="ja-JP" altLang="en-US" sz="1600" b="1" dirty="0">
                <a:solidFill>
                  <a:srgbClr val="FF3399"/>
                </a:solidFill>
                <a:latin typeface="BIZ UDPゴシック" panose="020B0400000000000000" pitchFamily="50" charset="-128"/>
                <a:ea typeface="BIZ UDPゴシック" panose="020B0400000000000000" pitchFamily="50" charset="-128"/>
              </a:rPr>
              <a:t>森林経営計画地</a:t>
            </a:r>
          </a:p>
        </p:txBody>
      </p:sp>
      <p:sp>
        <p:nvSpPr>
          <p:cNvPr id="95" name="テキスト ボックス 94">
            <a:extLst>
              <a:ext uri="{FF2B5EF4-FFF2-40B4-BE49-F238E27FC236}">
                <a16:creationId xmlns:a16="http://schemas.microsoft.com/office/drawing/2014/main" id="{1E5E07A8-DD9E-4552-A5FB-5D410764884E}"/>
              </a:ext>
            </a:extLst>
          </p:cNvPr>
          <p:cNvSpPr txBox="1"/>
          <p:nvPr/>
        </p:nvSpPr>
        <p:spPr>
          <a:xfrm>
            <a:off x="4162442" y="4695326"/>
            <a:ext cx="5626827" cy="1251953"/>
          </a:xfrm>
          <a:prstGeom prst="rect">
            <a:avLst/>
          </a:prstGeom>
          <a:noFill/>
        </p:spPr>
        <p:txBody>
          <a:bodyPr wrap="square" lIns="0" tIns="0" rIns="0" bIns="0" rtlCol="0">
            <a:noAutofit/>
          </a:bodyPr>
          <a:lstStyle/>
          <a:p>
            <a:r>
              <a:rPr lang="ja-JP" altLang="en-US" b="1" dirty="0">
                <a:solidFill>
                  <a:srgbClr val="002060"/>
                </a:solidFill>
                <a:latin typeface="BIZ UDPゴシック" panose="020B0400000000000000" pitchFamily="50" charset="-128"/>
                <a:ea typeface="BIZ UDPゴシック" panose="020B0400000000000000" pitchFamily="50" charset="-128"/>
              </a:rPr>
              <a:t>〇個々の基準や考え方で定めた区域を今回、初めて</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重ね合わせを行い、どのようなゾーニングをするのに、</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どういう要素、どういう単位、どんな区分で行うべき</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en-US" altLang="ja-JP" b="1" dirty="0">
                <a:solidFill>
                  <a:srgbClr val="002060"/>
                </a:solidFill>
                <a:latin typeface="BIZ UDPゴシック" panose="020B0400000000000000" pitchFamily="50" charset="-128"/>
                <a:ea typeface="BIZ UDPゴシック" panose="020B0400000000000000" pitchFamily="50" charset="-128"/>
              </a:rPr>
              <a:t>   </a:t>
            </a:r>
            <a:r>
              <a:rPr lang="ja-JP" altLang="en-US" b="1" dirty="0">
                <a:solidFill>
                  <a:srgbClr val="002060"/>
                </a:solidFill>
                <a:latin typeface="BIZ UDPゴシック" panose="020B0400000000000000" pitchFamily="50" charset="-128"/>
                <a:ea typeface="BIZ UDPゴシック" panose="020B0400000000000000" pitchFamily="50" charset="-128"/>
              </a:rPr>
              <a:t>か、ケーススタディーを基に議論頂きたい</a:t>
            </a:r>
          </a:p>
        </p:txBody>
      </p:sp>
      <p:sp>
        <p:nvSpPr>
          <p:cNvPr id="96" name="テキスト ボックス 95">
            <a:extLst>
              <a:ext uri="{FF2B5EF4-FFF2-40B4-BE49-F238E27FC236}">
                <a16:creationId xmlns:a16="http://schemas.microsoft.com/office/drawing/2014/main" id="{A2DFC350-3939-4A12-A2F3-8C3DB425D387}"/>
              </a:ext>
            </a:extLst>
          </p:cNvPr>
          <p:cNvSpPr txBox="1"/>
          <p:nvPr/>
        </p:nvSpPr>
        <p:spPr>
          <a:xfrm>
            <a:off x="4162442" y="5947279"/>
            <a:ext cx="5716035" cy="757708"/>
          </a:xfrm>
          <a:prstGeom prst="rect">
            <a:avLst/>
          </a:prstGeom>
          <a:noFill/>
        </p:spPr>
        <p:txBody>
          <a:bodyPr wrap="square" lIns="0" tIns="0" rIns="0" bIns="0" rtlCol="0">
            <a:noAutofit/>
          </a:bodyPr>
          <a:lstStyle/>
          <a:p>
            <a:r>
              <a:rPr lang="ja-JP" altLang="en-US" b="1" dirty="0">
                <a:solidFill>
                  <a:srgbClr val="002060"/>
                </a:solidFill>
                <a:latin typeface="BIZ UDPゴシック" panose="020B0400000000000000" pitchFamily="50" charset="-128"/>
                <a:ea typeface="BIZ UDPゴシック" panose="020B0400000000000000" pitchFamily="50" charset="-128"/>
              </a:rPr>
              <a:t>〇基軸、施策の展開にあたり、上手に現場に落とすには</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どうすれば良いか、森林所有者、府民への見える化のた</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めのゾーニングの妥当性を検証頂きたい</a:t>
            </a:r>
            <a:endParaRPr lang="en-US" altLang="ja-JP" b="1" dirty="0">
              <a:solidFill>
                <a:srgbClr val="002060"/>
              </a:solidFill>
              <a:latin typeface="BIZ UDPゴシック" panose="020B0400000000000000" pitchFamily="50" charset="-128"/>
              <a:ea typeface="BIZ UDPゴシック" panose="020B0400000000000000" pitchFamily="50" charset="-128"/>
            </a:endParaRPr>
          </a:p>
        </p:txBody>
      </p:sp>
      <p:sp>
        <p:nvSpPr>
          <p:cNvPr id="16" name="四角形: 角を丸くする 15">
            <a:extLst>
              <a:ext uri="{FF2B5EF4-FFF2-40B4-BE49-F238E27FC236}">
                <a16:creationId xmlns:a16="http://schemas.microsoft.com/office/drawing/2014/main" id="{7EA62236-1169-4118-98D4-261CF578EF15}"/>
              </a:ext>
            </a:extLst>
          </p:cNvPr>
          <p:cNvSpPr/>
          <p:nvPr/>
        </p:nvSpPr>
        <p:spPr>
          <a:xfrm>
            <a:off x="214290" y="772781"/>
            <a:ext cx="3748118" cy="5553352"/>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四角形: 角を丸くする 96">
            <a:extLst>
              <a:ext uri="{FF2B5EF4-FFF2-40B4-BE49-F238E27FC236}">
                <a16:creationId xmlns:a16="http://schemas.microsoft.com/office/drawing/2014/main" id="{038BF050-34F5-44AF-B02C-B8DC48FE82F4}"/>
              </a:ext>
            </a:extLst>
          </p:cNvPr>
          <p:cNvSpPr/>
          <p:nvPr/>
        </p:nvSpPr>
        <p:spPr>
          <a:xfrm>
            <a:off x="5081079" y="772781"/>
            <a:ext cx="4357014" cy="270222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四角形: 角を丸くする 97">
            <a:extLst>
              <a:ext uri="{FF2B5EF4-FFF2-40B4-BE49-F238E27FC236}">
                <a16:creationId xmlns:a16="http://schemas.microsoft.com/office/drawing/2014/main" id="{4234A86F-B1EF-4616-8EED-DE8E58AB0BF5}"/>
              </a:ext>
            </a:extLst>
          </p:cNvPr>
          <p:cNvSpPr/>
          <p:nvPr/>
        </p:nvSpPr>
        <p:spPr>
          <a:xfrm>
            <a:off x="5125654" y="3601906"/>
            <a:ext cx="4339281" cy="107805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テキスト ボックス 99">
            <a:extLst>
              <a:ext uri="{FF2B5EF4-FFF2-40B4-BE49-F238E27FC236}">
                <a16:creationId xmlns:a16="http://schemas.microsoft.com/office/drawing/2014/main" id="{CC0D0018-0DA6-492D-B258-650B3BF41889}"/>
              </a:ext>
            </a:extLst>
          </p:cNvPr>
          <p:cNvSpPr txBox="1"/>
          <p:nvPr/>
        </p:nvSpPr>
        <p:spPr>
          <a:xfrm>
            <a:off x="5229114" y="3859619"/>
            <a:ext cx="4235821" cy="1003822"/>
          </a:xfrm>
          <a:prstGeom prst="rect">
            <a:avLst/>
          </a:prstGeom>
          <a:noFill/>
        </p:spPr>
        <p:txBody>
          <a:bodyPr wrap="square" lIns="0" tIns="0" rIns="0" bIns="0" rtlCol="0">
            <a:noAutofit/>
          </a:bodyPr>
          <a:lstStyle/>
          <a:p>
            <a:r>
              <a:rPr kumimoji="1" lang="ja-JP" altLang="en-US" sz="1600" dirty="0">
                <a:solidFill>
                  <a:schemeClr val="tx1"/>
                </a:solidFill>
                <a:latin typeface="BIZ UDPゴシック" panose="020B0400000000000000" pitchFamily="50" charset="-128"/>
                <a:ea typeface="BIZ UDPゴシック" panose="020B0400000000000000" pitchFamily="50" charset="-128"/>
              </a:rPr>
              <a:t> ・スギ・ヒノキ人工林</a:t>
            </a:r>
            <a:r>
              <a:rPr kumimoji="1" lang="en-US" altLang="ja-JP" sz="1600" dirty="0">
                <a:solidFill>
                  <a:schemeClr val="tx1"/>
                </a:solidFill>
                <a:latin typeface="BIZ UDPゴシック" panose="020B0400000000000000" pitchFamily="50" charset="-128"/>
                <a:ea typeface="BIZ UDPゴシック" panose="020B0400000000000000" pitchFamily="50" charset="-128"/>
              </a:rPr>
              <a:t>22,500ha</a:t>
            </a:r>
            <a:r>
              <a:rPr kumimoji="1" lang="ja-JP" altLang="en-US" sz="1600" dirty="0">
                <a:solidFill>
                  <a:schemeClr val="tx1"/>
                </a:solidFill>
                <a:latin typeface="BIZ UDPゴシック" panose="020B0400000000000000" pitchFamily="50" charset="-128"/>
                <a:ea typeface="BIZ UDPゴシック" panose="020B0400000000000000" pitchFamily="50" charset="-128"/>
              </a:rPr>
              <a:t>のうち</a:t>
            </a:r>
            <a:endParaRPr kumimoji="1" lang="en-US" altLang="ja-JP" sz="1600" dirty="0">
              <a:solidFill>
                <a:schemeClr val="tx1"/>
              </a:solidFill>
              <a:latin typeface="BIZ UDPゴシック" panose="020B0400000000000000" pitchFamily="50" charset="-128"/>
              <a:ea typeface="BIZ UDPゴシック" panose="020B0400000000000000" pitchFamily="50" charset="-128"/>
            </a:endParaRPr>
          </a:p>
          <a:p>
            <a:r>
              <a:rPr kumimoji="1" lang="ja-JP" altLang="en-US" sz="1600" dirty="0">
                <a:latin typeface="BIZ UDPゴシック" panose="020B0400000000000000" pitchFamily="50" charset="-128"/>
                <a:ea typeface="BIZ UDPゴシック" panose="020B0400000000000000" pitchFamily="50" charset="-128"/>
              </a:rPr>
              <a:t>　</a:t>
            </a:r>
            <a:r>
              <a:rPr kumimoji="1" lang="ja-JP" altLang="en-US" sz="1600" dirty="0">
                <a:solidFill>
                  <a:schemeClr val="tx1"/>
                </a:solidFill>
                <a:latin typeface="BIZ UDPゴシック" panose="020B0400000000000000" pitchFamily="50" charset="-128"/>
                <a:ea typeface="BIZ UDPゴシック" panose="020B0400000000000000" pitchFamily="50" charset="-128"/>
              </a:rPr>
              <a:t>「森林経営計画」が作成されている人工林は、</a:t>
            </a:r>
            <a:endParaRPr kumimoji="1" lang="en-US" altLang="ja-JP" sz="1600" dirty="0">
              <a:solidFill>
                <a:schemeClr val="tx1"/>
              </a:solidFill>
              <a:latin typeface="BIZ UDPゴシック" panose="020B0400000000000000" pitchFamily="50" charset="-128"/>
              <a:ea typeface="BIZ UDPゴシック" panose="020B0400000000000000" pitchFamily="50" charset="-128"/>
            </a:endParaRPr>
          </a:p>
          <a:p>
            <a:r>
              <a:rPr kumimoji="1" lang="ja-JP" altLang="en-US" sz="1600" dirty="0">
                <a:solidFill>
                  <a:schemeClr val="tx1"/>
                </a:solidFill>
                <a:latin typeface="BIZ UDPゴシック" panose="020B0400000000000000" pitchFamily="50" charset="-128"/>
                <a:ea typeface="BIZ UDPゴシック" panose="020B0400000000000000" pitchFamily="50" charset="-128"/>
              </a:rPr>
              <a:t>　約</a:t>
            </a:r>
            <a:r>
              <a:rPr kumimoji="1" lang="en-US" altLang="ja-JP" sz="1600" dirty="0">
                <a:solidFill>
                  <a:schemeClr val="tx1"/>
                </a:solidFill>
                <a:latin typeface="BIZ UDPゴシック" panose="020B0400000000000000" pitchFamily="50" charset="-128"/>
                <a:ea typeface="BIZ UDPゴシック" panose="020B0400000000000000" pitchFamily="50" charset="-128"/>
              </a:rPr>
              <a:t>4,500ha(</a:t>
            </a:r>
            <a:r>
              <a:rPr kumimoji="1" lang="ja-JP" altLang="en-US" sz="1600" dirty="0">
                <a:solidFill>
                  <a:schemeClr val="tx1"/>
                </a:solidFill>
                <a:latin typeface="BIZ UDPゴシック" panose="020B0400000000000000" pitchFamily="50" charset="-128"/>
                <a:ea typeface="BIZ UDPゴシック" panose="020B0400000000000000" pitchFamily="50" charset="-128"/>
              </a:rPr>
              <a:t>全人工林の</a:t>
            </a:r>
            <a:r>
              <a:rPr kumimoji="1" lang="en-US" altLang="ja-JP" sz="1600" dirty="0">
                <a:solidFill>
                  <a:schemeClr val="tx1"/>
                </a:solidFill>
                <a:latin typeface="BIZ UDPゴシック" panose="020B0400000000000000" pitchFamily="50" charset="-128"/>
                <a:ea typeface="BIZ UDPゴシック" panose="020B0400000000000000" pitchFamily="50" charset="-128"/>
              </a:rPr>
              <a:t>20</a:t>
            </a:r>
            <a:r>
              <a:rPr kumimoji="1" lang="ja-JP" altLang="en-US" sz="1600" dirty="0">
                <a:solidFill>
                  <a:schemeClr val="tx1"/>
                </a:solidFill>
                <a:latin typeface="BIZ UDPゴシック" panose="020B0400000000000000" pitchFamily="50" charset="-128"/>
                <a:ea typeface="BIZ UDPゴシック" panose="020B0400000000000000" pitchFamily="50" charset="-128"/>
              </a:rPr>
              <a:t>％</a:t>
            </a:r>
            <a:r>
              <a:rPr kumimoji="1" lang="en-US" altLang="ja-JP" sz="1600" dirty="0">
                <a:solidFill>
                  <a:schemeClr val="tx1"/>
                </a:solidFill>
                <a:latin typeface="BIZ UDPゴシック" panose="020B0400000000000000" pitchFamily="50" charset="-128"/>
                <a:ea typeface="BIZ UDPゴシック" panose="020B0400000000000000" pitchFamily="50" charset="-128"/>
              </a:rPr>
              <a:t>)</a:t>
            </a:r>
            <a:endParaRPr kumimoji="1" lang="en-US" altLang="ja-JP" sz="1600" b="1" u="sng" dirty="0">
              <a:solidFill>
                <a:schemeClr val="tx1"/>
              </a:solidFill>
              <a:latin typeface="BIZ UDPゴシック" panose="020B0400000000000000" pitchFamily="50" charset="-128"/>
              <a:ea typeface="BIZ UDPゴシック" panose="020B0400000000000000" pitchFamily="50" charset="-128"/>
            </a:endParaRPr>
          </a:p>
          <a:p>
            <a:pPr algn="ctr"/>
            <a:endParaRPr lang="ja-JP" altLang="en-US" sz="1600" b="1" dirty="0">
              <a:solidFill>
                <a:srgbClr val="FF3399"/>
              </a:solidFill>
              <a:latin typeface="BIZ UDPゴシック" panose="020B0400000000000000" pitchFamily="50" charset="-128"/>
              <a:ea typeface="BIZ UDPゴシック" panose="020B0400000000000000" pitchFamily="50" charset="-128"/>
            </a:endParaRPr>
          </a:p>
        </p:txBody>
      </p:sp>
      <p:sp>
        <p:nvSpPr>
          <p:cNvPr id="101" name="テキスト ボックス 100">
            <a:extLst>
              <a:ext uri="{FF2B5EF4-FFF2-40B4-BE49-F238E27FC236}">
                <a16:creationId xmlns:a16="http://schemas.microsoft.com/office/drawing/2014/main" id="{10530ACC-877D-4ED9-A85B-6566A4BF891B}"/>
              </a:ext>
            </a:extLst>
          </p:cNvPr>
          <p:cNvSpPr txBox="1"/>
          <p:nvPr/>
        </p:nvSpPr>
        <p:spPr>
          <a:xfrm>
            <a:off x="5229114" y="1652521"/>
            <a:ext cx="4357014" cy="586860"/>
          </a:xfrm>
          <a:prstGeom prst="rect">
            <a:avLst/>
          </a:prstGeom>
          <a:noFill/>
        </p:spPr>
        <p:txBody>
          <a:bodyPr wrap="square" lIns="0" tIns="0" rIns="0" bIns="0" rtlCol="0">
            <a:noAutofit/>
          </a:bodyPr>
          <a:lstStyle/>
          <a:p>
            <a:r>
              <a:rPr lang="en-US" altLang="ja-JP" sz="1600" dirty="0">
                <a:latin typeface="BIZ UDPゴシック" panose="020B0400000000000000" pitchFamily="50" charset="-128"/>
                <a:ea typeface="BIZ UDPゴシック" panose="020B0400000000000000" pitchFamily="50" charset="-128"/>
              </a:rPr>
              <a:t>R6,7</a:t>
            </a:r>
            <a:r>
              <a:rPr lang="ja-JP" altLang="en-US" sz="1600" dirty="0">
                <a:latin typeface="BIZ UDPゴシック" panose="020B0400000000000000" pitchFamily="50" charset="-128"/>
                <a:ea typeface="BIZ UDPゴシック" panose="020B0400000000000000" pitchFamily="50" charset="-128"/>
              </a:rPr>
              <a:t>年度の見直し後の面積は約</a:t>
            </a:r>
            <a:r>
              <a:rPr lang="en-US" altLang="ja-JP" sz="1600" dirty="0">
                <a:latin typeface="BIZ UDPゴシック" panose="020B0400000000000000" pitchFamily="50" charset="-128"/>
                <a:ea typeface="BIZ UDPゴシック" panose="020B0400000000000000" pitchFamily="50" charset="-128"/>
              </a:rPr>
              <a:t>36,000ha</a:t>
            </a:r>
            <a:endParaRPr lang="ja-JP" altLang="en-US" sz="1600" dirty="0">
              <a:latin typeface="BIZ UDPゴシック" panose="020B0400000000000000" pitchFamily="50" charset="-128"/>
              <a:ea typeface="BIZ UDPゴシック" panose="020B0400000000000000" pitchFamily="50" charset="-128"/>
            </a:endParaRPr>
          </a:p>
        </p:txBody>
      </p:sp>
      <p:sp>
        <p:nvSpPr>
          <p:cNvPr id="102" name="テキスト ボックス 101">
            <a:extLst>
              <a:ext uri="{FF2B5EF4-FFF2-40B4-BE49-F238E27FC236}">
                <a16:creationId xmlns:a16="http://schemas.microsoft.com/office/drawing/2014/main" id="{E7A9B90C-09CB-4664-95C3-06BAD83F39A7}"/>
              </a:ext>
            </a:extLst>
          </p:cNvPr>
          <p:cNvSpPr txBox="1"/>
          <p:nvPr/>
        </p:nvSpPr>
        <p:spPr>
          <a:xfrm>
            <a:off x="5311095" y="1965115"/>
            <a:ext cx="3800030" cy="1420256"/>
          </a:xfrm>
          <a:prstGeom prst="rect">
            <a:avLst/>
          </a:prstGeom>
          <a:solidFill>
            <a:schemeClr val="bg1"/>
          </a:solidFill>
        </p:spPr>
        <p:txBody>
          <a:bodyPr wrap="square" lIns="0" tIns="0" rIns="0" bIns="0" rtlCol="0">
            <a:noAutofit/>
          </a:bodyPr>
          <a:lstStyle/>
          <a:p>
            <a:r>
              <a:rPr lang="en-US" altLang="ja-JP" sz="1600" dirty="0">
                <a:latin typeface="BIZ UDPゴシック" panose="020B0400000000000000" pitchFamily="50" charset="-128"/>
                <a:ea typeface="BIZ UDPゴシック" panose="020B0400000000000000" pitchFamily="50" charset="-128"/>
              </a:rPr>
              <a:t>《</a:t>
            </a:r>
            <a:r>
              <a:rPr lang="ja-JP" altLang="en-US" sz="1600" dirty="0">
                <a:latin typeface="BIZ UDPゴシック" panose="020B0400000000000000" pitchFamily="50" charset="-128"/>
                <a:ea typeface="BIZ UDPゴシック" panose="020B0400000000000000" pitchFamily="50" charset="-128"/>
              </a:rPr>
              <a:t>内訳</a:t>
            </a:r>
            <a:r>
              <a:rPr lang="en-US" altLang="ja-JP" sz="1600" dirty="0">
                <a:latin typeface="BIZ UDPゴシック" panose="020B0400000000000000" pitchFamily="50" charset="-128"/>
                <a:ea typeface="BIZ UDPゴシック" panose="020B0400000000000000" pitchFamily="50" charset="-128"/>
              </a:rPr>
              <a:t>》</a:t>
            </a:r>
          </a:p>
          <a:p>
            <a:r>
              <a:rPr lang="ja-JP" altLang="en-US" sz="1600" dirty="0">
                <a:latin typeface="BIZ UDPゴシック" panose="020B0400000000000000" pitchFamily="50" charset="-128"/>
                <a:ea typeface="BIZ UDPゴシック" panose="020B0400000000000000" pitchFamily="50" charset="-128"/>
              </a:rPr>
              <a:t>①資源循環林：約</a:t>
            </a:r>
            <a:r>
              <a:rPr lang="en-US" altLang="ja-JP" sz="1600" dirty="0">
                <a:latin typeface="BIZ UDPゴシック" panose="020B0400000000000000" pitchFamily="50" charset="-128"/>
                <a:ea typeface="BIZ UDPゴシック" panose="020B0400000000000000" pitchFamily="50" charset="-128"/>
              </a:rPr>
              <a:t>10,600ha</a:t>
            </a:r>
          </a:p>
          <a:p>
            <a:r>
              <a:rPr lang="ja-JP" altLang="en-US" sz="1600" dirty="0">
                <a:latin typeface="BIZ UDPゴシック" panose="020B0400000000000000" pitchFamily="50" charset="-128"/>
                <a:ea typeface="BIZ UDPゴシック" panose="020B0400000000000000" pitchFamily="50" charset="-128"/>
              </a:rPr>
              <a:t>②広葉樹林への誘導・転換：約</a:t>
            </a:r>
            <a:r>
              <a:rPr lang="en-US" altLang="ja-JP" sz="1600" dirty="0">
                <a:latin typeface="BIZ UDPゴシック" panose="020B0400000000000000" pitchFamily="50" charset="-128"/>
                <a:ea typeface="BIZ UDPゴシック" panose="020B0400000000000000" pitchFamily="50" charset="-128"/>
              </a:rPr>
              <a:t>3,700ha</a:t>
            </a:r>
          </a:p>
          <a:p>
            <a:r>
              <a:rPr lang="ja-JP" altLang="en-US" sz="1600" dirty="0">
                <a:latin typeface="BIZ UDPゴシック" panose="020B0400000000000000" pitchFamily="50" charset="-128"/>
                <a:ea typeface="BIZ UDPゴシック" panose="020B0400000000000000" pitchFamily="50" charset="-128"/>
              </a:rPr>
              <a:t>③資源管理林：約</a:t>
            </a:r>
            <a:r>
              <a:rPr lang="en-US" altLang="ja-JP" sz="1600" dirty="0">
                <a:latin typeface="BIZ UDPゴシック" panose="020B0400000000000000" pitchFamily="50" charset="-128"/>
                <a:ea typeface="BIZ UDPゴシック" panose="020B0400000000000000" pitchFamily="50" charset="-128"/>
              </a:rPr>
              <a:t>14,800ha</a:t>
            </a:r>
          </a:p>
          <a:p>
            <a:r>
              <a:rPr lang="ja-JP" altLang="en-US" sz="1600" dirty="0">
                <a:latin typeface="BIZ UDPゴシック" panose="020B0400000000000000" pitchFamily="50" charset="-128"/>
                <a:ea typeface="BIZ UDPゴシック" panose="020B0400000000000000" pitchFamily="50" charset="-128"/>
              </a:rPr>
              <a:t>④自然遷移林：約</a:t>
            </a:r>
            <a:r>
              <a:rPr lang="en-US" altLang="ja-JP" sz="1600" dirty="0">
                <a:latin typeface="BIZ UDPゴシック" panose="020B0400000000000000" pitchFamily="50" charset="-128"/>
                <a:ea typeface="BIZ UDPゴシック" panose="020B0400000000000000" pitchFamily="50" charset="-128"/>
              </a:rPr>
              <a:t>3,500ha</a:t>
            </a:r>
          </a:p>
          <a:p>
            <a:r>
              <a:rPr lang="ja-JP" altLang="en-US" sz="1600" dirty="0">
                <a:latin typeface="BIZ UDPゴシック" panose="020B0400000000000000" pitchFamily="50" charset="-128"/>
                <a:ea typeface="BIZ UDPゴシック" panose="020B0400000000000000" pitchFamily="50" charset="-128"/>
              </a:rPr>
              <a:t>その他：約</a:t>
            </a:r>
            <a:r>
              <a:rPr lang="en-US" altLang="ja-JP" sz="1600" dirty="0">
                <a:latin typeface="BIZ UDPゴシック" panose="020B0400000000000000" pitchFamily="50" charset="-128"/>
                <a:ea typeface="BIZ UDPゴシック" panose="020B0400000000000000" pitchFamily="50" charset="-128"/>
              </a:rPr>
              <a:t>3,400ha</a:t>
            </a:r>
          </a:p>
        </p:txBody>
      </p:sp>
      <p:sp>
        <p:nvSpPr>
          <p:cNvPr id="42" name="乗算記号 41">
            <a:extLst>
              <a:ext uri="{FF2B5EF4-FFF2-40B4-BE49-F238E27FC236}">
                <a16:creationId xmlns:a16="http://schemas.microsoft.com/office/drawing/2014/main" id="{D3DC980A-323F-416B-870B-133CE6242405}"/>
              </a:ext>
            </a:extLst>
          </p:cNvPr>
          <p:cNvSpPr/>
          <p:nvPr/>
        </p:nvSpPr>
        <p:spPr>
          <a:xfrm>
            <a:off x="3965324" y="2904224"/>
            <a:ext cx="1199670" cy="1195473"/>
          </a:xfrm>
          <a:prstGeom prst="mathMultiply">
            <a:avLst/>
          </a:prstGeom>
          <a:solidFill>
            <a:srgbClr val="00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テキスト ボックス 40">
            <a:extLst>
              <a:ext uri="{FF2B5EF4-FFF2-40B4-BE49-F238E27FC236}">
                <a16:creationId xmlns:a16="http://schemas.microsoft.com/office/drawing/2014/main" id="{13939C29-33B5-4A58-A950-0F67150C8529}"/>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43" name="スライド番号プレースホルダー 10">
            <a:extLst>
              <a:ext uri="{FF2B5EF4-FFF2-40B4-BE49-F238E27FC236}">
                <a16:creationId xmlns:a16="http://schemas.microsoft.com/office/drawing/2014/main" id="{0FDE7F5F-6BEB-4D10-BF1C-53EDA7657EA6}"/>
              </a:ext>
            </a:extLst>
          </p:cNvPr>
          <p:cNvSpPr>
            <a:spLocks noGrp="1"/>
          </p:cNvSpPr>
          <p:nvPr>
            <p:ph type="sldNum" sz="quarter" idx="12"/>
          </p:nvPr>
        </p:nvSpPr>
        <p:spPr>
          <a:xfrm>
            <a:off x="6996113" y="6356352"/>
            <a:ext cx="2228850" cy="365125"/>
          </a:xfrm>
        </p:spPr>
        <p:txBody>
          <a:bodyPr/>
          <a:lstStyle/>
          <a:p>
            <a:r>
              <a:rPr kumimoji="1" lang="en-US" altLang="ja-JP" sz="2000" b="1" dirty="0"/>
              <a:t>49</a:t>
            </a:r>
            <a:endParaRPr kumimoji="1" lang="ja-JP" altLang="en-US" sz="2000" b="1" dirty="0"/>
          </a:p>
        </p:txBody>
      </p:sp>
    </p:spTree>
    <p:extLst>
      <p:ext uri="{BB962C8B-B14F-4D97-AF65-F5344CB8AC3E}">
        <p14:creationId xmlns:p14="http://schemas.microsoft.com/office/powerpoint/2010/main" val="75210803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a:extLst>
              <a:ext uri="{FF2B5EF4-FFF2-40B4-BE49-F238E27FC236}">
                <a16:creationId xmlns:a16="http://schemas.microsoft.com/office/drawing/2014/main" id="{76628A21-4E62-4A0F-8F97-AA5F36AAF843}"/>
              </a:ext>
            </a:extLst>
          </p:cNvPr>
          <p:cNvGrpSpPr/>
          <p:nvPr/>
        </p:nvGrpSpPr>
        <p:grpSpPr>
          <a:xfrm>
            <a:off x="453571" y="34239"/>
            <a:ext cx="8985489" cy="705033"/>
            <a:chOff x="101599" y="245318"/>
            <a:chExt cx="7856064" cy="594834"/>
          </a:xfrm>
        </p:grpSpPr>
        <p:grpSp>
          <p:nvGrpSpPr>
            <p:cNvPr id="3" name="グループ化 2">
              <a:extLst>
                <a:ext uri="{FF2B5EF4-FFF2-40B4-BE49-F238E27FC236}">
                  <a16:creationId xmlns:a16="http://schemas.microsoft.com/office/drawing/2014/main" id="{64B74F24-555F-41D4-AD27-99FC3676A596}"/>
                </a:ext>
              </a:extLst>
            </p:cNvPr>
            <p:cNvGrpSpPr/>
            <p:nvPr/>
          </p:nvGrpSpPr>
          <p:grpSpPr>
            <a:xfrm>
              <a:off x="101599" y="245354"/>
              <a:ext cx="7561075" cy="575048"/>
              <a:chOff x="101600" y="245354"/>
              <a:chExt cx="5880310" cy="575048"/>
            </a:xfrm>
          </p:grpSpPr>
          <p:sp>
            <p:nvSpPr>
              <p:cNvPr id="6" name="Rectangle 29">
                <a:extLst>
                  <a:ext uri="{FF2B5EF4-FFF2-40B4-BE49-F238E27FC236}">
                    <a16:creationId xmlns:a16="http://schemas.microsoft.com/office/drawing/2014/main" id="{901C83B3-8CE2-4D3B-A5ED-DD7ABD5CA54D}"/>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　（事務局（素案））</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7" name="Rectangle 31">
                <a:extLst>
                  <a:ext uri="{FF2B5EF4-FFF2-40B4-BE49-F238E27FC236}">
                    <a16:creationId xmlns:a16="http://schemas.microsoft.com/office/drawing/2014/main" id="{592842BD-FB32-4450-9102-B66D3268C6D6}"/>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4" name="Rectangle 30">
              <a:extLst>
                <a:ext uri="{FF2B5EF4-FFF2-40B4-BE49-F238E27FC236}">
                  <a16:creationId xmlns:a16="http://schemas.microsoft.com/office/drawing/2014/main" id="{69C61FD0-B398-479C-B02D-9499437EBDF8}"/>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5" name="Rectangle 32">
              <a:extLst>
                <a:ext uri="{FF2B5EF4-FFF2-40B4-BE49-F238E27FC236}">
                  <a16:creationId xmlns:a16="http://schemas.microsoft.com/office/drawing/2014/main" id="{D957CA41-4685-460E-B705-F252D89A7554}"/>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8" name="テキスト ボックス 7">
            <a:extLst>
              <a:ext uri="{FF2B5EF4-FFF2-40B4-BE49-F238E27FC236}">
                <a16:creationId xmlns:a16="http://schemas.microsoft.com/office/drawing/2014/main" id="{A9C8D111-D5C6-4D2C-83FC-7813E537077A}"/>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9" name="テキスト ボックス 8">
            <a:extLst>
              <a:ext uri="{FF2B5EF4-FFF2-40B4-BE49-F238E27FC236}">
                <a16:creationId xmlns:a16="http://schemas.microsoft.com/office/drawing/2014/main" id="{19C87FB1-EDD1-46EB-BB01-7F3EC7914C8D}"/>
              </a:ext>
            </a:extLst>
          </p:cNvPr>
          <p:cNvSpPr txBox="1"/>
          <p:nvPr/>
        </p:nvSpPr>
        <p:spPr>
          <a:xfrm>
            <a:off x="453571" y="872187"/>
            <a:ext cx="8984522" cy="5564613"/>
          </a:xfrm>
          <a:prstGeom prst="rect">
            <a:avLst/>
          </a:prstGeom>
          <a:noFill/>
        </p:spPr>
        <p:txBody>
          <a:bodyPr wrap="square" lIns="0" tIns="0" rIns="0" bIns="0" rtlCol="0">
            <a:noAutofit/>
          </a:bodyPr>
          <a:lstStyle/>
          <a:p>
            <a:r>
              <a:rPr lang="ja-JP" altLang="en-US" b="1" dirty="0">
                <a:solidFill>
                  <a:srgbClr val="002060"/>
                </a:solidFill>
                <a:latin typeface="BIZ UDPゴシック" panose="020B0400000000000000" pitchFamily="50" charset="-128"/>
                <a:ea typeface="BIZ UDPゴシック" panose="020B0400000000000000" pitchFamily="50" charset="-128"/>
              </a:rPr>
              <a:t>〇ゾーニングにあたっての考え方</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（１）要素</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①森林整備指針の４区分：将来に向けた森林の在り方</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②山地災害危険地区：防災・減災の指標</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③森林経営計画地：林業経営による森林の維持・保全を図る</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の３つの要素でゾーニングを行う。</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（保安林や自然公園等の区域は個別の施策実施時の配慮事項として取り扱う）　</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（２）単位</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林班単位だと地域森林計画と整合が図り易いものの、大きな括りとなる</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林小班単位だと逆に細かくなり過ぎて、全体の傾向が掴みづらい</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林班、林小班で括らず、山地災害危険地区、経営計画地、及びこれらが含まれない</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白地地区は地形条件でそれぞれ１団地とする３０ｈａ程度でゾーニングしてはどうか</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（３）区分</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①森林整備指針の森林区分の４区分に社会的条件（森林経営計画地（見込み地含む）</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および路網からの距離と人工林のまとまり）を加味</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②山地災害危険地区をＡランク地とＡランク地以外の２区分に分けて、森林区分を</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施策タイプに更に分類</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r>
              <a:rPr lang="ja-JP" altLang="en-US" b="1" dirty="0">
                <a:solidFill>
                  <a:srgbClr val="002060"/>
                </a:solidFill>
                <a:latin typeface="BIZ UDPゴシック" panose="020B0400000000000000" pitchFamily="50" charset="-128"/>
                <a:ea typeface="BIZ UDPゴシック" panose="020B0400000000000000" pitchFamily="50" charset="-128"/>
              </a:rPr>
              <a:t>　　</a:t>
            </a:r>
            <a:endParaRPr lang="en-US" altLang="ja-JP" b="1" dirty="0">
              <a:solidFill>
                <a:srgbClr val="002060"/>
              </a:solidFill>
              <a:latin typeface="BIZ UDPゴシック" panose="020B0400000000000000" pitchFamily="50" charset="-128"/>
              <a:ea typeface="BIZ UDPゴシック" panose="020B0400000000000000" pitchFamily="50" charset="-128"/>
            </a:endParaRPr>
          </a:p>
          <a:p>
            <a:endParaRPr lang="en-US" altLang="ja-JP" b="1" dirty="0">
              <a:solidFill>
                <a:srgbClr val="002060"/>
              </a:solidFill>
              <a:latin typeface="BIZ UDPゴシック" panose="020B0400000000000000" pitchFamily="50" charset="-128"/>
              <a:ea typeface="BIZ UDPゴシック" panose="020B0400000000000000" pitchFamily="50" charset="-128"/>
            </a:endParaRPr>
          </a:p>
          <a:p>
            <a:endParaRPr lang="en-US" altLang="ja-JP" b="1" dirty="0">
              <a:solidFill>
                <a:srgbClr val="002060"/>
              </a:solidFill>
              <a:latin typeface="BIZ UDPゴシック" panose="020B0400000000000000" pitchFamily="50" charset="-128"/>
              <a:ea typeface="BIZ UDPゴシック" panose="020B0400000000000000" pitchFamily="50" charset="-128"/>
            </a:endParaRPr>
          </a:p>
          <a:p>
            <a:endParaRPr lang="en-US" altLang="ja-JP" b="1" dirty="0">
              <a:solidFill>
                <a:srgbClr val="002060"/>
              </a:solidFill>
              <a:latin typeface="BIZ UDPゴシック" panose="020B0400000000000000" pitchFamily="50" charset="-128"/>
              <a:ea typeface="BIZ UDPゴシック" panose="020B0400000000000000" pitchFamily="50" charset="-128"/>
            </a:endParaRPr>
          </a:p>
        </p:txBody>
      </p:sp>
      <p:sp>
        <p:nvSpPr>
          <p:cNvPr id="11" name="スライド番号プレースホルダー 10">
            <a:extLst>
              <a:ext uri="{FF2B5EF4-FFF2-40B4-BE49-F238E27FC236}">
                <a16:creationId xmlns:a16="http://schemas.microsoft.com/office/drawing/2014/main" id="{CB601ED7-6735-4329-A485-DA69F1F2A5BA}"/>
              </a:ext>
            </a:extLst>
          </p:cNvPr>
          <p:cNvSpPr>
            <a:spLocks noGrp="1"/>
          </p:cNvSpPr>
          <p:nvPr>
            <p:ph type="sldNum" sz="quarter" idx="12"/>
          </p:nvPr>
        </p:nvSpPr>
        <p:spPr>
          <a:xfrm>
            <a:off x="6996113" y="6356352"/>
            <a:ext cx="2228850" cy="365125"/>
          </a:xfrm>
        </p:spPr>
        <p:txBody>
          <a:bodyPr/>
          <a:lstStyle/>
          <a:p>
            <a:r>
              <a:rPr kumimoji="1" lang="en-US" altLang="ja-JP" sz="2000" b="1" dirty="0"/>
              <a:t>50</a:t>
            </a:r>
            <a:endParaRPr kumimoji="1" lang="ja-JP" altLang="en-US" sz="2000" b="1" dirty="0"/>
          </a:p>
        </p:txBody>
      </p:sp>
    </p:spTree>
    <p:extLst>
      <p:ext uri="{BB962C8B-B14F-4D97-AF65-F5344CB8AC3E}">
        <p14:creationId xmlns:p14="http://schemas.microsoft.com/office/powerpoint/2010/main" val="63797876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a:extLst>
              <a:ext uri="{FF2B5EF4-FFF2-40B4-BE49-F238E27FC236}">
                <a16:creationId xmlns:a16="http://schemas.microsoft.com/office/drawing/2014/main" id="{25994C98-AE68-445B-A72D-5788336103DC}"/>
              </a:ext>
            </a:extLst>
          </p:cNvPr>
          <p:cNvSpPr/>
          <p:nvPr/>
        </p:nvSpPr>
        <p:spPr>
          <a:xfrm>
            <a:off x="2557457" y="1779826"/>
            <a:ext cx="2228850" cy="2264322"/>
          </a:xfrm>
          <a:prstGeom prst="rect">
            <a:avLst/>
          </a:prstGeom>
          <a:solidFill>
            <a:schemeClr val="accent5">
              <a:lumMod val="20000"/>
              <a:lumOff val="80000"/>
            </a:schemeClr>
          </a:solidFill>
          <a:ln w="31750"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grpSp>
        <p:nvGrpSpPr>
          <p:cNvPr id="3" name="グループ化 2">
            <a:extLst>
              <a:ext uri="{FF2B5EF4-FFF2-40B4-BE49-F238E27FC236}">
                <a16:creationId xmlns:a16="http://schemas.microsoft.com/office/drawing/2014/main" id="{D0350634-DBD7-479F-B1C8-26D6568CF6B9}"/>
              </a:ext>
            </a:extLst>
          </p:cNvPr>
          <p:cNvGrpSpPr/>
          <p:nvPr/>
        </p:nvGrpSpPr>
        <p:grpSpPr>
          <a:xfrm>
            <a:off x="453571" y="34239"/>
            <a:ext cx="8985489" cy="705033"/>
            <a:chOff x="101599" y="245318"/>
            <a:chExt cx="7856064" cy="594834"/>
          </a:xfrm>
        </p:grpSpPr>
        <p:grpSp>
          <p:nvGrpSpPr>
            <p:cNvPr id="4" name="グループ化 3">
              <a:extLst>
                <a:ext uri="{FF2B5EF4-FFF2-40B4-BE49-F238E27FC236}">
                  <a16:creationId xmlns:a16="http://schemas.microsoft.com/office/drawing/2014/main" id="{56C2774F-B652-4C17-A2F9-BF92A9285799}"/>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F030455C-47B8-45F9-98A4-882ED9DDDD32}"/>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森林区分と施策タイプのフローチャート（事務局素案）</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F7F91B8C-FED6-49F4-A703-FB2D3D88E285}"/>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2FEE511D-CCBD-476E-B96D-677DCE23EA1D}"/>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40F4DFBE-406F-46B9-999B-9CB877083316}"/>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11" name="テキスト ボックス 10">
            <a:extLst>
              <a:ext uri="{FF2B5EF4-FFF2-40B4-BE49-F238E27FC236}">
                <a16:creationId xmlns:a16="http://schemas.microsoft.com/office/drawing/2014/main" id="{6087DF6D-E002-44FB-837C-DE912A11F376}"/>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2" name="正方形/長方形 1">
            <a:extLst>
              <a:ext uri="{FF2B5EF4-FFF2-40B4-BE49-F238E27FC236}">
                <a16:creationId xmlns:a16="http://schemas.microsoft.com/office/drawing/2014/main" id="{DA43B079-5048-4597-B2F9-A8590AE9DD85}"/>
              </a:ext>
            </a:extLst>
          </p:cNvPr>
          <p:cNvSpPr/>
          <p:nvPr/>
        </p:nvSpPr>
        <p:spPr>
          <a:xfrm>
            <a:off x="150019" y="988647"/>
            <a:ext cx="1857376" cy="67865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整備指針４区分</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（林相、傾斜・土壌）</a:t>
            </a:r>
          </a:p>
        </p:txBody>
      </p:sp>
      <p:sp>
        <p:nvSpPr>
          <p:cNvPr id="13" name="正方形/長方形 12">
            <a:extLst>
              <a:ext uri="{FF2B5EF4-FFF2-40B4-BE49-F238E27FC236}">
                <a16:creationId xmlns:a16="http://schemas.microsoft.com/office/drawing/2014/main" id="{17EA9448-8D98-4883-B13F-DA1882948A6D}"/>
              </a:ext>
            </a:extLst>
          </p:cNvPr>
          <p:cNvSpPr/>
          <p:nvPr/>
        </p:nvSpPr>
        <p:spPr>
          <a:xfrm>
            <a:off x="150018" y="2187728"/>
            <a:ext cx="1857376" cy="67865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森林経営計画地</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gn="ctr"/>
            <a:r>
              <a:rPr kumimoji="1" lang="en-US" altLang="ja-JP" sz="1400" dirty="0">
                <a:solidFill>
                  <a:schemeClr val="tx1"/>
                </a:solidFill>
                <a:latin typeface="BIZ UDゴシック" panose="020B0400000000000000" pitchFamily="49" charset="-128"/>
                <a:ea typeface="BIZ UDゴシック" panose="020B0400000000000000" pitchFamily="49" charset="-128"/>
              </a:rPr>
              <a:t>or</a:t>
            </a:r>
            <a:r>
              <a:rPr kumimoji="1" lang="ja-JP" altLang="en-US" sz="1400" dirty="0">
                <a:solidFill>
                  <a:schemeClr val="tx1"/>
                </a:solidFill>
                <a:latin typeface="BIZ UDゴシック" panose="020B0400000000000000" pitchFamily="49" charset="-128"/>
                <a:ea typeface="BIZ UDゴシック" panose="020B0400000000000000" pitchFamily="49" charset="-128"/>
              </a:rPr>
              <a:t>意向のある場所か</a:t>
            </a:r>
            <a:r>
              <a:rPr kumimoji="1" lang="en-US" altLang="ja-JP" sz="1100" b="1" dirty="0">
                <a:solidFill>
                  <a:schemeClr val="tx1"/>
                </a:solidFill>
                <a:latin typeface="BIZ UDゴシック" panose="020B0400000000000000" pitchFamily="49" charset="-128"/>
                <a:ea typeface="BIZ UDゴシック" panose="020B0400000000000000" pitchFamily="49" charset="-128"/>
              </a:rPr>
              <a:t>※</a:t>
            </a:r>
            <a:endParaRPr kumimoji="1" lang="ja-JP" altLang="en-US" sz="1400" b="1" dirty="0">
              <a:solidFill>
                <a:schemeClr val="tx1"/>
              </a:solidFill>
              <a:latin typeface="BIZ UDゴシック" panose="020B0400000000000000" pitchFamily="49" charset="-128"/>
              <a:ea typeface="BIZ UDゴシック" panose="020B0400000000000000" pitchFamily="49" charset="-128"/>
            </a:endParaRPr>
          </a:p>
        </p:txBody>
      </p:sp>
      <p:sp>
        <p:nvSpPr>
          <p:cNvPr id="15" name="正方形/長方形 14">
            <a:extLst>
              <a:ext uri="{FF2B5EF4-FFF2-40B4-BE49-F238E27FC236}">
                <a16:creationId xmlns:a16="http://schemas.microsoft.com/office/drawing/2014/main" id="{7D113DDE-6A59-4B98-9363-9288D603B135}"/>
              </a:ext>
            </a:extLst>
          </p:cNvPr>
          <p:cNvSpPr/>
          <p:nvPr/>
        </p:nvSpPr>
        <p:spPr>
          <a:xfrm>
            <a:off x="150019" y="3247580"/>
            <a:ext cx="1857376" cy="67865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路網距離・まとまり</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を踏まえ林業適地か</a:t>
            </a:r>
          </a:p>
        </p:txBody>
      </p:sp>
      <p:sp>
        <p:nvSpPr>
          <p:cNvPr id="16" name="正方形/長方形 15">
            <a:extLst>
              <a:ext uri="{FF2B5EF4-FFF2-40B4-BE49-F238E27FC236}">
                <a16:creationId xmlns:a16="http://schemas.microsoft.com/office/drawing/2014/main" id="{6D9A87EB-6EFF-4C16-8531-98717CBDDE9C}"/>
              </a:ext>
            </a:extLst>
          </p:cNvPr>
          <p:cNvSpPr/>
          <p:nvPr/>
        </p:nvSpPr>
        <p:spPr>
          <a:xfrm>
            <a:off x="5336368" y="2195049"/>
            <a:ext cx="1857376" cy="67865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山地災害危険地区の</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指定はＡランクか</a:t>
            </a:r>
          </a:p>
        </p:txBody>
      </p:sp>
      <p:sp>
        <p:nvSpPr>
          <p:cNvPr id="17" name="正方形/長方形 16">
            <a:extLst>
              <a:ext uri="{FF2B5EF4-FFF2-40B4-BE49-F238E27FC236}">
                <a16:creationId xmlns:a16="http://schemas.microsoft.com/office/drawing/2014/main" id="{DE75DC47-F8ED-45AE-8B6F-2BB26B5403A1}"/>
              </a:ext>
            </a:extLst>
          </p:cNvPr>
          <p:cNvSpPr/>
          <p:nvPr/>
        </p:nvSpPr>
        <p:spPr>
          <a:xfrm>
            <a:off x="2745459" y="2187727"/>
            <a:ext cx="1857376" cy="678655"/>
          </a:xfrm>
          <a:prstGeom prst="rect">
            <a:avLst/>
          </a:prstGeom>
          <a:solidFill>
            <a:schemeClr val="bg1"/>
          </a:solidFill>
          <a:ln w="127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資源循環林</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200" dirty="0">
                <a:solidFill>
                  <a:schemeClr val="tx1"/>
                </a:solidFill>
                <a:latin typeface="BIZ UDゴシック" panose="020B0400000000000000" pitchFamily="49" charset="-128"/>
                <a:ea typeface="BIZ UDゴシック" panose="020B0400000000000000" pitchFamily="49" charset="-128"/>
              </a:rPr>
              <a:t>（スギ・ヒノキ人工林）</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18" name="正方形/長方形 17">
            <a:extLst>
              <a:ext uri="{FF2B5EF4-FFF2-40B4-BE49-F238E27FC236}">
                <a16:creationId xmlns:a16="http://schemas.microsoft.com/office/drawing/2014/main" id="{2EF2CB5B-096A-4F6B-84DE-45AF38BC3024}"/>
              </a:ext>
            </a:extLst>
          </p:cNvPr>
          <p:cNvSpPr/>
          <p:nvPr/>
        </p:nvSpPr>
        <p:spPr>
          <a:xfrm>
            <a:off x="2761046" y="4651816"/>
            <a:ext cx="1857376" cy="678655"/>
          </a:xfrm>
          <a:prstGeom prst="rect">
            <a:avLst/>
          </a:prstGeom>
          <a:solidFill>
            <a:schemeClr val="accent6">
              <a:lumMod val="40000"/>
              <a:lumOff val="60000"/>
            </a:schemeClr>
          </a:solidFill>
          <a:ln w="31750"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b="1" dirty="0">
                <a:solidFill>
                  <a:schemeClr val="tx1"/>
                </a:solidFill>
                <a:latin typeface="BIZ UDゴシック" panose="020B0400000000000000" pitchFamily="49" charset="-128"/>
                <a:ea typeface="BIZ UDゴシック" panose="020B0400000000000000" pitchFamily="49" charset="-128"/>
              </a:rPr>
              <a:t>広葉樹への誘導・転換</a:t>
            </a:r>
          </a:p>
        </p:txBody>
      </p:sp>
      <p:sp>
        <p:nvSpPr>
          <p:cNvPr id="19" name="正方形/長方形 18">
            <a:extLst>
              <a:ext uri="{FF2B5EF4-FFF2-40B4-BE49-F238E27FC236}">
                <a16:creationId xmlns:a16="http://schemas.microsoft.com/office/drawing/2014/main" id="{6E1A178E-462C-4178-9E46-D5F3B32C7986}"/>
              </a:ext>
            </a:extLst>
          </p:cNvPr>
          <p:cNvSpPr/>
          <p:nvPr/>
        </p:nvSpPr>
        <p:spPr>
          <a:xfrm>
            <a:off x="2764622" y="3249658"/>
            <a:ext cx="1857376" cy="678655"/>
          </a:xfrm>
          <a:prstGeom prst="rect">
            <a:avLst/>
          </a:prstGeom>
          <a:solidFill>
            <a:schemeClr val="bg1"/>
          </a:solidFill>
          <a:ln w="127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資源管理林</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200" dirty="0">
                <a:solidFill>
                  <a:schemeClr val="tx1"/>
                </a:solidFill>
                <a:latin typeface="BIZ UDゴシック" panose="020B0400000000000000" pitchFamily="49" charset="-128"/>
                <a:ea typeface="BIZ UDゴシック" panose="020B0400000000000000" pitchFamily="49" charset="-128"/>
              </a:rPr>
              <a:t>（広葉樹林）</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20" name="正方形/長方形 19">
            <a:extLst>
              <a:ext uri="{FF2B5EF4-FFF2-40B4-BE49-F238E27FC236}">
                <a16:creationId xmlns:a16="http://schemas.microsoft.com/office/drawing/2014/main" id="{A8951BAE-0C5C-47F3-86E1-88E3EBC7E90D}"/>
              </a:ext>
            </a:extLst>
          </p:cNvPr>
          <p:cNvSpPr/>
          <p:nvPr/>
        </p:nvSpPr>
        <p:spPr>
          <a:xfrm>
            <a:off x="2761046" y="5698693"/>
            <a:ext cx="1857376" cy="678655"/>
          </a:xfrm>
          <a:prstGeom prst="rect">
            <a:avLst/>
          </a:prstGeom>
          <a:solidFill>
            <a:schemeClr val="accent4">
              <a:lumMod val="20000"/>
              <a:lumOff val="80000"/>
            </a:schemeClr>
          </a:solidFill>
          <a:ln w="31750"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b="1" dirty="0">
                <a:solidFill>
                  <a:schemeClr val="tx1"/>
                </a:solidFill>
                <a:latin typeface="BIZ UDゴシック" panose="020B0400000000000000" pitchFamily="49" charset="-128"/>
                <a:ea typeface="BIZ UDゴシック" panose="020B0400000000000000" pitchFamily="49" charset="-128"/>
              </a:rPr>
              <a:t>自然遷移林</a:t>
            </a:r>
          </a:p>
        </p:txBody>
      </p:sp>
      <p:cxnSp>
        <p:nvCxnSpPr>
          <p:cNvPr id="10" name="直線矢印コネクタ 9">
            <a:extLst>
              <a:ext uri="{FF2B5EF4-FFF2-40B4-BE49-F238E27FC236}">
                <a16:creationId xmlns:a16="http://schemas.microsoft.com/office/drawing/2014/main" id="{ECC01016-6F27-4398-A249-DD987CB29B49}"/>
              </a:ext>
            </a:extLst>
          </p:cNvPr>
          <p:cNvCxnSpPr>
            <a:stCxn id="2" idx="2"/>
            <a:endCxn id="13" idx="0"/>
          </p:cNvCxnSpPr>
          <p:nvPr/>
        </p:nvCxnSpPr>
        <p:spPr>
          <a:xfrm flipH="1">
            <a:off x="1078706" y="1667302"/>
            <a:ext cx="1" cy="52042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直線矢印コネクタ 20">
            <a:extLst>
              <a:ext uri="{FF2B5EF4-FFF2-40B4-BE49-F238E27FC236}">
                <a16:creationId xmlns:a16="http://schemas.microsoft.com/office/drawing/2014/main" id="{97500E17-DF3C-42E9-912E-D49D578A8A6E}"/>
              </a:ext>
            </a:extLst>
          </p:cNvPr>
          <p:cNvCxnSpPr>
            <a:cxnSpLocks/>
            <a:stCxn id="13" idx="2"/>
            <a:endCxn id="15" idx="0"/>
          </p:cNvCxnSpPr>
          <p:nvPr/>
        </p:nvCxnSpPr>
        <p:spPr>
          <a:xfrm>
            <a:off x="1078706" y="2866383"/>
            <a:ext cx="1" cy="381197"/>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直線矢印コネクタ 25">
            <a:extLst>
              <a:ext uri="{FF2B5EF4-FFF2-40B4-BE49-F238E27FC236}">
                <a16:creationId xmlns:a16="http://schemas.microsoft.com/office/drawing/2014/main" id="{893B4224-C174-487D-B672-E57C43C0E8B6}"/>
              </a:ext>
            </a:extLst>
          </p:cNvPr>
          <p:cNvCxnSpPr>
            <a:cxnSpLocks/>
            <a:stCxn id="13" idx="3"/>
          </p:cNvCxnSpPr>
          <p:nvPr/>
        </p:nvCxnSpPr>
        <p:spPr>
          <a:xfrm flipV="1">
            <a:off x="2007394" y="2523992"/>
            <a:ext cx="550062" cy="306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直線矢印コネクタ 28">
            <a:extLst>
              <a:ext uri="{FF2B5EF4-FFF2-40B4-BE49-F238E27FC236}">
                <a16:creationId xmlns:a16="http://schemas.microsoft.com/office/drawing/2014/main" id="{291CAB47-7F89-4636-BBC4-0384B92D77FC}"/>
              </a:ext>
            </a:extLst>
          </p:cNvPr>
          <p:cNvCxnSpPr>
            <a:cxnSpLocks/>
            <a:stCxn id="15" idx="3"/>
          </p:cNvCxnSpPr>
          <p:nvPr/>
        </p:nvCxnSpPr>
        <p:spPr>
          <a:xfrm>
            <a:off x="2007395" y="3586908"/>
            <a:ext cx="550061"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直線矢印コネクタ 29">
            <a:extLst>
              <a:ext uri="{FF2B5EF4-FFF2-40B4-BE49-F238E27FC236}">
                <a16:creationId xmlns:a16="http://schemas.microsoft.com/office/drawing/2014/main" id="{8A6F624E-CCAF-48AB-AB6A-2D7ACBF99A0F}"/>
              </a:ext>
            </a:extLst>
          </p:cNvPr>
          <p:cNvCxnSpPr>
            <a:cxnSpLocks/>
            <a:stCxn id="75" idx="2"/>
            <a:endCxn id="20" idx="1"/>
          </p:cNvCxnSpPr>
          <p:nvPr/>
        </p:nvCxnSpPr>
        <p:spPr>
          <a:xfrm rot="16200000" flipH="1">
            <a:off x="1566101" y="4843076"/>
            <a:ext cx="707550" cy="1682339"/>
          </a:xfrm>
          <a:prstGeom prst="bentConnector2">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 name="直線矢印コネクタ 33">
            <a:extLst>
              <a:ext uri="{FF2B5EF4-FFF2-40B4-BE49-F238E27FC236}">
                <a16:creationId xmlns:a16="http://schemas.microsoft.com/office/drawing/2014/main" id="{8E91AE81-E635-4DFB-A364-A5AE47F9B075}"/>
              </a:ext>
            </a:extLst>
          </p:cNvPr>
          <p:cNvCxnSpPr>
            <a:cxnSpLocks/>
            <a:endCxn id="66" idx="1"/>
          </p:cNvCxnSpPr>
          <p:nvPr/>
        </p:nvCxnSpPr>
        <p:spPr>
          <a:xfrm>
            <a:off x="7193744" y="2534376"/>
            <a:ext cx="67275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 name="直線矢印コネクタ 29">
            <a:extLst>
              <a:ext uri="{FF2B5EF4-FFF2-40B4-BE49-F238E27FC236}">
                <a16:creationId xmlns:a16="http://schemas.microsoft.com/office/drawing/2014/main" id="{D9F80BF3-881B-464B-B47B-57DB8D0FD3FB}"/>
              </a:ext>
            </a:extLst>
          </p:cNvPr>
          <p:cNvCxnSpPr>
            <a:cxnSpLocks/>
            <a:stCxn id="16" idx="2"/>
            <a:endCxn id="63" idx="1"/>
          </p:cNvCxnSpPr>
          <p:nvPr/>
        </p:nvCxnSpPr>
        <p:spPr>
          <a:xfrm rot="16200000" flipH="1">
            <a:off x="6872289" y="2266471"/>
            <a:ext cx="386974" cy="1601440"/>
          </a:xfrm>
          <a:prstGeom prst="bentConnector2">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正方形/長方形 38">
            <a:extLst>
              <a:ext uri="{FF2B5EF4-FFF2-40B4-BE49-F238E27FC236}">
                <a16:creationId xmlns:a16="http://schemas.microsoft.com/office/drawing/2014/main" id="{63397B2A-2D3A-44D3-A885-CE599208CA63}"/>
              </a:ext>
            </a:extLst>
          </p:cNvPr>
          <p:cNvSpPr/>
          <p:nvPr/>
        </p:nvSpPr>
        <p:spPr>
          <a:xfrm>
            <a:off x="2743194" y="4297608"/>
            <a:ext cx="1857376"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林業経営 不適地</a:t>
            </a:r>
          </a:p>
        </p:txBody>
      </p:sp>
      <p:sp>
        <p:nvSpPr>
          <p:cNvPr id="40" name="正方形/長方形 39">
            <a:extLst>
              <a:ext uri="{FF2B5EF4-FFF2-40B4-BE49-F238E27FC236}">
                <a16:creationId xmlns:a16="http://schemas.microsoft.com/office/drawing/2014/main" id="{45CC45CB-B40B-4A05-AC6A-481E6F3D55C8}"/>
              </a:ext>
            </a:extLst>
          </p:cNvPr>
          <p:cNvSpPr/>
          <p:nvPr/>
        </p:nvSpPr>
        <p:spPr>
          <a:xfrm>
            <a:off x="2578885" y="4250428"/>
            <a:ext cx="2228850" cy="2264322"/>
          </a:xfrm>
          <a:prstGeom prst="rect">
            <a:avLst/>
          </a:prstGeom>
          <a:noFill/>
          <a:ln w="127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41" name="正方形/長方形 40">
            <a:extLst>
              <a:ext uri="{FF2B5EF4-FFF2-40B4-BE49-F238E27FC236}">
                <a16:creationId xmlns:a16="http://schemas.microsoft.com/office/drawing/2014/main" id="{1716EB2E-F6D9-41CE-AEE6-2065909ED58A}"/>
              </a:ext>
            </a:extLst>
          </p:cNvPr>
          <p:cNvSpPr/>
          <p:nvPr/>
        </p:nvSpPr>
        <p:spPr>
          <a:xfrm>
            <a:off x="2739618" y="1801958"/>
            <a:ext cx="1857376"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b="1" dirty="0">
                <a:solidFill>
                  <a:schemeClr val="tx1"/>
                </a:solidFill>
                <a:latin typeface="BIZ UDゴシック" panose="020B0400000000000000" pitchFamily="49" charset="-128"/>
                <a:ea typeface="BIZ UDゴシック" panose="020B0400000000000000" pitchFamily="49" charset="-128"/>
              </a:rPr>
              <a:t>林業経営 適地</a:t>
            </a:r>
          </a:p>
        </p:txBody>
      </p:sp>
      <p:cxnSp>
        <p:nvCxnSpPr>
          <p:cNvPr id="52" name="直線矢印コネクタ 51">
            <a:extLst>
              <a:ext uri="{FF2B5EF4-FFF2-40B4-BE49-F238E27FC236}">
                <a16:creationId xmlns:a16="http://schemas.microsoft.com/office/drawing/2014/main" id="{F0B953FB-1799-40E7-96AD-4DB16AF99FAD}"/>
              </a:ext>
            </a:extLst>
          </p:cNvPr>
          <p:cNvCxnSpPr>
            <a:cxnSpLocks/>
          </p:cNvCxnSpPr>
          <p:nvPr/>
        </p:nvCxnSpPr>
        <p:spPr>
          <a:xfrm>
            <a:off x="4786307" y="2521761"/>
            <a:ext cx="550062" cy="4807"/>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3" name="直線矢印コネクタ 52">
            <a:extLst>
              <a:ext uri="{FF2B5EF4-FFF2-40B4-BE49-F238E27FC236}">
                <a16:creationId xmlns:a16="http://schemas.microsoft.com/office/drawing/2014/main" id="{02F6DD08-AC37-46AD-9F06-130662DF5BBE}"/>
              </a:ext>
            </a:extLst>
          </p:cNvPr>
          <p:cNvCxnSpPr>
            <a:cxnSpLocks/>
          </p:cNvCxnSpPr>
          <p:nvPr/>
        </p:nvCxnSpPr>
        <p:spPr>
          <a:xfrm>
            <a:off x="4807735" y="4968105"/>
            <a:ext cx="550062"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正方形/長方形 57">
            <a:extLst>
              <a:ext uri="{FF2B5EF4-FFF2-40B4-BE49-F238E27FC236}">
                <a16:creationId xmlns:a16="http://schemas.microsoft.com/office/drawing/2014/main" id="{43047FAC-2BFF-4627-AA9D-0BB2DEE8B3AD}"/>
              </a:ext>
            </a:extLst>
          </p:cNvPr>
          <p:cNvSpPr/>
          <p:nvPr/>
        </p:nvSpPr>
        <p:spPr>
          <a:xfrm>
            <a:off x="5357797" y="4628777"/>
            <a:ext cx="1857376" cy="67865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山地災害危険地区の</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指定はＡランクか</a:t>
            </a:r>
          </a:p>
        </p:txBody>
      </p:sp>
      <p:cxnSp>
        <p:nvCxnSpPr>
          <p:cNvPr id="59" name="直線矢印コネクタ 58">
            <a:extLst>
              <a:ext uri="{FF2B5EF4-FFF2-40B4-BE49-F238E27FC236}">
                <a16:creationId xmlns:a16="http://schemas.microsoft.com/office/drawing/2014/main" id="{8FB4C111-3983-4578-AADD-1E0584C9EFC3}"/>
              </a:ext>
            </a:extLst>
          </p:cNvPr>
          <p:cNvCxnSpPr>
            <a:cxnSpLocks/>
            <a:stCxn id="58" idx="3"/>
            <a:endCxn id="72" idx="1"/>
          </p:cNvCxnSpPr>
          <p:nvPr/>
        </p:nvCxnSpPr>
        <p:spPr>
          <a:xfrm flipV="1">
            <a:off x="7215173" y="4968104"/>
            <a:ext cx="651323" cy="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0" name="直線矢印コネクタ 29">
            <a:extLst>
              <a:ext uri="{FF2B5EF4-FFF2-40B4-BE49-F238E27FC236}">
                <a16:creationId xmlns:a16="http://schemas.microsoft.com/office/drawing/2014/main" id="{1806F239-CCEA-408E-AEC0-706D98C23EC1}"/>
              </a:ext>
            </a:extLst>
          </p:cNvPr>
          <p:cNvCxnSpPr>
            <a:cxnSpLocks/>
            <a:stCxn id="58" idx="2"/>
            <a:endCxn id="69" idx="1"/>
          </p:cNvCxnSpPr>
          <p:nvPr/>
        </p:nvCxnSpPr>
        <p:spPr>
          <a:xfrm rot="16200000" flipH="1">
            <a:off x="6843207" y="4750709"/>
            <a:ext cx="466567" cy="1580011"/>
          </a:xfrm>
          <a:prstGeom prst="bentConnector2">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正方形/長方形 62">
            <a:extLst>
              <a:ext uri="{FF2B5EF4-FFF2-40B4-BE49-F238E27FC236}">
                <a16:creationId xmlns:a16="http://schemas.microsoft.com/office/drawing/2014/main" id="{50275FFE-0ECF-491E-A8D7-8A5EF645FF16}"/>
              </a:ext>
            </a:extLst>
          </p:cNvPr>
          <p:cNvSpPr/>
          <p:nvPr/>
        </p:nvSpPr>
        <p:spPr>
          <a:xfrm>
            <a:off x="7866496" y="3014021"/>
            <a:ext cx="1857376" cy="493313"/>
          </a:xfrm>
          <a:prstGeom prst="rect">
            <a:avLst/>
          </a:prstGeom>
          <a:solidFill>
            <a:schemeClr val="accent6">
              <a:lumMod val="75000"/>
            </a:schemeClr>
          </a:solidFill>
          <a:ln w="31750"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bg1"/>
                </a:solidFill>
                <a:latin typeface="BIZ UDゴシック" panose="020B0400000000000000" pitchFamily="49" charset="-128"/>
                <a:ea typeface="BIZ UDゴシック" panose="020B0400000000000000" pitchFamily="49" charset="-128"/>
              </a:rPr>
              <a:t>経営管理タイプ</a:t>
            </a:r>
          </a:p>
        </p:txBody>
      </p:sp>
      <p:sp>
        <p:nvSpPr>
          <p:cNvPr id="66" name="正方形/長方形 65">
            <a:extLst>
              <a:ext uri="{FF2B5EF4-FFF2-40B4-BE49-F238E27FC236}">
                <a16:creationId xmlns:a16="http://schemas.microsoft.com/office/drawing/2014/main" id="{8AF0B2C1-983D-4EF8-A8A7-DF8100735D56}"/>
              </a:ext>
            </a:extLst>
          </p:cNvPr>
          <p:cNvSpPr/>
          <p:nvPr/>
        </p:nvSpPr>
        <p:spPr>
          <a:xfrm>
            <a:off x="7866496" y="2287719"/>
            <a:ext cx="1857376" cy="493313"/>
          </a:xfrm>
          <a:prstGeom prst="rect">
            <a:avLst/>
          </a:prstGeom>
          <a:solidFill>
            <a:schemeClr val="accent5">
              <a:lumMod val="75000"/>
            </a:schemeClr>
          </a:solidFill>
          <a:ln w="31750"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bg1"/>
                </a:solidFill>
                <a:latin typeface="BIZ UDゴシック" panose="020B0400000000000000" pitchFamily="49" charset="-128"/>
                <a:ea typeface="BIZ UDゴシック" panose="020B0400000000000000" pitchFamily="49" charset="-128"/>
              </a:rPr>
              <a:t>防災減災タイプ</a:t>
            </a:r>
          </a:p>
        </p:txBody>
      </p:sp>
      <p:sp>
        <p:nvSpPr>
          <p:cNvPr id="69" name="正方形/長方形 68">
            <a:extLst>
              <a:ext uri="{FF2B5EF4-FFF2-40B4-BE49-F238E27FC236}">
                <a16:creationId xmlns:a16="http://schemas.microsoft.com/office/drawing/2014/main" id="{CED9ACF7-E04A-4762-97DA-05BB59242EF3}"/>
              </a:ext>
            </a:extLst>
          </p:cNvPr>
          <p:cNvSpPr/>
          <p:nvPr/>
        </p:nvSpPr>
        <p:spPr>
          <a:xfrm>
            <a:off x="7866496" y="5527342"/>
            <a:ext cx="1857376" cy="493313"/>
          </a:xfrm>
          <a:prstGeom prst="rect">
            <a:avLst/>
          </a:prstGeom>
          <a:solidFill>
            <a:srgbClr val="FFFF00"/>
          </a:solidFill>
          <a:ln w="31750"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共創保全タイプ</a:t>
            </a:r>
          </a:p>
        </p:txBody>
      </p:sp>
      <p:sp>
        <p:nvSpPr>
          <p:cNvPr id="72" name="正方形/長方形 71">
            <a:extLst>
              <a:ext uri="{FF2B5EF4-FFF2-40B4-BE49-F238E27FC236}">
                <a16:creationId xmlns:a16="http://schemas.microsoft.com/office/drawing/2014/main" id="{C9536128-260B-4ED1-AB09-0CD937A3CAC1}"/>
              </a:ext>
            </a:extLst>
          </p:cNvPr>
          <p:cNvSpPr/>
          <p:nvPr/>
        </p:nvSpPr>
        <p:spPr>
          <a:xfrm>
            <a:off x="7866496" y="4721447"/>
            <a:ext cx="1857376" cy="493313"/>
          </a:xfrm>
          <a:prstGeom prst="rect">
            <a:avLst/>
          </a:prstGeom>
          <a:solidFill>
            <a:schemeClr val="accent5">
              <a:lumMod val="75000"/>
            </a:schemeClr>
          </a:solidFill>
          <a:ln w="31750"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bg1"/>
                </a:solidFill>
                <a:latin typeface="BIZ UDゴシック" panose="020B0400000000000000" pitchFamily="49" charset="-128"/>
                <a:ea typeface="BIZ UDゴシック" panose="020B0400000000000000" pitchFamily="49" charset="-128"/>
              </a:rPr>
              <a:t>防災減災タイプ</a:t>
            </a:r>
          </a:p>
        </p:txBody>
      </p:sp>
      <p:sp>
        <p:nvSpPr>
          <p:cNvPr id="75" name="正方形/長方形 74">
            <a:extLst>
              <a:ext uri="{FF2B5EF4-FFF2-40B4-BE49-F238E27FC236}">
                <a16:creationId xmlns:a16="http://schemas.microsoft.com/office/drawing/2014/main" id="{F98A9C56-8FD0-407A-A808-59D462D9A55B}"/>
              </a:ext>
            </a:extLst>
          </p:cNvPr>
          <p:cNvSpPr/>
          <p:nvPr/>
        </p:nvSpPr>
        <p:spPr>
          <a:xfrm>
            <a:off x="150019" y="4651816"/>
            <a:ext cx="1857376" cy="67865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現況はスギ・ヒノキ</a:t>
            </a:r>
            <a:endParaRPr kumimoji="1" lang="en-US" altLang="ja-JP" sz="1400"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400" dirty="0">
                <a:solidFill>
                  <a:schemeClr val="tx1"/>
                </a:solidFill>
                <a:latin typeface="BIZ UDゴシック" panose="020B0400000000000000" pitchFamily="49" charset="-128"/>
                <a:ea typeface="BIZ UDゴシック" panose="020B0400000000000000" pitchFamily="49" charset="-128"/>
              </a:rPr>
              <a:t>の人工林か</a:t>
            </a:r>
          </a:p>
        </p:txBody>
      </p:sp>
      <p:cxnSp>
        <p:nvCxnSpPr>
          <p:cNvPr id="76" name="直線矢印コネクタ 75">
            <a:extLst>
              <a:ext uri="{FF2B5EF4-FFF2-40B4-BE49-F238E27FC236}">
                <a16:creationId xmlns:a16="http://schemas.microsoft.com/office/drawing/2014/main" id="{0EB887BE-56B0-4782-8F5E-8258BC3DBDE1}"/>
              </a:ext>
            </a:extLst>
          </p:cNvPr>
          <p:cNvCxnSpPr>
            <a:cxnSpLocks/>
            <a:stCxn id="15" idx="2"/>
            <a:endCxn id="75" idx="0"/>
          </p:cNvCxnSpPr>
          <p:nvPr/>
        </p:nvCxnSpPr>
        <p:spPr>
          <a:xfrm>
            <a:off x="1078707" y="3926235"/>
            <a:ext cx="0" cy="72558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9" name="直線矢印コネクタ 78">
            <a:extLst>
              <a:ext uri="{FF2B5EF4-FFF2-40B4-BE49-F238E27FC236}">
                <a16:creationId xmlns:a16="http://schemas.microsoft.com/office/drawing/2014/main" id="{804A1B52-C927-46EA-8874-A9EC142E92E8}"/>
              </a:ext>
            </a:extLst>
          </p:cNvPr>
          <p:cNvCxnSpPr>
            <a:cxnSpLocks/>
            <a:stCxn id="75" idx="3"/>
            <a:endCxn id="18" idx="1"/>
          </p:cNvCxnSpPr>
          <p:nvPr/>
        </p:nvCxnSpPr>
        <p:spPr>
          <a:xfrm>
            <a:off x="2007395" y="4991144"/>
            <a:ext cx="753651"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7" name="正方形/長方形 96">
            <a:extLst>
              <a:ext uri="{FF2B5EF4-FFF2-40B4-BE49-F238E27FC236}">
                <a16:creationId xmlns:a16="http://schemas.microsoft.com/office/drawing/2014/main" id="{27D356F7-FC79-4052-8167-C236C7522CF4}"/>
              </a:ext>
            </a:extLst>
          </p:cNvPr>
          <p:cNvSpPr/>
          <p:nvPr/>
        </p:nvSpPr>
        <p:spPr>
          <a:xfrm>
            <a:off x="1972319" y="2212769"/>
            <a:ext cx="620212"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400" dirty="0">
                <a:solidFill>
                  <a:schemeClr val="tx1"/>
                </a:solidFill>
                <a:latin typeface="BIZ UDゴシック" panose="020B0400000000000000" pitchFamily="49" charset="-128"/>
                <a:ea typeface="BIZ UDゴシック" panose="020B0400000000000000" pitchFamily="49" charset="-128"/>
              </a:rPr>
              <a:t>Yes</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98" name="正方形/長方形 97">
            <a:extLst>
              <a:ext uri="{FF2B5EF4-FFF2-40B4-BE49-F238E27FC236}">
                <a16:creationId xmlns:a16="http://schemas.microsoft.com/office/drawing/2014/main" id="{775B21FB-EFBF-4E92-9582-DEBCD5062287}"/>
              </a:ext>
            </a:extLst>
          </p:cNvPr>
          <p:cNvSpPr/>
          <p:nvPr/>
        </p:nvSpPr>
        <p:spPr>
          <a:xfrm>
            <a:off x="1938976" y="3272621"/>
            <a:ext cx="620212"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400" dirty="0">
                <a:solidFill>
                  <a:schemeClr val="tx1"/>
                </a:solidFill>
                <a:latin typeface="BIZ UDゴシック" panose="020B0400000000000000" pitchFamily="49" charset="-128"/>
                <a:ea typeface="BIZ UDゴシック" panose="020B0400000000000000" pitchFamily="49" charset="-128"/>
              </a:rPr>
              <a:t>Yes</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99" name="正方形/長方形 98">
            <a:extLst>
              <a:ext uri="{FF2B5EF4-FFF2-40B4-BE49-F238E27FC236}">
                <a16:creationId xmlns:a16="http://schemas.microsoft.com/office/drawing/2014/main" id="{2814F12B-9763-4CFA-88EB-751D94454F37}"/>
              </a:ext>
            </a:extLst>
          </p:cNvPr>
          <p:cNvSpPr/>
          <p:nvPr/>
        </p:nvSpPr>
        <p:spPr>
          <a:xfrm>
            <a:off x="1937245" y="4684673"/>
            <a:ext cx="620212"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400" dirty="0">
                <a:solidFill>
                  <a:schemeClr val="tx1"/>
                </a:solidFill>
                <a:latin typeface="BIZ UDゴシック" panose="020B0400000000000000" pitchFamily="49" charset="-128"/>
                <a:ea typeface="BIZ UDゴシック" panose="020B0400000000000000" pitchFamily="49" charset="-128"/>
              </a:rPr>
              <a:t>Yes</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100" name="正方形/長方形 99">
            <a:extLst>
              <a:ext uri="{FF2B5EF4-FFF2-40B4-BE49-F238E27FC236}">
                <a16:creationId xmlns:a16="http://schemas.microsoft.com/office/drawing/2014/main" id="{591038C4-8EFC-480B-BA3B-C5CDDA738516}"/>
              </a:ext>
            </a:extLst>
          </p:cNvPr>
          <p:cNvSpPr/>
          <p:nvPr/>
        </p:nvSpPr>
        <p:spPr>
          <a:xfrm>
            <a:off x="7215173" y="2251525"/>
            <a:ext cx="620212"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400" dirty="0">
                <a:solidFill>
                  <a:schemeClr val="tx1"/>
                </a:solidFill>
                <a:latin typeface="BIZ UDゴシック" panose="020B0400000000000000" pitchFamily="49" charset="-128"/>
                <a:ea typeface="BIZ UDゴシック" panose="020B0400000000000000" pitchFamily="49" charset="-128"/>
              </a:rPr>
              <a:t>Yes</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101" name="正方形/長方形 100">
            <a:extLst>
              <a:ext uri="{FF2B5EF4-FFF2-40B4-BE49-F238E27FC236}">
                <a16:creationId xmlns:a16="http://schemas.microsoft.com/office/drawing/2014/main" id="{C7ED88DA-CD01-4E1E-AC84-BF61BDFA6946}"/>
              </a:ext>
            </a:extLst>
          </p:cNvPr>
          <p:cNvSpPr/>
          <p:nvPr/>
        </p:nvSpPr>
        <p:spPr>
          <a:xfrm>
            <a:off x="7213543" y="4664684"/>
            <a:ext cx="620212"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400" dirty="0">
                <a:solidFill>
                  <a:schemeClr val="tx1"/>
                </a:solidFill>
                <a:latin typeface="BIZ UDゴシック" panose="020B0400000000000000" pitchFamily="49" charset="-128"/>
                <a:ea typeface="BIZ UDゴシック" panose="020B0400000000000000" pitchFamily="49" charset="-128"/>
              </a:rPr>
              <a:t>Yes</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102" name="正方形/長方形 101">
            <a:extLst>
              <a:ext uri="{FF2B5EF4-FFF2-40B4-BE49-F238E27FC236}">
                <a16:creationId xmlns:a16="http://schemas.microsoft.com/office/drawing/2014/main" id="{398A7389-80FB-4D61-BC4E-B15B1D748722}"/>
              </a:ext>
            </a:extLst>
          </p:cNvPr>
          <p:cNvSpPr/>
          <p:nvPr/>
        </p:nvSpPr>
        <p:spPr>
          <a:xfrm>
            <a:off x="940443" y="2901369"/>
            <a:ext cx="620212"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400" dirty="0">
                <a:solidFill>
                  <a:schemeClr val="tx1"/>
                </a:solidFill>
                <a:latin typeface="BIZ UDゴシック" panose="020B0400000000000000" pitchFamily="49" charset="-128"/>
                <a:ea typeface="BIZ UDゴシック" panose="020B0400000000000000" pitchFamily="49" charset="-128"/>
              </a:rPr>
              <a:t>No</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103" name="正方形/長方形 102">
            <a:extLst>
              <a:ext uri="{FF2B5EF4-FFF2-40B4-BE49-F238E27FC236}">
                <a16:creationId xmlns:a16="http://schemas.microsoft.com/office/drawing/2014/main" id="{D703D068-0ACA-4F56-BC2D-10DAB4D194E2}"/>
              </a:ext>
            </a:extLst>
          </p:cNvPr>
          <p:cNvSpPr/>
          <p:nvPr/>
        </p:nvSpPr>
        <p:spPr>
          <a:xfrm>
            <a:off x="922540" y="4109950"/>
            <a:ext cx="620212"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400" dirty="0">
                <a:solidFill>
                  <a:schemeClr val="tx1"/>
                </a:solidFill>
                <a:latin typeface="BIZ UDゴシック" panose="020B0400000000000000" pitchFamily="49" charset="-128"/>
                <a:ea typeface="BIZ UDゴシック" panose="020B0400000000000000" pitchFamily="49" charset="-128"/>
              </a:rPr>
              <a:t>No</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104" name="正方形/長方形 103">
            <a:extLst>
              <a:ext uri="{FF2B5EF4-FFF2-40B4-BE49-F238E27FC236}">
                <a16:creationId xmlns:a16="http://schemas.microsoft.com/office/drawing/2014/main" id="{4379AD33-7364-4E5F-AD88-379003EDF438}"/>
              </a:ext>
            </a:extLst>
          </p:cNvPr>
          <p:cNvSpPr/>
          <p:nvPr/>
        </p:nvSpPr>
        <p:spPr>
          <a:xfrm>
            <a:off x="1560655" y="5740850"/>
            <a:ext cx="620212"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400" dirty="0">
                <a:solidFill>
                  <a:schemeClr val="tx1"/>
                </a:solidFill>
                <a:latin typeface="BIZ UDゴシック" panose="020B0400000000000000" pitchFamily="49" charset="-128"/>
                <a:ea typeface="BIZ UDゴシック" panose="020B0400000000000000" pitchFamily="49" charset="-128"/>
              </a:rPr>
              <a:t>No</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105" name="正方形/長方形 104">
            <a:extLst>
              <a:ext uri="{FF2B5EF4-FFF2-40B4-BE49-F238E27FC236}">
                <a16:creationId xmlns:a16="http://schemas.microsoft.com/office/drawing/2014/main" id="{6EE190BF-BFD3-4F0C-BABA-C4B72868DF73}"/>
              </a:ext>
            </a:extLst>
          </p:cNvPr>
          <p:cNvSpPr/>
          <p:nvPr/>
        </p:nvSpPr>
        <p:spPr>
          <a:xfrm>
            <a:off x="6755670" y="2959605"/>
            <a:ext cx="620212"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400" dirty="0">
                <a:solidFill>
                  <a:schemeClr val="tx1"/>
                </a:solidFill>
                <a:latin typeface="BIZ UDゴシック" panose="020B0400000000000000" pitchFamily="49" charset="-128"/>
                <a:ea typeface="BIZ UDゴシック" panose="020B0400000000000000" pitchFamily="49" charset="-128"/>
              </a:rPr>
              <a:t>No</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106" name="正方形/長方形 105">
            <a:extLst>
              <a:ext uri="{FF2B5EF4-FFF2-40B4-BE49-F238E27FC236}">
                <a16:creationId xmlns:a16="http://schemas.microsoft.com/office/drawing/2014/main" id="{84B840A7-9E4D-406C-BABF-E7186F698C2F}"/>
              </a:ext>
            </a:extLst>
          </p:cNvPr>
          <p:cNvSpPr/>
          <p:nvPr/>
        </p:nvSpPr>
        <p:spPr>
          <a:xfrm>
            <a:off x="6766384" y="5483263"/>
            <a:ext cx="620212"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400" dirty="0">
                <a:solidFill>
                  <a:schemeClr val="tx1"/>
                </a:solidFill>
                <a:latin typeface="BIZ UDゴシック" panose="020B0400000000000000" pitchFamily="49" charset="-128"/>
                <a:ea typeface="BIZ UDゴシック" panose="020B0400000000000000" pitchFamily="49" charset="-128"/>
              </a:rPr>
              <a:t>No</a:t>
            </a:r>
            <a:endParaRPr kumimoji="1" lang="ja-JP" altLang="en-US" sz="1400" dirty="0">
              <a:solidFill>
                <a:schemeClr val="tx1"/>
              </a:solidFill>
              <a:latin typeface="BIZ UDゴシック" panose="020B0400000000000000" pitchFamily="49" charset="-128"/>
              <a:ea typeface="BIZ UDゴシック" panose="020B0400000000000000" pitchFamily="49" charset="-128"/>
            </a:endParaRPr>
          </a:p>
        </p:txBody>
      </p:sp>
      <p:sp>
        <p:nvSpPr>
          <p:cNvPr id="107" name="正方形/長方形 106">
            <a:extLst>
              <a:ext uri="{FF2B5EF4-FFF2-40B4-BE49-F238E27FC236}">
                <a16:creationId xmlns:a16="http://schemas.microsoft.com/office/drawing/2014/main" id="{24CAE22A-E6BB-4F59-8DA9-3273C4DCF210}"/>
              </a:ext>
            </a:extLst>
          </p:cNvPr>
          <p:cNvSpPr/>
          <p:nvPr/>
        </p:nvSpPr>
        <p:spPr>
          <a:xfrm>
            <a:off x="7833755" y="1026818"/>
            <a:ext cx="1857376" cy="311223"/>
          </a:xfrm>
          <a:prstGeom prst="rect">
            <a:avLst/>
          </a:prstGeom>
          <a:solidFill>
            <a:schemeClr val="accent4">
              <a:lumMod val="20000"/>
              <a:lumOff val="80000"/>
            </a:schemeClr>
          </a:solid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b="1" dirty="0">
                <a:solidFill>
                  <a:schemeClr val="tx1"/>
                </a:solidFill>
                <a:latin typeface="BIZ UDゴシック" panose="020B0400000000000000" pitchFamily="49" charset="-128"/>
                <a:ea typeface="BIZ UDゴシック" panose="020B0400000000000000" pitchFamily="49" charset="-128"/>
              </a:rPr>
              <a:t>施策タイプ</a:t>
            </a:r>
          </a:p>
        </p:txBody>
      </p:sp>
      <p:sp>
        <p:nvSpPr>
          <p:cNvPr id="108" name="正方形/長方形 107">
            <a:extLst>
              <a:ext uri="{FF2B5EF4-FFF2-40B4-BE49-F238E27FC236}">
                <a16:creationId xmlns:a16="http://schemas.microsoft.com/office/drawing/2014/main" id="{F80DF1FA-4C4D-4BC6-BBD2-F918654BEB20}"/>
              </a:ext>
            </a:extLst>
          </p:cNvPr>
          <p:cNvSpPr/>
          <p:nvPr/>
        </p:nvSpPr>
        <p:spPr>
          <a:xfrm>
            <a:off x="2761046" y="1026818"/>
            <a:ext cx="1857376" cy="311223"/>
          </a:xfrm>
          <a:prstGeom prst="rect">
            <a:avLst/>
          </a:prstGeom>
          <a:solidFill>
            <a:schemeClr val="accent4">
              <a:lumMod val="20000"/>
              <a:lumOff val="80000"/>
            </a:schemeClr>
          </a:solid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400" b="1" dirty="0">
                <a:solidFill>
                  <a:schemeClr val="tx1"/>
                </a:solidFill>
                <a:latin typeface="BIZ UDゴシック" panose="020B0400000000000000" pitchFamily="49" charset="-128"/>
                <a:ea typeface="BIZ UDゴシック" panose="020B0400000000000000" pitchFamily="49" charset="-128"/>
              </a:rPr>
              <a:t>森林区分</a:t>
            </a:r>
          </a:p>
        </p:txBody>
      </p:sp>
      <p:sp>
        <p:nvSpPr>
          <p:cNvPr id="109" name="正方形/長方形 108">
            <a:extLst>
              <a:ext uri="{FF2B5EF4-FFF2-40B4-BE49-F238E27FC236}">
                <a16:creationId xmlns:a16="http://schemas.microsoft.com/office/drawing/2014/main" id="{C15ED538-DC30-4C5F-8CDF-0AE305BE71F7}"/>
              </a:ext>
            </a:extLst>
          </p:cNvPr>
          <p:cNvSpPr/>
          <p:nvPr/>
        </p:nvSpPr>
        <p:spPr>
          <a:xfrm>
            <a:off x="5372073" y="1026818"/>
            <a:ext cx="1857376" cy="311223"/>
          </a:xfrm>
          <a:prstGeom prst="rect">
            <a:avLst/>
          </a:prstGeom>
          <a:noFill/>
          <a:ln w="12700" cmpd="sng">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b="1" dirty="0">
                <a:solidFill>
                  <a:schemeClr val="tx1"/>
                </a:solidFill>
                <a:latin typeface="BIZ UDゴシック" panose="020B0400000000000000" pitchFamily="49" charset="-128"/>
                <a:ea typeface="BIZ UDゴシック" panose="020B0400000000000000" pitchFamily="49" charset="-128"/>
              </a:rPr>
              <a:t>＋</a:t>
            </a:r>
          </a:p>
        </p:txBody>
      </p:sp>
      <p:sp>
        <p:nvSpPr>
          <p:cNvPr id="113" name="正方形/長方形 112">
            <a:extLst>
              <a:ext uri="{FF2B5EF4-FFF2-40B4-BE49-F238E27FC236}">
                <a16:creationId xmlns:a16="http://schemas.microsoft.com/office/drawing/2014/main" id="{5CF39CAA-1D84-45BF-824A-644470EF1554}"/>
              </a:ext>
            </a:extLst>
          </p:cNvPr>
          <p:cNvSpPr/>
          <p:nvPr/>
        </p:nvSpPr>
        <p:spPr>
          <a:xfrm>
            <a:off x="5034497" y="3683588"/>
            <a:ext cx="4724385" cy="736358"/>
          </a:xfrm>
          <a:prstGeom prst="rect">
            <a:avLst/>
          </a:prstGeom>
          <a:solidFill>
            <a:schemeClr val="bg1"/>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kumimoji="1" lang="ja-JP" altLang="en-US" sz="1200" dirty="0">
                <a:solidFill>
                  <a:schemeClr val="tx1"/>
                </a:solidFill>
                <a:latin typeface="BIZ UDゴシック" panose="020B0400000000000000" pitchFamily="49" charset="-128"/>
                <a:ea typeface="BIZ UDゴシック" panose="020B0400000000000000" pitchFamily="49" charset="-128"/>
              </a:rPr>
              <a:t>保安林、自然公園等の指定状況に応じて、森林区分、施策タイプに関わらず、生態系や景観の保全、レクリエーション機能に配慮した</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dirty="0">
                <a:solidFill>
                  <a:schemeClr val="tx1"/>
                </a:solidFill>
                <a:latin typeface="BIZ UDゴシック" panose="020B0400000000000000" pitchFamily="49" charset="-128"/>
                <a:ea typeface="BIZ UDゴシック" panose="020B0400000000000000" pitchFamily="49" charset="-128"/>
              </a:rPr>
              <a:t>森林施業や施工方法の導入に努めていく。</a:t>
            </a:r>
          </a:p>
        </p:txBody>
      </p:sp>
      <p:sp>
        <p:nvSpPr>
          <p:cNvPr id="114" name="正方形/長方形 113">
            <a:extLst>
              <a:ext uri="{FF2B5EF4-FFF2-40B4-BE49-F238E27FC236}">
                <a16:creationId xmlns:a16="http://schemas.microsoft.com/office/drawing/2014/main" id="{45421B8E-0C21-4A3F-B9D1-820E5E4F38AC}"/>
              </a:ext>
            </a:extLst>
          </p:cNvPr>
          <p:cNvSpPr/>
          <p:nvPr/>
        </p:nvSpPr>
        <p:spPr>
          <a:xfrm>
            <a:off x="65314" y="6514750"/>
            <a:ext cx="9775372" cy="312970"/>
          </a:xfrm>
          <a:prstGeom prst="rect">
            <a:avLst/>
          </a:prstGeom>
          <a:solidFill>
            <a:srgbClr val="FF0000"/>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200" dirty="0">
                <a:solidFill>
                  <a:schemeClr val="bg1"/>
                </a:solidFill>
                <a:latin typeface="BIZ UDゴシック" panose="020B0400000000000000" pitchFamily="49" charset="-128"/>
                <a:ea typeface="BIZ UDゴシック" panose="020B0400000000000000" pitchFamily="49" charset="-128"/>
              </a:rPr>
              <a:t>※ </a:t>
            </a:r>
            <a:r>
              <a:rPr kumimoji="1" lang="ja-JP" altLang="en-US" sz="1200" dirty="0">
                <a:solidFill>
                  <a:schemeClr val="bg1"/>
                </a:solidFill>
                <a:latin typeface="BIZ UDゴシック" panose="020B0400000000000000" pitchFamily="49" charset="-128"/>
                <a:ea typeface="BIZ UDゴシック" panose="020B0400000000000000" pitchFamily="49" charset="-128"/>
              </a:rPr>
              <a:t>計画の実行、進捗管理段階で、森林経営計画の見直しや新たに林業経営意向が示された場合は、再評価し、計画見直し時に反映させていく</a:t>
            </a:r>
          </a:p>
        </p:txBody>
      </p:sp>
      <p:sp>
        <p:nvSpPr>
          <p:cNvPr id="56" name="スライド番号プレースホルダー 10">
            <a:extLst>
              <a:ext uri="{FF2B5EF4-FFF2-40B4-BE49-F238E27FC236}">
                <a16:creationId xmlns:a16="http://schemas.microsoft.com/office/drawing/2014/main" id="{22E5DFDC-7442-42F4-A80D-6A8DBCEA800F}"/>
              </a:ext>
            </a:extLst>
          </p:cNvPr>
          <p:cNvSpPr>
            <a:spLocks noGrp="1"/>
          </p:cNvSpPr>
          <p:nvPr>
            <p:ph type="sldNum" sz="quarter" idx="12"/>
          </p:nvPr>
        </p:nvSpPr>
        <p:spPr>
          <a:xfrm>
            <a:off x="7174104" y="6239611"/>
            <a:ext cx="2228850" cy="365125"/>
          </a:xfrm>
        </p:spPr>
        <p:txBody>
          <a:bodyPr/>
          <a:lstStyle/>
          <a:p>
            <a:r>
              <a:rPr kumimoji="1" lang="en-US" altLang="ja-JP" sz="2000" b="1" dirty="0"/>
              <a:t>51</a:t>
            </a:r>
            <a:endParaRPr kumimoji="1" lang="ja-JP" altLang="en-US" sz="2000" b="1" dirty="0"/>
          </a:p>
        </p:txBody>
      </p:sp>
    </p:spTree>
    <p:extLst>
      <p:ext uri="{BB962C8B-B14F-4D97-AF65-F5344CB8AC3E}">
        <p14:creationId xmlns:p14="http://schemas.microsoft.com/office/powerpoint/2010/main" val="351102257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15F5FEF-A307-4055-9090-3D57E1E32FB5}"/>
              </a:ext>
            </a:extLst>
          </p:cNvPr>
          <p:cNvSpPr>
            <a:spLocks noGrp="1"/>
          </p:cNvSpPr>
          <p:nvPr>
            <p:ph type="ctrTitle"/>
          </p:nvPr>
        </p:nvSpPr>
        <p:spPr>
          <a:xfrm>
            <a:off x="536582" y="1693889"/>
            <a:ext cx="8832836" cy="2182099"/>
          </a:xfrm>
        </p:spPr>
        <p:txBody>
          <a:bodyPr>
            <a:noAutofit/>
          </a:bodyPr>
          <a:lstStyle/>
          <a:p>
            <a:pPr>
              <a:lnSpc>
                <a:spcPct val="150000"/>
              </a:lnSpc>
            </a:pPr>
            <a:r>
              <a:rPr lang="ja-JP" altLang="en-US" sz="3429" dirty="0">
                <a:latin typeface="BIZ UDPゴシック" panose="020B0400000000000000" pitchFamily="50" charset="-128"/>
                <a:ea typeface="BIZ UDPゴシック" panose="020B0400000000000000" pitchFamily="50" charset="-128"/>
              </a:rPr>
              <a:t>議事４</a:t>
            </a:r>
            <a:br>
              <a:rPr lang="en-US" altLang="ja-JP" sz="3429" dirty="0">
                <a:latin typeface="BIZ UDPゴシック" panose="020B0400000000000000" pitchFamily="50" charset="-128"/>
                <a:ea typeface="BIZ UDPゴシック" panose="020B0400000000000000" pitchFamily="50" charset="-128"/>
              </a:rPr>
            </a:br>
            <a:r>
              <a:rPr lang="ja-JP" altLang="en-US" sz="3200" b="1" dirty="0">
                <a:latin typeface="MS UI Gothic" panose="020B0600070205080204" pitchFamily="50" charset="-128"/>
                <a:ea typeface="MS UI Gothic" panose="020B0600070205080204" pitchFamily="50" charset="-128"/>
              </a:rPr>
              <a:t>目標設定・成果指標、計画期間のイメージ</a:t>
            </a:r>
            <a:endParaRPr lang="ja-JP" altLang="en-US" sz="3429" dirty="0">
              <a:latin typeface="BIZ UDPゴシック" panose="020B0400000000000000" pitchFamily="50" charset="-128"/>
              <a:ea typeface="BIZ UDPゴシック" panose="020B0400000000000000" pitchFamily="50" charset="-128"/>
            </a:endParaRPr>
          </a:p>
        </p:txBody>
      </p:sp>
      <p:sp>
        <p:nvSpPr>
          <p:cNvPr id="11" name="スライド番号プレースホルダー 10">
            <a:extLst>
              <a:ext uri="{FF2B5EF4-FFF2-40B4-BE49-F238E27FC236}">
                <a16:creationId xmlns:a16="http://schemas.microsoft.com/office/drawing/2014/main" id="{28F912FD-47CA-4D46-8C69-E13698A97DF6}"/>
              </a:ext>
            </a:extLst>
          </p:cNvPr>
          <p:cNvSpPr>
            <a:spLocks noGrp="1"/>
          </p:cNvSpPr>
          <p:nvPr>
            <p:ph type="sldNum" sz="quarter" idx="12"/>
          </p:nvPr>
        </p:nvSpPr>
        <p:spPr/>
        <p:txBody>
          <a:bodyPr/>
          <a:lstStyle/>
          <a:p>
            <a:r>
              <a:rPr kumimoji="1" lang="en-US" altLang="ja-JP" sz="2000" b="1" dirty="0"/>
              <a:t>52</a:t>
            </a:r>
            <a:endParaRPr kumimoji="1" lang="ja-JP" altLang="en-US" sz="2000" b="1" dirty="0"/>
          </a:p>
        </p:txBody>
      </p:sp>
      <p:sp>
        <p:nvSpPr>
          <p:cNvPr id="4" name="正方形/長方形 3">
            <a:extLst>
              <a:ext uri="{FF2B5EF4-FFF2-40B4-BE49-F238E27FC236}">
                <a16:creationId xmlns:a16="http://schemas.microsoft.com/office/drawing/2014/main" id="{4817CA1A-3F11-41E5-9AF3-5728078313BD}"/>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R7.9.26</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Tree>
    <p:extLst>
      <p:ext uri="{BB962C8B-B14F-4D97-AF65-F5344CB8AC3E}">
        <p14:creationId xmlns:p14="http://schemas.microsoft.com/office/powerpoint/2010/main" val="353342609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 name="正方形/長方形 336">
            <a:extLst>
              <a:ext uri="{FF2B5EF4-FFF2-40B4-BE49-F238E27FC236}">
                <a16:creationId xmlns:a16="http://schemas.microsoft.com/office/drawing/2014/main" id="{7DEBC72A-6D07-4061-B6B8-CD42C0544494}"/>
              </a:ext>
            </a:extLst>
          </p:cNvPr>
          <p:cNvSpPr/>
          <p:nvPr/>
        </p:nvSpPr>
        <p:spPr>
          <a:xfrm>
            <a:off x="156519" y="6073144"/>
            <a:ext cx="4179189" cy="621866"/>
          </a:xfrm>
          <a:prstGeom prst="rect">
            <a:avLst/>
          </a:prstGeom>
          <a:solidFill>
            <a:schemeClr val="accent4">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正方形/長方形 335">
            <a:extLst>
              <a:ext uri="{FF2B5EF4-FFF2-40B4-BE49-F238E27FC236}">
                <a16:creationId xmlns:a16="http://schemas.microsoft.com/office/drawing/2014/main" id="{083D0EAF-A9A3-4AF2-AC78-8263E50D6D6D}"/>
              </a:ext>
            </a:extLst>
          </p:cNvPr>
          <p:cNvSpPr/>
          <p:nvPr/>
        </p:nvSpPr>
        <p:spPr>
          <a:xfrm>
            <a:off x="156519" y="5362338"/>
            <a:ext cx="4179189" cy="626139"/>
          </a:xfrm>
          <a:prstGeom prst="rect">
            <a:avLst/>
          </a:prstGeom>
          <a:solidFill>
            <a:schemeClr val="accent4">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正方形/長方形 334">
            <a:extLst>
              <a:ext uri="{FF2B5EF4-FFF2-40B4-BE49-F238E27FC236}">
                <a16:creationId xmlns:a16="http://schemas.microsoft.com/office/drawing/2014/main" id="{1664A5F0-FC28-489B-B531-8D7801566D5B}"/>
              </a:ext>
            </a:extLst>
          </p:cNvPr>
          <p:cNvSpPr/>
          <p:nvPr/>
        </p:nvSpPr>
        <p:spPr>
          <a:xfrm>
            <a:off x="156519" y="4466023"/>
            <a:ext cx="4179189" cy="772054"/>
          </a:xfrm>
          <a:prstGeom prst="rect">
            <a:avLst/>
          </a:prstGeom>
          <a:solidFill>
            <a:schemeClr val="accent4">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正方形/長方形 333">
            <a:extLst>
              <a:ext uri="{FF2B5EF4-FFF2-40B4-BE49-F238E27FC236}">
                <a16:creationId xmlns:a16="http://schemas.microsoft.com/office/drawing/2014/main" id="{60E85C41-E9CA-4F3F-94BD-31532F8E9F2C}"/>
              </a:ext>
            </a:extLst>
          </p:cNvPr>
          <p:cNvSpPr/>
          <p:nvPr/>
        </p:nvSpPr>
        <p:spPr>
          <a:xfrm>
            <a:off x="156519" y="3558571"/>
            <a:ext cx="4179189" cy="772054"/>
          </a:xfrm>
          <a:prstGeom prst="rect">
            <a:avLst/>
          </a:prstGeom>
          <a:solidFill>
            <a:schemeClr val="accent4">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正方形/長方形 317">
            <a:extLst>
              <a:ext uri="{FF2B5EF4-FFF2-40B4-BE49-F238E27FC236}">
                <a16:creationId xmlns:a16="http://schemas.microsoft.com/office/drawing/2014/main" id="{E9F663CE-6255-448E-AA37-85EC75464B60}"/>
              </a:ext>
            </a:extLst>
          </p:cNvPr>
          <p:cNvSpPr/>
          <p:nvPr/>
        </p:nvSpPr>
        <p:spPr>
          <a:xfrm>
            <a:off x="4491080" y="1231205"/>
            <a:ext cx="5374460" cy="2729049"/>
          </a:xfrm>
          <a:prstGeom prst="rect">
            <a:avLst/>
          </a:prstGeom>
          <a:solidFill>
            <a:schemeClr val="bg1">
              <a:lumMod val="8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角丸四角形 235">
            <a:extLst>
              <a:ext uri="{FF2B5EF4-FFF2-40B4-BE49-F238E27FC236}">
                <a16:creationId xmlns:a16="http://schemas.microsoft.com/office/drawing/2014/main" id="{00000000-0008-0000-0000-0000EC000000}"/>
              </a:ext>
            </a:extLst>
          </p:cNvPr>
          <p:cNvSpPr/>
          <p:nvPr/>
        </p:nvSpPr>
        <p:spPr>
          <a:xfrm>
            <a:off x="6587166" y="1798022"/>
            <a:ext cx="808314" cy="508191"/>
          </a:xfrm>
          <a:prstGeom prst="roundRect">
            <a:avLst>
              <a:gd name="adj" fmla="val 5063"/>
            </a:avLst>
          </a:prstGeom>
          <a:ln w="9525"/>
        </p:spPr>
        <p:style>
          <a:lnRef idx="2">
            <a:schemeClr val="accent1"/>
          </a:lnRef>
          <a:fillRef idx="1">
            <a:schemeClr val="lt1"/>
          </a:fillRef>
          <a:effectRef idx="0">
            <a:schemeClr val="accent1"/>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defTabSz="779173">
              <a:lnSpc>
                <a:spcPts val="1960"/>
              </a:lnSpc>
            </a:pPr>
            <a:endParaRPr lang="ja-JP" altLang="en-US">
              <a:ln w="0"/>
              <a:solidFill>
                <a:prstClr val="black"/>
              </a:solidFill>
              <a:ea typeface="HG丸ｺﾞｼｯｸM-PRO" panose="020F0600000000000000" pitchFamily="50" charset="-128"/>
              <a:cs typeface="メイリオ" panose="020B0604030504040204" pitchFamily="50" charset="-128"/>
            </a:endParaRPr>
          </a:p>
        </p:txBody>
      </p:sp>
      <p:sp>
        <p:nvSpPr>
          <p:cNvPr id="4" name="正方形/長方形 3">
            <a:extLst>
              <a:ext uri="{FF2B5EF4-FFF2-40B4-BE49-F238E27FC236}">
                <a16:creationId xmlns:a16="http://schemas.microsoft.com/office/drawing/2014/main" id="{65357211-088E-4E5D-81C8-1052F6785AC4}"/>
              </a:ext>
            </a:extLst>
          </p:cNvPr>
          <p:cNvSpPr/>
          <p:nvPr/>
        </p:nvSpPr>
        <p:spPr>
          <a:xfrm>
            <a:off x="0" y="0"/>
            <a:ext cx="9906000" cy="46469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ゴシック" panose="020B0400000000000000" pitchFamily="49" charset="-128"/>
                <a:ea typeface="BIZ UDゴシック" panose="020B0400000000000000" pitchFamily="49" charset="-128"/>
              </a:rPr>
              <a:t> 　議事４　</a:t>
            </a:r>
            <a:r>
              <a:rPr kumimoji="1" lang="ja-JP" altLang="en-US" b="1" dirty="0">
                <a:latin typeface="BIZ UDゴシック" panose="020B0400000000000000" pitchFamily="49" charset="-128"/>
                <a:ea typeface="BIZ UDゴシック" panose="020B0400000000000000" pitchFamily="49" charset="-128"/>
              </a:rPr>
              <a:t>目標設定・成果指標、計画期間のイメージ</a:t>
            </a:r>
          </a:p>
        </p:txBody>
      </p:sp>
      <p:sp>
        <p:nvSpPr>
          <p:cNvPr id="8" name="正方形/長方形 7">
            <a:extLst>
              <a:ext uri="{FF2B5EF4-FFF2-40B4-BE49-F238E27FC236}">
                <a16:creationId xmlns:a16="http://schemas.microsoft.com/office/drawing/2014/main" id="{57C4DB35-0E0B-457C-AB49-FE78F8AA75EE}"/>
              </a:ext>
            </a:extLst>
          </p:cNvPr>
          <p:cNvSpPr/>
          <p:nvPr/>
        </p:nvSpPr>
        <p:spPr>
          <a:xfrm>
            <a:off x="102552" y="518871"/>
            <a:ext cx="9678532" cy="653817"/>
          </a:xfrm>
          <a:prstGeom prst="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latin typeface="BIZ UDゴシック" panose="020B0400000000000000" pitchFamily="49" charset="-128"/>
                <a:ea typeface="BIZ UDゴシック" panose="020B0400000000000000" pitchFamily="49" charset="-128"/>
              </a:rPr>
              <a:t>アクションプランでは、森林整備指針の４つの目標を成果目標に据え、目標実現のための府の取組みに関する成果指標を設定し、３つの基軸と各施策による事業を計画・実施していく。</a:t>
            </a:r>
          </a:p>
        </p:txBody>
      </p:sp>
      <p:pic>
        <p:nvPicPr>
          <p:cNvPr id="19" name="図 18">
            <a:extLst>
              <a:ext uri="{FF2B5EF4-FFF2-40B4-BE49-F238E27FC236}">
                <a16:creationId xmlns:a16="http://schemas.microsoft.com/office/drawing/2014/main" id="{1DEEEF33-D22E-4080-9442-ED90925DC60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920241" y="912815"/>
            <a:ext cx="286022" cy="286022"/>
          </a:xfrm>
          <a:prstGeom prst="rect">
            <a:avLst/>
          </a:prstGeom>
        </p:spPr>
      </p:pic>
      <p:pic>
        <p:nvPicPr>
          <p:cNvPr id="20" name="図 19">
            <a:extLst>
              <a:ext uri="{FF2B5EF4-FFF2-40B4-BE49-F238E27FC236}">
                <a16:creationId xmlns:a16="http://schemas.microsoft.com/office/drawing/2014/main" id="{72D07647-89A5-47A7-A8B7-8A3E654E3F4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228401" y="912815"/>
            <a:ext cx="286022" cy="286022"/>
          </a:xfrm>
          <a:prstGeom prst="rect">
            <a:avLst/>
          </a:prstGeom>
        </p:spPr>
      </p:pic>
      <p:pic>
        <p:nvPicPr>
          <p:cNvPr id="21" name="図 20">
            <a:extLst>
              <a:ext uri="{FF2B5EF4-FFF2-40B4-BE49-F238E27FC236}">
                <a16:creationId xmlns:a16="http://schemas.microsoft.com/office/drawing/2014/main" id="{D82A9551-8E30-438F-ACDF-50347F1A2B0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539311" y="912815"/>
            <a:ext cx="286022" cy="286022"/>
          </a:xfrm>
          <a:prstGeom prst="rect">
            <a:avLst/>
          </a:prstGeom>
        </p:spPr>
      </p:pic>
      <p:pic>
        <p:nvPicPr>
          <p:cNvPr id="24" name="図 23">
            <a:extLst>
              <a:ext uri="{FF2B5EF4-FFF2-40B4-BE49-F238E27FC236}">
                <a16:creationId xmlns:a16="http://schemas.microsoft.com/office/drawing/2014/main" id="{D0DD00AC-E6CA-4FA1-90FB-5969E1A12AC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847471" y="912815"/>
            <a:ext cx="286022" cy="286022"/>
          </a:xfrm>
          <a:prstGeom prst="rect">
            <a:avLst/>
          </a:prstGeom>
        </p:spPr>
      </p:pic>
      <p:pic>
        <p:nvPicPr>
          <p:cNvPr id="26" name="図 25">
            <a:extLst>
              <a:ext uri="{FF2B5EF4-FFF2-40B4-BE49-F238E27FC236}">
                <a16:creationId xmlns:a16="http://schemas.microsoft.com/office/drawing/2014/main" id="{E655E3D6-979F-4D3E-9933-B7AE10A0C4A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160088" y="912815"/>
            <a:ext cx="286022" cy="286022"/>
          </a:xfrm>
          <a:prstGeom prst="rect">
            <a:avLst/>
          </a:prstGeom>
        </p:spPr>
      </p:pic>
      <p:pic>
        <p:nvPicPr>
          <p:cNvPr id="30" name="図 29">
            <a:extLst>
              <a:ext uri="{FF2B5EF4-FFF2-40B4-BE49-F238E27FC236}">
                <a16:creationId xmlns:a16="http://schemas.microsoft.com/office/drawing/2014/main" id="{45714B45-DB03-4C64-A9CB-E2B61CC521F1}"/>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9468248" y="912815"/>
            <a:ext cx="286022" cy="286022"/>
          </a:xfrm>
          <a:prstGeom prst="rect">
            <a:avLst/>
          </a:prstGeom>
        </p:spPr>
      </p:pic>
      <p:sp>
        <p:nvSpPr>
          <p:cNvPr id="197" name="正方形/長方形 196">
            <a:extLst>
              <a:ext uri="{FF2B5EF4-FFF2-40B4-BE49-F238E27FC236}">
                <a16:creationId xmlns:a16="http://schemas.microsoft.com/office/drawing/2014/main" id="{25AC6CAD-7A26-4F89-82A6-DDEC556E44EC}"/>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R7.9.26</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203" name="四角形: 角を丸くする 202">
            <a:extLst>
              <a:ext uri="{FF2B5EF4-FFF2-40B4-BE49-F238E27FC236}">
                <a16:creationId xmlns:a16="http://schemas.microsoft.com/office/drawing/2014/main" id="{F22A256A-2B19-4391-90E3-767313E1375F}"/>
              </a:ext>
            </a:extLst>
          </p:cNvPr>
          <p:cNvSpPr/>
          <p:nvPr/>
        </p:nvSpPr>
        <p:spPr>
          <a:xfrm>
            <a:off x="5327134" y="4330625"/>
            <a:ext cx="3176894" cy="849808"/>
          </a:xfrm>
          <a:prstGeom prst="roundRect">
            <a:avLst>
              <a:gd name="adj" fmla="val 5612"/>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nSpc>
                <a:spcPts val="1200"/>
              </a:lnSpc>
            </a:pPr>
            <a:r>
              <a:rPr kumimoji="1" lang="ja-JP" altLang="en-US" sz="1050" dirty="0">
                <a:solidFill>
                  <a:srgbClr val="8AA0C5"/>
                </a:solidFill>
                <a:latin typeface="BIZ UDゴシック" panose="020B0400000000000000" pitchFamily="49" charset="-128"/>
                <a:ea typeface="BIZ UDゴシック" panose="020B0400000000000000" pitchFamily="49" charset="-128"/>
              </a:rPr>
              <a:t> </a:t>
            </a:r>
            <a:r>
              <a:rPr kumimoji="1" lang="ja-JP" altLang="en-US" sz="1100" b="1" dirty="0">
                <a:solidFill>
                  <a:schemeClr val="accent5">
                    <a:lumMod val="75000"/>
                  </a:schemeClr>
                </a:solidFill>
                <a:latin typeface="BIZ UDゴシック" panose="020B0400000000000000" pitchFamily="49" charset="-128"/>
                <a:ea typeface="BIZ UDゴシック" panose="020B0400000000000000" pitchFamily="49" charset="-128"/>
              </a:rPr>
              <a:t>基軸１ </a:t>
            </a:r>
            <a:r>
              <a:rPr kumimoji="1" lang="ja-JP" altLang="en-US" sz="1200" b="1" dirty="0">
                <a:solidFill>
                  <a:schemeClr val="accent5">
                    <a:lumMod val="75000"/>
                  </a:schemeClr>
                </a:solidFill>
                <a:latin typeface="BIZ UDゴシック" panose="020B0400000000000000" pitchFamily="49" charset="-128"/>
                <a:ea typeface="BIZ UDゴシック" panose="020B0400000000000000" pitchFamily="49" charset="-128"/>
              </a:rPr>
              <a:t>公益的機能の維持・増進</a:t>
            </a:r>
            <a:endParaRPr kumimoji="1" lang="en-US" altLang="ja-JP" sz="1200" b="1" dirty="0">
              <a:solidFill>
                <a:schemeClr val="accent5">
                  <a:lumMod val="75000"/>
                </a:schemeClr>
              </a:solidFill>
              <a:latin typeface="BIZ UDゴシック" panose="020B0400000000000000" pitchFamily="49" charset="-128"/>
              <a:ea typeface="BIZ UDゴシック" panose="020B0400000000000000" pitchFamily="49" charset="-128"/>
            </a:endParaRPr>
          </a:p>
          <a:p>
            <a:pPr>
              <a:lnSpc>
                <a:spcPts val="1200"/>
              </a:lnSpc>
            </a:pPr>
            <a:r>
              <a:rPr kumimoji="1" lang="ja-JP" altLang="en-US" sz="1050" dirty="0">
                <a:solidFill>
                  <a:schemeClr val="accent5">
                    <a:lumMod val="75000"/>
                  </a:schemeClr>
                </a:solidFill>
                <a:latin typeface="BIZ UDゴシック" panose="020B0400000000000000" pitchFamily="49" charset="-128"/>
                <a:ea typeface="BIZ UDゴシック" panose="020B0400000000000000" pitchFamily="49" charset="-128"/>
              </a:rPr>
              <a:t>  </a:t>
            </a:r>
            <a:r>
              <a:rPr kumimoji="1" lang="ja-JP" altLang="en-US" sz="1050" b="1" dirty="0">
                <a:solidFill>
                  <a:schemeClr val="accent5">
                    <a:lumMod val="75000"/>
                  </a:schemeClr>
                </a:solidFill>
                <a:latin typeface="BIZ UDゴシック" panose="020B0400000000000000" pitchFamily="49" charset="-128"/>
                <a:ea typeface="BIZ UDゴシック" panose="020B0400000000000000" pitchFamily="49" charset="-128"/>
              </a:rPr>
              <a:t>施策</a:t>
            </a:r>
            <a:r>
              <a:rPr kumimoji="1" lang="en-US" altLang="ja-JP" sz="1050" b="1" dirty="0">
                <a:solidFill>
                  <a:schemeClr val="accent5">
                    <a:lumMod val="75000"/>
                  </a:schemeClr>
                </a:solidFill>
                <a:latin typeface="BIZ UDゴシック" panose="020B0400000000000000" pitchFamily="49" charset="-128"/>
                <a:ea typeface="BIZ UDゴシック" panose="020B0400000000000000" pitchFamily="49" charset="-128"/>
              </a:rPr>
              <a:t>1-1</a:t>
            </a:r>
            <a:r>
              <a:rPr kumimoji="1" lang="ja-JP" altLang="en-US" sz="1050" b="1" dirty="0">
                <a:solidFill>
                  <a:schemeClr val="accent5">
                    <a:lumMod val="75000"/>
                  </a:schemeClr>
                </a:solidFill>
                <a:latin typeface="BIZ UDゴシック" panose="020B0400000000000000" pitchFamily="49" charset="-128"/>
                <a:ea typeface="BIZ UDゴシック" panose="020B0400000000000000" pitchFamily="49" charset="-128"/>
              </a:rPr>
              <a:t>　治山対策の推進</a:t>
            </a:r>
            <a:endParaRPr kumimoji="1" lang="en-US" altLang="ja-JP" sz="1050" b="1" dirty="0">
              <a:solidFill>
                <a:schemeClr val="accent5">
                  <a:lumMod val="75000"/>
                </a:schemeClr>
              </a:solidFill>
              <a:latin typeface="BIZ UDゴシック" panose="020B0400000000000000" pitchFamily="49" charset="-128"/>
              <a:ea typeface="BIZ UDゴシック" panose="020B0400000000000000" pitchFamily="49" charset="-128"/>
            </a:endParaRPr>
          </a:p>
          <a:p>
            <a:pPr>
              <a:lnSpc>
                <a:spcPts val="1200"/>
              </a:lnSpc>
            </a:pPr>
            <a:r>
              <a:rPr kumimoji="1" lang="ja-JP" altLang="en-US" sz="1050" b="1" dirty="0">
                <a:solidFill>
                  <a:schemeClr val="accent5">
                    <a:lumMod val="75000"/>
                  </a:schemeClr>
                </a:solidFill>
                <a:latin typeface="BIZ UDゴシック" panose="020B0400000000000000" pitchFamily="49" charset="-128"/>
                <a:ea typeface="BIZ UDゴシック" panose="020B0400000000000000" pitchFamily="49" charset="-128"/>
              </a:rPr>
              <a:t>  施策</a:t>
            </a:r>
            <a:r>
              <a:rPr kumimoji="1" lang="en-US" altLang="ja-JP" sz="1050" b="1" dirty="0">
                <a:solidFill>
                  <a:schemeClr val="accent5">
                    <a:lumMod val="75000"/>
                  </a:schemeClr>
                </a:solidFill>
                <a:latin typeface="BIZ UDゴシック" panose="020B0400000000000000" pitchFamily="49" charset="-128"/>
                <a:ea typeface="BIZ UDゴシック" panose="020B0400000000000000" pitchFamily="49" charset="-128"/>
              </a:rPr>
              <a:t>1-2</a:t>
            </a:r>
            <a:r>
              <a:rPr kumimoji="1" lang="ja-JP" altLang="en-US" sz="1050" b="1" dirty="0">
                <a:solidFill>
                  <a:schemeClr val="accent5">
                    <a:lumMod val="75000"/>
                  </a:schemeClr>
                </a:solidFill>
                <a:latin typeface="BIZ UDゴシック" panose="020B0400000000000000" pitchFamily="49" charset="-128"/>
                <a:ea typeface="BIZ UDゴシック" panose="020B0400000000000000" pitchFamily="49" charset="-128"/>
              </a:rPr>
              <a:t>　流域治水対策の推進</a:t>
            </a:r>
            <a:endParaRPr kumimoji="1" lang="en-US" altLang="ja-JP" sz="1050" b="1" dirty="0">
              <a:solidFill>
                <a:schemeClr val="accent5">
                  <a:lumMod val="75000"/>
                </a:schemeClr>
              </a:solidFill>
              <a:latin typeface="BIZ UDゴシック" panose="020B0400000000000000" pitchFamily="49" charset="-128"/>
              <a:ea typeface="BIZ UDゴシック" panose="020B0400000000000000" pitchFamily="49" charset="-128"/>
            </a:endParaRPr>
          </a:p>
          <a:p>
            <a:pPr>
              <a:lnSpc>
                <a:spcPts val="1200"/>
              </a:lnSpc>
            </a:pPr>
            <a:r>
              <a:rPr kumimoji="1" lang="ja-JP" altLang="en-US" sz="1050" dirty="0">
                <a:solidFill>
                  <a:schemeClr val="accent5">
                    <a:lumMod val="75000"/>
                  </a:schemeClr>
                </a:solidFill>
                <a:latin typeface="BIZ UDゴシック" panose="020B0400000000000000" pitchFamily="49" charset="-128"/>
                <a:ea typeface="BIZ UDゴシック" panose="020B0400000000000000" pitchFamily="49" charset="-128"/>
              </a:rPr>
              <a:t>  </a:t>
            </a:r>
            <a:r>
              <a:rPr kumimoji="1" lang="ja-JP" altLang="en-US" sz="1050" dirty="0">
                <a:solidFill>
                  <a:srgbClr val="0070C0">
                    <a:alpha val="40000"/>
                  </a:srgbClr>
                </a:solidFill>
                <a:latin typeface="BIZ UDゴシック" panose="020B0400000000000000" pitchFamily="49" charset="-128"/>
                <a:ea typeface="BIZ UDゴシック" panose="020B0400000000000000" pitchFamily="49" charset="-128"/>
              </a:rPr>
              <a:t>施策</a:t>
            </a:r>
            <a:r>
              <a:rPr kumimoji="1" lang="en-US" altLang="ja-JP" sz="1050" dirty="0">
                <a:solidFill>
                  <a:srgbClr val="0070C0">
                    <a:alpha val="40000"/>
                  </a:srgbClr>
                </a:solidFill>
                <a:latin typeface="BIZ UDゴシック" panose="020B0400000000000000" pitchFamily="49" charset="-128"/>
                <a:ea typeface="BIZ UDゴシック" panose="020B0400000000000000" pitchFamily="49" charset="-128"/>
              </a:rPr>
              <a:t>1-3</a:t>
            </a:r>
            <a:r>
              <a:rPr kumimoji="1" lang="ja-JP" altLang="en-US" sz="1050" dirty="0">
                <a:solidFill>
                  <a:srgbClr val="0070C0">
                    <a:alpha val="40000"/>
                  </a:srgbClr>
                </a:solidFill>
                <a:latin typeface="BIZ UDゴシック" panose="020B0400000000000000" pitchFamily="49" charset="-128"/>
                <a:ea typeface="BIZ UDゴシック" panose="020B0400000000000000" pitchFamily="49" charset="-128"/>
              </a:rPr>
              <a:t>　</a:t>
            </a:r>
            <a:r>
              <a:rPr kumimoji="1" lang="ja-JP" altLang="en-US" sz="1000" dirty="0">
                <a:solidFill>
                  <a:srgbClr val="0070C0">
                    <a:alpha val="40000"/>
                  </a:srgbClr>
                </a:solidFill>
                <a:latin typeface="BIZ UDゴシック" panose="020B0400000000000000" pitchFamily="49" charset="-128"/>
                <a:ea typeface="BIZ UDゴシック" panose="020B0400000000000000" pitchFamily="49" charset="-128"/>
              </a:rPr>
              <a:t>市町村が取組む森林管理の支援</a:t>
            </a:r>
            <a:endParaRPr kumimoji="1" lang="en-US" altLang="ja-JP" sz="1050" dirty="0">
              <a:solidFill>
                <a:srgbClr val="0070C0">
                  <a:alpha val="40000"/>
                </a:srgbClr>
              </a:solidFill>
              <a:latin typeface="BIZ UDゴシック" panose="020B0400000000000000" pitchFamily="49" charset="-128"/>
              <a:ea typeface="BIZ UDゴシック" panose="020B0400000000000000" pitchFamily="49" charset="-128"/>
            </a:endParaRPr>
          </a:p>
          <a:p>
            <a:pPr>
              <a:lnSpc>
                <a:spcPts val="1200"/>
              </a:lnSpc>
            </a:pPr>
            <a:r>
              <a:rPr kumimoji="1" lang="ja-JP" altLang="en-US" sz="1050" dirty="0">
                <a:solidFill>
                  <a:srgbClr val="0070C0">
                    <a:alpha val="40000"/>
                  </a:srgbClr>
                </a:solidFill>
                <a:latin typeface="BIZ UDゴシック" panose="020B0400000000000000" pitchFamily="49" charset="-128"/>
                <a:ea typeface="BIZ UDゴシック" panose="020B0400000000000000" pitchFamily="49" charset="-128"/>
              </a:rPr>
              <a:t>  施策</a:t>
            </a:r>
            <a:r>
              <a:rPr kumimoji="1" lang="en-US" altLang="ja-JP" sz="1050" dirty="0">
                <a:solidFill>
                  <a:srgbClr val="0070C0">
                    <a:alpha val="40000"/>
                  </a:srgbClr>
                </a:solidFill>
                <a:latin typeface="BIZ UDゴシック" panose="020B0400000000000000" pitchFamily="49" charset="-128"/>
                <a:ea typeface="BIZ UDゴシック" panose="020B0400000000000000" pitchFamily="49" charset="-128"/>
              </a:rPr>
              <a:t>1-4</a:t>
            </a:r>
            <a:r>
              <a:rPr kumimoji="1" lang="ja-JP" altLang="en-US" sz="1050" dirty="0">
                <a:solidFill>
                  <a:srgbClr val="0070C0">
                    <a:alpha val="40000"/>
                  </a:srgbClr>
                </a:solidFill>
                <a:latin typeface="BIZ UDゴシック" panose="020B0400000000000000" pitchFamily="49" charset="-128"/>
                <a:ea typeface="BIZ UDゴシック" panose="020B0400000000000000" pitchFamily="49" charset="-128"/>
              </a:rPr>
              <a:t>　民間活力による森林づくり</a:t>
            </a:r>
            <a:r>
              <a:rPr kumimoji="1" lang="ja-JP" altLang="en-US" sz="1050" dirty="0">
                <a:solidFill>
                  <a:srgbClr val="0070C0">
                    <a:alpha val="40000"/>
                  </a:srgbClr>
                </a:solidFill>
              </a:rPr>
              <a:t>　</a:t>
            </a:r>
            <a:endParaRPr kumimoji="1" lang="en-US" altLang="ja-JP" sz="1050" dirty="0">
              <a:solidFill>
                <a:srgbClr val="0070C0">
                  <a:alpha val="40000"/>
                </a:srgbClr>
              </a:solidFill>
            </a:endParaRPr>
          </a:p>
        </p:txBody>
      </p:sp>
      <p:sp>
        <p:nvSpPr>
          <p:cNvPr id="223" name="四角形: 角を丸くする 222">
            <a:extLst>
              <a:ext uri="{FF2B5EF4-FFF2-40B4-BE49-F238E27FC236}">
                <a16:creationId xmlns:a16="http://schemas.microsoft.com/office/drawing/2014/main" id="{5DFD56A1-E3E7-4B70-8934-60C1A643EED2}"/>
              </a:ext>
            </a:extLst>
          </p:cNvPr>
          <p:cNvSpPr/>
          <p:nvPr/>
        </p:nvSpPr>
        <p:spPr>
          <a:xfrm>
            <a:off x="5327133" y="5241087"/>
            <a:ext cx="3176895" cy="698846"/>
          </a:xfrm>
          <a:prstGeom prst="roundRect">
            <a:avLst>
              <a:gd name="adj" fmla="val 5077"/>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nchorCtr="0"/>
          <a:lstStyle/>
          <a:p>
            <a:pPr>
              <a:lnSpc>
                <a:spcPts val="1200"/>
              </a:lnSpc>
            </a:pPr>
            <a:r>
              <a:rPr kumimoji="1" lang="ja-JP" altLang="en-US" sz="1100" b="1" dirty="0">
                <a:solidFill>
                  <a:srgbClr val="FF0000">
                    <a:alpha val="25000"/>
                  </a:srgbClr>
                </a:solidFill>
                <a:latin typeface="BIZ UDゴシック" panose="020B0400000000000000" pitchFamily="49" charset="-128"/>
                <a:ea typeface="BIZ UDゴシック" panose="020B0400000000000000" pitchFamily="49" charset="-128"/>
              </a:rPr>
              <a:t>基軸２</a:t>
            </a:r>
            <a:r>
              <a:rPr kumimoji="1" lang="ja-JP" altLang="en-US" sz="1200" b="1" dirty="0">
                <a:solidFill>
                  <a:srgbClr val="FF0000">
                    <a:alpha val="25000"/>
                  </a:srgbClr>
                </a:solidFill>
                <a:latin typeface="BIZ UDゴシック" panose="020B0400000000000000" pitchFamily="49" charset="-128"/>
                <a:ea typeface="BIZ UDゴシック" panose="020B0400000000000000" pitchFamily="49" charset="-128"/>
              </a:rPr>
              <a:t> 持続的な森林経営の推進</a:t>
            </a:r>
            <a:endParaRPr kumimoji="1" lang="en-US" altLang="ja-JP" sz="1200" b="1" dirty="0">
              <a:solidFill>
                <a:srgbClr val="FF0000">
                  <a:alpha val="25000"/>
                </a:srgbClr>
              </a:solidFill>
              <a:latin typeface="BIZ UDゴシック" panose="020B0400000000000000" pitchFamily="49" charset="-128"/>
              <a:ea typeface="BIZ UDゴシック" panose="020B0400000000000000" pitchFamily="49" charset="-128"/>
            </a:endParaRPr>
          </a:p>
          <a:p>
            <a:pPr>
              <a:lnSpc>
                <a:spcPts val="1200"/>
              </a:lnSpc>
            </a:pPr>
            <a:r>
              <a:rPr kumimoji="1" lang="ja-JP" altLang="en-US" sz="1050" dirty="0">
                <a:solidFill>
                  <a:schemeClr val="accent2">
                    <a:lumMod val="75000"/>
                    <a:alpha val="25000"/>
                  </a:schemeClr>
                </a:solidFill>
                <a:latin typeface="BIZ UDゴシック" panose="020B0400000000000000" pitchFamily="49" charset="-128"/>
                <a:ea typeface="BIZ UDゴシック" panose="020B0400000000000000" pitchFamily="49" charset="-128"/>
              </a:rPr>
              <a:t>  施策</a:t>
            </a:r>
            <a:r>
              <a:rPr kumimoji="1" lang="en-US" altLang="ja-JP" sz="1050" dirty="0">
                <a:solidFill>
                  <a:schemeClr val="accent2">
                    <a:lumMod val="75000"/>
                    <a:alpha val="25000"/>
                  </a:schemeClr>
                </a:solidFill>
                <a:latin typeface="BIZ UDゴシック" panose="020B0400000000000000" pitchFamily="49" charset="-128"/>
                <a:ea typeface="BIZ UDゴシック" panose="020B0400000000000000" pitchFamily="49" charset="-128"/>
              </a:rPr>
              <a:t>2-1</a:t>
            </a:r>
            <a:r>
              <a:rPr kumimoji="1" lang="ja-JP" altLang="en-US" sz="1050" dirty="0">
                <a:solidFill>
                  <a:schemeClr val="accent2">
                    <a:lumMod val="75000"/>
                    <a:alpha val="25000"/>
                  </a:schemeClr>
                </a:solidFill>
                <a:latin typeface="BIZ UDゴシック" panose="020B0400000000000000" pitchFamily="49" charset="-128"/>
                <a:ea typeface="BIZ UDゴシック" panose="020B0400000000000000" pitchFamily="49" charset="-128"/>
              </a:rPr>
              <a:t>　林業経営の効率化・基盤強化</a:t>
            </a:r>
            <a:endParaRPr kumimoji="1" lang="en-US" altLang="ja-JP" sz="1050" dirty="0">
              <a:solidFill>
                <a:schemeClr val="accent2">
                  <a:lumMod val="75000"/>
                  <a:alpha val="25000"/>
                </a:schemeClr>
              </a:solidFill>
              <a:latin typeface="BIZ UDゴシック" panose="020B0400000000000000" pitchFamily="49" charset="-128"/>
              <a:ea typeface="BIZ UDゴシック" panose="020B0400000000000000" pitchFamily="49" charset="-128"/>
            </a:endParaRPr>
          </a:p>
          <a:p>
            <a:pPr>
              <a:lnSpc>
                <a:spcPts val="1200"/>
              </a:lnSpc>
            </a:pPr>
            <a:r>
              <a:rPr kumimoji="1" lang="ja-JP" altLang="en-US" sz="1050" dirty="0">
                <a:solidFill>
                  <a:schemeClr val="accent2">
                    <a:lumMod val="75000"/>
                    <a:alpha val="25000"/>
                  </a:schemeClr>
                </a:solidFill>
                <a:latin typeface="BIZ UDゴシック" panose="020B0400000000000000" pitchFamily="49" charset="-128"/>
                <a:ea typeface="BIZ UDゴシック" panose="020B0400000000000000" pitchFamily="49" charset="-128"/>
              </a:rPr>
              <a:t>  施策</a:t>
            </a:r>
            <a:r>
              <a:rPr kumimoji="1" lang="en-US" altLang="ja-JP" sz="1050" dirty="0">
                <a:solidFill>
                  <a:schemeClr val="accent2">
                    <a:lumMod val="75000"/>
                    <a:alpha val="25000"/>
                  </a:schemeClr>
                </a:solidFill>
                <a:latin typeface="BIZ UDゴシック" panose="020B0400000000000000" pitchFamily="49" charset="-128"/>
                <a:ea typeface="BIZ UDゴシック" panose="020B0400000000000000" pitchFamily="49" charset="-128"/>
              </a:rPr>
              <a:t>2-2</a:t>
            </a:r>
            <a:r>
              <a:rPr kumimoji="1" lang="ja-JP" altLang="en-US" sz="1050" dirty="0">
                <a:solidFill>
                  <a:schemeClr val="accent2">
                    <a:lumMod val="75000"/>
                    <a:alpha val="25000"/>
                  </a:schemeClr>
                </a:solidFill>
                <a:latin typeface="BIZ UDゴシック" panose="020B0400000000000000" pitchFamily="49" charset="-128"/>
                <a:ea typeface="BIZ UDゴシック" panose="020B0400000000000000" pitchFamily="49" charset="-128"/>
              </a:rPr>
              <a:t>　新技術の活用支援</a:t>
            </a:r>
            <a:endParaRPr kumimoji="1" lang="en-US" altLang="ja-JP" sz="1050" dirty="0">
              <a:solidFill>
                <a:schemeClr val="accent2">
                  <a:lumMod val="75000"/>
                  <a:alpha val="25000"/>
                </a:schemeClr>
              </a:solidFill>
              <a:latin typeface="BIZ UDゴシック" panose="020B0400000000000000" pitchFamily="49" charset="-128"/>
              <a:ea typeface="BIZ UDゴシック" panose="020B0400000000000000" pitchFamily="49" charset="-128"/>
            </a:endParaRPr>
          </a:p>
          <a:p>
            <a:pPr>
              <a:lnSpc>
                <a:spcPts val="1200"/>
              </a:lnSpc>
            </a:pPr>
            <a:r>
              <a:rPr kumimoji="1" lang="ja-JP" altLang="en-US" sz="1050" dirty="0">
                <a:solidFill>
                  <a:schemeClr val="accent2">
                    <a:lumMod val="75000"/>
                    <a:alpha val="25000"/>
                  </a:schemeClr>
                </a:solidFill>
                <a:latin typeface="BIZ UDゴシック" panose="020B0400000000000000" pitchFamily="49" charset="-128"/>
                <a:ea typeface="BIZ UDゴシック" panose="020B0400000000000000" pitchFamily="49" charset="-128"/>
              </a:rPr>
              <a:t>  施策</a:t>
            </a:r>
            <a:r>
              <a:rPr kumimoji="1" lang="en-US" altLang="ja-JP" sz="1050" dirty="0">
                <a:solidFill>
                  <a:schemeClr val="accent2">
                    <a:lumMod val="75000"/>
                    <a:alpha val="25000"/>
                  </a:schemeClr>
                </a:solidFill>
                <a:latin typeface="BIZ UDゴシック" panose="020B0400000000000000" pitchFamily="49" charset="-128"/>
                <a:ea typeface="BIZ UDゴシック" panose="020B0400000000000000" pitchFamily="49" charset="-128"/>
              </a:rPr>
              <a:t>2-3</a:t>
            </a:r>
            <a:r>
              <a:rPr kumimoji="1" lang="ja-JP" altLang="en-US" sz="1050" dirty="0">
                <a:solidFill>
                  <a:schemeClr val="accent2">
                    <a:lumMod val="75000"/>
                    <a:alpha val="25000"/>
                  </a:schemeClr>
                </a:solidFill>
                <a:latin typeface="BIZ UDゴシック" panose="020B0400000000000000" pitchFamily="49" charset="-128"/>
                <a:ea typeface="BIZ UDゴシック" panose="020B0400000000000000" pitchFamily="49" charset="-128"/>
              </a:rPr>
              <a:t>　森林資源の有効活用</a:t>
            </a:r>
            <a:endParaRPr kumimoji="1" lang="en-US" altLang="ja-JP" sz="1050" dirty="0">
              <a:solidFill>
                <a:srgbClr val="FF0000">
                  <a:alpha val="25000"/>
                </a:srgbClr>
              </a:solidFill>
            </a:endParaRPr>
          </a:p>
        </p:txBody>
      </p:sp>
      <p:sp>
        <p:nvSpPr>
          <p:cNvPr id="228" name="四角形: 角を丸くする 227">
            <a:extLst>
              <a:ext uri="{FF2B5EF4-FFF2-40B4-BE49-F238E27FC236}">
                <a16:creationId xmlns:a16="http://schemas.microsoft.com/office/drawing/2014/main" id="{2FB4AFD6-9371-48C5-A152-6DF3C3435B48}"/>
              </a:ext>
            </a:extLst>
          </p:cNvPr>
          <p:cNvSpPr/>
          <p:nvPr/>
        </p:nvSpPr>
        <p:spPr>
          <a:xfrm>
            <a:off x="5327132" y="5993964"/>
            <a:ext cx="3176896" cy="721175"/>
          </a:xfrm>
          <a:prstGeom prst="roundRect">
            <a:avLst>
              <a:gd name="adj" fmla="val 5269"/>
            </a:avLst>
          </a:prstGeom>
          <a:solidFill>
            <a:schemeClr val="bg1"/>
          </a:solidFill>
          <a:ln w="190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1200"/>
              </a:lnSpc>
            </a:pPr>
            <a:r>
              <a:rPr kumimoji="1" lang="ja-JP" altLang="en-US" sz="1100" b="1" dirty="0">
                <a:solidFill>
                  <a:schemeClr val="accent6">
                    <a:lumMod val="75000"/>
                  </a:schemeClr>
                </a:solidFill>
                <a:latin typeface="BIZ UDゴシック" panose="020B0400000000000000" pitchFamily="49" charset="-128"/>
                <a:ea typeface="BIZ UDゴシック" panose="020B0400000000000000" pitchFamily="49" charset="-128"/>
              </a:rPr>
              <a:t>基軸３ </a:t>
            </a:r>
            <a:r>
              <a:rPr kumimoji="1" lang="ja-JP" altLang="en-US" sz="1200" b="1" dirty="0">
                <a:solidFill>
                  <a:schemeClr val="accent6">
                    <a:lumMod val="75000"/>
                  </a:schemeClr>
                </a:solidFill>
                <a:latin typeface="BIZ UDゴシック" panose="020B0400000000000000" pitchFamily="49" charset="-128"/>
                <a:ea typeface="BIZ UDゴシック" panose="020B0400000000000000" pitchFamily="49" charset="-128"/>
              </a:rPr>
              <a:t>長期的な維持・保全を支える取組み</a:t>
            </a:r>
            <a:endParaRPr kumimoji="1" lang="en-US" altLang="ja-JP" sz="1200" b="1" dirty="0">
              <a:solidFill>
                <a:schemeClr val="accent6">
                  <a:lumMod val="75000"/>
                </a:schemeClr>
              </a:solidFill>
              <a:latin typeface="BIZ UDゴシック" panose="020B0400000000000000" pitchFamily="49" charset="-128"/>
              <a:ea typeface="BIZ UDゴシック" panose="020B0400000000000000" pitchFamily="49" charset="-128"/>
            </a:endParaRPr>
          </a:p>
          <a:p>
            <a:pPr>
              <a:lnSpc>
                <a:spcPts val="1200"/>
              </a:lnSpc>
            </a:pPr>
            <a:r>
              <a:rPr kumimoji="1" lang="ja-JP" altLang="en-US" sz="1050" dirty="0">
                <a:solidFill>
                  <a:schemeClr val="accent4">
                    <a:lumMod val="75000"/>
                    <a:alpha val="25000"/>
                  </a:schemeClr>
                </a:solidFill>
                <a:latin typeface="BIZ UDゴシック" panose="020B0400000000000000" pitchFamily="49" charset="-128"/>
                <a:ea typeface="BIZ UDゴシック" panose="020B0400000000000000" pitchFamily="49" charset="-128"/>
              </a:rPr>
              <a:t>施策</a:t>
            </a:r>
            <a:r>
              <a:rPr kumimoji="1" lang="en-US" altLang="ja-JP" sz="1050" dirty="0">
                <a:solidFill>
                  <a:schemeClr val="accent4">
                    <a:lumMod val="75000"/>
                    <a:alpha val="25000"/>
                  </a:schemeClr>
                </a:solidFill>
                <a:latin typeface="BIZ UDゴシック" panose="020B0400000000000000" pitchFamily="49" charset="-128"/>
                <a:ea typeface="BIZ UDゴシック" panose="020B0400000000000000" pitchFamily="49" charset="-128"/>
              </a:rPr>
              <a:t>3-1</a:t>
            </a:r>
            <a:r>
              <a:rPr kumimoji="1" lang="ja-JP" altLang="en-US" sz="1050" dirty="0">
                <a:solidFill>
                  <a:schemeClr val="accent4">
                    <a:lumMod val="75000"/>
                    <a:alpha val="25000"/>
                  </a:schemeClr>
                </a:solidFill>
                <a:latin typeface="BIZ UDゴシック" panose="020B0400000000000000" pitchFamily="49" charset="-128"/>
                <a:ea typeface="BIZ UDゴシック" panose="020B0400000000000000" pitchFamily="49" charset="-128"/>
              </a:rPr>
              <a:t>　労働力の確保・人材育成</a:t>
            </a:r>
            <a:endParaRPr kumimoji="1" lang="en-US" altLang="ja-JP" sz="1050" dirty="0">
              <a:solidFill>
                <a:schemeClr val="accent4">
                  <a:lumMod val="75000"/>
                  <a:alpha val="25000"/>
                </a:schemeClr>
              </a:solidFill>
              <a:latin typeface="BIZ UDゴシック" panose="020B0400000000000000" pitchFamily="49" charset="-128"/>
              <a:ea typeface="BIZ UDゴシック" panose="020B0400000000000000" pitchFamily="49" charset="-128"/>
            </a:endParaRPr>
          </a:p>
          <a:p>
            <a:pPr>
              <a:lnSpc>
                <a:spcPts val="1200"/>
              </a:lnSpc>
            </a:pPr>
            <a:r>
              <a:rPr kumimoji="1" lang="ja-JP" altLang="en-US" sz="1050" b="1" dirty="0">
                <a:solidFill>
                  <a:schemeClr val="accent4">
                    <a:lumMod val="75000"/>
                  </a:schemeClr>
                </a:solidFill>
                <a:latin typeface="BIZ UDゴシック" panose="020B0400000000000000" pitchFamily="49" charset="-128"/>
                <a:ea typeface="BIZ UDゴシック" panose="020B0400000000000000" pitchFamily="49" charset="-128"/>
              </a:rPr>
              <a:t> 施策</a:t>
            </a:r>
            <a:r>
              <a:rPr kumimoji="1" lang="en-US" altLang="ja-JP" sz="1050" b="1" dirty="0">
                <a:solidFill>
                  <a:schemeClr val="accent4">
                    <a:lumMod val="75000"/>
                  </a:schemeClr>
                </a:solidFill>
                <a:latin typeface="BIZ UDゴシック" panose="020B0400000000000000" pitchFamily="49" charset="-128"/>
                <a:ea typeface="BIZ UDゴシック" panose="020B0400000000000000" pitchFamily="49" charset="-128"/>
              </a:rPr>
              <a:t>3-2</a:t>
            </a:r>
            <a:r>
              <a:rPr kumimoji="1" lang="ja-JP" altLang="en-US" sz="1050" b="1" dirty="0">
                <a:solidFill>
                  <a:schemeClr val="accent4">
                    <a:lumMod val="75000"/>
                  </a:schemeClr>
                </a:solidFill>
                <a:latin typeface="BIZ UDゴシック" panose="020B0400000000000000" pitchFamily="49" charset="-128"/>
                <a:ea typeface="BIZ UDゴシック" panose="020B0400000000000000" pitchFamily="49" charset="-128"/>
              </a:rPr>
              <a:t>　森林災害に対するレジリエンスの向上</a:t>
            </a:r>
            <a:endParaRPr kumimoji="1" lang="en-US" altLang="ja-JP" sz="1050" b="1" dirty="0">
              <a:solidFill>
                <a:schemeClr val="accent4">
                  <a:lumMod val="75000"/>
                </a:schemeClr>
              </a:solidFill>
              <a:latin typeface="BIZ UDゴシック" panose="020B0400000000000000" pitchFamily="49" charset="-128"/>
              <a:ea typeface="BIZ UDゴシック" panose="020B0400000000000000" pitchFamily="49" charset="-128"/>
            </a:endParaRPr>
          </a:p>
          <a:p>
            <a:pPr>
              <a:lnSpc>
                <a:spcPts val="1200"/>
              </a:lnSpc>
            </a:pPr>
            <a:r>
              <a:rPr kumimoji="1" lang="ja-JP" altLang="en-US" sz="1050" b="1" dirty="0">
                <a:solidFill>
                  <a:schemeClr val="accent4">
                    <a:lumMod val="75000"/>
                  </a:schemeClr>
                </a:solidFill>
                <a:latin typeface="BIZ UDゴシック" panose="020B0400000000000000" pitchFamily="49" charset="-128"/>
                <a:ea typeface="BIZ UDゴシック" panose="020B0400000000000000" pitchFamily="49" charset="-128"/>
              </a:rPr>
              <a:t> 施策</a:t>
            </a:r>
            <a:r>
              <a:rPr kumimoji="1" lang="en-US" altLang="ja-JP" sz="1050" b="1" dirty="0">
                <a:solidFill>
                  <a:schemeClr val="accent4">
                    <a:lumMod val="75000"/>
                  </a:schemeClr>
                </a:solidFill>
                <a:latin typeface="BIZ UDゴシック" panose="020B0400000000000000" pitchFamily="49" charset="-128"/>
                <a:ea typeface="BIZ UDゴシック" panose="020B0400000000000000" pitchFamily="49" charset="-128"/>
              </a:rPr>
              <a:t>3-3</a:t>
            </a:r>
            <a:r>
              <a:rPr kumimoji="1" lang="ja-JP" altLang="en-US" sz="1050" b="1" dirty="0">
                <a:solidFill>
                  <a:schemeClr val="accent4">
                    <a:lumMod val="75000"/>
                  </a:schemeClr>
                </a:solidFill>
                <a:latin typeface="BIZ UDゴシック" panose="020B0400000000000000" pitchFamily="49" charset="-128"/>
                <a:ea typeface="BIZ UDゴシック" panose="020B0400000000000000" pitchFamily="49" charset="-128"/>
              </a:rPr>
              <a:t>　府民への見える化</a:t>
            </a:r>
            <a:endParaRPr kumimoji="1" lang="en-US" altLang="ja-JP" sz="1050" b="1" dirty="0">
              <a:solidFill>
                <a:schemeClr val="accent4">
                  <a:lumMod val="75000"/>
                </a:schemeClr>
              </a:solidFill>
              <a:latin typeface="BIZ UDゴシック" panose="020B0400000000000000" pitchFamily="49" charset="-128"/>
              <a:ea typeface="BIZ UDゴシック" panose="020B0400000000000000" pitchFamily="49" charset="-128"/>
            </a:endParaRPr>
          </a:p>
        </p:txBody>
      </p:sp>
      <p:sp>
        <p:nvSpPr>
          <p:cNvPr id="235" name="四角形: 角を丸くする 234">
            <a:extLst>
              <a:ext uri="{FF2B5EF4-FFF2-40B4-BE49-F238E27FC236}">
                <a16:creationId xmlns:a16="http://schemas.microsoft.com/office/drawing/2014/main" id="{48398322-7D1F-44F5-9555-1B046D4B8EB7}"/>
              </a:ext>
            </a:extLst>
          </p:cNvPr>
          <p:cNvSpPr/>
          <p:nvPr/>
        </p:nvSpPr>
        <p:spPr>
          <a:xfrm>
            <a:off x="65211" y="1267802"/>
            <a:ext cx="4384375" cy="5510186"/>
          </a:xfrm>
          <a:prstGeom prst="roundRect">
            <a:avLst>
              <a:gd name="adj" fmla="val 4199"/>
            </a:avLst>
          </a:prstGeom>
          <a:noFill/>
          <a:ln w="190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kumimoji="1" lang="en-US" altLang="ja-JP" sz="1100" b="1" dirty="0">
                <a:solidFill>
                  <a:schemeClr val="tx1"/>
                </a:solidFill>
                <a:latin typeface="BIZ UDゴシック" panose="020B0400000000000000" pitchFamily="49" charset="-128"/>
                <a:ea typeface="BIZ UDゴシック" panose="020B0400000000000000" pitchFamily="49" charset="-128"/>
              </a:rPr>
              <a:t>【</a:t>
            </a:r>
            <a:r>
              <a:rPr kumimoji="1" lang="ja-JP" altLang="en-US" sz="1100" b="1" dirty="0">
                <a:solidFill>
                  <a:schemeClr val="tx1"/>
                </a:solidFill>
                <a:latin typeface="BIZ UDゴシック" panose="020B0400000000000000" pitchFamily="49" charset="-128"/>
                <a:ea typeface="BIZ UDゴシック" panose="020B0400000000000000" pitchFamily="49" charset="-128"/>
              </a:rPr>
              <a:t>アクションプランの基本方針</a:t>
            </a:r>
            <a:r>
              <a:rPr kumimoji="1" lang="en-US" altLang="ja-JP" sz="1100" b="1" dirty="0">
                <a:solidFill>
                  <a:schemeClr val="tx1"/>
                </a:solidFill>
                <a:latin typeface="BIZ UDゴシック" panose="020B0400000000000000" pitchFamily="49" charset="-128"/>
                <a:ea typeface="BIZ UDゴシック" panose="020B0400000000000000" pitchFamily="49" charset="-128"/>
              </a:rPr>
              <a:t>】</a:t>
            </a:r>
          </a:p>
          <a:p>
            <a:r>
              <a:rPr kumimoji="1" lang="ja-JP" altLang="en-US" sz="1100" dirty="0">
                <a:solidFill>
                  <a:schemeClr val="tx1"/>
                </a:solidFill>
                <a:latin typeface="BIZ UDゴシック" panose="020B0400000000000000" pitchFamily="49" charset="-128"/>
                <a:ea typeface="BIZ UDゴシック" panose="020B0400000000000000" pitchFamily="49" charset="-128"/>
              </a:rPr>
              <a:t> </a:t>
            </a:r>
            <a:r>
              <a:rPr kumimoji="1" lang="ja-JP" altLang="en-US" sz="1200" dirty="0">
                <a:solidFill>
                  <a:schemeClr val="tx1"/>
                </a:solidFill>
                <a:latin typeface="BIZ UDゴシック" panose="020B0400000000000000" pitchFamily="49" charset="-128"/>
                <a:ea typeface="BIZ UDゴシック" panose="020B0400000000000000" pitchFamily="49" charset="-128"/>
              </a:rPr>
              <a:t>森林整備指針で示す森林区分に応じた管理方法に留意した</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en-US" altLang="ja-JP" sz="1200" dirty="0">
                <a:solidFill>
                  <a:schemeClr val="tx1"/>
                </a:solidFill>
                <a:latin typeface="BIZ UDゴシック" panose="020B0400000000000000" pitchFamily="49" charset="-128"/>
                <a:ea typeface="BIZ UDゴシック" panose="020B0400000000000000" pitchFamily="49" charset="-128"/>
              </a:rPr>
              <a:t> </a:t>
            </a:r>
            <a:r>
              <a:rPr kumimoji="1" lang="ja-JP" altLang="en-US" sz="1200" dirty="0">
                <a:solidFill>
                  <a:schemeClr val="tx1"/>
                </a:solidFill>
                <a:latin typeface="BIZ UDゴシック" panose="020B0400000000000000" pitchFamily="49" charset="-128"/>
                <a:ea typeface="BIZ UDゴシック" panose="020B0400000000000000" pitchFamily="49" charset="-128"/>
              </a:rPr>
              <a:t>森林への育成・誘導</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endParaRPr kumimoji="1" lang="en-US" altLang="ja-JP" sz="1200" b="1"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300" b="1" dirty="0">
                <a:solidFill>
                  <a:schemeClr val="tx1"/>
                </a:solidFill>
                <a:highlight>
                  <a:srgbClr val="FFFF00"/>
                </a:highlight>
                <a:latin typeface="BIZ UDゴシック" panose="020B0400000000000000" pitchFamily="49" charset="-128"/>
                <a:ea typeface="BIZ UDゴシック" panose="020B0400000000000000" pitchFamily="49" charset="-128"/>
              </a:rPr>
              <a:t>アクションプランの成果目標＝森林整備指針４つの目標</a:t>
            </a:r>
            <a:endParaRPr kumimoji="1" lang="en-US" altLang="ja-JP" sz="1300" b="1" dirty="0">
              <a:solidFill>
                <a:schemeClr val="tx1"/>
              </a:solidFill>
              <a:highlight>
                <a:srgbClr val="FFFF00"/>
              </a:highlight>
              <a:latin typeface="BIZ UDゴシック" panose="020B0400000000000000" pitchFamily="49" charset="-128"/>
              <a:ea typeface="BIZ UDゴシック" panose="020B0400000000000000" pitchFamily="49" charset="-128"/>
            </a:endParaRPr>
          </a:p>
          <a:p>
            <a:endParaRPr kumimoji="1" lang="en-US" altLang="ja-JP" sz="1200" b="1"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b="1" dirty="0">
                <a:solidFill>
                  <a:schemeClr val="tx1"/>
                </a:solidFill>
                <a:latin typeface="BIZ UDゴシック" panose="020B0400000000000000" pitchFamily="49" charset="-128"/>
                <a:ea typeface="BIZ UDゴシック" panose="020B0400000000000000" pitchFamily="49" charset="-128"/>
              </a:rPr>
              <a:t> </a:t>
            </a:r>
            <a:r>
              <a:rPr kumimoji="1" lang="ja-JP" altLang="en-US" sz="1200" dirty="0">
                <a:solidFill>
                  <a:schemeClr val="tx1"/>
                </a:solidFill>
                <a:latin typeface="BIZ UDゴシック" panose="020B0400000000000000" pitchFamily="49" charset="-128"/>
                <a:ea typeface="BIZ UDゴシック" panose="020B0400000000000000" pitchFamily="49" charset="-128"/>
              </a:rPr>
              <a:t>アクションプランは、森林整備指針の目標を実現するために</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dirty="0">
                <a:solidFill>
                  <a:schemeClr val="tx1"/>
                </a:solidFill>
                <a:latin typeface="BIZ UDゴシック" panose="020B0400000000000000" pitchFamily="49" charset="-128"/>
                <a:ea typeface="BIZ UDゴシック" panose="020B0400000000000000" pitchFamily="49" charset="-128"/>
              </a:rPr>
              <a:t>府が取組む実施計画と位置づけ、指針の４つの目標に則した成果指標と３つの基軸と各施策で具体的な実行方法を示すと</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dirty="0">
                <a:solidFill>
                  <a:schemeClr val="tx1"/>
                </a:solidFill>
                <a:latin typeface="BIZ UDゴシック" panose="020B0400000000000000" pitchFamily="49" charset="-128"/>
                <a:ea typeface="BIZ UDゴシック" panose="020B0400000000000000" pitchFamily="49" charset="-128"/>
              </a:rPr>
              <a:t>ともに、指標達成に向けて各施策を計画・実施していく。</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en-US" altLang="ja-JP" sz="1200" b="1" dirty="0">
                <a:solidFill>
                  <a:schemeClr val="tx1"/>
                </a:solidFill>
                <a:latin typeface="BIZ UDゴシック" panose="020B0400000000000000" pitchFamily="49" charset="-128"/>
                <a:ea typeface="BIZ UDゴシック" panose="020B0400000000000000" pitchFamily="49" charset="-128"/>
              </a:rPr>
              <a:t>【</a:t>
            </a:r>
            <a:r>
              <a:rPr kumimoji="1" lang="ja-JP" altLang="en-US" sz="1200" b="1" dirty="0">
                <a:solidFill>
                  <a:schemeClr val="tx1"/>
                </a:solidFill>
                <a:latin typeface="BIZ UDゴシック" panose="020B0400000000000000" pitchFamily="49" charset="-128"/>
                <a:ea typeface="BIZ UDゴシック" panose="020B0400000000000000" pitchFamily="49" charset="-128"/>
              </a:rPr>
              <a:t>成果目標と成果指標のイメージ（素案）</a:t>
            </a:r>
            <a:r>
              <a:rPr kumimoji="1" lang="en-US" altLang="ja-JP" sz="1200" b="1" dirty="0">
                <a:solidFill>
                  <a:schemeClr val="tx1"/>
                </a:solidFill>
                <a:latin typeface="BIZ UDゴシック" panose="020B0400000000000000" pitchFamily="49" charset="-128"/>
                <a:ea typeface="BIZ UDゴシック" panose="020B0400000000000000" pitchFamily="49" charset="-128"/>
              </a:rPr>
              <a:t>】</a:t>
            </a:r>
          </a:p>
          <a:p>
            <a:r>
              <a:rPr kumimoji="1" lang="ja-JP" altLang="en-US" sz="1200" b="1" dirty="0">
                <a:solidFill>
                  <a:schemeClr val="tx1"/>
                </a:solidFill>
                <a:latin typeface="BIZ UDゴシック" panose="020B0400000000000000" pitchFamily="49" charset="-128"/>
                <a:ea typeface="BIZ UDゴシック" panose="020B0400000000000000" pitchFamily="49" charset="-128"/>
              </a:rPr>
              <a:t> 成果目標１：防災に配慮した森づくり</a:t>
            </a:r>
            <a:endParaRPr kumimoji="1" lang="en-US" altLang="ja-JP" sz="1200" b="1" dirty="0">
              <a:solidFill>
                <a:schemeClr val="tx1"/>
              </a:solidFill>
              <a:latin typeface="BIZ UDゴシック" panose="020B0400000000000000" pitchFamily="49" charset="-128"/>
              <a:ea typeface="BIZ UDゴシック" panose="020B0400000000000000" pitchFamily="49" charset="-128"/>
            </a:endParaRPr>
          </a:p>
          <a:p>
            <a:r>
              <a:rPr kumimoji="1" lang="en-US" altLang="ja-JP" sz="1200" b="1" dirty="0">
                <a:solidFill>
                  <a:schemeClr val="tx1"/>
                </a:solidFill>
                <a:latin typeface="BIZ UDゴシック" panose="020B0400000000000000" pitchFamily="49" charset="-128"/>
                <a:ea typeface="BIZ UDゴシック" panose="020B0400000000000000" pitchFamily="49" charset="-128"/>
              </a:rPr>
              <a:t> </a:t>
            </a:r>
            <a:r>
              <a:rPr kumimoji="1" lang="ja-JP" altLang="en-US" sz="1200" dirty="0">
                <a:solidFill>
                  <a:schemeClr val="tx1"/>
                </a:solidFill>
                <a:latin typeface="BIZ UDゴシック" panose="020B0400000000000000" pitchFamily="49" charset="-128"/>
                <a:ea typeface="BIZ UDゴシック" panose="020B0400000000000000" pitchFamily="49" charset="-128"/>
              </a:rPr>
              <a:t>成果指標　　山地災害危険地区Ａランクの解消　⇒●％</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dirty="0">
                <a:solidFill>
                  <a:schemeClr val="tx1"/>
                </a:solidFill>
                <a:latin typeface="BIZ UDゴシック" panose="020B0400000000000000" pitchFamily="49" charset="-128"/>
                <a:ea typeface="BIZ UDゴシック" panose="020B0400000000000000" pitchFamily="49" charset="-128"/>
              </a:rPr>
              <a:t>　　　　　　 土石流・流木対策の推進　　　　　⇒●箇所</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dirty="0">
                <a:solidFill>
                  <a:schemeClr val="tx1"/>
                </a:solidFill>
                <a:latin typeface="BIZ UDゴシック" panose="020B0400000000000000" pitchFamily="49" charset="-128"/>
                <a:ea typeface="BIZ UDゴシック" panose="020B0400000000000000" pitchFamily="49" charset="-128"/>
              </a:rPr>
              <a:t>　　　　　　 森林における流域治水対策の推進　⇒●流域</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endParaRPr kumimoji="1" lang="en-US" altLang="ja-JP" sz="1200" b="1"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b="1" dirty="0">
                <a:solidFill>
                  <a:schemeClr val="tx1"/>
                </a:solidFill>
                <a:latin typeface="BIZ UDゴシック" panose="020B0400000000000000" pitchFamily="49" charset="-128"/>
                <a:ea typeface="BIZ UDゴシック" panose="020B0400000000000000" pitchFamily="49" charset="-128"/>
              </a:rPr>
              <a:t> 成果目標２：メリハリをつけた林業経営</a:t>
            </a:r>
            <a:endParaRPr kumimoji="1" lang="en-US" altLang="ja-JP" sz="1200" b="1"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b="1" dirty="0">
                <a:solidFill>
                  <a:schemeClr val="tx1"/>
                </a:solidFill>
                <a:latin typeface="BIZ UDゴシック" panose="020B0400000000000000" pitchFamily="49" charset="-128"/>
                <a:ea typeface="BIZ UDゴシック" panose="020B0400000000000000" pitchFamily="49" charset="-128"/>
              </a:rPr>
              <a:t> </a:t>
            </a:r>
            <a:r>
              <a:rPr kumimoji="1" lang="ja-JP" altLang="en-US" sz="1200" dirty="0">
                <a:solidFill>
                  <a:schemeClr val="tx1"/>
                </a:solidFill>
                <a:latin typeface="BIZ UDゴシック" panose="020B0400000000000000" pitchFamily="49" charset="-128"/>
                <a:ea typeface="BIZ UDゴシック" panose="020B0400000000000000" pitchFamily="49" charset="-128"/>
              </a:rPr>
              <a:t>成果指標　　主伐・再造林の推進　　　        ⇒●</a:t>
            </a:r>
            <a:r>
              <a:rPr kumimoji="1" lang="en-US" altLang="ja-JP" sz="1200" dirty="0">
                <a:solidFill>
                  <a:schemeClr val="tx1"/>
                </a:solidFill>
                <a:latin typeface="BIZ UDゴシック" panose="020B0400000000000000" pitchFamily="49" charset="-128"/>
                <a:ea typeface="BIZ UDゴシック" panose="020B0400000000000000" pitchFamily="49" charset="-128"/>
              </a:rPr>
              <a:t>ha/</a:t>
            </a:r>
            <a:r>
              <a:rPr kumimoji="1" lang="ja-JP" altLang="en-US" sz="1200" dirty="0">
                <a:solidFill>
                  <a:schemeClr val="tx1"/>
                </a:solidFill>
                <a:latin typeface="BIZ UDゴシック" panose="020B0400000000000000" pitchFamily="49" charset="-128"/>
                <a:ea typeface="BIZ UDゴシック" panose="020B0400000000000000" pitchFamily="49" charset="-128"/>
              </a:rPr>
              <a:t>年</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dirty="0">
                <a:solidFill>
                  <a:schemeClr val="tx1"/>
                </a:solidFill>
                <a:latin typeface="BIZ UDゴシック" panose="020B0400000000000000" pitchFamily="49" charset="-128"/>
                <a:ea typeface="BIZ UDゴシック" panose="020B0400000000000000" pitchFamily="49" charset="-128"/>
              </a:rPr>
              <a:t>　　　　　　 森林経営計画の推進　　  　      ⇒●％</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en-US" altLang="ja-JP" sz="1200" dirty="0">
                <a:solidFill>
                  <a:schemeClr val="tx1"/>
                </a:solidFill>
                <a:latin typeface="BIZ UDゴシック" panose="020B0400000000000000" pitchFamily="49" charset="-128"/>
                <a:ea typeface="BIZ UDゴシック" panose="020B0400000000000000" pitchFamily="49" charset="-128"/>
              </a:rPr>
              <a:t>             </a:t>
            </a:r>
            <a:r>
              <a:rPr kumimoji="1" lang="ja-JP" altLang="en-US" sz="1200" dirty="0">
                <a:solidFill>
                  <a:schemeClr val="tx1"/>
                </a:solidFill>
                <a:latin typeface="BIZ UDゴシック" panose="020B0400000000000000" pitchFamily="49" charset="-128"/>
                <a:ea typeface="BIZ UDゴシック" panose="020B0400000000000000" pitchFamily="49" charset="-128"/>
              </a:rPr>
              <a:t>府内産材の利用促進　　　        ⇒●㎥</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endParaRPr kumimoji="1" lang="en-US" altLang="ja-JP" sz="1200" b="1"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b="1" dirty="0">
                <a:solidFill>
                  <a:schemeClr val="tx1"/>
                </a:solidFill>
                <a:latin typeface="BIZ UDゴシック" panose="020B0400000000000000" pitchFamily="49" charset="-128"/>
                <a:ea typeface="BIZ UDゴシック" panose="020B0400000000000000" pitchFamily="49" charset="-128"/>
              </a:rPr>
              <a:t> 成果目標３：広葉樹などの育成と活用</a:t>
            </a:r>
            <a:endParaRPr kumimoji="1" lang="en-US" altLang="ja-JP" sz="1200" b="1" dirty="0">
              <a:solidFill>
                <a:schemeClr val="tx1"/>
              </a:solidFill>
              <a:latin typeface="BIZ UDゴシック" panose="020B0400000000000000" pitchFamily="49" charset="-128"/>
              <a:ea typeface="BIZ UDゴシック" panose="020B0400000000000000" pitchFamily="49" charset="-128"/>
            </a:endParaRPr>
          </a:p>
          <a:p>
            <a:r>
              <a:rPr kumimoji="1" lang="en-US" altLang="ja-JP" sz="1200" b="1" dirty="0">
                <a:solidFill>
                  <a:schemeClr val="tx1"/>
                </a:solidFill>
                <a:latin typeface="BIZ UDゴシック" panose="020B0400000000000000" pitchFamily="49" charset="-128"/>
                <a:ea typeface="BIZ UDゴシック" panose="020B0400000000000000" pitchFamily="49" charset="-128"/>
              </a:rPr>
              <a:t> </a:t>
            </a:r>
            <a:r>
              <a:rPr kumimoji="1" lang="ja-JP" altLang="en-US" sz="1200" dirty="0">
                <a:solidFill>
                  <a:schemeClr val="tx1"/>
                </a:solidFill>
                <a:latin typeface="BIZ UDゴシック" panose="020B0400000000000000" pitchFamily="49" charset="-128"/>
                <a:ea typeface="BIZ UDゴシック" panose="020B0400000000000000" pitchFamily="49" charset="-128"/>
              </a:rPr>
              <a:t>成果指標　　計画的に利用・循環させる広葉樹林　⇒●</a:t>
            </a:r>
            <a:r>
              <a:rPr kumimoji="1" lang="en-US" altLang="ja-JP" sz="1200" dirty="0">
                <a:solidFill>
                  <a:schemeClr val="tx1"/>
                </a:solidFill>
                <a:latin typeface="BIZ UDゴシック" panose="020B0400000000000000" pitchFamily="49" charset="-128"/>
                <a:ea typeface="BIZ UDゴシック" panose="020B0400000000000000" pitchFamily="49" charset="-128"/>
              </a:rPr>
              <a:t>ha</a:t>
            </a:r>
          </a:p>
          <a:p>
            <a:r>
              <a:rPr kumimoji="1" lang="ja-JP" altLang="en-US" sz="1200" dirty="0">
                <a:solidFill>
                  <a:schemeClr val="tx1"/>
                </a:solidFill>
                <a:latin typeface="BIZ UDゴシック" panose="020B0400000000000000" pitchFamily="49" charset="-128"/>
                <a:ea typeface="BIZ UDゴシック" panose="020B0400000000000000" pitchFamily="49" charset="-128"/>
              </a:rPr>
              <a:t>　　　　　　 広葉樹材の利用促進　　　　　　　　⇒●㎥</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dirty="0">
                <a:solidFill>
                  <a:schemeClr val="tx1"/>
                </a:solidFill>
                <a:latin typeface="BIZ UDゴシック" panose="020B0400000000000000" pitchFamily="49" charset="-128"/>
                <a:ea typeface="BIZ UDゴシック" panose="020B0400000000000000" pitchFamily="49" charset="-128"/>
              </a:rPr>
              <a:t>　　　　　　 </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b="1" dirty="0">
                <a:solidFill>
                  <a:schemeClr val="tx1"/>
                </a:solidFill>
                <a:latin typeface="BIZ UDゴシック" panose="020B0400000000000000" pitchFamily="49" charset="-128"/>
                <a:ea typeface="BIZ UDゴシック" panose="020B0400000000000000" pitchFamily="49" charset="-128"/>
              </a:rPr>
              <a:t> 成果目標４：多様な森づくり</a:t>
            </a:r>
            <a:endParaRPr kumimoji="1" lang="en-US" altLang="ja-JP" sz="1200" b="1"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dirty="0">
                <a:solidFill>
                  <a:schemeClr val="tx1"/>
                </a:solidFill>
                <a:latin typeface="BIZ UDゴシック" panose="020B0400000000000000" pitchFamily="49" charset="-128"/>
                <a:ea typeface="BIZ UDゴシック" panose="020B0400000000000000" pitchFamily="49" charset="-128"/>
              </a:rPr>
              <a:t> 成果指標　　人工林の広葉樹林化への誘導・転換　⇒●</a:t>
            </a:r>
            <a:r>
              <a:rPr kumimoji="1" lang="en-US" altLang="ja-JP" sz="1200" dirty="0">
                <a:solidFill>
                  <a:schemeClr val="tx1"/>
                </a:solidFill>
                <a:latin typeface="BIZ UDゴシック" panose="020B0400000000000000" pitchFamily="49" charset="-128"/>
                <a:ea typeface="BIZ UDゴシック" panose="020B0400000000000000" pitchFamily="49" charset="-128"/>
              </a:rPr>
              <a:t>ha</a:t>
            </a:r>
          </a:p>
          <a:p>
            <a:r>
              <a:rPr kumimoji="1" lang="ja-JP" altLang="en-US" sz="1200" dirty="0">
                <a:solidFill>
                  <a:schemeClr val="tx1"/>
                </a:solidFill>
                <a:latin typeface="BIZ UDゴシック" panose="020B0400000000000000" pitchFamily="49" charset="-128"/>
                <a:ea typeface="BIZ UDゴシック" panose="020B0400000000000000" pitchFamily="49" charset="-128"/>
              </a:rPr>
              <a:t>　　　　　　 民間活力による森林整備面積　　　　⇒●</a:t>
            </a:r>
            <a:r>
              <a:rPr kumimoji="1" lang="en-US" altLang="ja-JP" sz="1200" dirty="0">
                <a:solidFill>
                  <a:schemeClr val="tx1"/>
                </a:solidFill>
                <a:latin typeface="BIZ UDゴシック" panose="020B0400000000000000" pitchFamily="49" charset="-128"/>
                <a:ea typeface="BIZ UDゴシック" panose="020B0400000000000000" pitchFamily="49" charset="-128"/>
              </a:rPr>
              <a:t>ha</a:t>
            </a:r>
          </a:p>
        </p:txBody>
      </p:sp>
      <p:sp>
        <p:nvSpPr>
          <p:cNvPr id="241" name="四角形: 角を丸くする 240">
            <a:extLst>
              <a:ext uri="{FF2B5EF4-FFF2-40B4-BE49-F238E27FC236}">
                <a16:creationId xmlns:a16="http://schemas.microsoft.com/office/drawing/2014/main" id="{42F39259-160B-41E2-B19A-3104614AC989}"/>
              </a:ext>
            </a:extLst>
          </p:cNvPr>
          <p:cNvSpPr/>
          <p:nvPr/>
        </p:nvSpPr>
        <p:spPr>
          <a:xfrm>
            <a:off x="5148437" y="4007985"/>
            <a:ext cx="3482972" cy="2792661"/>
          </a:xfrm>
          <a:prstGeom prst="roundRect">
            <a:avLst>
              <a:gd name="adj" fmla="val 4199"/>
            </a:avLst>
          </a:prstGeom>
          <a:noFill/>
          <a:ln w="190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algn="ctr"/>
            <a:r>
              <a:rPr kumimoji="1" lang="ja-JP" altLang="en-US" sz="1200" b="1" dirty="0">
                <a:solidFill>
                  <a:schemeClr val="tx1"/>
                </a:solidFill>
                <a:latin typeface="BIZ UDゴシック" panose="020B0400000000000000" pitchFamily="49" charset="-128"/>
                <a:ea typeface="BIZ UDゴシック" panose="020B0400000000000000" pitchFamily="49" charset="-128"/>
              </a:rPr>
              <a:t>（例）成果目標２（防災に配慮した森づくり）</a:t>
            </a:r>
            <a:endParaRPr kumimoji="1" lang="en-US" altLang="ja-JP" sz="1200" b="1" dirty="0">
              <a:solidFill>
                <a:schemeClr val="tx1"/>
              </a:solidFill>
              <a:latin typeface="BIZ UDゴシック" panose="020B0400000000000000" pitchFamily="49" charset="-128"/>
              <a:ea typeface="BIZ UDゴシック" panose="020B0400000000000000" pitchFamily="49" charset="-128"/>
            </a:endParaRPr>
          </a:p>
        </p:txBody>
      </p:sp>
      <p:cxnSp>
        <p:nvCxnSpPr>
          <p:cNvPr id="5" name="直線コネクタ 4">
            <a:extLst>
              <a:ext uri="{FF2B5EF4-FFF2-40B4-BE49-F238E27FC236}">
                <a16:creationId xmlns:a16="http://schemas.microsoft.com/office/drawing/2014/main" id="{28934742-5160-44DA-B7B9-FD26B41606D1}"/>
              </a:ext>
            </a:extLst>
          </p:cNvPr>
          <p:cNvCxnSpPr>
            <a:cxnSpLocks/>
            <a:stCxn id="34" idx="3"/>
          </p:cNvCxnSpPr>
          <p:nvPr/>
        </p:nvCxnSpPr>
        <p:spPr>
          <a:xfrm>
            <a:off x="4313946" y="3962188"/>
            <a:ext cx="1096033" cy="661076"/>
          </a:xfrm>
          <a:prstGeom prst="line">
            <a:avLst/>
          </a:prstGeom>
          <a:ln w="9525">
            <a:tailEnd type="oval"/>
          </a:ln>
        </p:spPr>
        <p:style>
          <a:lnRef idx="1">
            <a:schemeClr val="accent1"/>
          </a:lnRef>
          <a:fillRef idx="0">
            <a:schemeClr val="accent1"/>
          </a:fillRef>
          <a:effectRef idx="0">
            <a:schemeClr val="accent1"/>
          </a:effectRef>
          <a:fontRef idx="minor">
            <a:schemeClr val="tx1"/>
          </a:fontRef>
        </p:style>
      </p:cxnSp>
      <p:cxnSp>
        <p:nvCxnSpPr>
          <p:cNvPr id="242" name="直線コネクタ 241">
            <a:extLst>
              <a:ext uri="{FF2B5EF4-FFF2-40B4-BE49-F238E27FC236}">
                <a16:creationId xmlns:a16="http://schemas.microsoft.com/office/drawing/2014/main" id="{661D1EAA-B1E4-4B98-916E-D56BBCD52D18}"/>
              </a:ext>
            </a:extLst>
          </p:cNvPr>
          <p:cNvCxnSpPr>
            <a:cxnSpLocks/>
            <a:stCxn id="34" idx="3"/>
          </p:cNvCxnSpPr>
          <p:nvPr/>
        </p:nvCxnSpPr>
        <p:spPr>
          <a:xfrm>
            <a:off x="4313946" y="3962188"/>
            <a:ext cx="1103467" cy="808392"/>
          </a:xfrm>
          <a:prstGeom prst="line">
            <a:avLst/>
          </a:prstGeom>
          <a:ln w="9525">
            <a:tailEnd type="oval"/>
          </a:ln>
        </p:spPr>
        <p:style>
          <a:lnRef idx="1">
            <a:schemeClr val="accent1"/>
          </a:lnRef>
          <a:fillRef idx="0">
            <a:schemeClr val="accent1"/>
          </a:fillRef>
          <a:effectRef idx="0">
            <a:schemeClr val="accent1"/>
          </a:effectRef>
          <a:fontRef idx="minor">
            <a:schemeClr val="tx1"/>
          </a:fontRef>
        </p:style>
      </p:cxnSp>
      <p:cxnSp>
        <p:nvCxnSpPr>
          <p:cNvPr id="243" name="直線コネクタ 242">
            <a:extLst>
              <a:ext uri="{FF2B5EF4-FFF2-40B4-BE49-F238E27FC236}">
                <a16:creationId xmlns:a16="http://schemas.microsoft.com/office/drawing/2014/main" id="{82A925AE-2741-42EE-B9BC-19F9DFC02F15}"/>
              </a:ext>
            </a:extLst>
          </p:cNvPr>
          <p:cNvCxnSpPr>
            <a:cxnSpLocks/>
            <a:stCxn id="34" idx="3"/>
          </p:cNvCxnSpPr>
          <p:nvPr/>
        </p:nvCxnSpPr>
        <p:spPr>
          <a:xfrm>
            <a:off x="4313946" y="3962188"/>
            <a:ext cx="1098394" cy="2496681"/>
          </a:xfrm>
          <a:prstGeom prst="line">
            <a:avLst/>
          </a:prstGeom>
          <a:ln w="952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244" name="直線コネクタ 243">
            <a:extLst>
              <a:ext uri="{FF2B5EF4-FFF2-40B4-BE49-F238E27FC236}">
                <a16:creationId xmlns:a16="http://schemas.microsoft.com/office/drawing/2014/main" id="{E8AD7108-B219-44F2-92B2-A7199FCEA978}"/>
              </a:ext>
            </a:extLst>
          </p:cNvPr>
          <p:cNvCxnSpPr>
            <a:cxnSpLocks/>
            <a:stCxn id="34" idx="3"/>
          </p:cNvCxnSpPr>
          <p:nvPr/>
        </p:nvCxnSpPr>
        <p:spPr>
          <a:xfrm>
            <a:off x="4313946" y="3962188"/>
            <a:ext cx="1098394" cy="2643442"/>
          </a:xfrm>
          <a:prstGeom prst="line">
            <a:avLst/>
          </a:prstGeom>
          <a:ln w="9525">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34" name="正方形/長方形 33">
            <a:extLst>
              <a:ext uri="{FF2B5EF4-FFF2-40B4-BE49-F238E27FC236}">
                <a16:creationId xmlns:a16="http://schemas.microsoft.com/office/drawing/2014/main" id="{E05B29E9-375E-4353-A91A-3DCD9BE39C88}"/>
              </a:ext>
            </a:extLst>
          </p:cNvPr>
          <p:cNvSpPr/>
          <p:nvPr/>
        </p:nvSpPr>
        <p:spPr>
          <a:xfrm>
            <a:off x="134757" y="3564005"/>
            <a:ext cx="4179189" cy="796366"/>
          </a:xfrm>
          <a:prstGeom prst="rect">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吹き出し: 四角形 50">
            <a:extLst>
              <a:ext uri="{FF2B5EF4-FFF2-40B4-BE49-F238E27FC236}">
                <a16:creationId xmlns:a16="http://schemas.microsoft.com/office/drawing/2014/main" id="{94D20F07-02FA-4B22-A7AE-2BBE3B079244}"/>
              </a:ext>
            </a:extLst>
          </p:cNvPr>
          <p:cNvSpPr/>
          <p:nvPr/>
        </p:nvSpPr>
        <p:spPr>
          <a:xfrm>
            <a:off x="8138222" y="5093800"/>
            <a:ext cx="1594931" cy="826275"/>
          </a:xfrm>
          <a:prstGeom prst="wedgeRectCallout">
            <a:avLst>
              <a:gd name="adj1" fmla="val -46017"/>
              <a:gd name="adj2" fmla="val -1530"/>
            </a:avLst>
          </a:prstGeom>
          <a:solidFill>
            <a:schemeClr val="accent4">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kumimoji="1" lang="ja-JP" altLang="en-US" sz="1100" dirty="0">
                <a:solidFill>
                  <a:schemeClr val="tx1"/>
                </a:solidFill>
                <a:latin typeface="BIZ UDゴシック" panose="020B0400000000000000" pitchFamily="49" charset="-128"/>
                <a:ea typeface="BIZ UDゴシック" panose="020B0400000000000000" pitchFamily="49" charset="-128"/>
              </a:rPr>
              <a:t>成果目標２に直結する施策ではないが、事業区域内での事業計画・実施状況に留意が必要</a:t>
            </a:r>
          </a:p>
        </p:txBody>
      </p:sp>
      <p:cxnSp>
        <p:nvCxnSpPr>
          <p:cNvPr id="255" name="直線コネクタ 254">
            <a:extLst>
              <a:ext uri="{FF2B5EF4-FFF2-40B4-BE49-F238E27FC236}">
                <a16:creationId xmlns:a16="http://schemas.microsoft.com/office/drawing/2014/main" id="{5C889733-4C99-4E9C-B04A-17D348B050E2}"/>
              </a:ext>
            </a:extLst>
          </p:cNvPr>
          <p:cNvCxnSpPr>
            <a:cxnSpLocks/>
          </p:cNvCxnSpPr>
          <p:nvPr/>
        </p:nvCxnSpPr>
        <p:spPr>
          <a:xfrm flipH="1" flipV="1">
            <a:off x="7973074" y="4955266"/>
            <a:ext cx="165148" cy="551672"/>
          </a:xfrm>
          <a:prstGeom prst="line">
            <a:avLst/>
          </a:prstGeom>
          <a:ln>
            <a:solidFill>
              <a:srgbClr val="FF0000"/>
            </a:solidFill>
            <a:tailEnd type="oval"/>
          </a:ln>
        </p:spPr>
        <p:style>
          <a:lnRef idx="1">
            <a:schemeClr val="accent1"/>
          </a:lnRef>
          <a:fillRef idx="0">
            <a:schemeClr val="accent1"/>
          </a:fillRef>
          <a:effectRef idx="0">
            <a:schemeClr val="accent1"/>
          </a:effectRef>
          <a:fontRef idx="minor">
            <a:schemeClr val="tx1"/>
          </a:fontRef>
        </p:style>
      </p:cxnSp>
      <p:cxnSp>
        <p:nvCxnSpPr>
          <p:cNvPr id="259" name="直線コネクタ 258">
            <a:extLst>
              <a:ext uri="{FF2B5EF4-FFF2-40B4-BE49-F238E27FC236}">
                <a16:creationId xmlns:a16="http://schemas.microsoft.com/office/drawing/2014/main" id="{1EF5EBE9-6130-4E29-9CC3-528C2C8A0850}"/>
              </a:ext>
            </a:extLst>
          </p:cNvPr>
          <p:cNvCxnSpPr>
            <a:cxnSpLocks/>
          </p:cNvCxnSpPr>
          <p:nvPr/>
        </p:nvCxnSpPr>
        <p:spPr>
          <a:xfrm flipH="1" flipV="1">
            <a:off x="7772098" y="5093800"/>
            <a:ext cx="366124" cy="413138"/>
          </a:xfrm>
          <a:prstGeom prst="line">
            <a:avLst/>
          </a:prstGeom>
          <a:ln>
            <a:solidFill>
              <a:srgbClr val="FF0000"/>
            </a:solidFill>
            <a:tailEnd type="oval"/>
          </a:ln>
        </p:spPr>
        <p:style>
          <a:lnRef idx="1">
            <a:schemeClr val="accent1"/>
          </a:lnRef>
          <a:fillRef idx="0">
            <a:schemeClr val="accent1"/>
          </a:fillRef>
          <a:effectRef idx="0">
            <a:schemeClr val="accent1"/>
          </a:effectRef>
          <a:fontRef idx="minor">
            <a:schemeClr val="tx1"/>
          </a:fontRef>
        </p:style>
      </p:cxnSp>
      <p:cxnSp>
        <p:nvCxnSpPr>
          <p:cNvPr id="262" name="直線コネクタ 261">
            <a:extLst>
              <a:ext uri="{FF2B5EF4-FFF2-40B4-BE49-F238E27FC236}">
                <a16:creationId xmlns:a16="http://schemas.microsoft.com/office/drawing/2014/main" id="{1913EAE2-4562-4A64-88C4-A67935D89F01}"/>
              </a:ext>
            </a:extLst>
          </p:cNvPr>
          <p:cNvCxnSpPr>
            <a:cxnSpLocks/>
          </p:cNvCxnSpPr>
          <p:nvPr/>
        </p:nvCxnSpPr>
        <p:spPr>
          <a:xfrm flipH="1" flipV="1">
            <a:off x="7636990" y="5361570"/>
            <a:ext cx="501232" cy="145368"/>
          </a:xfrm>
          <a:prstGeom prst="line">
            <a:avLst/>
          </a:prstGeom>
          <a:ln>
            <a:solidFill>
              <a:srgbClr val="FF0000"/>
            </a:solidFill>
            <a:tailEnd type="oval"/>
          </a:ln>
        </p:spPr>
        <p:style>
          <a:lnRef idx="1">
            <a:schemeClr val="accent1"/>
          </a:lnRef>
          <a:fillRef idx="0">
            <a:schemeClr val="accent1"/>
          </a:fillRef>
          <a:effectRef idx="0">
            <a:schemeClr val="accent1"/>
          </a:effectRef>
          <a:fontRef idx="minor">
            <a:schemeClr val="tx1"/>
          </a:fontRef>
        </p:style>
      </p:cxnSp>
      <p:sp>
        <p:nvSpPr>
          <p:cNvPr id="294" name="角丸四角形 200">
            <a:extLst>
              <a:ext uri="{FF2B5EF4-FFF2-40B4-BE49-F238E27FC236}">
                <a16:creationId xmlns:a16="http://schemas.microsoft.com/office/drawing/2014/main" id="{00000000-0008-0000-0000-0000C9000000}"/>
              </a:ext>
            </a:extLst>
          </p:cNvPr>
          <p:cNvSpPr/>
          <p:nvPr/>
        </p:nvSpPr>
        <p:spPr>
          <a:xfrm>
            <a:off x="4552537" y="1285647"/>
            <a:ext cx="5161274" cy="203287"/>
          </a:xfrm>
          <a:prstGeom prst="roundRect">
            <a:avLst/>
          </a:prstGeom>
          <a:ln w="6350">
            <a:solidFill>
              <a:schemeClr val="tx1"/>
            </a:solidFill>
          </a:ln>
        </p:spPr>
        <p:style>
          <a:lnRef idx="2">
            <a:schemeClr val="accent1"/>
          </a:lnRef>
          <a:fillRef idx="1">
            <a:schemeClr val="lt1"/>
          </a:fillRef>
          <a:effectRef idx="0">
            <a:schemeClr val="accent1"/>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779173"/>
            <a:r>
              <a:rPr lang="ja-JP" altLang="en-US" sz="1200" b="1" dirty="0">
                <a:ln w="0"/>
                <a:solidFill>
                  <a:prstClr val="black"/>
                </a:solidFill>
                <a:latin typeface="BIZ UDゴシック" panose="020B0400000000000000" pitchFamily="49" charset="-128"/>
                <a:ea typeface="BIZ UDゴシック" panose="020B0400000000000000" pitchFamily="49" charset="-128"/>
                <a:cs typeface="メイリオ" panose="020B0604030504040204" pitchFamily="50" charset="-128"/>
              </a:rPr>
              <a:t>大阪府森林整備指針　活用のロードマップ　　　　　　</a:t>
            </a:r>
          </a:p>
        </p:txBody>
      </p:sp>
      <p:sp>
        <p:nvSpPr>
          <p:cNvPr id="298" name="テキスト ボックス 4">
            <a:extLst>
              <a:ext uri="{FF2B5EF4-FFF2-40B4-BE49-F238E27FC236}">
                <a16:creationId xmlns:a16="http://schemas.microsoft.com/office/drawing/2014/main" id="{00000000-0008-0000-0000-0000D5000000}"/>
              </a:ext>
            </a:extLst>
          </p:cNvPr>
          <p:cNvSpPr txBox="1"/>
          <p:nvPr/>
        </p:nvSpPr>
        <p:spPr>
          <a:xfrm>
            <a:off x="7384574" y="1685441"/>
            <a:ext cx="856644" cy="2308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ja-JP" altLang="en-US" sz="900" dirty="0"/>
              <a:t>技術的支援</a:t>
            </a:r>
          </a:p>
        </p:txBody>
      </p:sp>
      <p:sp>
        <p:nvSpPr>
          <p:cNvPr id="300" name="角丸四角形 215">
            <a:extLst>
              <a:ext uri="{FF2B5EF4-FFF2-40B4-BE49-F238E27FC236}">
                <a16:creationId xmlns:a16="http://schemas.microsoft.com/office/drawing/2014/main" id="{00000000-0008-0000-0000-0000D8000000}"/>
              </a:ext>
            </a:extLst>
          </p:cNvPr>
          <p:cNvSpPr/>
          <p:nvPr/>
        </p:nvSpPr>
        <p:spPr>
          <a:xfrm>
            <a:off x="8143148" y="1857280"/>
            <a:ext cx="1594931" cy="245555"/>
          </a:xfrm>
          <a:prstGeom prst="roundRect">
            <a:avLst/>
          </a:prstGeom>
          <a:ln w="9525">
            <a:solidFill>
              <a:schemeClr val="accent4">
                <a:lumMod val="50000"/>
              </a:schemeClr>
            </a:solidFill>
          </a:ln>
        </p:spPr>
        <p:style>
          <a:lnRef idx="2">
            <a:schemeClr val="accent1"/>
          </a:lnRef>
          <a:fillRef idx="1">
            <a:schemeClr val="lt1"/>
          </a:fillRef>
          <a:effectRef idx="0">
            <a:schemeClr val="accent1"/>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779173"/>
            <a:r>
              <a:rPr lang="ja-JP" altLang="en-US" sz="1000" dirty="0">
                <a:ln w="0"/>
                <a:solidFill>
                  <a:prstClr val="black"/>
                </a:solidFill>
                <a:latin typeface="+mn-ea"/>
                <a:cs typeface="メイリオ" panose="020B0604030504040204" pitchFamily="50" charset="-128"/>
              </a:rPr>
              <a:t>実施計画の策定が望ましい</a:t>
            </a:r>
          </a:p>
        </p:txBody>
      </p:sp>
      <p:sp>
        <p:nvSpPr>
          <p:cNvPr id="301" name="テキスト ボックス 51">
            <a:extLst>
              <a:ext uri="{FF2B5EF4-FFF2-40B4-BE49-F238E27FC236}">
                <a16:creationId xmlns:a16="http://schemas.microsoft.com/office/drawing/2014/main" id="{00000000-0008-0000-0000-0000E5000000}"/>
              </a:ext>
            </a:extLst>
          </p:cNvPr>
          <p:cNvSpPr txBox="1"/>
          <p:nvPr/>
        </p:nvSpPr>
        <p:spPr>
          <a:xfrm>
            <a:off x="7362111" y="2112986"/>
            <a:ext cx="795101" cy="2308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ja-JP" altLang="en-US" sz="900" dirty="0"/>
              <a:t>研修会など</a:t>
            </a:r>
          </a:p>
        </p:txBody>
      </p:sp>
      <p:sp>
        <p:nvSpPr>
          <p:cNvPr id="302" name="正方形/長方形 301">
            <a:extLst>
              <a:ext uri="{FF2B5EF4-FFF2-40B4-BE49-F238E27FC236}">
                <a16:creationId xmlns:a16="http://schemas.microsoft.com/office/drawing/2014/main" id="{00000000-0008-0000-0000-0000E3000000}"/>
              </a:ext>
            </a:extLst>
          </p:cNvPr>
          <p:cNvSpPr/>
          <p:nvPr/>
        </p:nvSpPr>
        <p:spPr>
          <a:xfrm>
            <a:off x="6671638" y="1813800"/>
            <a:ext cx="712936" cy="49159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nSpc>
                <a:spcPts val="900"/>
              </a:lnSpc>
            </a:pPr>
            <a:r>
              <a:rPr lang="ja-JP" altLang="en-US" sz="900" dirty="0"/>
              <a:t>森林現況等</a:t>
            </a:r>
            <a:endParaRPr lang="en-US" altLang="ja-JP" sz="900" dirty="0"/>
          </a:p>
          <a:p>
            <a:pPr>
              <a:lnSpc>
                <a:spcPts val="900"/>
              </a:lnSpc>
            </a:pPr>
            <a:r>
              <a:rPr lang="ja-JP" altLang="en-US" sz="900" dirty="0"/>
              <a:t>データ整理</a:t>
            </a:r>
            <a:endParaRPr lang="en-US" altLang="ja-JP" sz="900" dirty="0"/>
          </a:p>
          <a:p>
            <a:pPr>
              <a:lnSpc>
                <a:spcPts val="900"/>
              </a:lnSpc>
            </a:pPr>
            <a:r>
              <a:rPr lang="ja-JP" altLang="en-US" sz="900" dirty="0"/>
              <a:t>保育・管理</a:t>
            </a:r>
            <a:endParaRPr lang="en-US" altLang="ja-JP" sz="900" dirty="0"/>
          </a:p>
          <a:p>
            <a:pPr>
              <a:lnSpc>
                <a:spcPts val="900"/>
              </a:lnSpc>
            </a:pPr>
            <a:r>
              <a:rPr lang="ja-JP" altLang="en-US" sz="900" dirty="0"/>
              <a:t>手法の集積</a:t>
            </a:r>
          </a:p>
        </p:txBody>
      </p:sp>
      <p:sp>
        <p:nvSpPr>
          <p:cNvPr id="306" name="角丸四角形 208">
            <a:extLst>
              <a:ext uri="{FF2B5EF4-FFF2-40B4-BE49-F238E27FC236}">
                <a16:creationId xmlns:a16="http://schemas.microsoft.com/office/drawing/2014/main" id="{00000000-0008-0000-0000-0000D1000000}"/>
              </a:ext>
            </a:extLst>
          </p:cNvPr>
          <p:cNvSpPr/>
          <p:nvPr/>
        </p:nvSpPr>
        <p:spPr>
          <a:xfrm>
            <a:off x="6570982" y="2801868"/>
            <a:ext cx="1477733" cy="277083"/>
          </a:xfrm>
          <a:prstGeom prst="roundRect">
            <a:avLst/>
          </a:prstGeom>
          <a:ln w="9525">
            <a:solidFill>
              <a:schemeClr val="tx1"/>
            </a:solidFill>
          </a:ln>
        </p:spPr>
        <p:style>
          <a:lnRef idx="2">
            <a:schemeClr val="accent1"/>
          </a:lnRef>
          <a:fillRef idx="1">
            <a:schemeClr val="lt1"/>
          </a:fillRef>
          <a:effectRef idx="0">
            <a:schemeClr val="accent1"/>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779173">
              <a:lnSpc>
                <a:spcPts val="1000"/>
              </a:lnSpc>
            </a:pPr>
            <a:r>
              <a:rPr lang="ja-JP" altLang="en-US" sz="900" dirty="0">
                <a:ln w="0"/>
                <a:solidFill>
                  <a:prstClr val="black"/>
                </a:solidFill>
                <a:latin typeface="+mn-ea"/>
                <a:cs typeface="メイリオ" panose="020B0604030504040204" pitchFamily="50" charset="-128"/>
              </a:rPr>
              <a:t>指針や市町村の計画に沿って森林整備を実施</a:t>
            </a:r>
          </a:p>
        </p:txBody>
      </p:sp>
      <p:sp>
        <p:nvSpPr>
          <p:cNvPr id="309" name="角丸四角形 222">
            <a:extLst>
              <a:ext uri="{FF2B5EF4-FFF2-40B4-BE49-F238E27FC236}">
                <a16:creationId xmlns:a16="http://schemas.microsoft.com/office/drawing/2014/main" id="{00000000-0008-0000-0000-0000DF000000}"/>
              </a:ext>
            </a:extLst>
          </p:cNvPr>
          <p:cNvSpPr/>
          <p:nvPr/>
        </p:nvSpPr>
        <p:spPr>
          <a:xfrm>
            <a:off x="8285909" y="2386717"/>
            <a:ext cx="1356621" cy="616230"/>
          </a:xfrm>
          <a:prstGeom prst="roundRect">
            <a:avLst>
              <a:gd name="adj" fmla="val 8788"/>
            </a:avLst>
          </a:prstGeom>
          <a:ln w="19050">
            <a:solidFill>
              <a:schemeClr val="accent2">
                <a:lumMod val="50000"/>
              </a:schemeClr>
            </a:solidFill>
          </a:ln>
        </p:spPr>
        <p:style>
          <a:lnRef idx="2">
            <a:schemeClr val="accent1"/>
          </a:lnRef>
          <a:fillRef idx="1">
            <a:schemeClr val="lt1"/>
          </a:fillRef>
          <a:effectRef idx="0">
            <a:schemeClr val="accent1"/>
          </a:effectRef>
          <a:fontRef idx="minor">
            <a:schemeClr val="dk1"/>
          </a:fontRef>
        </p:style>
        <p:txBody>
          <a:bodyPr wrap="square" lIns="72000" tIns="0" rIns="7200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defTabSz="779173">
              <a:lnSpc>
                <a:spcPts val="1000"/>
              </a:lnSpc>
            </a:pPr>
            <a:r>
              <a:rPr lang="ja-JP" altLang="en-US" sz="900" dirty="0">
                <a:ln w="0"/>
                <a:solidFill>
                  <a:schemeClr val="accent4">
                    <a:lumMod val="50000"/>
                  </a:schemeClr>
                </a:solidFill>
                <a:latin typeface="+mn-ea"/>
                <a:cs typeface="メイリオ" panose="020B0604030504040204" pitchFamily="50" charset="-128"/>
              </a:rPr>
              <a:t>①森林経営管理制度に</a:t>
            </a:r>
            <a:endParaRPr lang="en-US" altLang="ja-JP" sz="900" dirty="0">
              <a:ln w="0"/>
              <a:solidFill>
                <a:schemeClr val="accent4">
                  <a:lumMod val="50000"/>
                </a:schemeClr>
              </a:solidFill>
              <a:latin typeface="+mn-ea"/>
              <a:cs typeface="メイリオ" panose="020B0604030504040204" pitchFamily="50" charset="-128"/>
            </a:endParaRPr>
          </a:p>
          <a:p>
            <a:pPr defTabSz="779173">
              <a:lnSpc>
                <a:spcPts val="1000"/>
              </a:lnSpc>
            </a:pPr>
            <a:r>
              <a:rPr lang="en-US" altLang="ja-JP" sz="900" dirty="0">
                <a:ln w="0"/>
                <a:solidFill>
                  <a:schemeClr val="accent4">
                    <a:lumMod val="50000"/>
                  </a:schemeClr>
                </a:solidFill>
                <a:latin typeface="+mn-ea"/>
                <a:cs typeface="メイリオ" panose="020B0604030504040204" pitchFamily="50" charset="-128"/>
              </a:rPr>
              <a:t>   </a:t>
            </a:r>
            <a:r>
              <a:rPr lang="ja-JP" altLang="en-US" sz="900" dirty="0">
                <a:ln w="0"/>
                <a:solidFill>
                  <a:schemeClr val="accent4">
                    <a:lumMod val="50000"/>
                  </a:schemeClr>
                </a:solidFill>
                <a:latin typeface="+mn-ea"/>
                <a:cs typeface="メイリオ" panose="020B0604030504040204" pitchFamily="50" charset="-128"/>
              </a:rPr>
              <a:t>基づく森林整備</a:t>
            </a:r>
            <a:endParaRPr lang="en-US" altLang="ja-JP" sz="900" dirty="0">
              <a:ln w="0"/>
              <a:solidFill>
                <a:schemeClr val="accent4">
                  <a:lumMod val="50000"/>
                </a:schemeClr>
              </a:solidFill>
              <a:latin typeface="+mn-ea"/>
              <a:cs typeface="メイリオ" panose="020B0604030504040204" pitchFamily="50" charset="-128"/>
            </a:endParaRPr>
          </a:p>
          <a:p>
            <a:pPr defTabSz="779173">
              <a:lnSpc>
                <a:spcPts val="1000"/>
              </a:lnSpc>
            </a:pPr>
            <a:r>
              <a:rPr lang="ja-JP" altLang="en-US" sz="900" dirty="0">
                <a:ln w="0"/>
                <a:solidFill>
                  <a:schemeClr val="accent4">
                    <a:lumMod val="50000"/>
                  </a:schemeClr>
                </a:solidFill>
                <a:latin typeface="+mn-ea"/>
                <a:cs typeface="メイリオ" panose="020B0604030504040204" pitchFamily="50" charset="-128"/>
              </a:rPr>
              <a:t>②従来から行っている</a:t>
            </a:r>
            <a:endParaRPr lang="en-US" altLang="ja-JP" sz="900" dirty="0">
              <a:ln w="0"/>
              <a:solidFill>
                <a:schemeClr val="accent4">
                  <a:lumMod val="50000"/>
                </a:schemeClr>
              </a:solidFill>
              <a:latin typeface="+mn-ea"/>
              <a:cs typeface="メイリオ" panose="020B0604030504040204" pitchFamily="50" charset="-128"/>
            </a:endParaRPr>
          </a:p>
          <a:p>
            <a:pPr defTabSz="779173">
              <a:lnSpc>
                <a:spcPts val="1000"/>
              </a:lnSpc>
            </a:pPr>
            <a:r>
              <a:rPr lang="en-US" altLang="ja-JP" sz="900" dirty="0">
                <a:ln w="0"/>
                <a:solidFill>
                  <a:schemeClr val="accent4">
                    <a:lumMod val="50000"/>
                  </a:schemeClr>
                </a:solidFill>
                <a:latin typeface="+mn-ea"/>
                <a:cs typeface="メイリオ" panose="020B0604030504040204" pitchFamily="50" charset="-128"/>
              </a:rPr>
              <a:t>    </a:t>
            </a:r>
            <a:r>
              <a:rPr lang="ja-JP" altLang="en-US" sz="900" dirty="0">
                <a:ln w="0"/>
                <a:solidFill>
                  <a:schemeClr val="accent4">
                    <a:lumMod val="50000"/>
                  </a:schemeClr>
                </a:solidFill>
                <a:latin typeface="+mn-ea"/>
                <a:cs typeface="メイリオ" panose="020B0604030504040204" pitchFamily="50" charset="-128"/>
              </a:rPr>
              <a:t>森林整備</a:t>
            </a:r>
          </a:p>
        </p:txBody>
      </p:sp>
      <p:sp>
        <p:nvSpPr>
          <p:cNvPr id="310" name="角丸四角形 213">
            <a:extLst>
              <a:ext uri="{FF2B5EF4-FFF2-40B4-BE49-F238E27FC236}">
                <a16:creationId xmlns:a16="http://schemas.microsoft.com/office/drawing/2014/main" id="{00000000-0008-0000-0000-0000D6000000}"/>
              </a:ext>
            </a:extLst>
          </p:cNvPr>
          <p:cNvSpPr/>
          <p:nvPr/>
        </p:nvSpPr>
        <p:spPr>
          <a:xfrm>
            <a:off x="4646224" y="2812845"/>
            <a:ext cx="1777860" cy="238715"/>
          </a:xfrm>
          <a:prstGeom prst="roundRect">
            <a:avLst/>
          </a:prstGeom>
          <a:ln w="25400"/>
        </p:spPr>
        <p:style>
          <a:lnRef idx="2">
            <a:schemeClr val="accent1"/>
          </a:lnRef>
          <a:fillRef idx="1">
            <a:schemeClr val="lt1"/>
          </a:fillRef>
          <a:effectRef idx="0">
            <a:schemeClr val="accent1"/>
          </a:effectRef>
          <a:fontRef idx="minor">
            <a:schemeClr val="dk1"/>
          </a:fontRef>
        </p:style>
        <p:txBody>
          <a:bodyPr wrap="square" lIns="0" r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779173"/>
            <a:r>
              <a:rPr lang="ja-JP" altLang="en-US" sz="1200" b="1" dirty="0">
                <a:ln w="0"/>
                <a:solidFill>
                  <a:srgbClr val="002060"/>
                </a:solidFill>
                <a:latin typeface="+mn-ea"/>
                <a:cs typeface="メイリオ" panose="020B0604030504040204" pitchFamily="50" charset="-128"/>
              </a:rPr>
              <a:t>治山事業や森林整備事業</a:t>
            </a:r>
          </a:p>
        </p:txBody>
      </p:sp>
      <p:sp>
        <p:nvSpPr>
          <p:cNvPr id="311" name="角丸四角形 201">
            <a:extLst>
              <a:ext uri="{FF2B5EF4-FFF2-40B4-BE49-F238E27FC236}">
                <a16:creationId xmlns:a16="http://schemas.microsoft.com/office/drawing/2014/main" id="{00000000-0008-0000-0000-0000CA000000}"/>
              </a:ext>
            </a:extLst>
          </p:cNvPr>
          <p:cNvSpPr/>
          <p:nvPr/>
        </p:nvSpPr>
        <p:spPr>
          <a:xfrm>
            <a:off x="4692681" y="3295954"/>
            <a:ext cx="5045399" cy="293097"/>
          </a:xfrm>
          <a:prstGeom prst="roundRect">
            <a:avLst/>
          </a:prstGeom>
          <a:ln w="12700">
            <a:solidFill>
              <a:schemeClr val="tx1"/>
            </a:solidFill>
          </a:ln>
        </p:spPr>
        <p:style>
          <a:lnRef idx="2">
            <a:schemeClr val="accent1"/>
          </a:lnRef>
          <a:fillRef idx="1">
            <a:schemeClr val="lt1"/>
          </a:fillRef>
          <a:effectRef idx="0">
            <a:schemeClr val="accent1"/>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779173"/>
            <a:r>
              <a:rPr lang="ja-JP" altLang="en-US" dirty="0">
                <a:ln w="0"/>
                <a:solidFill>
                  <a:prstClr val="black"/>
                </a:solidFill>
                <a:latin typeface="+mn-ea"/>
                <a:cs typeface="メイリオ" panose="020B0604030504040204" pitchFamily="50" charset="-128"/>
              </a:rPr>
              <a:t>管理箇所のモニタリング</a:t>
            </a:r>
            <a:endParaRPr lang="en-US" altLang="ja-JP" dirty="0">
              <a:ln w="0"/>
              <a:solidFill>
                <a:prstClr val="black"/>
              </a:solidFill>
              <a:latin typeface="+mn-ea"/>
              <a:cs typeface="メイリオ" panose="020B0604030504040204" pitchFamily="50" charset="-128"/>
            </a:endParaRPr>
          </a:p>
          <a:p>
            <a:pPr algn="ctr" defTabSz="779173"/>
            <a:r>
              <a:rPr lang="ja-JP" altLang="en-US" sz="700" dirty="0">
                <a:ln w="0"/>
                <a:solidFill>
                  <a:prstClr val="black"/>
                </a:solidFill>
                <a:latin typeface="+mn-ea"/>
                <a:cs typeface="メイリオ" panose="020B0604030504040204" pitchFamily="50" charset="-128"/>
              </a:rPr>
              <a:t>（施業地の更新状況等）</a:t>
            </a:r>
            <a:endParaRPr lang="en-US" altLang="ja-JP" sz="700" dirty="0">
              <a:ln w="0"/>
              <a:solidFill>
                <a:prstClr val="black"/>
              </a:solidFill>
              <a:latin typeface="+mn-ea"/>
              <a:cs typeface="メイリオ" panose="020B0604030504040204" pitchFamily="50" charset="-128"/>
            </a:endParaRPr>
          </a:p>
        </p:txBody>
      </p:sp>
      <p:sp>
        <p:nvSpPr>
          <p:cNvPr id="312" name="角丸四角形 198">
            <a:extLst>
              <a:ext uri="{FF2B5EF4-FFF2-40B4-BE49-F238E27FC236}">
                <a16:creationId xmlns:a16="http://schemas.microsoft.com/office/drawing/2014/main" id="{00000000-0008-0000-0000-0000C7000000}"/>
              </a:ext>
            </a:extLst>
          </p:cNvPr>
          <p:cNvSpPr/>
          <p:nvPr/>
        </p:nvSpPr>
        <p:spPr>
          <a:xfrm>
            <a:off x="4692680" y="3633521"/>
            <a:ext cx="5045399" cy="260504"/>
          </a:xfrm>
          <a:prstGeom prst="roundRect">
            <a:avLst/>
          </a:prstGeom>
          <a:ln w="12700">
            <a:solidFill>
              <a:schemeClr val="tx1"/>
            </a:solidFill>
          </a:ln>
        </p:spPr>
        <p:style>
          <a:lnRef idx="2">
            <a:schemeClr val="accent1"/>
          </a:lnRef>
          <a:fillRef idx="1">
            <a:schemeClr val="lt1"/>
          </a:fillRef>
          <a:effectRef idx="0">
            <a:schemeClr val="accent1"/>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779173">
              <a:lnSpc>
                <a:spcPts val="1960"/>
              </a:lnSpc>
            </a:pPr>
            <a:r>
              <a:rPr lang="ja-JP" altLang="en-US" sz="1200" dirty="0">
                <a:ln w="0"/>
                <a:solidFill>
                  <a:prstClr val="black"/>
                </a:solidFill>
                <a:latin typeface="+mn-ea"/>
                <a:cs typeface="メイリオ" panose="020B0604030504040204" pitchFamily="50" charset="-128"/>
              </a:rPr>
              <a:t>モニタリング結果を保育・管理手法等に活用</a:t>
            </a:r>
            <a:endParaRPr lang="en-US" altLang="ja-JP" sz="1200" dirty="0">
              <a:ln w="0"/>
              <a:solidFill>
                <a:prstClr val="black"/>
              </a:solidFill>
              <a:latin typeface="+mn-ea"/>
              <a:cs typeface="メイリオ" panose="020B0604030504040204" pitchFamily="50" charset="-128"/>
            </a:endParaRPr>
          </a:p>
        </p:txBody>
      </p:sp>
      <p:sp>
        <p:nvSpPr>
          <p:cNvPr id="316" name="矢印: 下 315">
            <a:extLst>
              <a:ext uri="{FF2B5EF4-FFF2-40B4-BE49-F238E27FC236}">
                <a16:creationId xmlns:a16="http://schemas.microsoft.com/office/drawing/2014/main" id="{BB4ED897-037B-406E-BCF9-1B99FC295ADF}"/>
              </a:ext>
            </a:extLst>
          </p:cNvPr>
          <p:cNvSpPr/>
          <p:nvPr/>
        </p:nvSpPr>
        <p:spPr>
          <a:xfrm>
            <a:off x="8747721" y="2140543"/>
            <a:ext cx="404602" cy="235919"/>
          </a:xfrm>
          <a:prstGeom prst="downArrow">
            <a:avLst/>
          </a:prstGeom>
          <a:solidFill>
            <a:schemeClr val="accent2">
              <a:lumMod val="75000"/>
              <a:alpha val="50000"/>
            </a:schemeClr>
          </a:solidFill>
          <a:ln>
            <a:solidFill>
              <a:schemeClr val="accent2">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テキスト ボックス 4">
            <a:extLst>
              <a:ext uri="{FF2B5EF4-FFF2-40B4-BE49-F238E27FC236}">
                <a16:creationId xmlns:a16="http://schemas.microsoft.com/office/drawing/2014/main" id="{C34916CA-ACCA-4B04-8C1E-60C74B3160B1}"/>
              </a:ext>
            </a:extLst>
          </p:cNvPr>
          <p:cNvSpPr txBox="1"/>
          <p:nvPr/>
        </p:nvSpPr>
        <p:spPr>
          <a:xfrm>
            <a:off x="8807011" y="1367971"/>
            <a:ext cx="981929" cy="107722"/>
          </a:xfrm>
          <a:prstGeom prst="rect">
            <a:avLst/>
          </a:prstGeom>
          <a:noFill/>
        </p:spPr>
        <p:txBody>
          <a:bodyPr wrap="square" lIns="0" tIns="0" rIns="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ja-JP" altLang="en-US" sz="700" dirty="0"/>
              <a:t>（森林整備指針抜粋）</a:t>
            </a:r>
          </a:p>
        </p:txBody>
      </p:sp>
      <p:sp>
        <p:nvSpPr>
          <p:cNvPr id="321" name="正方形/長方形 320">
            <a:extLst>
              <a:ext uri="{FF2B5EF4-FFF2-40B4-BE49-F238E27FC236}">
                <a16:creationId xmlns:a16="http://schemas.microsoft.com/office/drawing/2014/main" id="{E98B75CB-6458-4AA7-9D10-9874A7479DC9}"/>
              </a:ext>
            </a:extLst>
          </p:cNvPr>
          <p:cNvSpPr/>
          <p:nvPr/>
        </p:nvSpPr>
        <p:spPr>
          <a:xfrm>
            <a:off x="4568216" y="1595472"/>
            <a:ext cx="3537103" cy="1576606"/>
          </a:xfrm>
          <a:custGeom>
            <a:avLst/>
            <a:gdLst>
              <a:gd name="connsiteX0" fmla="*/ 0 w 3529011"/>
              <a:gd name="connsiteY0" fmla="*/ 0 h 1568934"/>
              <a:gd name="connsiteX1" fmla="*/ 3529011 w 3529011"/>
              <a:gd name="connsiteY1" fmla="*/ 0 h 1568934"/>
              <a:gd name="connsiteX2" fmla="*/ 3529011 w 3529011"/>
              <a:gd name="connsiteY2" fmla="*/ 1568934 h 1568934"/>
              <a:gd name="connsiteX3" fmla="*/ 0 w 3529011"/>
              <a:gd name="connsiteY3" fmla="*/ 1568934 h 1568934"/>
              <a:gd name="connsiteX4" fmla="*/ 0 w 3529011"/>
              <a:gd name="connsiteY4" fmla="*/ 0 h 1568934"/>
              <a:gd name="connsiteX0" fmla="*/ 0 w 3529011"/>
              <a:gd name="connsiteY0" fmla="*/ 0 h 1576606"/>
              <a:gd name="connsiteX1" fmla="*/ 3529011 w 3529011"/>
              <a:gd name="connsiteY1" fmla="*/ 0 h 1576606"/>
              <a:gd name="connsiteX2" fmla="*/ 3529011 w 3529011"/>
              <a:gd name="connsiteY2" fmla="*/ 1568934 h 1576606"/>
              <a:gd name="connsiteX3" fmla="*/ 1937781 w 3529011"/>
              <a:gd name="connsiteY3" fmla="*/ 1576606 h 1576606"/>
              <a:gd name="connsiteX4" fmla="*/ 0 w 3529011"/>
              <a:gd name="connsiteY4" fmla="*/ 1568934 h 1576606"/>
              <a:gd name="connsiteX5" fmla="*/ 0 w 3529011"/>
              <a:gd name="connsiteY5" fmla="*/ 0 h 1576606"/>
              <a:gd name="connsiteX0" fmla="*/ 0 w 3537103"/>
              <a:gd name="connsiteY0" fmla="*/ 0 h 1576606"/>
              <a:gd name="connsiteX1" fmla="*/ 3529011 w 3537103"/>
              <a:gd name="connsiteY1" fmla="*/ 0 h 1576606"/>
              <a:gd name="connsiteX2" fmla="*/ 3537103 w 3537103"/>
              <a:gd name="connsiteY2" fmla="*/ 727362 h 1576606"/>
              <a:gd name="connsiteX3" fmla="*/ 1937781 w 3537103"/>
              <a:gd name="connsiteY3" fmla="*/ 1576606 h 1576606"/>
              <a:gd name="connsiteX4" fmla="*/ 0 w 3537103"/>
              <a:gd name="connsiteY4" fmla="*/ 1568934 h 1576606"/>
              <a:gd name="connsiteX5" fmla="*/ 0 w 3537103"/>
              <a:gd name="connsiteY5" fmla="*/ 0 h 1576606"/>
              <a:gd name="connsiteX0" fmla="*/ 0 w 3537103"/>
              <a:gd name="connsiteY0" fmla="*/ 0 h 1576606"/>
              <a:gd name="connsiteX1" fmla="*/ 3529011 w 3537103"/>
              <a:gd name="connsiteY1" fmla="*/ 0 h 1576606"/>
              <a:gd name="connsiteX2" fmla="*/ 3537103 w 3537103"/>
              <a:gd name="connsiteY2" fmla="*/ 727362 h 1576606"/>
              <a:gd name="connsiteX3" fmla="*/ 1929689 w 3537103"/>
              <a:gd name="connsiteY3" fmla="*/ 751218 h 1576606"/>
              <a:gd name="connsiteX4" fmla="*/ 1937781 w 3537103"/>
              <a:gd name="connsiteY4" fmla="*/ 1576606 h 1576606"/>
              <a:gd name="connsiteX5" fmla="*/ 0 w 3537103"/>
              <a:gd name="connsiteY5" fmla="*/ 1568934 h 1576606"/>
              <a:gd name="connsiteX6" fmla="*/ 0 w 3537103"/>
              <a:gd name="connsiteY6" fmla="*/ 0 h 1576606"/>
              <a:gd name="connsiteX0" fmla="*/ 0 w 3537103"/>
              <a:gd name="connsiteY0" fmla="*/ 0 h 1576606"/>
              <a:gd name="connsiteX1" fmla="*/ 3529011 w 3537103"/>
              <a:gd name="connsiteY1" fmla="*/ 0 h 1576606"/>
              <a:gd name="connsiteX2" fmla="*/ 3537103 w 3537103"/>
              <a:gd name="connsiteY2" fmla="*/ 727362 h 1576606"/>
              <a:gd name="connsiteX3" fmla="*/ 1929689 w 3537103"/>
              <a:gd name="connsiteY3" fmla="*/ 751218 h 1576606"/>
              <a:gd name="connsiteX4" fmla="*/ 1937781 w 3537103"/>
              <a:gd name="connsiteY4" fmla="*/ 1576606 h 1576606"/>
              <a:gd name="connsiteX5" fmla="*/ 0 w 3537103"/>
              <a:gd name="connsiteY5" fmla="*/ 1568934 h 1576606"/>
              <a:gd name="connsiteX6" fmla="*/ 0 w 3537103"/>
              <a:gd name="connsiteY6" fmla="*/ 0 h 1576606"/>
              <a:gd name="connsiteX0" fmla="*/ 0 w 3537103"/>
              <a:gd name="connsiteY0" fmla="*/ 0 h 1576606"/>
              <a:gd name="connsiteX1" fmla="*/ 3529011 w 3537103"/>
              <a:gd name="connsiteY1" fmla="*/ 0 h 1576606"/>
              <a:gd name="connsiteX2" fmla="*/ 3537103 w 3537103"/>
              <a:gd name="connsiteY2" fmla="*/ 727362 h 1576606"/>
              <a:gd name="connsiteX3" fmla="*/ 1929689 w 3537103"/>
              <a:gd name="connsiteY3" fmla="*/ 751218 h 1576606"/>
              <a:gd name="connsiteX4" fmla="*/ 1937781 w 3537103"/>
              <a:gd name="connsiteY4" fmla="*/ 1576606 h 1576606"/>
              <a:gd name="connsiteX5" fmla="*/ 0 w 3537103"/>
              <a:gd name="connsiteY5" fmla="*/ 1568934 h 1576606"/>
              <a:gd name="connsiteX6" fmla="*/ 0 w 3537103"/>
              <a:gd name="connsiteY6" fmla="*/ 0 h 1576606"/>
              <a:gd name="connsiteX0" fmla="*/ 0 w 3537103"/>
              <a:gd name="connsiteY0" fmla="*/ 0 h 1576606"/>
              <a:gd name="connsiteX1" fmla="*/ 3529011 w 3537103"/>
              <a:gd name="connsiteY1" fmla="*/ 0 h 1576606"/>
              <a:gd name="connsiteX2" fmla="*/ 3537103 w 3537103"/>
              <a:gd name="connsiteY2" fmla="*/ 727362 h 1576606"/>
              <a:gd name="connsiteX3" fmla="*/ 1929689 w 3537103"/>
              <a:gd name="connsiteY3" fmla="*/ 751218 h 1576606"/>
              <a:gd name="connsiteX4" fmla="*/ 1937781 w 3537103"/>
              <a:gd name="connsiteY4" fmla="*/ 1576606 h 1576606"/>
              <a:gd name="connsiteX5" fmla="*/ 0 w 3537103"/>
              <a:gd name="connsiteY5" fmla="*/ 1568934 h 1576606"/>
              <a:gd name="connsiteX6" fmla="*/ 0 w 3537103"/>
              <a:gd name="connsiteY6" fmla="*/ 0 h 1576606"/>
              <a:gd name="connsiteX0" fmla="*/ 0 w 3537103"/>
              <a:gd name="connsiteY0" fmla="*/ 0 h 1576606"/>
              <a:gd name="connsiteX1" fmla="*/ 3529011 w 3537103"/>
              <a:gd name="connsiteY1" fmla="*/ 0 h 1576606"/>
              <a:gd name="connsiteX2" fmla="*/ 3537103 w 3537103"/>
              <a:gd name="connsiteY2" fmla="*/ 727362 h 1576606"/>
              <a:gd name="connsiteX3" fmla="*/ 1929689 w 3537103"/>
              <a:gd name="connsiteY3" fmla="*/ 751218 h 1576606"/>
              <a:gd name="connsiteX4" fmla="*/ 1937781 w 3537103"/>
              <a:gd name="connsiteY4" fmla="*/ 1576606 h 1576606"/>
              <a:gd name="connsiteX5" fmla="*/ 0 w 3537103"/>
              <a:gd name="connsiteY5" fmla="*/ 1568934 h 1576606"/>
              <a:gd name="connsiteX6" fmla="*/ 0 w 3537103"/>
              <a:gd name="connsiteY6" fmla="*/ 0 h 1576606"/>
              <a:gd name="connsiteX0" fmla="*/ 0 w 3537103"/>
              <a:gd name="connsiteY0" fmla="*/ 0 h 1576606"/>
              <a:gd name="connsiteX1" fmla="*/ 3529011 w 3537103"/>
              <a:gd name="connsiteY1" fmla="*/ 0 h 1576606"/>
              <a:gd name="connsiteX2" fmla="*/ 3537103 w 3537103"/>
              <a:gd name="connsiteY2" fmla="*/ 727362 h 1576606"/>
              <a:gd name="connsiteX3" fmla="*/ 1929689 w 3537103"/>
              <a:gd name="connsiteY3" fmla="*/ 735034 h 1576606"/>
              <a:gd name="connsiteX4" fmla="*/ 1937781 w 3537103"/>
              <a:gd name="connsiteY4" fmla="*/ 1576606 h 1576606"/>
              <a:gd name="connsiteX5" fmla="*/ 0 w 3537103"/>
              <a:gd name="connsiteY5" fmla="*/ 1568934 h 1576606"/>
              <a:gd name="connsiteX6" fmla="*/ 0 w 3537103"/>
              <a:gd name="connsiteY6" fmla="*/ 0 h 1576606"/>
              <a:gd name="connsiteX0" fmla="*/ 0 w 3537103"/>
              <a:gd name="connsiteY0" fmla="*/ 0 h 1576606"/>
              <a:gd name="connsiteX1" fmla="*/ 3529011 w 3537103"/>
              <a:gd name="connsiteY1" fmla="*/ 0 h 1576606"/>
              <a:gd name="connsiteX2" fmla="*/ 3537103 w 3537103"/>
              <a:gd name="connsiteY2" fmla="*/ 727362 h 1576606"/>
              <a:gd name="connsiteX3" fmla="*/ 1929689 w 3537103"/>
              <a:gd name="connsiteY3" fmla="*/ 735034 h 1576606"/>
              <a:gd name="connsiteX4" fmla="*/ 1937781 w 3537103"/>
              <a:gd name="connsiteY4" fmla="*/ 1576606 h 1576606"/>
              <a:gd name="connsiteX5" fmla="*/ 0 w 3537103"/>
              <a:gd name="connsiteY5" fmla="*/ 1568934 h 1576606"/>
              <a:gd name="connsiteX6" fmla="*/ 0 w 3537103"/>
              <a:gd name="connsiteY6" fmla="*/ 0 h 1576606"/>
              <a:gd name="connsiteX0" fmla="*/ 0 w 3537103"/>
              <a:gd name="connsiteY0" fmla="*/ 0 h 1576606"/>
              <a:gd name="connsiteX1" fmla="*/ 3529011 w 3537103"/>
              <a:gd name="connsiteY1" fmla="*/ 0 h 1576606"/>
              <a:gd name="connsiteX2" fmla="*/ 3537103 w 3537103"/>
              <a:gd name="connsiteY2" fmla="*/ 727362 h 1576606"/>
              <a:gd name="connsiteX3" fmla="*/ 1929689 w 3537103"/>
              <a:gd name="connsiteY3" fmla="*/ 735034 h 1576606"/>
              <a:gd name="connsiteX4" fmla="*/ 1937781 w 3537103"/>
              <a:gd name="connsiteY4" fmla="*/ 1576606 h 1576606"/>
              <a:gd name="connsiteX5" fmla="*/ 0 w 3537103"/>
              <a:gd name="connsiteY5" fmla="*/ 1568934 h 1576606"/>
              <a:gd name="connsiteX6" fmla="*/ 0 w 3537103"/>
              <a:gd name="connsiteY6" fmla="*/ 0 h 1576606"/>
              <a:gd name="connsiteX0" fmla="*/ 0 w 3537103"/>
              <a:gd name="connsiteY0" fmla="*/ 0 h 1576606"/>
              <a:gd name="connsiteX1" fmla="*/ 3529011 w 3537103"/>
              <a:gd name="connsiteY1" fmla="*/ 0 h 1576606"/>
              <a:gd name="connsiteX2" fmla="*/ 3537103 w 3537103"/>
              <a:gd name="connsiteY2" fmla="*/ 743546 h 1576606"/>
              <a:gd name="connsiteX3" fmla="*/ 1929689 w 3537103"/>
              <a:gd name="connsiteY3" fmla="*/ 735034 h 1576606"/>
              <a:gd name="connsiteX4" fmla="*/ 1937781 w 3537103"/>
              <a:gd name="connsiteY4" fmla="*/ 1576606 h 1576606"/>
              <a:gd name="connsiteX5" fmla="*/ 0 w 3537103"/>
              <a:gd name="connsiteY5" fmla="*/ 1568934 h 1576606"/>
              <a:gd name="connsiteX6" fmla="*/ 0 w 3537103"/>
              <a:gd name="connsiteY6" fmla="*/ 0 h 1576606"/>
              <a:gd name="connsiteX0" fmla="*/ 0 w 3537103"/>
              <a:gd name="connsiteY0" fmla="*/ 0 h 1576606"/>
              <a:gd name="connsiteX1" fmla="*/ 3529011 w 3537103"/>
              <a:gd name="connsiteY1" fmla="*/ 0 h 1576606"/>
              <a:gd name="connsiteX2" fmla="*/ 3537103 w 3537103"/>
              <a:gd name="connsiteY2" fmla="*/ 743546 h 1576606"/>
              <a:gd name="connsiteX3" fmla="*/ 1929689 w 3537103"/>
              <a:gd name="connsiteY3" fmla="*/ 735034 h 1576606"/>
              <a:gd name="connsiteX4" fmla="*/ 1937781 w 3537103"/>
              <a:gd name="connsiteY4" fmla="*/ 1576606 h 1576606"/>
              <a:gd name="connsiteX5" fmla="*/ 0 w 3537103"/>
              <a:gd name="connsiteY5" fmla="*/ 1568934 h 1576606"/>
              <a:gd name="connsiteX6" fmla="*/ 0 w 3537103"/>
              <a:gd name="connsiteY6" fmla="*/ 0 h 157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7103" h="1576606">
                <a:moveTo>
                  <a:pt x="0" y="0"/>
                </a:moveTo>
                <a:lnTo>
                  <a:pt x="3529011" y="0"/>
                </a:lnTo>
                <a:cubicBezTo>
                  <a:pt x="3531708" y="242454"/>
                  <a:pt x="3534406" y="501092"/>
                  <a:pt x="3537103" y="743546"/>
                </a:cubicBezTo>
                <a:lnTo>
                  <a:pt x="1929689" y="735034"/>
                </a:lnTo>
                <a:cubicBezTo>
                  <a:pt x="1932386" y="1010163"/>
                  <a:pt x="1935084" y="1301477"/>
                  <a:pt x="1937781" y="1576606"/>
                </a:cubicBezTo>
                <a:lnTo>
                  <a:pt x="0" y="1568934"/>
                </a:lnTo>
                <a:lnTo>
                  <a:pt x="0" y="0"/>
                </a:lnTo>
                <a:close/>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96" name="正方形/長方形 295">
            <a:extLst>
              <a:ext uri="{FF2B5EF4-FFF2-40B4-BE49-F238E27FC236}">
                <a16:creationId xmlns:a16="http://schemas.microsoft.com/office/drawing/2014/main" id="{00000000-0008-0000-0000-0000CF000000}"/>
              </a:ext>
            </a:extLst>
          </p:cNvPr>
          <p:cNvSpPr/>
          <p:nvPr/>
        </p:nvSpPr>
        <p:spPr>
          <a:xfrm>
            <a:off x="5054404" y="1542510"/>
            <a:ext cx="1051290" cy="217411"/>
          </a:xfrm>
          <a:prstGeom prst="rect">
            <a:avLst/>
          </a:prstGeom>
          <a:ln w="12700"/>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200" b="1" dirty="0"/>
              <a:t>大阪府</a:t>
            </a:r>
          </a:p>
        </p:txBody>
      </p:sp>
      <p:sp>
        <p:nvSpPr>
          <p:cNvPr id="324" name="矢印: 下 323">
            <a:extLst>
              <a:ext uri="{FF2B5EF4-FFF2-40B4-BE49-F238E27FC236}">
                <a16:creationId xmlns:a16="http://schemas.microsoft.com/office/drawing/2014/main" id="{F201AC42-D484-48AA-BB05-F74A71A50716}"/>
              </a:ext>
            </a:extLst>
          </p:cNvPr>
          <p:cNvSpPr/>
          <p:nvPr/>
        </p:nvSpPr>
        <p:spPr>
          <a:xfrm>
            <a:off x="5370310" y="2602490"/>
            <a:ext cx="404602" cy="1776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角丸四角形 213">
            <a:extLst>
              <a:ext uri="{FF2B5EF4-FFF2-40B4-BE49-F238E27FC236}">
                <a16:creationId xmlns:a16="http://schemas.microsoft.com/office/drawing/2014/main" id="{34D1978D-DAC1-4E65-AD35-4A498360D9D2}"/>
              </a:ext>
            </a:extLst>
          </p:cNvPr>
          <p:cNvSpPr/>
          <p:nvPr/>
        </p:nvSpPr>
        <p:spPr>
          <a:xfrm>
            <a:off x="4623742" y="1887702"/>
            <a:ext cx="1794727" cy="655440"/>
          </a:xfrm>
          <a:prstGeom prst="roundRect">
            <a:avLst>
              <a:gd name="adj" fmla="val 11078"/>
            </a:avLst>
          </a:prstGeom>
          <a:solidFill>
            <a:schemeClr val="bg1"/>
          </a:solidFill>
          <a:ln w="38100">
            <a:solidFill>
              <a:srgbClr val="FF0000"/>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nchor="t"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779173"/>
            <a:r>
              <a:rPr lang="ja-JP" altLang="en-US" sz="1200" b="1" dirty="0">
                <a:ln w="0"/>
                <a:solidFill>
                  <a:srgbClr val="FF0000"/>
                </a:solidFill>
                <a:highlight>
                  <a:srgbClr val="FFFF00"/>
                </a:highlight>
                <a:latin typeface="BIZ UDゴシック" panose="020B0400000000000000" pitchFamily="49" charset="-128"/>
                <a:ea typeface="BIZ UDゴシック" panose="020B0400000000000000" pitchFamily="49" charset="-128"/>
                <a:cs typeface="メイリオ" panose="020B0604030504040204" pitchFamily="50" charset="-128"/>
              </a:rPr>
              <a:t>アクションプラン策定</a:t>
            </a:r>
            <a:endParaRPr lang="en-US" altLang="ja-JP" sz="1200" b="1" dirty="0">
              <a:ln w="0"/>
              <a:solidFill>
                <a:srgbClr val="FF0000"/>
              </a:solidFill>
              <a:highlight>
                <a:srgbClr val="FFFF00"/>
              </a:highlight>
              <a:latin typeface="BIZ UDゴシック" panose="020B0400000000000000" pitchFamily="49" charset="-128"/>
              <a:ea typeface="BIZ UDゴシック" panose="020B0400000000000000" pitchFamily="49" charset="-128"/>
              <a:cs typeface="メイリオ" panose="020B0604030504040204" pitchFamily="50" charset="-128"/>
            </a:endParaRPr>
          </a:p>
          <a:p>
            <a:pPr algn="ctr" defTabSz="779173"/>
            <a:endParaRPr lang="ja-JP" altLang="en-US" sz="1200" b="1" dirty="0">
              <a:ln w="0"/>
              <a:solidFill>
                <a:srgbClr val="FF0000"/>
              </a:solidFill>
              <a:highlight>
                <a:srgbClr val="FFFF00"/>
              </a:highlight>
              <a:latin typeface="BIZ UDゴシック" panose="020B0400000000000000" pitchFamily="49" charset="-128"/>
              <a:ea typeface="BIZ UDゴシック" panose="020B0400000000000000" pitchFamily="49" charset="-128"/>
              <a:cs typeface="メイリオ" panose="020B0604030504040204" pitchFamily="50" charset="-128"/>
            </a:endParaRPr>
          </a:p>
        </p:txBody>
      </p:sp>
      <p:sp>
        <p:nvSpPr>
          <p:cNvPr id="323" name="テキスト ボックス 4">
            <a:extLst>
              <a:ext uri="{FF2B5EF4-FFF2-40B4-BE49-F238E27FC236}">
                <a16:creationId xmlns:a16="http://schemas.microsoft.com/office/drawing/2014/main" id="{30352B4E-D89A-4E5D-9730-45F2F9F48406}"/>
              </a:ext>
            </a:extLst>
          </p:cNvPr>
          <p:cNvSpPr txBox="1"/>
          <p:nvPr/>
        </p:nvSpPr>
        <p:spPr>
          <a:xfrm>
            <a:off x="4642753" y="2199034"/>
            <a:ext cx="1777860" cy="276999"/>
          </a:xfrm>
          <a:prstGeom prst="rect">
            <a:avLst/>
          </a:prstGeom>
          <a:noFill/>
        </p:spPr>
        <p:txBody>
          <a:bodyPr wrap="square" lIns="0" tIns="0" rIns="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kumimoji="1" lang="ja-JP" altLang="en-US" sz="900" dirty="0"/>
              <a:t>成果目標・成果指標を設定</a:t>
            </a:r>
            <a:endParaRPr kumimoji="1" lang="en-US" altLang="ja-JP" sz="900" dirty="0"/>
          </a:p>
          <a:p>
            <a:pPr algn="ctr"/>
            <a:r>
              <a:rPr kumimoji="1" lang="ja-JP" altLang="en-US" sz="900" dirty="0"/>
              <a:t>各基軸・施策に即した事業を計画</a:t>
            </a:r>
          </a:p>
        </p:txBody>
      </p:sp>
      <p:sp>
        <p:nvSpPr>
          <p:cNvPr id="326" name="正方形/長方形 325">
            <a:extLst>
              <a:ext uri="{FF2B5EF4-FFF2-40B4-BE49-F238E27FC236}">
                <a16:creationId xmlns:a16="http://schemas.microsoft.com/office/drawing/2014/main" id="{63BEEF37-7896-4E38-A60E-71B71B87EE5C}"/>
              </a:ext>
            </a:extLst>
          </p:cNvPr>
          <p:cNvSpPr/>
          <p:nvPr/>
        </p:nvSpPr>
        <p:spPr>
          <a:xfrm>
            <a:off x="8143147" y="1590109"/>
            <a:ext cx="1640853" cy="1574297"/>
          </a:xfrm>
          <a:prstGeom prst="rect">
            <a:avLst/>
          </a:prstGeom>
          <a:no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正方形/長方形 302">
            <a:extLst>
              <a:ext uri="{FF2B5EF4-FFF2-40B4-BE49-F238E27FC236}">
                <a16:creationId xmlns:a16="http://schemas.microsoft.com/office/drawing/2014/main" id="{1C7B4ED1-0952-4F34-A2DE-6E972552C255}"/>
              </a:ext>
            </a:extLst>
          </p:cNvPr>
          <p:cNvSpPr/>
          <p:nvPr/>
        </p:nvSpPr>
        <p:spPr>
          <a:xfrm>
            <a:off x="8424377" y="1542510"/>
            <a:ext cx="1051290" cy="217411"/>
          </a:xfrm>
          <a:prstGeom prst="rect">
            <a:avLst/>
          </a:prstGeom>
          <a:solidFill>
            <a:schemeClr val="accent2">
              <a:lumMod val="75000"/>
            </a:schemeClr>
          </a:solidFill>
          <a:ln w="127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200" b="1" dirty="0"/>
              <a:t>市町村</a:t>
            </a:r>
          </a:p>
        </p:txBody>
      </p:sp>
      <p:sp>
        <p:nvSpPr>
          <p:cNvPr id="297" name="左矢印 211">
            <a:extLst>
              <a:ext uri="{FF2B5EF4-FFF2-40B4-BE49-F238E27FC236}">
                <a16:creationId xmlns:a16="http://schemas.microsoft.com/office/drawing/2014/main" id="{00000000-0008-0000-0000-0000D4000000}"/>
              </a:ext>
            </a:extLst>
          </p:cNvPr>
          <p:cNvSpPr/>
          <p:nvPr/>
        </p:nvSpPr>
        <p:spPr>
          <a:xfrm rot="10800000">
            <a:off x="7451848" y="1859975"/>
            <a:ext cx="705363" cy="280569"/>
          </a:xfrm>
          <a:prstGeom prst="leftArrow">
            <a:avLst/>
          </a:prstGeom>
          <a:solidFill>
            <a:srgbClr val="00FF00"/>
          </a:solidFill>
          <a:ln w="6350"/>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327" name="正方形/長方形 326">
            <a:extLst>
              <a:ext uri="{FF2B5EF4-FFF2-40B4-BE49-F238E27FC236}">
                <a16:creationId xmlns:a16="http://schemas.microsoft.com/office/drawing/2014/main" id="{4BCEAAB9-2F58-426F-835F-1281A253C083}"/>
              </a:ext>
            </a:extLst>
          </p:cNvPr>
          <p:cNvSpPr/>
          <p:nvPr/>
        </p:nvSpPr>
        <p:spPr>
          <a:xfrm>
            <a:off x="6534699" y="2425882"/>
            <a:ext cx="1560767" cy="73852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矢印: 下 324">
            <a:extLst>
              <a:ext uri="{FF2B5EF4-FFF2-40B4-BE49-F238E27FC236}">
                <a16:creationId xmlns:a16="http://schemas.microsoft.com/office/drawing/2014/main" id="{3043DC82-4A49-4274-871C-953419C104F1}"/>
              </a:ext>
            </a:extLst>
          </p:cNvPr>
          <p:cNvSpPr/>
          <p:nvPr/>
        </p:nvSpPr>
        <p:spPr>
          <a:xfrm>
            <a:off x="7121429" y="3108920"/>
            <a:ext cx="404602" cy="177689"/>
          </a:xfrm>
          <a:prstGeom prst="downArrow">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矢印: 下 312">
            <a:extLst>
              <a:ext uri="{FF2B5EF4-FFF2-40B4-BE49-F238E27FC236}">
                <a16:creationId xmlns:a16="http://schemas.microsoft.com/office/drawing/2014/main" id="{14D210DB-A6E0-4BC3-A06A-6410469FE41C}"/>
              </a:ext>
            </a:extLst>
          </p:cNvPr>
          <p:cNvSpPr/>
          <p:nvPr/>
        </p:nvSpPr>
        <p:spPr>
          <a:xfrm>
            <a:off x="5377748" y="3110607"/>
            <a:ext cx="404602" cy="1776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矢印: 下 314">
            <a:extLst>
              <a:ext uri="{FF2B5EF4-FFF2-40B4-BE49-F238E27FC236}">
                <a16:creationId xmlns:a16="http://schemas.microsoft.com/office/drawing/2014/main" id="{0458560A-33A7-4E0B-A0A2-5E8AC564EE9F}"/>
              </a:ext>
            </a:extLst>
          </p:cNvPr>
          <p:cNvSpPr/>
          <p:nvPr/>
        </p:nvSpPr>
        <p:spPr>
          <a:xfrm>
            <a:off x="8747721" y="3109207"/>
            <a:ext cx="404602" cy="177689"/>
          </a:xfrm>
          <a:prstGeom prst="downArrow">
            <a:avLst/>
          </a:prstGeom>
          <a:solidFill>
            <a:schemeClr val="accent2">
              <a:lumMod val="75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正方形/長方形 304">
            <a:extLst>
              <a:ext uri="{FF2B5EF4-FFF2-40B4-BE49-F238E27FC236}">
                <a16:creationId xmlns:a16="http://schemas.microsoft.com/office/drawing/2014/main" id="{00000000-0008-0000-0000-0000D0000000}"/>
              </a:ext>
            </a:extLst>
          </p:cNvPr>
          <p:cNvSpPr/>
          <p:nvPr/>
        </p:nvSpPr>
        <p:spPr>
          <a:xfrm>
            <a:off x="6597397" y="2391146"/>
            <a:ext cx="702787" cy="343646"/>
          </a:xfrm>
          <a:prstGeom prst="rect">
            <a:avLst/>
          </a:prstGeom>
          <a:solidFill>
            <a:srgbClr val="C00000"/>
          </a:solidFill>
          <a:ln w="12700">
            <a:solidFill>
              <a:schemeClr val="tx1"/>
            </a:solidFill>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ja-JP" altLang="en-US" b="1" dirty="0"/>
              <a:t>森林</a:t>
            </a:r>
            <a:endParaRPr lang="en-US" altLang="ja-JP" b="1" dirty="0"/>
          </a:p>
          <a:p>
            <a:pPr algn="ctr"/>
            <a:r>
              <a:rPr lang="ja-JP" altLang="en-US" b="1" dirty="0"/>
              <a:t>所有者</a:t>
            </a:r>
            <a:endParaRPr kumimoji="1" lang="ja-JP" altLang="en-US" b="1" dirty="0"/>
          </a:p>
        </p:txBody>
      </p:sp>
      <p:sp>
        <p:nvSpPr>
          <p:cNvPr id="307" name="正方形/長方形 306">
            <a:extLst>
              <a:ext uri="{FF2B5EF4-FFF2-40B4-BE49-F238E27FC236}">
                <a16:creationId xmlns:a16="http://schemas.microsoft.com/office/drawing/2014/main" id="{00000000-0008-0000-0000-0000E7000000}"/>
              </a:ext>
            </a:extLst>
          </p:cNvPr>
          <p:cNvSpPr/>
          <p:nvPr/>
        </p:nvSpPr>
        <p:spPr>
          <a:xfrm>
            <a:off x="7338012" y="2386680"/>
            <a:ext cx="702788" cy="352749"/>
          </a:xfrm>
          <a:prstGeom prst="rect">
            <a:avLst/>
          </a:prstGeom>
          <a:solidFill>
            <a:srgbClr val="00B050"/>
          </a:solidFill>
          <a:ln w="12700">
            <a:solidFill>
              <a:schemeClr val="tx1"/>
            </a:solidFill>
          </a:ln>
        </p:spPr>
        <p:style>
          <a:lnRef idx="2">
            <a:schemeClr val="accent2">
              <a:shade val="50000"/>
            </a:schemeClr>
          </a:lnRef>
          <a:fillRef idx="1">
            <a:schemeClr val="accent2"/>
          </a:fillRef>
          <a:effectRef idx="0">
            <a:schemeClr val="accent2"/>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ja-JP" altLang="en-US" b="1" dirty="0"/>
              <a:t>森林</a:t>
            </a:r>
            <a:endParaRPr lang="en-US" altLang="ja-JP" b="1" dirty="0"/>
          </a:p>
          <a:p>
            <a:pPr algn="ctr"/>
            <a:r>
              <a:rPr lang="ja-JP" altLang="en-US" b="1" dirty="0"/>
              <a:t>ﾎﾞﾗﾝﾃｨｱ</a:t>
            </a:r>
            <a:endParaRPr kumimoji="1" lang="ja-JP" altLang="en-US" b="1" dirty="0"/>
          </a:p>
        </p:txBody>
      </p:sp>
      <p:sp>
        <p:nvSpPr>
          <p:cNvPr id="343" name="矢印: 右 342">
            <a:extLst>
              <a:ext uri="{FF2B5EF4-FFF2-40B4-BE49-F238E27FC236}">
                <a16:creationId xmlns:a16="http://schemas.microsoft.com/office/drawing/2014/main" id="{8E5697A8-415A-4FD6-BAA1-159F3C6AB075}"/>
              </a:ext>
            </a:extLst>
          </p:cNvPr>
          <p:cNvSpPr/>
          <p:nvPr/>
        </p:nvSpPr>
        <p:spPr>
          <a:xfrm rot="20132820">
            <a:off x="4415894" y="2327243"/>
            <a:ext cx="313503" cy="410899"/>
          </a:xfrm>
          <a:prstGeom prst="rightArrow">
            <a:avLst>
              <a:gd name="adj1" fmla="val 38157"/>
              <a:gd name="adj2" fmla="val 61797"/>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楕円 1">
            <a:extLst>
              <a:ext uri="{FF2B5EF4-FFF2-40B4-BE49-F238E27FC236}">
                <a16:creationId xmlns:a16="http://schemas.microsoft.com/office/drawing/2014/main" id="{07E7FF5B-8772-464B-8B85-7B19E9D688FD}"/>
              </a:ext>
            </a:extLst>
          </p:cNvPr>
          <p:cNvSpPr/>
          <p:nvPr/>
        </p:nvSpPr>
        <p:spPr>
          <a:xfrm>
            <a:off x="8099785" y="1818438"/>
            <a:ext cx="705363" cy="293696"/>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スライド番号プレースホルダー 10">
            <a:extLst>
              <a:ext uri="{FF2B5EF4-FFF2-40B4-BE49-F238E27FC236}">
                <a16:creationId xmlns:a16="http://schemas.microsoft.com/office/drawing/2014/main" id="{C28BAC8A-0B99-42F2-995B-05EBDFC5B557}"/>
              </a:ext>
            </a:extLst>
          </p:cNvPr>
          <p:cNvSpPr>
            <a:spLocks noGrp="1"/>
          </p:cNvSpPr>
          <p:nvPr>
            <p:ph type="sldNum" sz="quarter" idx="12"/>
          </p:nvPr>
        </p:nvSpPr>
        <p:spPr>
          <a:xfrm>
            <a:off x="6996113" y="6356352"/>
            <a:ext cx="2228850" cy="365125"/>
          </a:xfrm>
        </p:spPr>
        <p:txBody>
          <a:bodyPr/>
          <a:lstStyle/>
          <a:p>
            <a:r>
              <a:rPr kumimoji="1" lang="en-US" altLang="ja-JP" sz="2000" b="1" dirty="0"/>
              <a:t>53</a:t>
            </a:r>
            <a:endParaRPr kumimoji="1" lang="ja-JP" altLang="en-US" sz="2000" b="1" dirty="0"/>
          </a:p>
        </p:txBody>
      </p:sp>
    </p:spTree>
    <p:extLst>
      <p:ext uri="{BB962C8B-B14F-4D97-AF65-F5344CB8AC3E}">
        <p14:creationId xmlns:p14="http://schemas.microsoft.com/office/powerpoint/2010/main" val="177470008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5" name="直線コネクタ 144">
            <a:extLst>
              <a:ext uri="{FF2B5EF4-FFF2-40B4-BE49-F238E27FC236}">
                <a16:creationId xmlns:a16="http://schemas.microsoft.com/office/drawing/2014/main" id="{EB271E30-25FA-4878-B7E6-C943C141E953}"/>
              </a:ext>
            </a:extLst>
          </p:cNvPr>
          <p:cNvCxnSpPr>
            <a:cxnSpLocks/>
          </p:cNvCxnSpPr>
          <p:nvPr/>
        </p:nvCxnSpPr>
        <p:spPr>
          <a:xfrm>
            <a:off x="5996850" y="5647510"/>
            <a:ext cx="1800000"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2" name="四角形: 角を丸くする 101">
            <a:extLst>
              <a:ext uri="{FF2B5EF4-FFF2-40B4-BE49-F238E27FC236}">
                <a16:creationId xmlns:a16="http://schemas.microsoft.com/office/drawing/2014/main" id="{2141A08C-1418-41F1-97B7-054F0334A1D2}"/>
              </a:ext>
            </a:extLst>
          </p:cNvPr>
          <p:cNvSpPr/>
          <p:nvPr/>
        </p:nvSpPr>
        <p:spPr>
          <a:xfrm>
            <a:off x="201871" y="2983637"/>
            <a:ext cx="8079445" cy="1308284"/>
          </a:xfrm>
          <a:prstGeom prst="roundRect">
            <a:avLst>
              <a:gd name="adj" fmla="val 4199"/>
            </a:avLst>
          </a:prstGeom>
          <a:noFill/>
          <a:ln w="190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kumimoji="1" lang="en-US" altLang="ja-JP" sz="1200" b="1" dirty="0">
                <a:solidFill>
                  <a:schemeClr val="tx1"/>
                </a:solidFill>
                <a:latin typeface="BIZ UDゴシック" panose="020B0400000000000000" pitchFamily="49" charset="-128"/>
                <a:ea typeface="BIZ UDゴシック" panose="020B0400000000000000" pitchFamily="49" charset="-128"/>
              </a:rPr>
              <a:t> </a:t>
            </a:r>
            <a:r>
              <a:rPr kumimoji="1" lang="en-US" altLang="ja-JP" sz="1500" b="1" dirty="0">
                <a:solidFill>
                  <a:schemeClr val="tx1"/>
                </a:solidFill>
                <a:latin typeface="BIZ UDゴシック" panose="020B0400000000000000" pitchFamily="49" charset="-128"/>
                <a:ea typeface="BIZ UDゴシック" panose="020B0400000000000000" pitchFamily="49" charset="-128"/>
              </a:rPr>
              <a:t>(</a:t>
            </a:r>
            <a:r>
              <a:rPr kumimoji="1" lang="ja-JP" altLang="en-US" sz="1500" b="1" dirty="0">
                <a:solidFill>
                  <a:schemeClr val="tx1"/>
                </a:solidFill>
                <a:latin typeface="BIZ UDゴシック" panose="020B0400000000000000" pitchFamily="49" charset="-128"/>
                <a:ea typeface="BIZ UDゴシック" panose="020B0400000000000000" pitchFamily="49" charset="-128"/>
              </a:rPr>
              <a:t>例</a:t>
            </a:r>
            <a:r>
              <a:rPr kumimoji="1" lang="en-US" altLang="ja-JP" sz="1500" b="1" dirty="0">
                <a:solidFill>
                  <a:schemeClr val="tx1"/>
                </a:solidFill>
                <a:latin typeface="BIZ UDゴシック" panose="020B0400000000000000" pitchFamily="49" charset="-128"/>
                <a:ea typeface="BIZ UDゴシック" panose="020B0400000000000000" pitchFamily="49" charset="-128"/>
              </a:rPr>
              <a:t>)</a:t>
            </a:r>
            <a:r>
              <a:rPr kumimoji="1" lang="ja-JP" altLang="en-US" sz="1500" b="1" dirty="0">
                <a:solidFill>
                  <a:schemeClr val="tx1"/>
                </a:solidFill>
                <a:latin typeface="BIZ UDゴシック" panose="020B0400000000000000" pitchFamily="49" charset="-128"/>
                <a:ea typeface="BIZ UDゴシック" panose="020B0400000000000000" pitchFamily="49" charset="-128"/>
              </a:rPr>
              <a:t> 成果目標１：防災に配慮した森づくり   　　　全体像　　 計画期間末　　計画期初</a:t>
            </a:r>
            <a:endParaRPr kumimoji="1" lang="en-US" altLang="ja-JP" sz="1500" b="1" dirty="0">
              <a:solidFill>
                <a:schemeClr val="tx1"/>
              </a:solidFill>
              <a:latin typeface="BIZ UDゴシック" panose="020B0400000000000000" pitchFamily="49" charset="-128"/>
              <a:ea typeface="BIZ UDゴシック" panose="020B0400000000000000" pitchFamily="49" charset="-128"/>
            </a:endParaRPr>
          </a:p>
          <a:p>
            <a:r>
              <a:rPr kumimoji="1" lang="ja-JP" altLang="en-US" sz="1500" b="1" dirty="0">
                <a:solidFill>
                  <a:schemeClr val="tx1"/>
                </a:solidFill>
                <a:latin typeface="BIZ UDゴシック" panose="020B0400000000000000" pitchFamily="49" charset="-128"/>
                <a:ea typeface="BIZ UDゴシック" panose="020B0400000000000000" pitchFamily="49" charset="-128"/>
              </a:rPr>
              <a:t>　　　　　　　　　　　　　　　　　　　　　 　（</a:t>
            </a:r>
            <a:r>
              <a:rPr kumimoji="1" lang="en-US" altLang="ja-JP" sz="1500" b="1" dirty="0">
                <a:solidFill>
                  <a:schemeClr val="tx1"/>
                </a:solidFill>
                <a:latin typeface="BIZ UDゴシック" panose="020B0400000000000000" pitchFamily="49" charset="-128"/>
                <a:ea typeface="BIZ UDゴシック" panose="020B0400000000000000" pitchFamily="49" charset="-128"/>
              </a:rPr>
              <a:t>R27</a:t>
            </a:r>
            <a:r>
              <a:rPr kumimoji="1" lang="ja-JP" altLang="en-US" sz="1500" b="1" dirty="0">
                <a:solidFill>
                  <a:schemeClr val="tx1"/>
                </a:solidFill>
                <a:latin typeface="BIZ UDゴシック" panose="020B0400000000000000" pitchFamily="49" charset="-128"/>
                <a:ea typeface="BIZ UDゴシック" panose="020B0400000000000000" pitchFamily="49" charset="-128"/>
              </a:rPr>
              <a:t>年度末）（</a:t>
            </a:r>
            <a:r>
              <a:rPr kumimoji="1" lang="en-US" altLang="ja-JP" sz="1500" b="1" dirty="0">
                <a:solidFill>
                  <a:schemeClr val="tx1"/>
                </a:solidFill>
                <a:latin typeface="BIZ UDゴシック" panose="020B0400000000000000" pitchFamily="49" charset="-128"/>
                <a:ea typeface="BIZ UDゴシック" panose="020B0400000000000000" pitchFamily="49" charset="-128"/>
              </a:rPr>
              <a:t>R17</a:t>
            </a:r>
            <a:r>
              <a:rPr kumimoji="1" lang="ja-JP" altLang="en-US" sz="1500" b="1" dirty="0">
                <a:solidFill>
                  <a:schemeClr val="tx1"/>
                </a:solidFill>
                <a:latin typeface="BIZ UDゴシック" panose="020B0400000000000000" pitchFamily="49" charset="-128"/>
                <a:ea typeface="BIZ UDゴシック" panose="020B0400000000000000" pitchFamily="49" charset="-128"/>
              </a:rPr>
              <a:t>年度末）（</a:t>
            </a:r>
            <a:r>
              <a:rPr kumimoji="1" lang="en-US" altLang="ja-JP" sz="1500" b="1" dirty="0">
                <a:solidFill>
                  <a:schemeClr val="tx1"/>
                </a:solidFill>
                <a:latin typeface="BIZ UDゴシック" panose="020B0400000000000000" pitchFamily="49" charset="-128"/>
                <a:ea typeface="BIZ UDゴシック" panose="020B0400000000000000" pitchFamily="49" charset="-128"/>
              </a:rPr>
              <a:t>R7</a:t>
            </a:r>
            <a:r>
              <a:rPr kumimoji="1" lang="ja-JP" altLang="en-US" sz="1500" b="1" dirty="0">
                <a:solidFill>
                  <a:schemeClr val="tx1"/>
                </a:solidFill>
                <a:latin typeface="BIZ UDゴシック" panose="020B0400000000000000" pitchFamily="49" charset="-128"/>
                <a:ea typeface="BIZ UDゴシック" panose="020B0400000000000000" pitchFamily="49" charset="-128"/>
              </a:rPr>
              <a:t>年度末）</a:t>
            </a:r>
            <a:endParaRPr kumimoji="1" lang="en-US" altLang="ja-JP" sz="1500" b="1" dirty="0">
              <a:solidFill>
                <a:schemeClr val="tx1"/>
              </a:solidFill>
              <a:latin typeface="BIZ UDゴシック" panose="020B0400000000000000" pitchFamily="49" charset="-128"/>
              <a:ea typeface="BIZ UDゴシック" panose="020B0400000000000000" pitchFamily="49" charset="-128"/>
            </a:endParaRPr>
          </a:p>
          <a:p>
            <a:r>
              <a:rPr kumimoji="1" lang="en-US" altLang="ja-JP" sz="1500" b="1" dirty="0">
                <a:solidFill>
                  <a:schemeClr val="tx1"/>
                </a:solidFill>
                <a:latin typeface="BIZ UDゴシック" panose="020B0400000000000000" pitchFamily="49" charset="-128"/>
                <a:ea typeface="BIZ UDゴシック" panose="020B0400000000000000" pitchFamily="49" charset="-128"/>
              </a:rPr>
              <a:t> </a:t>
            </a:r>
            <a:r>
              <a:rPr kumimoji="1" lang="ja-JP" altLang="en-US" sz="1500" b="1" dirty="0">
                <a:solidFill>
                  <a:schemeClr val="tx1"/>
                </a:solidFill>
                <a:highlight>
                  <a:srgbClr val="FFFF00"/>
                </a:highlight>
                <a:latin typeface="BIZ UDゴシック" panose="020B0400000000000000" pitchFamily="49" charset="-128"/>
                <a:ea typeface="BIZ UDゴシック" panose="020B0400000000000000" pitchFamily="49" charset="-128"/>
              </a:rPr>
              <a:t>成果指標１</a:t>
            </a:r>
            <a:r>
              <a:rPr kumimoji="1" lang="ja-JP" altLang="en-US" sz="1500" dirty="0">
                <a:solidFill>
                  <a:schemeClr val="tx1"/>
                </a:solidFill>
                <a:latin typeface="BIZ UDゴシック" panose="020B0400000000000000" pitchFamily="49" charset="-128"/>
                <a:ea typeface="BIZ UDゴシック" panose="020B0400000000000000" pitchFamily="49" charset="-128"/>
              </a:rPr>
              <a:t>　山地災害危険地区Ａランクの解消　　  </a:t>
            </a:r>
            <a:r>
              <a:rPr kumimoji="1" lang="en-US" altLang="ja-JP" sz="1500" dirty="0">
                <a:solidFill>
                  <a:schemeClr val="tx1"/>
                </a:solidFill>
                <a:latin typeface="BIZ UDゴシック" panose="020B0400000000000000" pitchFamily="49" charset="-128"/>
                <a:ea typeface="BIZ UDゴシック" panose="020B0400000000000000" pitchFamily="49" charset="-128"/>
              </a:rPr>
              <a:t>100</a:t>
            </a:r>
            <a:r>
              <a:rPr kumimoji="1" lang="ja-JP" altLang="en-US" sz="1500" dirty="0">
                <a:solidFill>
                  <a:schemeClr val="tx1"/>
                </a:solidFill>
                <a:latin typeface="BIZ UDゴシック" panose="020B0400000000000000" pitchFamily="49" charset="-128"/>
                <a:ea typeface="BIZ UDゴシック" panose="020B0400000000000000" pitchFamily="49" charset="-128"/>
              </a:rPr>
              <a:t>％　　　 　</a:t>
            </a:r>
            <a:r>
              <a:rPr kumimoji="1" lang="en-US" altLang="ja-JP" sz="1500" dirty="0">
                <a:solidFill>
                  <a:schemeClr val="tx1"/>
                </a:solidFill>
                <a:latin typeface="BIZ UDゴシック" panose="020B0400000000000000" pitchFamily="49" charset="-128"/>
                <a:ea typeface="BIZ UDゴシック" panose="020B0400000000000000" pitchFamily="49" charset="-128"/>
              </a:rPr>
              <a:t>65</a:t>
            </a:r>
            <a:r>
              <a:rPr kumimoji="1" lang="ja-JP" altLang="en-US" sz="1500" dirty="0">
                <a:solidFill>
                  <a:schemeClr val="tx1"/>
                </a:solidFill>
                <a:latin typeface="BIZ UDゴシック" panose="020B0400000000000000" pitchFamily="49" charset="-128"/>
                <a:ea typeface="BIZ UDゴシック" panose="020B0400000000000000" pitchFamily="49" charset="-128"/>
              </a:rPr>
              <a:t>％　   　　</a:t>
            </a:r>
            <a:r>
              <a:rPr kumimoji="1" lang="en-US" altLang="ja-JP" sz="1500" dirty="0">
                <a:solidFill>
                  <a:schemeClr val="tx1"/>
                </a:solidFill>
                <a:latin typeface="BIZ UDゴシック" panose="020B0400000000000000" pitchFamily="49" charset="-128"/>
                <a:ea typeface="BIZ UDゴシック" panose="020B0400000000000000" pitchFamily="49" charset="-128"/>
              </a:rPr>
              <a:t>53</a:t>
            </a:r>
            <a:r>
              <a:rPr kumimoji="1" lang="ja-JP" altLang="en-US" sz="1500" dirty="0">
                <a:solidFill>
                  <a:schemeClr val="tx1"/>
                </a:solidFill>
                <a:latin typeface="BIZ UDゴシック" panose="020B0400000000000000" pitchFamily="49" charset="-128"/>
                <a:ea typeface="BIZ UDゴシック" panose="020B0400000000000000" pitchFamily="49" charset="-128"/>
              </a:rPr>
              <a:t>％</a:t>
            </a:r>
            <a:endParaRPr kumimoji="1" lang="en-US" altLang="ja-JP" sz="1500" dirty="0">
              <a:solidFill>
                <a:schemeClr val="tx1"/>
              </a:solidFill>
              <a:latin typeface="BIZ UDゴシック" panose="020B0400000000000000" pitchFamily="49" charset="-128"/>
              <a:ea typeface="BIZ UDゴシック" panose="020B0400000000000000" pitchFamily="49" charset="-128"/>
            </a:endParaRPr>
          </a:p>
          <a:p>
            <a:r>
              <a:rPr kumimoji="1" lang="ja-JP" altLang="en-US" sz="1500" b="1" dirty="0">
                <a:solidFill>
                  <a:schemeClr val="tx1"/>
                </a:solidFill>
                <a:latin typeface="BIZ UDゴシック" panose="020B0400000000000000" pitchFamily="49" charset="-128"/>
                <a:ea typeface="BIZ UDゴシック" panose="020B0400000000000000" pitchFamily="49" charset="-128"/>
              </a:rPr>
              <a:t> </a:t>
            </a:r>
            <a:r>
              <a:rPr kumimoji="1" lang="ja-JP" altLang="en-US" sz="1500" b="1" dirty="0">
                <a:solidFill>
                  <a:schemeClr val="tx1"/>
                </a:solidFill>
                <a:highlight>
                  <a:srgbClr val="FFFF00"/>
                </a:highlight>
                <a:latin typeface="BIZ UDゴシック" panose="020B0400000000000000" pitchFamily="49" charset="-128"/>
                <a:ea typeface="BIZ UDゴシック" panose="020B0400000000000000" pitchFamily="49" charset="-128"/>
              </a:rPr>
              <a:t>成果指標２</a:t>
            </a:r>
            <a:r>
              <a:rPr kumimoji="1" lang="ja-JP" altLang="en-US" sz="1500" b="1" dirty="0">
                <a:solidFill>
                  <a:schemeClr val="tx1"/>
                </a:solidFill>
                <a:latin typeface="BIZ UDゴシック" panose="020B0400000000000000" pitchFamily="49" charset="-128"/>
                <a:ea typeface="BIZ UDゴシック" panose="020B0400000000000000" pitchFamily="49" charset="-128"/>
              </a:rPr>
              <a:t>　</a:t>
            </a:r>
            <a:r>
              <a:rPr kumimoji="1" lang="ja-JP" altLang="en-US" sz="1500" dirty="0">
                <a:solidFill>
                  <a:schemeClr val="tx1"/>
                </a:solidFill>
                <a:latin typeface="BIZ UDゴシック" panose="020B0400000000000000" pitchFamily="49" charset="-128"/>
                <a:ea typeface="BIZ UDゴシック" panose="020B0400000000000000" pitchFamily="49" charset="-128"/>
              </a:rPr>
              <a:t>土石流・流木対策の推進　　　　　　 ●●箇所　　 </a:t>
            </a:r>
            <a:r>
              <a:rPr kumimoji="1" lang="en-US" altLang="ja-JP" sz="1500" dirty="0">
                <a:solidFill>
                  <a:schemeClr val="tx1"/>
                </a:solidFill>
                <a:latin typeface="BIZ UDゴシック" panose="020B0400000000000000" pitchFamily="49" charset="-128"/>
                <a:ea typeface="BIZ UDゴシック" panose="020B0400000000000000" pitchFamily="49" charset="-128"/>
              </a:rPr>
              <a:t>150</a:t>
            </a:r>
            <a:r>
              <a:rPr kumimoji="1" lang="ja-JP" altLang="en-US" sz="1500" dirty="0">
                <a:solidFill>
                  <a:schemeClr val="tx1"/>
                </a:solidFill>
                <a:latin typeface="BIZ UDゴシック" panose="020B0400000000000000" pitchFamily="49" charset="-128"/>
                <a:ea typeface="BIZ UDゴシック" panose="020B0400000000000000" pitchFamily="49" charset="-128"/>
              </a:rPr>
              <a:t>箇所　   　</a:t>
            </a:r>
            <a:r>
              <a:rPr kumimoji="1" lang="en-US" altLang="ja-JP" sz="1500" dirty="0">
                <a:solidFill>
                  <a:schemeClr val="tx1"/>
                </a:solidFill>
                <a:latin typeface="BIZ UDゴシック" panose="020B0400000000000000" pitchFamily="49" charset="-128"/>
                <a:ea typeface="BIZ UDゴシック" panose="020B0400000000000000" pitchFamily="49" charset="-128"/>
              </a:rPr>
              <a:t>56</a:t>
            </a:r>
            <a:r>
              <a:rPr kumimoji="1" lang="ja-JP" altLang="en-US" sz="1500" dirty="0">
                <a:solidFill>
                  <a:schemeClr val="tx1"/>
                </a:solidFill>
                <a:latin typeface="BIZ UDゴシック" panose="020B0400000000000000" pitchFamily="49" charset="-128"/>
                <a:ea typeface="BIZ UDゴシック" panose="020B0400000000000000" pitchFamily="49" charset="-128"/>
              </a:rPr>
              <a:t>箇所</a:t>
            </a:r>
            <a:endParaRPr kumimoji="1" lang="en-US" altLang="ja-JP" sz="1500" dirty="0">
              <a:solidFill>
                <a:schemeClr val="tx1"/>
              </a:solidFill>
              <a:latin typeface="BIZ UDゴシック" panose="020B0400000000000000" pitchFamily="49" charset="-128"/>
              <a:ea typeface="BIZ UDゴシック" panose="020B0400000000000000" pitchFamily="49" charset="-128"/>
            </a:endParaRPr>
          </a:p>
          <a:p>
            <a:r>
              <a:rPr kumimoji="1" lang="ja-JP" altLang="en-US" sz="1500" b="1" dirty="0">
                <a:solidFill>
                  <a:schemeClr val="tx1"/>
                </a:solidFill>
                <a:latin typeface="BIZ UDゴシック" panose="020B0400000000000000" pitchFamily="49" charset="-128"/>
                <a:ea typeface="BIZ UDゴシック" panose="020B0400000000000000" pitchFamily="49" charset="-128"/>
              </a:rPr>
              <a:t> </a:t>
            </a:r>
            <a:r>
              <a:rPr kumimoji="1" lang="ja-JP" altLang="en-US" sz="1500" b="1" dirty="0">
                <a:solidFill>
                  <a:schemeClr val="tx1"/>
                </a:solidFill>
                <a:highlight>
                  <a:srgbClr val="FFFF00"/>
                </a:highlight>
                <a:latin typeface="BIZ UDゴシック" panose="020B0400000000000000" pitchFamily="49" charset="-128"/>
                <a:ea typeface="BIZ UDゴシック" panose="020B0400000000000000" pitchFamily="49" charset="-128"/>
              </a:rPr>
              <a:t>成果指標３</a:t>
            </a:r>
            <a:r>
              <a:rPr kumimoji="1" lang="ja-JP" altLang="en-US" sz="1500" b="1" dirty="0">
                <a:solidFill>
                  <a:schemeClr val="tx1"/>
                </a:solidFill>
                <a:latin typeface="BIZ UDゴシック" panose="020B0400000000000000" pitchFamily="49" charset="-128"/>
                <a:ea typeface="BIZ UDゴシック" panose="020B0400000000000000" pitchFamily="49" charset="-128"/>
              </a:rPr>
              <a:t>　</a:t>
            </a:r>
            <a:r>
              <a:rPr kumimoji="1" lang="ja-JP" altLang="en-US" sz="1500" dirty="0">
                <a:solidFill>
                  <a:schemeClr val="tx1"/>
                </a:solidFill>
                <a:latin typeface="BIZ UDゴシック" panose="020B0400000000000000" pitchFamily="49" charset="-128"/>
                <a:ea typeface="BIZ UDゴシック" panose="020B0400000000000000" pitchFamily="49" charset="-128"/>
              </a:rPr>
              <a:t>森林における流域治水対策の推進　　 ●●流域      </a:t>
            </a:r>
            <a:r>
              <a:rPr kumimoji="1" lang="en-US" altLang="ja-JP" sz="1500" dirty="0">
                <a:solidFill>
                  <a:schemeClr val="tx1"/>
                </a:solidFill>
                <a:latin typeface="BIZ UDゴシック" panose="020B0400000000000000" pitchFamily="49" charset="-128"/>
                <a:ea typeface="BIZ UDゴシック" panose="020B0400000000000000" pitchFamily="49" charset="-128"/>
              </a:rPr>
              <a:t>46</a:t>
            </a:r>
            <a:r>
              <a:rPr kumimoji="1" lang="ja-JP" altLang="en-US" sz="1500" dirty="0">
                <a:solidFill>
                  <a:schemeClr val="tx1"/>
                </a:solidFill>
                <a:latin typeface="BIZ UDゴシック" panose="020B0400000000000000" pitchFamily="49" charset="-128"/>
                <a:ea typeface="BIZ UDゴシック" panose="020B0400000000000000" pitchFamily="49" charset="-128"/>
              </a:rPr>
              <a:t>流域       </a:t>
            </a:r>
            <a:r>
              <a:rPr kumimoji="1" lang="en-US" altLang="ja-JP" sz="1500" dirty="0">
                <a:solidFill>
                  <a:schemeClr val="tx1"/>
                </a:solidFill>
                <a:latin typeface="BIZ UDゴシック" panose="020B0400000000000000" pitchFamily="49" charset="-128"/>
                <a:ea typeface="BIZ UDゴシック" panose="020B0400000000000000" pitchFamily="49" charset="-128"/>
              </a:rPr>
              <a:t>23</a:t>
            </a:r>
            <a:r>
              <a:rPr kumimoji="1" lang="ja-JP" altLang="en-US" sz="1500" dirty="0">
                <a:solidFill>
                  <a:schemeClr val="tx1"/>
                </a:solidFill>
                <a:latin typeface="BIZ UDゴシック" panose="020B0400000000000000" pitchFamily="49" charset="-128"/>
                <a:ea typeface="BIZ UDゴシック" panose="020B0400000000000000" pitchFamily="49" charset="-128"/>
              </a:rPr>
              <a:t>流域</a:t>
            </a:r>
            <a:endParaRPr kumimoji="1" lang="en-US" altLang="ja-JP" sz="1500" dirty="0">
              <a:solidFill>
                <a:schemeClr val="tx1"/>
              </a:solidFill>
              <a:latin typeface="BIZ UDゴシック" panose="020B0400000000000000" pitchFamily="49" charset="-128"/>
              <a:ea typeface="BIZ UDゴシック" panose="020B0400000000000000" pitchFamily="49" charset="-128"/>
            </a:endParaRPr>
          </a:p>
          <a:p>
            <a:endParaRPr kumimoji="1" lang="en-US" altLang="ja-JP" sz="1200" b="1" dirty="0">
              <a:solidFill>
                <a:schemeClr val="tx1"/>
              </a:solidFill>
              <a:latin typeface="BIZ UDゴシック" panose="020B0400000000000000" pitchFamily="49" charset="-128"/>
              <a:ea typeface="BIZ UDゴシック" panose="020B0400000000000000" pitchFamily="49" charset="-128"/>
            </a:endParaRPr>
          </a:p>
          <a:p>
            <a:r>
              <a:rPr kumimoji="1" lang="ja-JP" altLang="en-US" sz="1200" b="1" dirty="0">
                <a:solidFill>
                  <a:schemeClr val="tx1"/>
                </a:solidFill>
                <a:latin typeface="BIZ UDゴシック" panose="020B0400000000000000" pitchFamily="49" charset="-128"/>
                <a:ea typeface="BIZ UDゴシック" panose="020B0400000000000000" pitchFamily="49" charset="-128"/>
              </a:rPr>
              <a:t> </a:t>
            </a:r>
            <a:endParaRPr kumimoji="1" lang="en-US" altLang="ja-JP" sz="1200" dirty="0">
              <a:solidFill>
                <a:schemeClr val="tx1"/>
              </a:solidFill>
              <a:latin typeface="BIZ UDゴシック" panose="020B0400000000000000" pitchFamily="49" charset="-128"/>
              <a:ea typeface="BIZ UDゴシック" panose="020B0400000000000000" pitchFamily="49" charset="-128"/>
            </a:endParaRPr>
          </a:p>
        </p:txBody>
      </p:sp>
      <p:sp>
        <p:nvSpPr>
          <p:cNvPr id="105" name="正方形/長方形 104">
            <a:extLst>
              <a:ext uri="{FF2B5EF4-FFF2-40B4-BE49-F238E27FC236}">
                <a16:creationId xmlns:a16="http://schemas.microsoft.com/office/drawing/2014/main" id="{DF1F732C-CA76-4C26-9CD2-4085CD1A2B26}"/>
              </a:ext>
            </a:extLst>
          </p:cNvPr>
          <p:cNvSpPr/>
          <p:nvPr/>
        </p:nvSpPr>
        <p:spPr>
          <a:xfrm>
            <a:off x="96378" y="1683438"/>
            <a:ext cx="9678532" cy="907051"/>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sz="1600" dirty="0">
              <a:solidFill>
                <a:schemeClr val="tx1"/>
              </a:solidFill>
              <a:latin typeface="BIZ UDゴシック" panose="020B0400000000000000" pitchFamily="49" charset="-128"/>
              <a:ea typeface="BIZ UDゴシック" panose="020B0400000000000000" pitchFamily="49" charset="-128"/>
            </a:endParaRPr>
          </a:p>
        </p:txBody>
      </p:sp>
      <p:sp>
        <p:nvSpPr>
          <p:cNvPr id="55" name="正方形/長方形 54">
            <a:extLst>
              <a:ext uri="{FF2B5EF4-FFF2-40B4-BE49-F238E27FC236}">
                <a16:creationId xmlns:a16="http://schemas.microsoft.com/office/drawing/2014/main" id="{0A8E4E60-5D99-43B3-83B1-F4537344FF54}"/>
              </a:ext>
            </a:extLst>
          </p:cNvPr>
          <p:cNvSpPr/>
          <p:nvPr/>
        </p:nvSpPr>
        <p:spPr>
          <a:xfrm>
            <a:off x="102552" y="518871"/>
            <a:ext cx="9678532" cy="860444"/>
          </a:xfrm>
          <a:prstGeom prst="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latin typeface="BIZ UDゴシック" panose="020B0400000000000000" pitchFamily="49" charset="-128"/>
                <a:ea typeface="BIZ UDゴシック" panose="020B0400000000000000" pitchFamily="49" charset="-128"/>
              </a:rPr>
              <a:t>　アクションプランは、森林の維持・保全のための</a:t>
            </a:r>
            <a:r>
              <a:rPr lang="ja-JP" altLang="en-US" sz="1600" b="1" u="sng" dirty="0">
                <a:solidFill>
                  <a:schemeClr val="tx1"/>
                </a:solidFill>
                <a:latin typeface="BIZ UDゴシック" panose="020B0400000000000000" pitchFamily="49" charset="-128"/>
                <a:ea typeface="BIZ UDゴシック" panose="020B0400000000000000" pitchFamily="49" charset="-128"/>
              </a:rPr>
              <a:t>将来の森林のあるべき姿</a:t>
            </a:r>
            <a:r>
              <a:rPr lang="ja-JP" altLang="en-US" sz="1600" dirty="0">
                <a:solidFill>
                  <a:schemeClr val="tx1"/>
                </a:solidFill>
                <a:latin typeface="BIZ UDゴシック" panose="020B0400000000000000" pitchFamily="49" charset="-128"/>
                <a:ea typeface="BIZ UDゴシック" panose="020B0400000000000000" pitchFamily="49" charset="-128"/>
              </a:rPr>
              <a:t>を示すものとするため、</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 </a:t>
            </a:r>
            <a:r>
              <a:rPr lang="ja-JP" altLang="en-US" sz="1600" b="1" u="sng" dirty="0">
                <a:solidFill>
                  <a:schemeClr val="tx1"/>
                </a:solidFill>
                <a:latin typeface="BIZ UDゴシック" panose="020B0400000000000000" pitchFamily="49" charset="-128"/>
                <a:ea typeface="BIZ UDゴシック" panose="020B0400000000000000" pitchFamily="49" charset="-128"/>
              </a:rPr>
              <a:t>長期的（令和</a:t>
            </a:r>
            <a:r>
              <a:rPr lang="en-US" altLang="ja-JP" sz="1600" b="1" u="sng" dirty="0">
                <a:solidFill>
                  <a:schemeClr val="tx1"/>
                </a:solidFill>
                <a:latin typeface="BIZ UDゴシック" panose="020B0400000000000000" pitchFamily="49" charset="-128"/>
                <a:ea typeface="BIZ UDゴシック" panose="020B0400000000000000" pitchFamily="49" charset="-128"/>
              </a:rPr>
              <a:t>27</a:t>
            </a:r>
            <a:r>
              <a:rPr lang="ja-JP" altLang="en-US" sz="1600" b="1" u="sng" dirty="0">
                <a:solidFill>
                  <a:schemeClr val="tx1"/>
                </a:solidFill>
                <a:latin typeface="BIZ UDゴシック" panose="020B0400000000000000" pitchFamily="49" charset="-128"/>
                <a:ea typeface="BIZ UDゴシック" panose="020B0400000000000000" pitchFamily="49" charset="-128"/>
              </a:rPr>
              <a:t>年度まで）に取り組む施策の全体像</a:t>
            </a:r>
            <a:r>
              <a:rPr lang="ja-JP" altLang="en-US" sz="1600" dirty="0">
                <a:solidFill>
                  <a:schemeClr val="tx1"/>
                </a:solidFill>
                <a:latin typeface="BIZ UDゴシック" panose="020B0400000000000000" pitchFamily="49" charset="-128"/>
                <a:ea typeface="BIZ UDゴシック" panose="020B0400000000000000" pitchFamily="49" charset="-128"/>
              </a:rPr>
              <a:t>を示すとともに、そこに到達する過程として、</a:t>
            </a:r>
            <a:endParaRPr lang="en-US" altLang="ja-JP" sz="1600" dirty="0">
              <a:solidFill>
                <a:schemeClr val="tx1"/>
              </a:solidFill>
              <a:latin typeface="BIZ UDゴシック" panose="020B0400000000000000" pitchFamily="49" charset="-128"/>
              <a:ea typeface="BIZ UDゴシック" panose="020B0400000000000000" pitchFamily="49" charset="-128"/>
            </a:endParaRPr>
          </a:p>
          <a:p>
            <a:r>
              <a:rPr lang="ja-JP" altLang="en-US" sz="1600" dirty="0">
                <a:solidFill>
                  <a:schemeClr val="tx1"/>
                </a:solidFill>
                <a:latin typeface="BIZ UDゴシック" panose="020B0400000000000000" pitchFamily="49" charset="-128"/>
                <a:ea typeface="BIZ UDゴシック" panose="020B0400000000000000" pitchFamily="49" charset="-128"/>
              </a:rPr>
              <a:t> </a:t>
            </a:r>
            <a:r>
              <a:rPr lang="ja-JP" altLang="en-US" sz="1600" b="1" u="sng" dirty="0">
                <a:solidFill>
                  <a:schemeClr val="tx1"/>
                </a:solidFill>
                <a:latin typeface="BIZ UDゴシック" panose="020B0400000000000000" pitchFamily="49" charset="-128"/>
                <a:ea typeface="BIZ UDゴシック" panose="020B0400000000000000" pitchFamily="49" charset="-128"/>
              </a:rPr>
              <a:t>地域森林計画と同調した計画期間（</a:t>
            </a:r>
            <a:r>
              <a:rPr lang="en-US" altLang="ja-JP" sz="1600" b="1" u="sng" dirty="0">
                <a:solidFill>
                  <a:schemeClr val="tx1"/>
                </a:solidFill>
                <a:latin typeface="BIZ UDゴシック" panose="020B0400000000000000" pitchFamily="49" charset="-128"/>
                <a:ea typeface="BIZ UDゴシック" panose="020B0400000000000000" pitchFamily="49" charset="-128"/>
              </a:rPr>
              <a:t>10</a:t>
            </a:r>
            <a:r>
              <a:rPr lang="ja-JP" altLang="en-US" sz="1600" b="1" u="sng" dirty="0">
                <a:solidFill>
                  <a:schemeClr val="tx1"/>
                </a:solidFill>
                <a:latin typeface="BIZ UDゴシック" panose="020B0400000000000000" pitchFamily="49" charset="-128"/>
                <a:ea typeface="BIZ UDゴシック" panose="020B0400000000000000" pitchFamily="49" charset="-128"/>
              </a:rPr>
              <a:t>年間）</a:t>
            </a:r>
            <a:r>
              <a:rPr lang="ja-JP" altLang="en-US" sz="1600" dirty="0">
                <a:solidFill>
                  <a:schemeClr val="tx1"/>
                </a:solidFill>
                <a:latin typeface="BIZ UDゴシック" panose="020B0400000000000000" pitchFamily="49" charset="-128"/>
                <a:ea typeface="BIZ UDゴシック" panose="020B0400000000000000" pitchFamily="49" charset="-128"/>
              </a:rPr>
              <a:t>で実施すべき到達指標を示す。</a:t>
            </a:r>
            <a:endParaRPr lang="en-US" altLang="ja-JP" sz="1600" dirty="0">
              <a:solidFill>
                <a:schemeClr val="tx1"/>
              </a:solidFill>
              <a:latin typeface="BIZ UDゴシック" panose="020B0400000000000000" pitchFamily="49" charset="-128"/>
              <a:ea typeface="BIZ UDゴシック" panose="020B0400000000000000" pitchFamily="49" charset="-128"/>
            </a:endParaRPr>
          </a:p>
        </p:txBody>
      </p:sp>
      <p:sp>
        <p:nvSpPr>
          <p:cNvPr id="4" name="正方形/長方形 3">
            <a:extLst>
              <a:ext uri="{FF2B5EF4-FFF2-40B4-BE49-F238E27FC236}">
                <a16:creationId xmlns:a16="http://schemas.microsoft.com/office/drawing/2014/main" id="{65357211-088E-4E5D-81C8-1052F6785AC4}"/>
              </a:ext>
            </a:extLst>
          </p:cNvPr>
          <p:cNvSpPr/>
          <p:nvPr/>
        </p:nvSpPr>
        <p:spPr>
          <a:xfrm>
            <a:off x="0" y="0"/>
            <a:ext cx="9906000" cy="46469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ゴシック" panose="020B0400000000000000" pitchFamily="49" charset="-128"/>
                <a:ea typeface="BIZ UDゴシック" panose="020B0400000000000000" pitchFamily="49" charset="-128"/>
              </a:rPr>
              <a:t> 　２　</a:t>
            </a:r>
            <a:r>
              <a:rPr kumimoji="1" lang="ja-JP" altLang="en-US" b="1" dirty="0">
                <a:latin typeface="BIZ UDゴシック" panose="020B0400000000000000" pitchFamily="49" charset="-128"/>
                <a:ea typeface="BIZ UDゴシック" panose="020B0400000000000000" pitchFamily="49" charset="-128"/>
              </a:rPr>
              <a:t>アクションプランの計画期間の考え方（素案）</a:t>
            </a:r>
          </a:p>
        </p:txBody>
      </p:sp>
      <p:pic>
        <p:nvPicPr>
          <p:cNvPr id="19" name="図 18">
            <a:extLst>
              <a:ext uri="{FF2B5EF4-FFF2-40B4-BE49-F238E27FC236}">
                <a16:creationId xmlns:a16="http://schemas.microsoft.com/office/drawing/2014/main" id="{1DEEEF33-D22E-4080-9442-ED90925DC60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54213" y="1210280"/>
            <a:ext cx="286022" cy="286022"/>
          </a:xfrm>
          <a:prstGeom prst="rect">
            <a:avLst/>
          </a:prstGeom>
        </p:spPr>
      </p:pic>
      <p:pic>
        <p:nvPicPr>
          <p:cNvPr id="20" name="図 19">
            <a:extLst>
              <a:ext uri="{FF2B5EF4-FFF2-40B4-BE49-F238E27FC236}">
                <a16:creationId xmlns:a16="http://schemas.microsoft.com/office/drawing/2014/main" id="{72D07647-89A5-47A7-A8B7-8A3E654E3F4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62373" y="1210280"/>
            <a:ext cx="286022" cy="286022"/>
          </a:xfrm>
          <a:prstGeom prst="rect">
            <a:avLst/>
          </a:prstGeom>
        </p:spPr>
      </p:pic>
      <p:pic>
        <p:nvPicPr>
          <p:cNvPr id="21" name="図 20">
            <a:extLst>
              <a:ext uri="{FF2B5EF4-FFF2-40B4-BE49-F238E27FC236}">
                <a16:creationId xmlns:a16="http://schemas.microsoft.com/office/drawing/2014/main" id="{D82A9551-8E30-438F-ACDF-50347F1A2B0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473283" y="1210280"/>
            <a:ext cx="286022" cy="286022"/>
          </a:xfrm>
          <a:prstGeom prst="rect">
            <a:avLst/>
          </a:prstGeom>
        </p:spPr>
      </p:pic>
      <p:pic>
        <p:nvPicPr>
          <p:cNvPr id="24" name="図 23">
            <a:extLst>
              <a:ext uri="{FF2B5EF4-FFF2-40B4-BE49-F238E27FC236}">
                <a16:creationId xmlns:a16="http://schemas.microsoft.com/office/drawing/2014/main" id="{D0DD00AC-E6CA-4FA1-90FB-5969E1A12AC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781443" y="1210280"/>
            <a:ext cx="286022" cy="286022"/>
          </a:xfrm>
          <a:prstGeom prst="rect">
            <a:avLst/>
          </a:prstGeom>
        </p:spPr>
      </p:pic>
      <p:pic>
        <p:nvPicPr>
          <p:cNvPr id="26" name="図 25">
            <a:extLst>
              <a:ext uri="{FF2B5EF4-FFF2-40B4-BE49-F238E27FC236}">
                <a16:creationId xmlns:a16="http://schemas.microsoft.com/office/drawing/2014/main" id="{E655E3D6-979F-4D3E-9933-B7AE10A0C4A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094060" y="1210280"/>
            <a:ext cx="286022" cy="286022"/>
          </a:xfrm>
          <a:prstGeom prst="rect">
            <a:avLst/>
          </a:prstGeom>
        </p:spPr>
      </p:pic>
      <p:pic>
        <p:nvPicPr>
          <p:cNvPr id="30" name="図 29">
            <a:extLst>
              <a:ext uri="{FF2B5EF4-FFF2-40B4-BE49-F238E27FC236}">
                <a16:creationId xmlns:a16="http://schemas.microsoft.com/office/drawing/2014/main" id="{45714B45-DB03-4C64-A9CB-E2B61CC521F1}"/>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9402220" y="1210280"/>
            <a:ext cx="286022" cy="286022"/>
          </a:xfrm>
          <a:prstGeom prst="rect">
            <a:avLst/>
          </a:prstGeom>
        </p:spPr>
      </p:pic>
      <p:sp>
        <p:nvSpPr>
          <p:cNvPr id="197" name="正方形/長方形 196">
            <a:extLst>
              <a:ext uri="{FF2B5EF4-FFF2-40B4-BE49-F238E27FC236}">
                <a16:creationId xmlns:a16="http://schemas.microsoft.com/office/drawing/2014/main" id="{25AC6CAD-7A26-4F89-82A6-DDEC556E44EC}"/>
              </a:ext>
            </a:extLst>
          </p:cNvPr>
          <p:cNvSpPr/>
          <p:nvPr/>
        </p:nvSpPr>
        <p:spPr>
          <a:xfrm>
            <a:off x="8836352" y="44970"/>
            <a:ext cx="944732" cy="374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en-US" altLang="ja-JP" sz="1100" dirty="0">
                <a:solidFill>
                  <a:schemeClr val="tx1"/>
                </a:solidFill>
                <a:latin typeface="BIZ UDゴシック" panose="020B0400000000000000" pitchFamily="49" charset="-128"/>
                <a:ea typeface="BIZ UDゴシック" panose="020B0400000000000000" pitchFamily="49" charset="-128"/>
              </a:rPr>
              <a:t>R7.9.26</a:t>
            </a:r>
          </a:p>
          <a:p>
            <a:pPr algn="ctr"/>
            <a:r>
              <a:rPr kumimoji="1" lang="ja-JP" altLang="en-US" sz="1100" dirty="0">
                <a:solidFill>
                  <a:schemeClr val="tx1"/>
                </a:solidFill>
                <a:latin typeface="BIZ UDゴシック" panose="020B0400000000000000" pitchFamily="49" charset="-128"/>
                <a:ea typeface="BIZ UDゴシック" panose="020B0400000000000000" pitchFamily="49" charset="-128"/>
              </a:rPr>
              <a:t>みどり推進室</a:t>
            </a:r>
          </a:p>
        </p:txBody>
      </p:sp>
      <p:sp>
        <p:nvSpPr>
          <p:cNvPr id="85" name="正方形/長方形 84">
            <a:extLst>
              <a:ext uri="{FF2B5EF4-FFF2-40B4-BE49-F238E27FC236}">
                <a16:creationId xmlns:a16="http://schemas.microsoft.com/office/drawing/2014/main" id="{FE17BAC9-484D-499B-AA6E-1A7E195EC38E}"/>
              </a:ext>
            </a:extLst>
          </p:cNvPr>
          <p:cNvSpPr/>
          <p:nvPr/>
        </p:nvSpPr>
        <p:spPr>
          <a:xfrm>
            <a:off x="237329" y="1742112"/>
            <a:ext cx="1242550" cy="783897"/>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600" b="1" dirty="0">
                <a:solidFill>
                  <a:schemeClr val="tx1"/>
                </a:solidFill>
                <a:latin typeface="BIZ UDゴシック" panose="020B0400000000000000" pitchFamily="49" charset="-128"/>
                <a:ea typeface="BIZ UDゴシック" panose="020B0400000000000000" pitchFamily="49" charset="-128"/>
              </a:rPr>
              <a:t>計画期間</a:t>
            </a:r>
            <a:endParaRPr kumimoji="1" lang="en-US" altLang="ja-JP" sz="1600" b="1"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600" b="1" dirty="0">
                <a:solidFill>
                  <a:schemeClr val="tx1"/>
                </a:solidFill>
                <a:latin typeface="BIZ UDゴシック" panose="020B0400000000000000" pitchFamily="49" charset="-128"/>
                <a:ea typeface="BIZ UDゴシック" panose="020B0400000000000000" pitchFamily="49" charset="-128"/>
              </a:rPr>
              <a:t>Ｒ</a:t>
            </a:r>
            <a:r>
              <a:rPr kumimoji="1" lang="en-US" altLang="ja-JP" sz="1600" b="1" dirty="0">
                <a:solidFill>
                  <a:schemeClr val="tx1"/>
                </a:solidFill>
                <a:latin typeface="BIZ UDゴシック" panose="020B0400000000000000" pitchFamily="49" charset="-128"/>
                <a:ea typeface="BIZ UDゴシック" panose="020B0400000000000000" pitchFamily="49" charset="-128"/>
              </a:rPr>
              <a:t>8</a:t>
            </a:r>
            <a:r>
              <a:rPr kumimoji="1" lang="ja-JP" altLang="en-US" sz="1600" b="1" dirty="0">
                <a:solidFill>
                  <a:schemeClr val="tx1"/>
                </a:solidFill>
                <a:latin typeface="BIZ UDゴシック" panose="020B0400000000000000" pitchFamily="49" charset="-128"/>
                <a:ea typeface="BIZ UDゴシック" panose="020B0400000000000000" pitchFamily="49" charset="-128"/>
              </a:rPr>
              <a:t>～</a:t>
            </a:r>
            <a:r>
              <a:rPr kumimoji="1" lang="en-US" altLang="ja-JP" sz="1600" b="1" dirty="0">
                <a:solidFill>
                  <a:schemeClr val="tx1"/>
                </a:solidFill>
                <a:latin typeface="BIZ UDゴシック" panose="020B0400000000000000" pitchFamily="49" charset="-128"/>
                <a:ea typeface="BIZ UDゴシック" panose="020B0400000000000000" pitchFamily="49" charset="-128"/>
              </a:rPr>
              <a:t>27</a:t>
            </a:r>
            <a:r>
              <a:rPr kumimoji="1" lang="ja-JP" altLang="en-US" sz="1600" b="1" dirty="0">
                <a:solidFill>
                  <a:schemeClr val="tx1"/>
                </a:solidFill>
                <a:latin typeface="BIZ UDゴシック" panose="020B0400000000000000" pitchFamily="49" charset="-128"/>
                <a:ea typeface="BIZ UDゴシック" panose="020B0400000000000000" pitchFamily="49" charset="-128"/>
              </a:rPr>
              <a:t>年度</a:t>
            </a:r>
          </a:p>
        </p:txBody>
      </p:sp>
      <p:sp>
        <p:nvSpPr>
          <p:cNvPr id="86" name="正方形/長方形 85">
            <a:extLst>
              <a:ext uri="{FF2B5EF4-FFF2-40B4-BE49-F238E27FC236}">
                <a16:creationId xmlns:a16="http://schemas.microsoft.com/office/drawing/2014/main" id="{5DB5E848-D41B-4DEE-8C46-97EF01B259C2}"/>
              </a:ext>
            </a:extLst>
          </p:cNvPr>
          <p:cNvSpPr/>
          <p:nvPr/>
        </p:nvSpPr>
        <p:spPr>
          <a:xfrm>
            <a:off x="1598377" y="1742112"/>
            <a:ext cx="1242550" cy="783897"/>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600" b="1" dirty="0">
                <a:solidFill>
                  <a:schemeClr val="tx1"/>
                </a:solidFill>
                <a:latin typeface="BIZ UDゴシック" panose="020B0400000000000000" pitchFamily="49" charset="-128"/>
                <a:ea typeface="BIZ UDゴシック" panose="020B0400000000000000" pitchFamily="49" charset="-128"/>
              </a:rPr>
              <a:t>指標設定</a:t>
            </a:r>
            <a:endParaRPr kumimoji="1" lang="en-US" altLang="ja-JP" sz="1600" b="1"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600" b="1" dirty="0">
                <a:solidFill>
                  <a:schemeClr val="tx1"/>
                </a:solidFill>
                <a:latin typeface="BIZ UDゴシック" panose="020B0400000000000000" pitchFamily="49" charset="-128"/>
                <a:ea typeface="BIZ UDゴシック" panose="020B0400000000000000" pitchFamily="49" charset="-128"/>
              </a:rPr>
              <a:t>中期：</a:t>
            </a:r>
            <a:r>
              <a:rPr kumimoji="1" lang="en-US" altLang="ja-JP" sz="1600" b="1" dirty="0">
                <a:solidFill>
                  <a:schemeClr val="tx1"/>
                </a:solidFill>
                <a:latin typeface="BIZ UDゴシック" panose="020B0400000000000000" pitchFamily="49" charset="-128"/>
                <a:ea typeface="BIZ UDゴシック" panose="020B0400000000000000" pitchFamily="49" charset="-128"/>
              </a:rPr>
              <a:t>10</a:t>
            </a:r>
            <a:r>
              <a:rPr kumimoji="1" lang="ja-JP" altLang="en-US" sz="1600" b="1" dirty="0">
                <a:solidFill>
                  <a:schemeClr val="tx1"/>
                </a:solidFill>
                <a:latin typeface="BIZ UDゴシック" panose="020B0400000000000000" pitchFamily="49" charset="-128"/>
                <a:ea typeface="BIZ UDゴシック" panose="020B0400000000000000" pitchFamily="49" charset="-128"/>
              </a:rPr>
              <a:t>年</a:t>
            </a:r>
            <a:endParaRPr kumimoji="1" lang="en-US" altLang="ja-JP" sz="1600" b="1" dirty="0">
              <a:solidFill>
                <a:schemeClr val="tx1"/>
              </a:solidFill>
              <a:latin typeface="BIZ UDゴシック" panose="020B0400000000000000" pitchFamily="49" charset="-128"/>
              <a:ea typeface="BIZ UDゴシック" panose="020B0400000000000000" pitchFamily="49" charset="-128"/>
            </a:endParaRPr>
          </a:p>
          <a:p>
            <a:pPr algn="ctr"/>
            <a:r>
              <a:rPr kumimoji="1" lang="ja-JP" altLang="en-US" sz="1600" b="1" dirty="0">
                <a:solidFill>
                  <a:schemeClr val="tx1"/>
                </a:solidFill>
                <a:latin typeface="BIZ UDゴシック" panose="020B0400000000000000" pitchFamily="49" charset="-128"/>
                <a:ea typeface="BIZ UDゴシック" panose="020B0400000000000000" pitchFamily="49" charset="-128"/>
              </a:rPr>
              <a:t>長期：</a:t>
            </a:r>
            <a:r>
              <a:rPr kumimoji="1" lang="en-US" altLang="ja-JP" sz="1600" b="1" dirty="0">
                <a:solidFill>
                  <a:schemeClr val="tx1"/>
                </a:solidFill>
                <a:latin typeface="BIZ UDゴシック" panose="020B0400000000000000" pitchFamily="49" charset="-128"/>
                <a:ea typeface="BIZ UDゴシック" panose="020B0400000000000000" pitchFamily="49" charset="-128"/>
              </a:rPr>
              <a:t>20</a:t>
            </a:r>
            <a:r>
              <a:rPr kumimoji="1" lang="ja-JP" altLang="en-US" sz="1600" b="1" dirty="0">
                <a:solidFill>
                  <a:schemeClr val="tx1"/>
                </a:solidFill>
                <a:latin typeface="BIZ UDゴシック" panose="020B0400000000000000" pitchFamily="49" charset="-128"/>
                <a:ea typeface="BIZ UDゴシック" panose="020B0400000000000000" pitchFamily="49" charset="-128"/>
              </a:rPr>
              <a:t>年</a:t>
            </a:r>
          </a:p>
        </p:txBody>
      </p:sp>
      <p:sp>
        <p:nvSpPr>
          <p:cNvPr id="87" name="正方形/長方形 86">
            <a:extLst>
              <a:ext uri="{FF2B5EF4-FFF2-40B4-BE49-F238E27FC236}">
                <a16:creationId xmlns:a16="http://schemas.microsoft.com/office/drawing/2014/main" id="{FBBF5461-21B2-4F31-92AF-92D0A11F6C3D}"/>
              </a:ext>
            </a:extLst>
          </p:cNvPr>
          <p:cNvSpPr/>
          <p:nvPr/>
        </p:nvSpPr>
        <p:spPr>
          <a:xfrm>
            <a:off x="2959425" y="1742112"/>
            <a:ext cx="1246116" cy="783897"/>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600" b="1" dirty="0">
                <a:solidFill>
                  <a:schemeClr val="tx1"/>
                </a:solidFill>
                <a:latin typeface="BIZ UDゴシック" panose="020B0400000000000000" pitchFamily="49" charset="-128"/>
                <a:ea typeface="BIZ UDゴシック" panose="020B0400000000000000" pitchFamily="49" charset="-128"/>
              </a:rPr>
              <a:t>見直し間隔</a:t>
            </a:r>
            <a:endParaRPr kumimoji="1" lang="en-US" altLang="ja-JP" sz="1600" b="1" dirty="0">
              <a:solidFill>
                <a:schemeClr val="tx1"/>
              </a:solidFill>
              <a:latin typeface="BIZ UDゴシック" panose="020B0400000000000000" pitchFamily="49" charset="-128"/>
              <a:ea typeface="BIZ UDゴシック" panose="020B0400000000000000" pitchFamily="49" charset="-128"/>
            </a:endParaRPr>
          </a:p>
          <a:p>
            <a:pPr algn="ctr"/>
            <a:r>
              <a:rPr kumimoji="1" lang="en-US" altLang="ja-JP" sz="1600" b="1" dirty="0">
                <a:solidFill>
                  <a:schemeClr val="tx1"/>
                </a:solidFill>
                <a:latin typeface="BIZ UDゴシック" panose="020B0400000000000000" pitchFamily="49" charset="-128"/>
                <a:ea typeface="BIZ UDゴシック" panose="020B0400000000000000" pitchFamily="49" charset="-128"/>
              </a:rPr>
              <a:t>5</a:t>
            </a:r>
            <a:r>
              <a:rPr kumimoji="1" lang="ja-JP" altLang="en-US" sz="1600" b="1" dirty="0">
                <a:solidFill>
                  <a:schemeClr val="tx1"/>
                </a:solidFill>
                <a:latin typeface="BIZ UDゴシック" panose="020B0400000000000000" pitchFamily="49" charset="-128"/>
                <a:ea typeface="BIZ UDゴシック" panose="020B0400000000000000" pitchFamily="49" charset="-128"/>
              </a:rPr>
              <a:t>年ごと</a:t>
            </a:r>
          </a:p>
        </p:txBody>
      </p:sp>
      <p:sp>
        <p:nvSpPr>
          <p:cNvPr id="88" name="正方形/長方形 87">
            <a:extLst>
              <a:ext uri="{FF2B5EF4-FFF2-40B4-BE49-F238E27FC236}">
                <a16:creationId xmlns:a16="http://schemas.microsoft.com/office/drawing/2014/main" id="{43A315FC-0572-46B2-B475-9316FF6AC687}"/>
              </a:ext>
            </a:extLst>
          </p:cNvPr>
          <p:cNvSpPr/>
          <p:nvPr/>
        </p:nvSpPr>
        <p:spPr>
          <a:xfrm>
            <a:off x="4387830" y="1828072"/>
            <a:ext cx="5336400" cy="72602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500" dirty="0">
                <a:solidFill>
                  <a:schemeClr val="tx1"/>
                </a:solidFill>
                <a:latin typeface="BIZ UDゴシック" panose="020B0400000000000000" pitchFamily="49" charset="-128"/>
                <a:ea typeface="BIZ UDゴシック" panose="020B0400000000000000" pitchFamily="49" charset="-128"/>
              </a:rPr>
              <a:t>長期（</a:t>
            </a:r>
            <a:r>
              <a:rPr kumimoji="1" lang="en-US" altLang="ja-JP" sz="1500" dirty="0">
                <a:solidFill>
                  <a:schemeClr val="tx1"/>
                </a:solidFill>
                <a:latin typeface="BIZ UDゴシック" panose="020B0400000000000000" pitchFamily="49" charset="-128"/>
                <a:ea typeface="BIZ UDゴシック" panose="020B0400000000000000" pitchFamily="49" charset="-128"/>
              </a:rPr>
              <a:t>R27</a:t>
            </a:r>
            <a:r>
              <a:rPr kumimoji="1" lang="ja-JP" altLang="en-US" sz="1500" dirty="0">
                <a:solidFill>
                  <a:schemeClr val="tx1"/>
                </a:solidFill>
                <a:latin typeface="BIZ UDゴシック" panose="020B0400000000000000" pitchFamily="49" charset="-128"/>
                <a:ea typeface="BIZ UDゴシック" panose="020B0400000000000000" pitchFamily="49" charset="-128"/>
              </a:rPr>
              <a:t>年度末）、中期（</a:t>
            </a:r>
            <a:r>
              <a:rPr kumimoji="1" lang="en-US" altLang="ja-JP" sz="1500" dirty="0">
                <a:solidFill>
                  <a:schemeClr val="tx1"/>
                </a:solidFill>
                <a:latin typeface="BIZ UDゴシック" panose="020B0400000000000000" pitchFamily="49" charset="-128"/>
                <a:ea typeface="BIZ UDゴシック" panose="020B0400000000000000" pitchFamily="49" charset="-128"/>
              </a:rPr>
              <a:t>R17</a:t>
            </a:r>
            <a:r>
              <a:rPr kumimoji="1" lang="ja-JP" altLang="en-US" sz="1500" dirty="0">
                <a:solidFill>
                  <a:schemeClr val="tx1"/>
                </a:solidFill>
                <a:latin typeface="BIZ UDゴシック" panose="020B0400000000000000" pitchFamily="49" charset="-128"/>
                <a:ea typeface="BIZ UDゴシック" panose="020B0400000000000000" pitchFamily="49" charset="-128"/>
              </a:rPr>
              <a:t>年度末）の目標・指標を設定</a:t>
            </a:r>
            <a:endParaRPr kumimoji="1" lang="en-US" altLang="ja-JP" sz="1500" dirty="0">
              <a:solidFill>
                <a:schemeClr val="tx1"/>
              </a:solidFill>
              <a:latin typeface="BIZ UDゴシック" panose="020B0400000000000000" pitchFamily="49" charset="-128"/>
              <a:ea typeface="BIZ UDゴシック" panose="020B0400000000000000" pitchFamily="49" charset="-128"/>
            </a:endParaRPr>
          </a:p>
          <a:p>
            <a:r>
              <a:rPr kumimoji="1" lang="ja-JP" altLang="en-US" sz="1500" dirty="0">
                <a:solidFill>
                  <a:schemeClr val="tx1"/>
                </a:solidFill>
                <a:latin typeface="BIZ UDゴシック" panose="020B0400000000000000" pitchFamily="49" charset="-128"/>
                <a:ea typeface="BIZ UDゴシック" panose="020B0400000000000000" pitchFamily="49" charset="-128"/>
              </a:rPr>
              <a:t>長期指標期間については、国土強靭化実施中期計画における</a:t>
            </a:r>
            <a:endParaRPr kumimoji="1" lang="en-US" altLang="ja-JP" sz="1500" dirty="0">
              <a:solidFill>
                <a:schemeClr val="tx1"/>
              </a:solidFill>
              <a:latin typeface="BIZ UDゴシック" panose="020B0400000000000000" pitchFamily="49" charset="-128"/>
              <a:ea typeface="BIZ UDゴシック" panose="020B0400000000000000" pitchFamily="49" charset="-128"/>
            </a:endParaRPr>
          </a:p>
          <a:p>
            <a:r>
              <a:rPr kumimoji="1" lang="ja-JP" altLang="en-US" sz="1500" dirty="0">
                <a:solidFill>
                  <a:schemeClr val="tx1"/>
                </a:solidFill>
                <a:latin typeface="BIZ UDゴシック" panose="020B0400000000000000" pitchFamily="49" charset="-128"/>
                <a:ea typeface="BIZ UDゴシック" panose="020B0400000000000000" pitchFamily="49" charset="-128"/>
              </a:rPr>
              <a:t>森林防災減災の将来目標（</a:t>
            </a:r>
            <a:r>
              <a:rPr kumimoji="1" lang="en-US" altLang="ja-JP" sz="1500" dirty="0">
                <a:solidFill>
                  <a:schemeClr val="tx1"/>
                </a:solidFill>
                <a:latin typeface="BIZ UDゴシック" panose="020B0400000000000000" pitchFamily="49" charset="-128"/>
                <a:ea typeface="BIZ UDゴシック" panose="020B0400000000000000" pitchFamily="49" charset="-128"/>
              </a:rPr>
              <a:t>R27</a:t>
            </a:r>
            <a:r>
              <a:rPr kumimoji="1" lang="ja-JP" altLang="en-US" sz="1500" dirty="0">
                <a:solidFill>
                  <a:schemeClr val="tx1"/>
                </a:solidFill>
                <a:latin typeface="BIZ UDゴシック" panose="020B0400000000000000" pitchFamily="49" charset="-128"/>
                <a:ea typeface="BIZ UDゴシック" panose="020B0400000000000000" pitchFamily="49" charset="-128"/>
              </a:rPr>
              <a:t>）と整合することになる。</a:t>
            </a:r>
          </a:p>
        </p:txBody>
      </p:sp>
      <p:sp>
        <p:nvSpPr>
          <p:cNvPr id="106" name="正方形/長方形 105">
            <a:extLst>
              <a:ext uri="{FF2B5EF4-FFF2-40B4-BE49-F238E27FC236}">
                <a16:creationId xmlns:a16="http://schemas.microsoft.com/office/drawing/2014/main" id="{2917B447-6412-4A27-84FE-776E9A36AD1D}"/>
              </a:ext>
            </a:extLst>
          </p:cNvPr>
          <p:cNvSpPr/>
          <p:nvPr/>
        </p:nvSpPr>
        <p:spPr>
          <a:xfrm>
            <a:off x="129010" y="5450611"/>
            <a:ext cx="1754610" cy="270929"/>
          </a:xfrm>
          <a:prstGeom prst="rect">
            <a:avLst/>
          </a:prstGeom>
          <a:solidFill>
            <a:srgbClr val="FFFF00"/>
          </a:solidFill>
          <a:ln w="12700"/>
        </p:spPr>
        <p:style>
          <a:lnRef idx="2">
            <a:schemeClr val="accent1">
              <a:shade val="50000"/>
            </a:schemeClr>
          </a:lnRef>
          <a:fillRef idx="1">
            <a:schemeClr val="accent1"/>
          </a:fillRef>
          <a:effectRef idx="0">
            <a:schemeClr val="accent1"/>
          </a:effectRef>
          <a:fontRef idx="minor">
            <a:schemeClr val="lt1"/>
          </a:fontRef>
        </p:style>
        <p:txBody>
          <a:bodyPr wrap="square" lIns="0" tIns="36000" rIns="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400" b="1" dirty="0">
                <a:solidFill>
                  <a:schemeClr val="tx1"/>
                </a:solidFill>
              </a:rPr>
              <a:t>アクションプラン</a:t>
            </a:r>
            <a:endParaRPr kumimoji="1" lang="en-US" altLang="ja-JP" sz="1400" b="1" dirty="0">
              <a:solidFill>
                <a:schemeClr val="tx1"/>
              </a:solidFill>
            </a:endParaRPr>
          </a:p>
        </p:txBody>
      </p:sp>
      <p:sp>
        <p:nvSpPr>
          <p:cNvPr id="107" name="正方形/長方形 106">
            <a:extLst>
              <a:ext uri="{FF2B5EF4-FFF2-40B4-BE49-F238E27FC236}">
                <a16:creationId xmlns:a16="http://schemas.microsoft.com/office/drawing/2014/main" id="{F3A7F7EF-F889-4E82-AEB9-F5177952532D}"/>
              </a:ext>
            </a:extLst>
          </p:cNvPr>
          <p:cNvSpPr/>
          <p:nvPr/>
        </p:nvSpPr>
        <p:spPr>
          <a:xfrm>
            <a:off x="111653" y="5895122"/>
            <a:ext cx="1754610" cy="270928"/>
          </a:xfrm>
          <a:prstGeom prst="rect">
            <a:avLst/>
          </a:prstGeom>
          <a:ln w="12700"/>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200" b="1" dirty="0"/>
              <a:t>大阪地域森林計画</a:t>
            </a:r>
          </a:p>
        </p:txBody>
      </p:sp>
      <p:sp>
        <p:nvSpPr>
          <p:cNvPr id="108" name="正方形/長方形 107">
            <a:extLst>
              <a:ext uri="{FF2B5EF4-FFF2-40B4-BE49-F238E27FC236}">
                <a16:creationId xmlns:a16="http://schemas.microsoft.com/office/drawing/2014/main" id="{5AEE7D9A-CDA1-4504-85B8-A749B07C443B}"/>
              </a:ext>
            </a:extLst>
          </p:cNvPr>
          <p:cNvSpPr/>
          <p:nvPr/>
        </p:nvSpPr>
        <p:spPr>
          <a:xfrm>
            <a:off x="113072" y="6360634"/>
            <a:ext cx="1754610" cy="270927"/>
          </a:xfrm>
          <a:prstGeom prst="rect">
            <a:avLst/>
          </a:prstGeom>
          <a:ln w="12700"/>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200" b="1" dirty="0"/>
              <a:t>国土強靭化実施中期計画</a:t>
            </a:r>
          </a:p>
        </p:txBody>
      </p:sp>
      <p:sp>
        <p:nvSpPr>
          <p:cNvPr id="110" name="楕円 109">
            <a:extLst>
              <a:ext uri="{FF2B5EF4-FFF2-40B4-BE49-F238E27FC236}">
                <a16:creationId xmlns:a16="http://schemas.microsoft.com/office/drawing/2014/main" id="{46C1ECBB-4A71-43D8-9A98-1F639F7E877B}"/>
              </a:ext>
            </a:extLst>
          </p:cNvPr>
          <p:cNvSpPr/>
          <p:nvPr/>
        </p:nvSpPr>
        <p:spPr>
          <a:xfrm>
            <a:off x="2011003" y="6047211"/>
            <a:ext cx="81642" cy="8581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4" name="直線コネクタ 113">
            <a:extLst>
              <a:ext uri="{FF2B5EF4-FFF2-40B4-BE49-F238E27FC236}">
                <a16:creationId xmlns:a16="http://schemas.microsoft.com/office/drawing/2014/main" id="{D70C204B-B8DC-4682-A0E0-8FED7CDFD670}"/>
              </a:ext>
            </a:extLst>
          </p:cNvPr>
          <p:cNvCxnSpPr>
            <a:cxnSpLocks/>
          </p:cNvCxnSpPr>
          <p:nvPr/>
        </p:nvCxnSpPr>
        <p:spPr>
          <a:xfrm>
            <a:off x="2048692" y="6085311"/>
            <a:ext cx="180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7340EB47-5044-41FF-84D9-7C044309120A}"/>
              </a:ext>
            </a:extLst>
          </p:cNvPr>
          <p:cNvCxnSpPr>
            <a:cxnSpLocks/>
          </p:cNvCxnSpPr>
          <p:nvPr/>
        </p:nvCxnSpPr>
        <p:spPr>
          <a:xfrm>
            <a:off x="2403969" y="6537175"/>
            <a:ext cx="180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楕円 118">
            <a:extLst>
              <a:ext uri="{FF2B5EF4-FFF2-40B4-BE49-F238E27FC236}">
                <a16:creationId xmlns:a16="http://schemas.microsoft.com/office/drawing/2014/main" id="{75C88D37-00D4-4D05-A757-FD54289740CA}"/>
              </a:ext>
            </a:extLst>
          </p:cNvPr>
          <p:cNvSpPr/>
          <p:nvPr/>
        </p:nvSpPr>
        <p:spPr>
          <a:xfrm>
            <a:off x="2369498" y="6495976"/>
            <a:ext cx="81642" cy="8581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正方形/長方形 120">
            <a:extLst>
              <a:ext uri="{FF2B5EF4-FFF2-40B4-BE49-F238E27FC236}">
                <a16:creationId xmlns:a16="http://schemas.microsoft.com/office/drawing/2014/main" id="{30F86B94-EEAE-4A4E-BCE1-5DAE9C1B7F7F}"/>
              </a:ext>
            </a:extLst>
          </p:cNvPr>
          <p:cNvSpPr/>
          <p:nvPr/>
        </p:nvSpPr>
        <p:spPr>
          <a:xfrm>
            <a:off x="2251744" y="5012960"/>
            <a:ext cx="317150"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en-US" altLang="ja-JP" sz="1200" dirty="0">
                <a:solidFill>
                  <a:schemeClr val="tx1"/>
                </a:solidFill>
                <a:latin typeface="BIZ UDゴシック" panose="020B0400000000000000" pitchFamily="49" charset="-128"/>
                <a:ea typeface="BIZ UDゴシック" panose="020B0400000000000000" pitchFamily="49" charset="-128"/>
              </a:rPr>
              <a:t>R8</a:t>
            </a:r>
            <a:endParaRPr kumimoji="1" lang="ja-JP" altLang="en-US" sz="1200" dirty="0">
              <a:solidFill>
                <a:schemeClr val="tx1"/>
              </a:solidFill>
              <a:latin typeface="BIZ UDゴシック" panose="020B0400000000000000" pitchFamily="49" charset="-128"/>
              <a:ea typeface="BIZ UDゴシック" panose="020B0400000000000000" pitchFamily="49" charset="-128"/>
            </a:endParaRPr>
          </a:p>
        </p:txBody>
      </p:sp>
      <p:sp>
        <p:nvSpPr>
          <p:cNvPr id="122" name="正方形/長方形 121">
            <a:extLst>
              <a:ext uri="{FF2B5EF4-FFF2-40B4-BE49-F238E27FC236}">
                <a16:creationId xmlns:a16="http://schemas.microsoft.com/office/drawing/2014/main" id="{039A93B4-11C1-416B-883C-DC1F825C6E7D}"/>
              </a:ext>
            </a:extLst>
          </p:cNvPr>
          <p:cNvSpPr/>
          <p:nvPr/>
        </p:nvSpPr>
        <p:spPr>
          <a:xfrm>
            <a:off x="1883767" y="5012960"/>
            <a:ext cx="317150"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en-US" altLang="ja-JP" sz="1200" dirty="0">
                <a:solidFill>
                  <a:schemeClr val="tx1"/>
                </a:solidFill>
                <a:latin typeface="BIZ UDゴシック" panose="020B0400000000000000" pitchFamily="49" charset="-128"/>
                <a:ea typeface="BIZ UDゴシック" panose="020B0400000000000000" pitchFamily="49" charset="-128"/>
              </a:rPr>
              <a:t>R7</a:t>
            </a:r>
            <a:endParaRPr kumimoji="1" lang="ja-JP" altLang="en-US" sz="1200" dirty="0">
              <a:solidFill>
                <a:schemeClr val="tx1"/>
              </a:solidFill>
              <a:latin typeface="BIZ UDゴシック" panose="020B0400000000000000" pitchFamily="49" charset="-128"/>
              <a:ea typeface="BIZ UDゴシック" panose="020B0400000000000000" pitchFamily="49" charset="-128"/>
            </a:endParaRPr>
          </a:p>
        </p:txBody>
      </p:sp>
      <p:cxnSp>
        <p:nvCxnSpPr>
          <p:cNvPr id="124" name="直線コネクタ 123">
            <a:extLst>
              <a:ext uri="{FF2B5EF4-FFF2-40B4-BE49-F238E27FC236}">
                <a16:creationId xmlns:a16="http://schemas.microsoft.com/office/drawing/2014/main" id="{9FEF92E1-AF75-4411-A727-8E6ABC468F4C}"/>
              </a:ext>
            </a:extLst>
          </p:cNvPr>
          <p:cNvCxnSpPr>
            <a:cxnSpLocks/>
          </p:cNvCxnSpPr>
          <p:nvPr/>
        </p:nvCxnSpPr>
        <p:spPr>
          <a:xfrm>
            <a:off x="4191911" y="6537175"/>
            <a:ext cx="1800000" cy="0"/>
          </a:xfrm>
          <a:prstGeom prst="line">
            <a:avLst/>
          </a:prstGeom>
          <a:ln w="127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28" name="直線コネクタ 127">
            <a:extLst>
              <a:ext uri="{FF2B5EF4-FFF2-40B4-BE49-F238E27FC236}">
                <a16:creationId xmlns:a16="http://schemas.microsoft.com/office/drawing/2014/main" id="{0122F76F-B762-4CF9-B73E-DD36203B5F50}"/>
              </a:ext>
            </a:extLst>
          </p:cNvPr>
          <p:cNvCxnSpPr>
            <a:cxnSpLocks/>
          </p:cNvCxnSpPr>
          <p:nvPr/>
        </p:nvCxnSpPr>
        <p:spPr>
          <a:xfrm>
            <a:off x="5996220" y="6530919"/>
            <a:ext cx="1800000" cy="0"/>
          </a:xfrm>
          <a:prstGeom prst="line">
            <a:avLst/>
          </a:prstGeom>
          <a:ln w="127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34" name="直線コネクタ 133">
            <a:extLst>
              <a:ext uri="{FF2B5EF4-FFF2-40B4-BE49-F238E27FC236}">
                <a16:creationId xmlns:a16="http://schemas.microsoft.com/office/drawing/2014/main" id="{4D65B4F5-B747-4412-9A18-2BECBA6A8E68}"/>
              </a:ext>
            </a:extLst>
          </p:cNvPr>
          <p:cNvCxnSpPr>
            <a:cxnSpLocks/>
          </p:cNvCxnSpPr>
          <p:nvPr/>
        </p:nvCxnSpPr>
        <p:spPr>
          <a:xfrm>
            <a:off x="3847195" y="6085837"/>
            <a:ext cx="180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36" name="楕円 135">
            <a:extLst>
              <a:ext uri="{FF2B5EF4-FFF2-40B4-BE49-F238E27FC236}">
                <a16:creationId xmlns:a16="http://schemas.microsoft.com/office/drawing/2014/main" id="{8114195C-90AE-4C55-A486-78B847935F2F}"/>
              </a:ext>
            </a:extLst>
          </p:cNvPr>
          <p:cNvSpPr/>
          <p:nvPr/>
        </p:nvSpPr>
        <p:spPr>
          <a:xfrm>
            <a:off x="5600666" y="6044637"/>
            <a:ext cx="81642" cy="8581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楕円 140">
            <a:extLst>
              <a:ext uri="{FF2B5EF4-FFF2-40B4-BE49-F238E27FC236}">
                <a16:creationId xmlns:a16="http://schemas.microsoft.com/office/drawing/2014/main" id="{BBA97DD6-B085-4DDC-B4AC-168278739C07}"/>
              </a:ext>
            </a:extLst>
          </p:cNvPr>
          <p:cNvSpPr/>
          <p:nvPr/>
        </p:nvSpPr>
        <p:spPr>
          <a:xfrm>
            <a:off x="2369498" y="5606334"/>
            <a:ext cx="81642" cy="8581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2" name="直線コネクタ 141">
            <a:extLst>
              <a:ext uri="{FF2B5EF4-FFF2-40B4-BE49-F238E27FC236}">
                <a16:creationId xmlns:a16="http://schemas.microsoft.com/office/drawing/2014/main" id="{F5A7D4D5-E7C6-4840-9E9B-282A0F6313C1}"/>
              </a:ext>
            </a:extLst>
          </p:cNvPr>
          <p:cNvCxnSpPr>
            <a:cxnSpLocks/>
          </p:cNvCxnSpPr>
          <p:nvPr/>
        </p:nvCxnSpPr>
        <p:spPr>
          <a:xfrm>
            <a:off x="2407187" y="5644434"/>
            <a:ext cx="180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a:extLst>
              <a:ext uri="{FF2B5EF4-FFF2-40B4-BE49-F238E27FC236}">
                <a16:creationId xmlns:a16="http://schemas.microsoft.com/office/drawing/2014/main" id="{05469BCF-DA4E-420A-9E2C-1B38BF246FBB}"/>
              </a:ext>
            </a:extLst>
          </p:cNvPr>
          <p:cNvCxnSpPr>
            <a:cxnSpLocks/>
          </p:cNvCxnSpPr>
          <p:nvPr/>
        </p:nvCxnSpPr>
        <p:spPr>
          <a:xfrm>
            <a:off x="4205690" y="5644960"/>
            <a:ext cx="180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楕円 143">
            <a:extLst>
              <a:ext uri="{FF2B5EF4-FFF2-40B4-BE49-F238E27FC236}">
                <a16:creationId xmlns:a16="http://schemas.microsoft.com/office/drawing/2014/main" id="{6B16C93C-ABD4-49D0-B7AF-3402EAB19468}"/>
              </a:ext>
            </a:extLst>
          </p:cNvPr>
          <p:cNvSpPr/>
          <p:nvPr/>
        </p:nvSpPr>
        <p:spPr>
          <a:xfrm>
            <a:off x="5959161" y="5603760"/>
            <a:ext cx="81642" cy="8581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6" name="直線コネクタ 145">
            <a:extLst>
              <a:ext uri="{FF2B5EF4-FFF2-40B4-BE49-F238E27FC236}">
                <a16:creationId xmlns:a16="http://schemas.microsoft.com/office/drawing/2014/main" id="{D2E0F3BE-E649-4AD6-B97F-11889FC4C72F}"/>
              </a:ext>
            </a:extLst>
          </p:cNvPr>
          <p:cNvCxnSpPr>
            <a:cxnSpLocks/>
          </p:cNvCxnSpPr>
          <p:nvPr/>
        </p:nvCxnSpPr>
        <p:spPr>
          <a:xfrm>
            <a:off x="7795353" y="5648036"/>
            <a:ext cx="1800000"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47" name="楕円 146">
            <a:extLst>
              <a:ext uri="{FF2B5EF4-FFF2-40B4-BE49-F238E27FC236}">
                <a16:creationId xmlns:a16="http://schemas.microsoft.com/office/drawing/2014/main" id="{F7A6EE82-E1FB-47B0-81FD-6551DEAF3A23}"/>
              </a:ext>
            </a:extLst>
          </p:cNvPr>
          <p:cNvSpPr/>
          <p:nvPr/>
        </p:nvSpPr>
        <p:spPr>
          <a:xfrm>
            <a:off x="9548824" y="5600486"/>
            <a:ext cx="81642" cy="85817"/>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正方形/長方形 147">
            <a:extLst>
              <a:ext uri="{FF2B5EF4-FFF2-40B4-BE49-F238E27FC236}">
                <a16:creationId xmlns:a16="http://schemas.microsoft.com/office/drawing/2014/main" id="{23C56F9A-DB74-4912-90EB-5B6CF2108F16}"/>
              </a:ext>
            </a:extLst>
          </p:cNvPr>
          <p:cNvSpPr/>
          <p:nvPr/>
        </p:nvSpPr>
        <p:spPr>
          <a:xfrm>
            <a:off x="5824945" y="5012960"/>
            <a:ext cx="317150"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en-US" altLang="ja-JP" sz="1200" dirty="0">
                <a:solidFill>
                  <a:schemeClr val="tx1"/>
                </a:solidFill>
                <a:latin typeface="BIZ UDゴシック" panose="020B0400000000000000" pitchFamily="49" charset="-128"/>
                <a:ea typeface="BIZ UDゴシック" panose="020B0400000000000000" pitchFamily="49" charset="-128"/>
              </a:rPr>
              <a:t>R18</a:t>
            </a:r>
            <a:endParaRPr kumimoji="1" lang="ja-JP" altLang="en-US" sz="1200" dirty="0">
              <a:solidFill>
                <a:schemeClr val="tx1"/>
              </a:solidFill>
              <a:latin typeface="BIZ UDゴシック" panose="020B0400000000000000" pitchFamily="49" charset="-128"/>
              <a:ea typeface="BIZ UDゴシック" panose="020B0400000000000000" pitchFamily="49" charset="-128"/>
            </a:endParaRPr>
          </a:p>
        </p:txBody>
      </p:sp>
      <p:sp>
        <p:nvSpPr>
          <p:cNvPr id="149" name="正方形/長方形 148">
            <a:extLst>
              <a:ext uri="{FF2B5EF4-FFF2-40B4-BE49-F238E27FC236}">
                <a16:creationId xmlns:a16="http://schemas.microsoft.com/office/drawing/2014/main" id="{A5DC75DE-DAEE-406B-9A15-247907EF3DAB}"/>
              </a:ext>
            </a:extLst>
          </p:cNvPr>
          <p:cNvSpPr/>
          <p:nvPr/>
        </p:nvSpPr>
        <p:spPr>
          <a:xfrm>
            <a:off x="4036232" y="5012960"/>
            <a:ext cx="317150"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en-US" altLang="ja-JP" sz="1200" dirty="0">
                <a:solidFill>
                  <a:schemeClr val="tx1"/>
                </a:solidFill>
                <a:latin typeface="BIZ UDゴシック" panose="020B0400000000000000" pitchFamily="49" charset="-128"/>
                <a:ea typeface="BIZ UDゴシック" panose="020B0400000000000000" pitchFamily="49" charset="-128"/>
              </a:rPr>
              <a:t>R13</a:t>
            </a:r>
            <a:endParaRPr kumimoji="1" lang="ja-JP" altLang="en-US" sz="1200" dirty="0">
              <a:solidFill>
                <a:schemeClr val="tx1"/>
              </a:solidFill>
              <a:latin typeface="BIZ UDゴシック" panose="020B0400000000000000" pitchFamily="49" charset="-128"/>
              <a:ea typeface="BIZ UDゴシック" panose="020B0400000000000000" pitchFamily="49" charset="-128"/>
            </a:endParaRPr>
          </a:p>
        </p:txBody>
      </p:sp>
      <p:sp>
        <p:nvSpPr>
          <p:cNvPr id="153" name="正方形/長方形 152">
            <a:extLst>
              <a:ext uri="{FF2B5EF4-FFF2-40B4-BE49-F238E27FC236}">
                <a16:creationId xmlns:a16="http://schemas.microsoft.com/office/drawing/2014/main" id="{6999C362-BAE9-4C11-9EB7-60482A986A7C}"/>
              </a:ext>
            </a:extLst>
          </p:cNvPr>
          <p:cNvSpPr/>
          <p:nvPr/>
        </p:nvSpPr>
        <p:spPr>
          <a:xfrm>
            <a:off x="3682225" y="5012960"/>
            <a:ext cx="317150"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en-US" altLang="ja-JP" sz="1200" dirty="0">
                <a:solidFill>
                  <a:schemeClr val="tx1"/>
                </a:solidFill>
                <a:latin typeface="BIZ UDゴシック" panose="020B0400000000000000" pitchFamily="49" charset="-128"/>
                <a:ea typeface="BIZ UDゴシック" panose="020B0400000000000000" pitchFamily="49" charset="-128"/>
              </a:rPr>
              <a:t>R12</a:t>
            </a:r>
            <a:endParaRPr kumimoji="1" lang="ja-JP" altLang="en-US" sz="1200" dirty="0">
              <a:solidFill>
                <a:schemeClr val="tx1"/>
              </a:solidFill>
              <a:latin typeface="BIZ UDゴシック" panose="020B0400000000000000" pitchFamily="49" charset="-128"/>
              <a:ea typeface="BIZ UDゴシック" panose="020B0400000000000000" pitchFamily="49" charset="-128"/>
            </a:endParaRPr>
          </a:p>
        </p:txBody>
      </p:sp>
      <p:sp>
        <p:nvSpPr>
          <p:cNvPr id="154" name="正方形/長方形 153">
            <a:extLst>
              <a:ext uri="{FF2B5EF4-FFF2-40B4-BE49-F238E27FC236}">
                <a16:creationId xmlns:a16="http://schemas.microsoft.com/office/drawing/2014/main" id="{C9C21BAE-A961-4E54-B8D9-310DFEF6B530}"/>
              </a:ext>
            </a:extLst>
          </p:cNvPr>
          <p:cNvSpPr/>
          <p:nvPr/>
        </p:nvSpPr>
        <p:spPr>
          <a:xfrm>
            <a:off x="9401059" y="5012960"/>
            <a:ext cx="317150"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en-US" altLang="ja-JP" sz="1200" dirty="0">
                <a:solidFill>
                  <a:schemeClr val="tx1"/>
                </a:solidFill>
                <a:latin typeface="BIZ UDゴシック" panose="020B0400000000000000" pitchFamily="49" charset="-128"/>
                <a:ea typeface="BIZ UDゴシック" panose="020B0400000000000000" pitchFamily="49" charset="-128"/>
              </a:rPr>
              <a:t>R28</a:t>
            </a:r>
          </a:p>
        </p:txBody>
      </p:sp>
      <p:cxnSp>
        <p:nvCxnSpPr>
          <p:cNvPr id="16" name="直線コネクタ 15">
            <a:extLst>
              <a:ext uri="{FF2B5EF4-FFF2-40B4-BE49-F238E27FC236}">
                <a16:creationId xmlns:a16="http://schemas.microsoft.com/office/drawing/2014/main" id="{B0C2D685-3A23-45EF-AE16-6FE907C2B144}"/>
              </a:ext>
            </a:extLst>
          </p:cNvPr>
          <p:cNvCxnSpPr/>
          <p:nvPr/>
        </p:nvCxnSpPr>
        <p:spPr>
          <a:xfrm>
            <a:off x="2042342" y="52748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直線コネクタ 154">
            <a:extLst>
              <a:ext uri="{FF2B5EF4-FFF2-40B4-BE49-F238E27FC236}">
                <a16:creationId xmlns:a16="http://schemas.microsoft.com/office/drawing/2014/main" id="{31335462-5764-474F-A28B-0E67CCC2DE24}"/>
              </a:ext>
            </a:extLst>
          </p:cNvPr>
          <p:cNvCxnSpPr/>
          <p:nvPr/>
        </p:nvCxnSpPr>
        <p:spPr>
          <a:xfrm>
            <a:off x="2404292" y="52875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直線コネクタ 155">
            <a:extLst>
              <a:ext uri="{FF2B5EF4-FFF2-40B4-BE49-F238E27FC236}">
                <a16:creationId xmlns:a16="http://schemas.microsoft.com/office/drawing/2014/main" id="{373054AD-83EC-4C52-ABD2-A9B8262F7717}"/>
              </a:ext>
            </a:extLst>
          </p:cNvPr>
          <p:cNvCxnSpPr/>
          <p:nvPr/>
        </p:nvCxnSpPr>
        <p:spPr>
          <a:xfrm>
            <a:off x="3480617" y="52875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直線コネクタ 156">
            <a:extLst>
              <a:ext uri="{FF2B5EF4-FFF2-40B4-BE49-F238E27FC236}">
                <a16:creationId xmlns:a16="http://schemas.microsoft.com/office/drawing/2014/main" id="{1F7CF56C-75B8-49F2-9CDC-684EDE5E3673}"/>
              </a:ext>
            </a:extLst>
          </p:cNvPr>
          <p:cNvCxnSpPr/>
          <p:nvPr/>
        </p:nvCxnSpPr>
        <p:spPr>
          <a:xfrm>
            <a:off x="3839392" y="52875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直線コネクタ 157">
            <a:extLst>
              <a:ext uri="{FF2B5EF4-FFF2-40B4-BE49-F238E27FC236}">
                <a16:creationId xmlns:a16="http://schemas.microsoft.com/office/drawing/2014/main" id="{C77940C5-571B-4AE8-8230-10531852C0E2}"/>
              </a:ext>
            </a:extLst>
          </p:cNvPr>
          <p:cNvCxnSpPr/>
          <p:nvPr/>
        </p:nvCxnSpPr>
        <p:spPr>
          <a:xfrm>
            <a:off x="2763067" y="52875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直線コネクタ 158">
            <a:extLst>
              <a:ext uri="{FF2B5EF4-FFF2-40B4-BE49-F238E27FC236}">
                <a16:creationId xmlns:a16="http://schemas.microsoft.com/office/drawing/2014/main" id="{360E1291-2E46-49EC-AEB2-64DCA1B08517}"/>
              </a:ext>
            </a:extLst>
          </p:cNvPr>
          <p:cNvCxnSpPr/>
          <p:nvPr/>
        </p:nvCxnSpPr>
        <p:spPr>
          <a:xfrm>
            <a:off x="3121842" y="52875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直線コネクタ 159">
            <a:extLst>
              <a:ext uri="{FF2B5EF4-FFF2-40B4-BE49-F238E27FC236}">
                <a16:creationId xmlns:a16="http://schemas.microsoft.com/office/drawing/2014/main" id="{16675BAD-7422-4C51-A54B-52489651C8C8}"/>
              </a:ext>
            </a:extLst>
          </p:cNvPr>
          <p:cNvCxnSpPr/>
          <p:nvPr/>
        </p:nvCxnSpPr>
        <p:spPr>
          <a:xfrm>
            <a:off x="4198167" y="52875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直線コネクタ 160">
            <a:extLst>
              <a:ext uri="{FF2B5EF4-FFF2-40B4-BE49-F238E27FC236}">
                <a16:creationId xmlns:a16="http://schemas.microsoft.com/office/drawing/2014/main" id="{38A2C7BA-19B8-4866-BC04-6ACBFE22DB9F}"/>
              </a:ext>
            </a:extLst>
          </p:cNvPr>
          <p:cNvCxnSpPr/>
          <p:nvPr/>
        </p:nvCxnSpPr>
        <p:spPr>
          <a:xfrm>
            <a:off x="4556942" y="52875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直線コネクタ 161">
            <a:extLst>
              <a:ext uri="{FF2B5EF4-FFF2-40B4-BE49-F238E27FC236}">
                <a16:creationId xmlns:a16="http://schemas.microsoft.com/office/drawing/2014/main" id="{D57D4645-37A2-40A6-8F82-6C00D68D3487}"/>
              </a:ext>
            </a:extLst>
          </p:cNvPr>
          <p:cNvCxnSpPr/>
          <p:nvPr/>
        </p:nvCxnSpPr>
        <p:spPr>
          <a:xfrm>
            <a:off x="4915717" y="52875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直線コネクタ 162">
            <a:extLst>
              <a:ext uri="{FF2B5EF4-FFF2-40B4-BE49-F238E27FC236}">
                <a16:creationId xmlns:a16="http://schemas.microsoft.com/office/drawing/2014/main" id="{B9EFD9B8-2748-4C8F-9C2F-31BB092A63A8}"/>
              </a:ext>
            </a:extLst>
          </p:cNvPr>
          <p:cNvCxnSpPr/>
          <p:nvPr/>
        </p:nvCxnSpPr>
        <p:spPr>
          <a:xfrm>
            <a:off x="5274492" y="52875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直線コネクタ 163">
            <a:extLst>
              <a:ext uri="{FF2B5EF4-FFF2-40B4-BE49-F238E27FC236}">
                <a16:creationId xmlns:a16="http://schemas.microsoft.com/office/drawing/2014/main" id="{B7A69A4D-2F67-4CDF-9227-2EDA3AAF5002}"/>
              </a:ext>
            </a:extLst>
          </p:cNvPr>
          <p:cNvCxnSpPr/>
          <p:nvPr/>
        </p:nvCxnSpPr>
        <p:spPr>
          <a:xfrm>
            <a:off x="5633267" y="52875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直線コネクタ 164">
            <a:extLst>
              <a:ext uri="{FF2B5EF4-FFF2-40B4-BE49-F238E27FC236}">
                <a16:creationId xmlns:a16="http://schemas.microsoft.com/office/drawing/2014/main" id="{ED2A4148-17BC-4558-9E62-A8ED3AD8D42B}"/>
              </a:ext>
            </a:extLst>
          </p:cNvPr>
          <p:cNvCxnSpPr/>
          <p:nvPr/>
        </p:nvCxnSpPr>
        <p:spPr>
          <a:xfrm>
            <a:off x="5992042" y="5287519"/>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線コネクタ 166">
            <a:extLst>
              <a:ext uri="{FF2B5EF4-FFF2-40B4-BE49-F238E27FC236}">
                <a16:creationId xmlns:a16="http://schemas.microsoft.com/office/drawing/2014/main" id="{6B56D0ED-F524-46A4-BC3A-FFF35FD8A51D}"/>
              </a:ext>
            </a:extLst>
          </p:cNvPr>
          <p:cNvCxnSpPr/>
          <p:nvPr/>
        </p:nvCxnSpPr>
        <p:spPr>
          <a:xfrm>
            <a:off x="7069732" y="5281316"/>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直線コネクタ 167">
            <a:extLst>
              <a:ext uri="{FF2B5EF4-FFF2-40B4-BE49-F238E27FC236}">
                <a16:creationId xmlns:a16="http://schemas.microsoft.com/office/drawing/2014/main" id="{1AF42CF1-1B4C-4CE2-85D2-66B865016F44}"/>
              </a:ext>
            </a:extLst>
          </p:cNvPr>
          <p:cNvCxnSpPr/>
          <p:nvPr/>
        </p:nvCxnSpPr>
        <p:spPr>
          <a:xfrm>
            <a:off x="7428507" y="5281316"/>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直線コネクタ 168">
            <a:extLst>
              <a:ext uri="{FF2B5EF4-FFF2-40B4-BE49-F238E27FC236}">
                <a16:creationId xmlns:a16="http://schemas.microsoft.com/office/drawing/2014/main" id="{67F2912B-EAF4-4932-A2B7-9F8A8E2211BB}"/>
              </a:ext>
            </a:extLst>
          </p:cNvPr>
          <p:cNvCxnSpPr/>
          <p:nvPr/>
        </p:nvCxnSpPr>
        <p:spPr>
          <a:xfrm>
            <a:off x="6352182" y="5281316"/>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直線コネクタ 169">
            <a:extLst>
              <a:ext uri="{FF2B5EF4-FFF2-40B4-BE49-F238E27FC236}">
                <a16:creationId xmlns:a16="http://schemas.microsoft.com/office/drawing/2014/main" id="{4F301C0B-9693-4803-9BE3-362AF1C3337E}"/>
              </a:ext>
            </a:extLst>
          </p:cNvPr>
          <p:cNvCxnSpPr/>
          <p:nvPr/>
        </p:nvCxnSpPr>
        <p:spPr>
          <a:xfrm>
            <a:off x="6710957" y="5281316"/>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直線コネクタ 170">
            <a:extLst>
              <a:ext uri="{FF2B5EF4-FFF2-40B4-BE49-F238E27FC236}">
                <a16:creationId xmlns:a16="http://schemas.microsoft.com/office/drawing/2014/main" id="{88E12098-B598-47F7-8265-489E60994D30}"/>
              </a:ext>
            </a:extLst>
          </p:cNvPr>
          <p:cNvCxnSpPr/>
          <p:nvPr/>
        </p:nvCxnSpPr>
        <p:spPr>
          <a:xfrm>
            <a:off x="7787282" y="5281316"/>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直線コネクタ 171">
            <a:extLst>
              <a:ext uri="{FF2B5EF4-FFF2-40B4-BE49-F238E27FC236}">
                <a16:creationId xmlns:a16="http://schemas.microsoft.com/office/drawing/2014/main" id="{366E65BE-9BEF-49C5-81EB-CE600C155241}"/>
              </a:ext>
            </a:extLst>
          </p:cNvPr>
          <p:cNvCxnSpPr/>
          <p:nvPr/>
        </p:nvCxnSpPr>
        <p:spPr>
          <a:xfrm>
            <a:off x="8146057" y="5281316"/>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直線コネクタ 172">
            <a:extLst>
              <a:ext uri="{FF2B5EF4-FFF2-40B4-BE49-F238E27FC236}">
                <a16:creationId xmlns:a16="http://schemas.microsoft.com/office/drawing/2014/main" id="{A07A703B-D295-4FAD-866C-C93C0A2BA2FF}"/>
              </a:ext>
            </a:extLst>
          </p:cNvPr>
          <p:cNvCxnSpPr/>
          <p:nvPr/>
        </p:nvCxnSpPr>
        <p:spPr>
          <a:xfrm>
            <a:off x="8504832" y="5281316"/>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直線コネクタ 173">
            <a:extLst>
              <a:ext uri="{FF2B5EF4-FFF2-40B4-BE49-F238E27FC236}">
                <a16:creationId xmlns:a16="http://schemas.microsoft.com/office/drawing/2014/main" id="{C3B74E58-7EA5-4D14-A260-B8DF8C355E24}"/>
              </a:ext>
            </a:extLst>
          </p:cNvPr>
          <p:cNvCxnSpPr/>
          <p:nvPr/>
        </p:nvCxnSpPr>
        <p:spPr>
          <a:xfrm>
            <a:off x="8863607" y="5281316"/>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直線コネクタ 174">
            <a:extLst>
              <a:ext uri="{FF2B5EF4-FFF2-40B4-BE49-F238E27FC236}">
                <a16:creationId xmlns:a16="http://schemas.microsoft.com/office/drawing/2014/main" id="{AF5A0FC8-3663-451F-9FDB-D996C7A8E55C}"/>
              </a:ext>
            </a:extLst>
          </p:cNvPr>
          <p:cNvCxnSpPr/>
          <p:nvPr/>
        </p:nvCxnSpPr>
        <p:spPr>
          <a:xfrm>
            <a:off x="9222382" y="5281316"/>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直線コネクタ 175">
            <a:extLst>
              <a:ext uri="{FF2B5EF4-FFF2-40B4-BE49-F238E27FC236}">
                <a16:creationId xmlns:a16="http://schemas.microsoft.com/office/drawing/2014/main" id="{C5DEB0D9-4E52-4149-9C3D-1A527A069572}"/>
              </a:ext>
            </a:extLst>
          </p:cNvPr>
          <p:cNvCxnSpPr/>
          <p:nvPr/>
        </p:nvCxnSpPr>
        <p:spPr>
          <a:xfrm>
            <a:off x="9581157" y="5281316"/>
            <a:ext cx="0" cy="9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8" name="正方形/長方形 177">
            <a:extLst>
              <a:ext uri="{FF2B5EF4-FFF2-40B4-BE49-F238E27FC236}">
                <a16:creationId xmlns:a16="http://schemas.microsoft.com/office/drawing/2014/main" id="{AFFEFE35-43DF-42E2-BE18-2D5BD8393F0F}"/>
              </a:ext>
            </a:extLst>
          </p:cNvPr>
          <p:cNvSpPr/>
          <p:nvPr/>
        </p:nvSpPr>
        <p:spPr>
          <a:xfrm>
            <a:off x="7619502" y="5012960"/>
            <a:ext cx="317150"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en-US" altLang="ja-JP" sz="1200" dirty="0">
                <a:solidFill>
                  <a:schemeClr val="tx1"/>
                </a:solidFill>
                <a:latin typeface="BIZ UDゴシック" panose="020B0400000000000000" pitchFamily="49" charset="-128"/>
                <a:ea typeface="BIZ UDゴシック" panose="020B0400000000000000" pitchFamily="49" charset="-128"/>
              </a:rPr>
              <a:t>R23</a:t>
            </a:r>
            <a:endParaRPr kumimoji="1" lang="ja-JP" altLang="en-US" sz="1200" dirty="0">
              <a:solidFill>
                <a:schemeClr val="tx1"/>
              </a:solidFill>
              <a:latin typeface="BIZ UDゴシック" panose="020B0400000000000000" pitchFamily="49" charset="-128"/>
              <a:ea typeface="BIZ UDゴシック" panose="020B0400000000000000" pitchFamily="49" charset="-128"/>
            </a:endParaRPr>
          </a:p>
        </p:txBody>
      </p:sp>
      <p:sp>
        <p:nvSpPr>
          <p:cNvPr id="182" name="正方形/長方形 181">
            <a:extLst>
              <a:ext uri="{FF2B5EF4-FFF2-40B4-BE49-F238E27FC236}">
                <a16:creationId xmlns:a16="http://schemas.microsoft.com/office/drawing/2014/main" id="{E935C337-07F8-487D-AE58-4F987F1081AA}"/>
              </a:ext>
            </a:extLst>
          </p:cNvPr>
          <p:cNvSpPr/>
          <p:nvPr/>
        </p:nvSpPr>
        <p:spPr>
          <a:xfrm>
            <a:off x="2878654" y="6286298"/>
            <a:ext cx="900332"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第１次計画</a:t>
            </a:r>
          </a:p>
        </p:txBody>
      </p:sp>
      <p:sp>
        <p:nvSpPr>
          <p:cNvPr id="184" name="正方形/長方形 183">
            <a:extLst>
              <a:ext uri="{FF2B5EF4-FFF2-40B4-BE49-F238E27FC236}">
                <a16:creationId xmlns:a16="http://schemas.microsoft.com/office/drawing/2014/main" id="{28A46C56-66D8-42E9-8726-22E612491A64}"/>
              </a:ext>
            </a:extLst>
          </p:cNvPr>
          <p:cNvSpPr/>
          <p:nvPr/>
        </p:nvSpPr>
        <p:spPr>
          <a:xfrm>
            <a:off x="3531961" y="5827508"/>
            <a:ext cx="613319" cy="1548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次期策定</a:t>
            </a:r>
          </a:p>
        </p:txBody>
      </p:sp>
      <p:sp>
        <p:nvSpPr>
          <p:cNvPr id="185" name="正方形/長方形 184">
            <a:extLst>
              <a:ext uri="{FF2B5EF4-FFF2-40B4-BE49-F238E27FC236}">
                <a16:creationId xmlns:a16="http://schemas.microsoft.com/office/drawing/2014/main" id="{AA930506-2C71-4958-A220-BE91F36F4B19}"/>
              </a:ext>
            </a:extLst>
          </p:cNvPr>
          <p:cNvSpPr/>
          <p:nvPr/>
        </p:nvSpPr>
        <p:spPr>
          <a:xfrm>
            <a:off x="2206815" y="5367136"/>
            <a:ext cx="416204"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期初</a:t>
            </a:r>
          </a:p>
        </p:txBody>
      </p:sp>
      <p:sp>
        <p:nvSpPr>
          <p:cNvPr id="186" name="正方形/長方形 185">
            <a:extLst>
              <a:ext uri="{FF2B5EF4-FFF2-40B4-BE49-F238E27FC236}">
                <a16:creationId xmlns:a16="http://schemas.microsoft.com/office/drawing/2014/main" id="{098CDA82-AA32-40C3-986F-5B91F68FD4DA}"/>
              </a:ext>
            </a:extLst>
          </p:cNvPr>
          <p:cNvSpPr/>
          <p:nvPr/>
        </p:nvSpPr>
        <p:spPr>
          <a:xfrm>
            <a:off x="1848875" y="5803916"/>
            <a:ext cx="416204"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期初</a:t>
            </a:r>
          </a:p>
        </p:txBody>
      </p:sp>
      <p:sp>
        <p:nvSpPr>
          <p:cNvPr id="187" name="正方形/長方形 186">
            <a:extLst>
              <a:ext uri="{FF2B5EF4-FFF2-40B4-BE49-F238E27FC236}">
                <a16:creationId xmlns:a16="http://schemas.microsoft.com/office/drawing/2014/main" id="{236C6DB0-DC08-4FEA-AEB7-5CCF75D8DD57}"/>
              </a:ext>
            </a:extLst>
          </p:cNvPr>
          <p:cNvSpPr/>
          <p:nvPr/>
        </p:nvSpPr>
        <p:spPr>
          <a:xfrm>
            <a:off x="2210093" y="6243953"/>
            <a:ext cx="416204"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期初</a:t>
            </a:r>
          </a:p>
        </p:txBody>
      </p:sp>
      <p:sp>
        <p:nvSpPr>
          <p:cNvPr id="3" name="星: 5 pt 2">
            <a:extLst>
              <a:ext uri="{FF2B5EF4-FFF2-40B4-BE49-F238E27FC236}">
                <a16:creationId xmlns:a16="http://schemas.microsoft.com/office/drawing/2014/main" id="{D3AAEE08-7686-4BB9-A214-DFADC3B2DFCE}"/>
              </a:ext>
            </a:extLst>
          </p:cNvPr>
          <p:cNvSpPr/>
          <p:nvPr/>
        </p:nvSpPr>
        <p:spPr>
          <a:xfrm>
            <a:off x="4150611" y="5584610"/>
            <a:ext cx="108000" cy="108000"/>
          </a:xfrm>
          <a:prstGeom prst="star5">
            <a:avLst/>
          </a:prstGeom>
          <a:solidFill>
            <a:srgbClr val="FF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 name="図 4">
            <a:extLst>
              <a:ext uri="{FF2B5EF4-FFF2-40B4-BE49-F238E27FC236}">
                <a16:creationId xmlns:a16="http://schemas.microsoft.com/office/drawing/2014/main" id="{770952D9-D40E-41C3-85F5-C64E1BAFB0D5}"/>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789410" y="6011978"/>
            <a:ext cx="128027" cy="134124"/>
          </a:xfrm>
          <a:prstGeom prst="rect">
            <a:avLst/>
          </a:prstGeom>
        </p:spPr>
      </p:pic>
      <p:sp>
        <p:nvSpPr>
          <p:cNvPr id="123" name="正方形/長方形 122">
            <a:extLst>
              <a:ext uri="{FF2B5EF4-FFF2-40B4-BE49-F238E27FC236}">
                <a16:creationId xmlns:a16="http://schemas.microsoft.com/office/drawing/2014/main" id="{31A22D1A-A870-4F6F-84F3-F346F2726A6B}"/>
              </a:ext>
            </a:extLst>
          </p:cNvPr>
          <p:cNvSpPr/>
          <p:nvPr/>
        </p:nvSpPr>
        <p:spPr>
          <a:xfrm>
            <a:off x="3915457" y="5398535"/>
            <a:ext cx="613319" cy="1548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次期策定</a:t>
            </a:r>
          </a:p>
        </p:txBody>
      </p:sp>
      <p:sp>
        <p:nvSpPr>
          <p:cNvPr id="126" name="正方形/長方形 125">
            <a:extLst>
              <a:ext uri="{FF2B5EF4-FFF2-40B4-BE49-F238E27FC236}">
                <a16:creationId xmlns:a16="http://schemas.microsoft.com/office/drawing/2014/main" id="{8392F672-AD17-4DD3-8FFB-5F7B9115121D}"/>
              </a:ext>
            </a:extLst>
          </p:cNvPr>
          <p:cNvSpPr/>
          <p:nvPr/>
        </p:nvSpPr>
        <p:spPr>
          <a:xfrm>
            <a:off x="5786609" y="5369758"/>
            <a:ext cx="416204"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期末</a:t>
            </a:r>
          </a:p>
        </p:txBody>
      </p:sp>
      <p:sp>
        <p:nvSpPr>
          <p:cNvPr id="127" name="正方形/長方形 126">
            <a:extLst>
              <a:ext uri="{FF2B5EF4-FFF2-40B4-BE49-F238E27FC236}">
                <a16:creationId xmlns:a16="http://schemas.microsoft.com/office/drawing/2014/main" id="{10D02785-952F-474B-BC12-4C60FB27CDDF}"/>
              </a:ext>
            </a:extLst>
          </p:cNvPr>
          <p:cNvSpPr/>
          <p:nvPr/>
        </p:nvSpPr>
        <p:spPr>
          <a:xfrm>
            <a:off x="5433520" y="5800076"/>
            <a:ext cx="416204"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期末</a:t>
            </a:r>
          </a:p>
        </p:txBody>
      </p:sp>
      <p:sp>
        <p:nvSpPr>
          <p:cNvPr id="129" name="正方形/長方形 128">
            <a:extLst>
              <a:ext uri="{FF2B5EF4-FFF2-40B4-BE49-F238E27FC236}">
                <a16:creationId xmlns:a16="http://schemas.microsoft.com/office/drawing/2014/main" id="{45A753A2-8B54-4D1F-8E88-FC2719F4A3AD}"/>
              </a:ext>
            </a:extLst>
          </p:cNvPr>
          <p:cNvSpPr/>
          <p:nvPr/>
        </p:nvSpPr>
        <p:spPr>
          <a:xfrm>
            <a:off x="3998229" y="6231926"/>
            <a:ext cx="416204"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期末</a:t>
            </a:r>
          </a:p>
        </p:txBody>
      </p:sp>
      <p:sp>
        <p:nvSpPr>
          <p:cNvPr id="130" name="楕円 129">
            <a:extLst>
              <a:ext uri="{FF2B5EF4-FFF2-40B4-BE49-F238E27FC236}">
                <a16:creationId xmlns:a16="http://schemas.microsoft.com/office/drawing/2014/main" id="{FC066475-713B-4E82-8837-AA81742D80A7}"/>
              </a:ext>
            </a:extLst>
          </p:cNvPr>
          <p:cNvSpPr/>
          <p:nvPr/>
        </p:nvSpPr>
        <p:spPr>
          <a:xfrm>
            <a:off x="4169597" y="6482187"/>
            <a:ext cx="81642" cy="8581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正方形/長方形 132">
            <a:extLst>
              <a:ext uri="{FF2B5EF4-FFF2-40B4-BE49-F238E27FC236}">
                <a16:creationId xmlns:a16="http://schemas.microsoft.com/office/drawing/2014/main" id="{58E03267-77F9-413B-A3B5-904A1D793533}"/>
              </a:ext>
            </a:extLst>
          </p:cNvPr>
          <p:cNvSpPr/>
          <p:nvPr/>
        </p:nvSpPr>
        <p:spPr>
          <a:xfrm>
            <a:off x="5476782" y="5012960"/>
            <a:ext cx="317150"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en-US" altLang="ja-JP" sz="1200" dirty="0">
                <a:solidFill>
                  <a:schemeClr val="tx1"/>
                </a:solidFill>
                <a:latin typeface="BIZ UDゴシック" panose="020B0400000000000000" pitchFamily="49" charset="-128"/>
                <a:ea typeface="BIZ UDゴシック" panose="020B0400000000000000" pitchFamily="49" charset="-128"/>
              </a:rPr>
              <a:t>R17</a:t>
            </a:r>
            <a:endParaRPr kumimoji="1" lang="ja-JP" altLang="en-US" sz="1200" dirty="0">
              <a:solidFill>
                <a:schemeClr val="tx1"/>
              </a:solidFill>
              <a:latin typeface="BIZ UDゴシック" panose="020B0400000000000000" pitchFamily="49" charset="-128"/>
              <a:ea typeface="BIZ UDゴシック" panose="020B0400000000000000" pitchFamily="49" charset="-128"/>
            </a:endParaRPr>
          </a:p>
        </p:txBody>
      </p:sp>
      <p:sp>
        <p:nvSpPr>
          <p:cNvPr id="135" name="正方形/長方形 134">
            <a:extLst>
              <a:ext uri="{FF2B5EF4-FFF2-40B4-BE49-F238E27FC236}">
                <a16:creationId xmlns:a16="http://schemas.microsoft.com/office/drawing/2014/main" id="{C9856864-EF1E-49DB-A175-D848127BC403}"/>
              </a:ext>
            </a:extLst>
          </p:cNvPr>
          <p:cNvSpPr/>
          <p:nvPr/>
        </p:nvSpPr>
        <p:spPr>
          <a:xfrm>
            <a:off x="4634595" y="6286298"/>
            <a:ext cx="900332"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第２次計画</a:t>
            </a:r>
          </a:p>
        </p:txBody>
      </p:sp>
      <p:sp>
        <p:nvSpPr>
          <p:cNvPr id="137" name="正方形/長方形 136">
            <a:extLst>
              <a:ext uri="{FF2B5EF4-FFF2-40B4-BE49-F238E27FC236}">
                <a16:creationId xmlns:a16="http://schemas.microsoft.com/office/drawing/2014/main" id="{80BCE996-9FAF-46BA-B45B-8FDC52F04D7A}"/>
              </a:ext>
            </a:extLst>
          </p:cNvPr>
          <p:cNvSpPr/>
          <p:nvPr/>
        </p:nvSpPr>
        <p:spPr>
          <a:xfrm>
            <a:off x="6446054" y="6286298"/>
            <a:ext cx="900332"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第３次計画</a:t>
            </a:r>
          </a:p>
        </p:txBody>
      </p:sp>
      <p:cxnSp>
        <p:nvCxnSpPr>
          <p:cNvPr id="138" name="直線コネクタ 137">
            <a:extLst>
              <a:ext uri="{FF2B5EF4-FFF2-40B4-BE49-F238E27FC236}">
                <a16:creationId xmlns:a16="http://schemas.microsoft.com/office/drawing/2014/main" id="{807DE101-4DC2-46AB-BBDC-1CE55F730415}"/>
              </a:ext>
            </a:extLst>
          </p:cNvPr>
          <p:cNvCxnSpPr>
            <a:cxnSpLocks/>
          </p:cNvCxnSpPr>
          <p:nvPr/>
        </p:nvCxnSpPr>
        <p:spPr>
          <a:xfrm>
            <a:off x="7788972" y="6528291"/>
            <a:ext cx="1800000" cy="0"/>
          </a:xfrm>
          <a:prstGeom prst="line">
            <a:avLst/>
          </a:prstGeom>
          <a:ln w="127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39" name="正方形/長方形 138">
            <a:extLst>
              <a:ext uri="{FF2B5EF4-FFF2-40B4-BE49-F238E27FC236}">
                <a16:creationId xmlns:a16="http://schemas.microsoft.com/office/drawing/2014/main" id="{B1125AB7-616A-4A46-B4B2-F7E5C460F20E}"/>
              </a:ext>
            </a:extLst>
          </p:cNvPr>
          <p:cNvSpPr/>
          <p:nvPr/>
        </p:nvSpPr>
        <p:spPr>
          <a:xfrm>
            <a:off x="8296595" y="6286298"/>
            <a:ext cx="900332" cy="2174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a:solidFill>
                  <a:schemeClr val="tx1"/>
                </a:solidFill>
                <a:latin typeface="BIZ UDゴシック" panose="020B0400000000000000" pitchFamily="49" charset="-128"/>
                <a:ea typeface="BIZ UDゴシック" panose="020B0400000000000000" pitchFamily="49" charset="-128"/>
              </a:rPr>
              <a:t>第４次計画</a:t>
            </a:r>
          </a:p>
        </p:txBody>
      </p:sp>
      <p:sp>
        <p:nvSpPr>
          <p:cNvPr id="132" name="楕円 131">
            <a:extLst>
              <a:ext uri="{FF2B5EF4-FFF2-40B4-BE49-F238E27FC236}">
                <a16:creationId xmlns:a16="http://schemas.microsoft.com/office/drawing/2014/main" id="{A982C085-2755-4522-98AD-9526CBED371A}"/>
              </a:ext>
            </a:extLst>
          </p:cNvPr>
          <p:cNvSpPr/>
          <p:nvPr/>
        </p:nvSpPr>
        <p:spPr>
          <a:xfrm>
            <a:off x="9548824" y="6478751"/>
            <a:ext cx="81642" cy="85817"/>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吹き出し: 線 7">
            <a:extLst>
              <a:ext uri="{FF2B5EF4-FFF2-40B4-BE49-F238E27FC236}">
                <a16:creationId xmlns:a16="http://schemas.microsoft.com/office/drawing/2014/main" id="{7BA400B5-B951-4F60-81B4-04FB2D1711B7}"/>
              </a:ext>
            </a:extLst>
          </p:cNvPr>
          <p:cNvSpPr/>
          <p:nvPr/>
        </p:nvSpPr>
        <p:spPr>
          <a:xfrm>
            <a:off x="8404147" y="5912001"/>
            <a:ext cx="975935" cy="312606"/>
          </a:xfrm>
          <a:prstGeom prst="borderCallout1">
            <a:avLst>
              <a:gd name="adj1" fmla="val 97496"/>
              <a:gd name="adj2" fmla="val 101769"/>
              <a:gd name="adj3" fmla="val 186798"/>
              <a:gd name="adj4" fmla="val 121011"/>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b="1" dirty="0">
                <a:solidFill>
                  <a:schemeClr val="tx1"/>
                </a:solidFill>
              </a:rPr>
              <a:t>長期目標年度</a:t>
            </a:r>
            <a:endParaRPr kumimoji="1" lang="en-US" altLang="ja-JP" sz="1000" b="1" dirty="0">
              <a:solidFill>
                <a:schemeClr val="tx1"/>
              </a:solidFill>
            </a:endParaRPr>
          </a:p>
          <a:p>
            <a:pPr algn="ctr"/>
            <a:r>
              <a:rPr kumimoji="1" lang="ja-JP" altLang="en-US" sz="1000" b="1" dirty="0">
                <a:solidFill>
                  <a:schemeClr val="tx1"/>
                </a:solidFill>
              </a:rPr>
              <a:t>（林野関係）</a:t>
            </a:r>
          </a:p>
        </p:txBody>
      </p:sp>
      <p:sp>
        <p:nvSpPr>
          <p:cNvPr id="6" name="楕円 5">
            <a:extLst>
              <a:ext uri="{FF2B5EF4-FFF2-40B4-BE49-F238E27FC236}">
                <a16:creationId xmlns:a16="http://schemas.microsoft.com/office/drawing/2014/main" id="{C57AC28C-2EE0-417F-BCDD-C30201A1063D}"/>
              </a:ext>
            </a:extLst>
          </p:cNvPr>
          <p:cNvSpPr/>
          <p:nvPr/>
        </p:nvSpPr>
        <p:spPr>
          <a:xfrm>
            <a:off x="4610498" y="3450347"/>
            <a:ext cx="1102609" cy="941777"/>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吹き出し: 線 6">
            <a:extLst>
              <a:ext uri="{FF2B5EF4-FFF2-40B4-BE49-F238E27FC236}">
                <a16:creationId xmlns:a16="http://schemas.microsoft.com/office/drawing/2014/main" id="{A8E41865-0D23-4013-9A6C-9B32503F6F9E}"/>
              </a:ext>
            </a:extLst>
          </p:cNvPr>
          <p:cNvSpPr/>
          <p:nvPr/>
        </p:nvSpPr>
        <p:spPr>
          <a:xfrm>
            <a:off x="5806122" y="4238658"/>
            <a:ext cx="1352777" cy="437069"/>
          </a:xfrm>
          <a:prstGeom prst="borderCallout1">
            <a:avLst>
              <a:gd name="adj1" fmla="val 51067"/>
              <a:gd name="adj2" fmla="val 460"/>
              <a:gd name="adj3" fmla="val -28129"/>
              <a:gd name="adj4" fmla="val -13230"/>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400" b="1" dirty="0">
                <a:solidFill>
                  <a:srgbClr val="FF0000"/>
                </a:solidFill>
              </a:rPr>
              <a:t>全体像（目標）</a:t>
            </a:r>
            <a:endParaRPr kumimoji="1" lang="en-US" altLang="ja-JP" sz="1400" b="1" dirty="0">
              <a:solidFill>
                <a:srgbClr val="FF0000"/>
              </a:solidFill>
            </a:endParaRPr>
          </a:p>
          <a:p>
            <a:pPr algn="ctr"/>
            <a:r>
              <a:rPr kumimoji="1" lang="ja-JP" altLang="en-US" sz="1400" b="1" dirty="0">
                <a:solidFill>
                  <a:srgbClr val="FF0000"/>
                </a:solidFill>
              </a:rPr>
              <a:t>の精査が重要</a:t>
            </a:r>
            <a:endParaRPr kumimoji="1" lang="ja-JP" altLang="en-US" b="1" dirty="0">
              <a:solidFill>
                <a:srgbClr val="FF0000"/>
              </a:solidFill>
            </a:endParaRPr>
          </a:p>
        </p:txBody>
      </p:sp>
      <p:sp>
        <p:nvSpPr>
          <p:cNvPr id="125" name="正方形/長方形 124">
            <a:extLst>
              <a:ext uri="{FF2B5EF4-FFF2-40B4-BE49-F238E27FC236}">
                <a16:creationId xmlns:a16="http://schemas.microsoft.com/office/drawing/2014/main" id="{9D7EC0BC-D6CC-499B-A759-087CC163993D}"/>
              </a:ext>
            </a:extLst>
          </p:cNvPr>
          <p:cNvSpPr/>
          <p:nvPr/>
        </p:nvSpPr>
        <p:spPr>
          <a:xfrm>
            <a:off x="50385" y="4657003"/>
            <a:ext cx="5484542" cy="381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lang="ja-JP" altLang="en-US" sz="1500" b="1" dirty="0">
                <a:solidFill>
                  <a:schemeClr val="tx1"/>
                </a:solidFill>
                <a:latin typeface="MS UI Gothic" panose="020B0600070205080204" pitchFamily="50" charset="-128"/>
                <a:ea typeface="MS UI Gothic" panose="020B0600070205080204" pitchFamily="50" charset="-128"/>
              </a:rPr>
              <a:t>● 策定・見直し・目標期間スケジュール</a:t>
            </a:r>
            <a:endParaRPr kumimoji="0" lang="en-US" altLang="ja-JP" sz="1500" b="1"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p:txBody>
      </p:sp>
      <p:cxnSp>
        <p:nvCxnSpPr>
          <p:cNvPr id="10" name="直線コネクタ 9">
            <a:extLst>
              <a:ext uri="{FF2B5EF4-FFF2-40B4-BE49-F238E27FC236}">
                <a16:creationId xmlns:a16="http://schemas.microsoft.com/office/drawing/2014/main" id="{EEAE01E6-76BF-403D-86BB-CC3BBF67FBE0}"/>
              </a:ext>
            </a:extLst>
          </p:cNvPr>
          <p:cNvCxnSpPr>
            <a:cxnSpLocks/>
          </p:cNvCxnSpPr>
          <p:nvPr/>
        </p:nvCxnSpPr>
        <p:spPr>
          <a:xfrm>
            <a:off x="2042342" y="5281943"/>
            <a:ext cx="75530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吹き出し: 線 139">
            <a:extLst>
              <a:ext uri="{FF2B5EF4-FFF2-40B4-BE49-F238E27FC236}">
                <a16:creationId xmlns:a16="http://schemas.microsoft.com/office/drawing/2014/main" id="{66A75CAF-E34F-4EE1-AFCE-DE0828E490E7}"/>
              </a:ext>
            </a:extLst>
          </p:cNvPr>
          <p:cNvSpPr/>
          <p:nvPr/>
        </p:nvSpPr>
        <p:spPr>
          <a:xfrm>
            <a:off x="8324734" y="5115642"/>
            <a:ext cx="1036721" cy="381731"/>
          </a:xfrm>
          <a:prstGeom prst="borderCallout1">
            <a:avLst>
              <a:gd name="adj1" fmla="val 97496"/>
              <a:gd name="adj2" fmla="val 101769"/>
              <a:gd name="adj3" fmla="val 137067"/>
              <a:gd name="adj4" fmla="val 121749"/>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ja-JP" altLang="en-US" sz="1000" b="1" dirty="0">
                <a:solidFill>
                  <a:schemeClr val="tx1"/>
                </a:solidFill>
              </a:rPr>
              <a:t>長期目標年度</a:t>
            </a:r>
            <a:endParaRPr kumimoji="1" lang="en-US" altLang="ja-JP" sz="1000" b="1" dirty="0">
              <a:solidFill>
                <a:schemeClr val="tx1"/>
              </a:solidFill>
            </a:endParaRPr>
          </a:p>
          <a:p>
            <a:pPr algn="ctr"/>
            <a:r>
              <a:rPr kumimoji="1" lang="en-US" altLang="ja-JP" sz="1000" b="1" dirty="0">
                <a:solidFill>
                  <a:schemeClr val="tx1"/>
                </a:solidFill>
              </a:rPr>
              <a:t>(</a:t>
            </a:r>
            <a:r>
              <a:rPr kumimoji="1" lang="ja-JP" altLang="en-US" sz="1000" b="1" dirty="0">
                <a:solidFill>
                  <a:schemeClr val="tx1"/>
                </a:solidFill>
              </a:rPr>
              <a:t>ｱｸｼｮﾝﾌﾟﾗﾝ全体像</a:t>
            </a:r>
            <a:r>
              <a:rPr kumimoji="1" lang="en-US" altLang="ja-JP" sz="1000" b="1" dirty="0">
                <a:solidFill>
                  <a:schemeClr val="tx1"/>
                </a:solidFill>
              </a:rPr>
              <a:t>)</a:t>
            </a:r>
            <a:endParaRPr kumimoji="1" lang="ja-JP" altLang="en-US" sz="1000" b="1" dirty="0">
              <a:solidFill>
                <a:schemeClr val="tx1"/>
              </a:solidFill>
            </a:endParaRPr>
          </a:p>
        </p:txBody>
      </p:sp>
      <p:sp>
        <p:nvSpPr>
          <p:cNvPr id="89" name="スライド番号プレースホルダー 10">
            <a:extLst>
              <a:ext uri="{FF2B5EF4-FFF2-40B4-BE49-F238E27FC236}">
                <a16:creationId xmlns:a16="http://schemas.microsoft.com/office/drawing/2014/main" id="{D931701E-5100-4AD2-996A-C938F593271A}"/>
              </a:ext>
            </a:extLst>
          </p:cNvPr>
          <p:cNvSpPr>
            <a:spLocks noGrp="1"/>
          </p:cNvSpPr>
          <p:nvPr>
            <p:ph type="sldNum" sz="quarter" idx="12"/>
          </p:nvPr>
        </p:nvSpPr>
        <p:spPr>
          <a:xfrm>
            <a:off x="6996113" y="6461364"/>
            <a:ext cx="2228850" cy="365125"/>
          </a:xfrm>
        </p:spPr>
        <p:txBody>
          <a:bodyPr/>
          <a:lstStyle/>
          <a:p>
            <a:r>
              <a:rPr kumimoji="1" lang="en-US" altLang="ja-JP" sz="2000" b="1" dirty="0"/>
              <a:t>54</a:t>
            </a:r>
            <a:endParaRPr kumimoji="1" lang="ja-JP" altLang="en-US" sz="2000" b="1" dirty="0"/>
          </a:p>
        </p:txBody>
      </p:sp>
    </p:spTree>
    <p:extLst>
      <p:ext uri="{BB962C8B-B14F-4D97-AF65-F5344CB8AC3E}">
        <p14:creationId xmlns:p14="http://schemas.microsoft.com/office/powerpoint/2010/main" val="115750088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a:extLst>
              <a:ext uri="{FF2B5EF4-FFF2-40B4-BE49-F238E27FC236}">
                <a16:creationId xmlns:a16="http://schemas.microsoft.com/office/drawing/2014/main" id="{90FF2882-14DB-463D-B78A-599F39B6E9E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30140" y="894582"/>
            <a:ext cx="8415676" cy="5907033"/>
          </a:xfrm>
          <a:prstGeom prst="rect">
            <a:avLst/>
          </a:prstGeom>
        </p:spPr>
      </p:pic>
      <p:grpSp>
        <p:nvGrpSpPr>
          <p:cNvPr id="3" name="グループ化 2">
            <a:extLst>
              <a:ext uri="{FF2B5EF4-FFF2-40B4-BE49-F238E27FC236}">
                <a16:creationId xmlns:a16="http://schemas.microsoft.com/office/drawing/2014/main" id="{D435B9B0-0EB7-4A89-AEC7-6186A1C5F358}"/>
              </a:ext>
            </a:extLst>
          </p:cNvPr>
          <p:cNvGrpSpPr/>
          <p:nvPr/>
        </p:nvGrpSpPr>
        <p:grpSpPr>
          <a:xfrm>
            <a:off x="453571" y="34239"/>
            <a:ext cx="8985489" cy="705033"/>
            <a:chOff x="101599" y="245318"/>
            <a:chExt cx="7856064" cy="594834"/>
          </a:xfrm>
        </p:grpSpPr>
        <p:grpSp>
          <p:nvGrpSpPr>
            <p:cNvPr id="4" name="グループ化 3">
              <a:extLst>
                <a:ext uri="{FF2B5EF4-FFF2-40B4-BE49-F238E27FC236}">
                  <a16:creationId xmlns:a16="http://schemas.microsoft.com/office/drawing/2014/main" id="{719F8F0A-9001-4F40-8AC1-D6C65A93D0A3}"/>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4195ABC4-DE18-4D21-BA6B-34F1218B235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各基軸・個別施策展開のためのゾーニング（森林整備指針に基づく４区分）</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B58BCDFB-030E-452A-A179-2433BD9E9109}"/>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4E98A92A-BF62-4A07-8160-4B60482120DF}"/>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8A608C1A-7A2E-4DD8-B958-D89055E702EC}"/>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grpSp>
        <p:nvGrpSpPr>
          <p:cNvPr id="16" name="グループ化 15">
            <a:extLst>
              <a:ext uri="{FF2B5EF4-FFF2-40B4-BE49-F238E27FC236}">
                <a16:creationId xmlns:a16="http://schemas.microsoft.com/office/drawing/2014/main" id="{8FDB59A4-8495-4E0E-B154-0FA3F60B782D}"/>
              </a:ext>
            </a:extLst>
          </p:cNvPr>
          <p:cNvGrpSpPr/>
          <p:nvPr/>
        </p:nvGrpSpPr>
        <p:grpSpPr>
          <a:xfrm>
            <a:off x="0" y="843281"/>
            <a:ext cx="1949224" cy="1191476"/>
            <a:chOff x="-1949224" y="1440955"/>
            <a:chExt cx="1949224" cy="1191476"/>
          </a:xfrm>
        </p:grpSpPr>
        <p:sp>
          <p:nvSpPr>
            <p:cNvPr id="17" name="正方形/長方形 16">
              <a:extLst>
                <a:ext uri="{FF2B5EF4-FFF2-40B4-BE49-F238E27FC236}">
                  <a16:creationId xmlns:a16="http://schemas.microsoft.com/office/drawing/2014/main" id="{C92D1894-9F96-48A6-8F3B-E0801D7A7675}"/>
                </a:ext>
              </a:extLst>
            </p:cNvPr>
            <p:cNvSpPr/>
            <p:nvPr/>
          </p:nvSpPr>
          <p:spPr>
            <a:xfrm>
              <a:off x="-1949224" y="1440955"/>
              <a:ext cx="1845810" cy="1177808"/>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 name="テキスト ボックス 17">
              <a:extLst>
                <a:ext uri="{FF2B5EF4-FFF2-40B4-BE49-F238E27FC236}">
                  <a16:creationId xmlns:a16="http://schemas.microsoft.com/office/drawing/2014/main" id="{DE731770-EA4E-4745-9D2A-F9E405BD809E}"/>
                </a:ext>
              </a:extLst>
            </p:cNvPr>
            <p:cNvSpPr txBox="1"/>
            <p:nvPr/>
          </p:nvSpPr>
          <p:spPr>
            <a:xfrm>
              <a:off x="-1590546" y="1705317"/>
              <a:ext cx="1015662" cy="246221"/>
            </a:xfrm>
            <a:prstGeom prst="rect">
              <a:avLst/>
            </a:prstGeom>
            <a:noFill/>
          </p:spPr>
          <p:txBody>
            <a:bodyPr wrap="square" rtlCol="0">
              <a:spAutoFit/>
            </a:bodyPr>
            <a:lstStyle/>
            <a:p>
              <a:r>
                <a:rPr kumimoji="1" lang="ja-JP" altLang="en-US" sz="1000" b="1" dirty="0"/>
                <a:t>①資源循環林</a:t>
              </a:r>
            </a:p>
          </p:txBody>
        </p:sp>
        <p:sp>
          <p:nvSpPr>
            <p:cNvPr id="19" name="テキスト ボックス 18">
              <a:extLst>
                <a:ext uri="{FF2B5EF4-FFF2-40B4-BE49-F238E27FC236}">
                  <a16:creationId xmlns:a16="http://schemas.microsoft.com/office/drawing/2014/main" id="{81E804DD-F248-4F26-A917-DD958905C344}"/>
                </a:ext>
              </a:extLst>
            </p:cNvPr>
            <p:cNvSpPr txBox="1"/>
            <p:nvPr/>
          </p:nvSpPr>
          <p:spPr>
            <a:xfrm>
              <a:off x="-1598860"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20" name="テキスト ボックス 19">
              <a:extLst>
                <a:ext uri="{FF2B5EF4-FFF2-40B4-BE49-F238E27FC236}">
                  <a16:creationId xmlns:a16="http://schemas.microsoft.com/office/drawing/2014/main" id="{4E95D3DA-635B-4919-A43D-3005909D43DB}"/>
                </a:ext>
              </a:extLst>
            </p:cNvPr>
            <p:cNvSpPr txBox="1"/>
            <p:nvPr/>
          </p:nvSpPr>
          <p:spPr>
            <a:xfrm>
              <a:off x="-1590547"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21" name="テキスト ボックス 20">
              <a:extLst>
                <a:ext uri="{FF2B5EF4-FFF2-40B4-BE49-F238E27FC236}">
                  <a16:creationId xmlns:a16="http://schemas.microsoft.com/office/drawing/2014/main" id="{781C6B87-C505-49F3-9E83-F21D3E639C3B}"/>
                </a:ext>
              </a:extLst>
            </p:cNvPr>
            <p:cNvSpPr txBox="1"/>
            <p:nvPr/>
          </p:nvSpPr>
          <p:spPr>
            <a:xfrm>
              <a:off x="-1593268"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22" name="テキスト ボックス 21">
              <a:extLst>
                <a:ext uri="{FF2B5EF4-FFF2-40B4-BE49-F238E27FC236}">
                  <a16:creationId xmlns:a16="http://schemas.microsoft.com/office/drawing/2014/main" id="{E3A1D328-9EFB-4073-AF04-99270325F5FD}"/>
                </a:ext>
              </a:extLst>
            </p:cNvPr>
            <p:cNvSpPr txBox="1"/>
            <p:nvPr/>
          </p:nvSpPr>
          <p:spPr>
            <a:xfrm>
              <a:off x="-1949223"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23" name="正方形/長方形 22">
              <a:extLst>
                <a:ext uri="{FF2B5EF4-FFF2-40B4-BE49-F238E27FC236}">
                  <a16:creationId xmlns:a16="http://schemas.microsoft.com/office/drawing/2014/main" id="{CEC8564A-5C32-46D8-8ECD-C9EC2FC0B8B1}"/>
                </a:ext>
              </a:extLst>
            </p:cNvPr>
            <p:cNvSpPr/>
            <p:nvPr/>
          </p:nvSpPr>
          <p:spPr>
            <a:xfrm>
              <a:off x="-1889947"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正方形/長方形 23">
              <a:extLst>
                <a:ext uri="{FF2B5EF4-FFF2-40B4-BE49-F238E27FC236}">
                  <a16:creationId xmlns:a16="http://schemas.microsoft.com/office/drawing/2014/main" id="{AA3FA280-C424-4FC4-856C-B8D4E19654F7}"/>
                </a:ext>
              </a:extLst>
            </p:cNvPr>
            <p:cNvSpPr/>
            <p:nvPr/>
          </p:nvSpPr>
          <p:spPr>
            <a:xfrm>
              <a:off x="-1892669"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 name="正方形/長方形 24">
              <a:extLst>
                <a:ext uri="{FF2B5EF4-FFF2-40B4-BE49-F238E27FC236}">
                  <a16:creationId xmlns:a16="http://schemas.microsoft.com/office/drawing/2014/main" id="{EB56B08E-0CEE-4875-A329-5A03B48D55A6}"/>
                </a:ext>
              </a:extLst>
            </p:cNvPr>
            <p:cNvSpPr/>
            <p:nvPr/>
          </p:nvSpPr>
          <p:spPr>
            <a:xfrm>
              <a:off x="-1894483"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正方形/長方形 25">
              <a:extLst>
                <a:ext uri="{FF2B5EF4-FFF2-40B4-BE49-F238E27FC236}">
                  <a16:creationId xmlns:a16="http://schemas.microsoft.com/office/drawing/2014/main" id="{271E4957-F70A-468C-B14B-6563CE88A334}"/>
                </a:ext>
              </a:extLst>
            </p:cNvPr>
            <p:cNvSpPr/>
            <p:nvPr/>
          </p:nvSpPr>
          <p:spPr>
            <a:xfrm>
              <a:off x="-188904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8" name="テキスト ボックス 27">
            <a:extLst>
              <a:ext uri="{FF2B5EF4-FFF2-40B4-BE49-F238E27FC236}">
                <a16:creationId xmlns:a16="http://schemas.microsoft.com/office/drawing/2014/main" id="{D678338B-94F6-421A-B323-352258A1C868}"/>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34" name="正方形/長方形 1">
            <a:extLst>
              <a:ext uri="{FF2B5EF4-FFF2-40B4-BE49-F238E27FC236}">
                <a16:creationId xmlns:a16="http://schemas.microsoft.com/office/drawing/2014/main" id="{6F523107-CC28-4B69-A09D-61A9CE2153BD}"/>
              </a:ext>
            </a:extLst>
          </p:cNvPr>
          <p:cNvSpPr/>
          <p:nvPr/>
        </p:nvSpPr>
        <p:spPr>
          <a:xfrm>
            <a:off x="1717040" y="92199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スライド番号プレースホルダー 10">
            <a:extLst>
              <a:ext uri="{FF2B5EF4-FFF2-40B4-BE49-F238E27FC236}">
                <a16:creationId xmlns:a16="http://schemas.microsoft.com/office/drawing/2014/main" id="{76BB325C-815E-4C2B-A78D-24CA43D44166}"/>
              </a:ext>
            </a:extLst>
          </p:cNvPr>
          <p:cNvSpPr>
            <a:spLocks noGrp="1"/>
          </p:cNvSpPr>
          <p:nvPr>
            <p:ph type="sldNum" sz="quarter" idx="12"/>
          </p:nvPr>
        </p:nvSpPr>
        <p:spPr>
          <a:xfrm>
            <a:off x="7174104" y="6127851"/>
            <a:ext cx="2228850" cy="365125"/>
          </a:xfrm>
        </p:spPr>
        <p:txBody>
          <a:bodyPr/>
          <a:lstStyle/>
          <a:p>
            <a:fld id="{D2D8002D-B5B0-4BAC-B1F6-782DDCCE6D9C}" type="slidenum">
              <a:rPr kumimoji="1" lang="ja-JP" altLang="en-US" sz="2000" b="1" smtClean="0"/>
              <a:t>3</a:t>
            </a:fld>
            <a:r>
              <a:rPr kumimoji="1" lang="en-US" altLang="ja-JP" sz="2000" b="1" dirty="0"/>
              <a:t>1</a:t>
            </a:r>
            <a:endParaRPr kumimoji="1" lang="ja-JP" altLang="en-US" sz="2000" b="1" dirty="0"/>
          </a:p>
        </p:txBody>
      </p:sp>
    </p:spTree>
    <p:extLst>
      <p:ext uri="{BB962C8B-B14F-4D97-AF65-F5344CB8AC3E}">
        <p14:creationId xmlns:p14="http://schemas.microsoft.com/office/powerpoint/2010/main" val="127312006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a:extLst>
              <a:ext uri="{FF2B5EF4-FFF2-40B4-BE49-F238E27FC236}">
                <a16:creationId xmlns:a16="http://schemas.microsoft.com/office/drawing/2014/main" id="{90FF2882-14DB-463D-B78A-599F39B6E9E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30140" y="894582"/>
            <a:ext cx="8415676" cy="5907033"/>
          </a:xfrm>
          <a:prstGeom prst="rect">
            <a:avLst/>
          </a:prstGeom>
        </p:spPr>
      </p:pic>
      <p:grpSp>
        <p:nvGrpSpPr>
          <p:cNvPr id="3" name="グループ化 2">
            <a:extLst>
              <a:ext uri="{FF2B5EF4-FFF2-40B4-BE49-F238E27FC236}">
                <a16:creationId xmlns:a16="http://schemas.microsoft.com/office/drawing/2014/main" id="{D435B9B0-0EB7-4A89-AEC7-6186A1C5F358}"/>
              </a:ext>
            </a:extLst>
          </p:cNvPr>
          <p:cNvGrpSpPr/>
          <p:nvPr/>
        </p:nvGrpSpPr>
        <p:grpSpPr>
          <a:xfrm>
            <a:off x="453571" y="34239"/>
            <a:ext cx="8985489" cy="705033"/>
            <a:chOff x="101599" y="245318"/>
            <a:chExt cx="7856064" cy="594834"/>
          </a:xfrm>
        </p:grpSpPr>
        <p:grpSp>
          <p:nvGrpSpPr>
            <p:cNvPr id="4" name="グループ化 3">
              <a:extLst>
                <a:ext uri="{FF2B5EF4-FFF2-40B4-BE49-F238E27FC236}">
                  <a16:creationId xmlns:a16="http://schemas.microsoft.com/office/drawing/2014/main" id="{719F8F0A-9001-4F40-8AC1-D6C65A93D0A3}"/>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4195ABC4-DE18-4D21-BA6B-34F1218B235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各基軸・個別施策展開のためのゾーニング（森林整備指針に基づく４区分）</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B58BCDFB-030E-452A-A179-2433BD9E9109}"/>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4E98A92A-BF62-4A07-8160-4B60482120DF}"/>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8A608C1A-7A2E-4DD8-B958-D89055E702EC}"/>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grpSp>
        <p:nvGrpSpPr>
          <p:cNvPr id="16" name="グループ化 15">
            <a:extLst>
              <a:ext uri="{FF2B5EF4-FFF2-40B4-BE49-F238E27FC236}">
                <a16:creationId xmlns:a16="http://schemas.microsoft.com/office/drawing/2014/main" id="{8FDB59A4-8495-4E0E-B154-0FA3F60B782D}"/>
              </a:ext>
            </a:extLst>
          </p:cNvPr>
          <p:cNvGrpSpPr/>
          <p:nvPr/>
        </p:nvGrpSpPr>
        <p:grpSpPr>
          <a:xfrm>
            <a:off x="0" y="843281"/>
            <a:ext cx="1949224" cy="1191476"/>
            <a:chOff x="-1949224" y="1440955"/>
            <a:chExt cx="1949224" cy="1191476"/>
          </a:xfrm>
        </p:grpSpPr>
        <p:sp>
          <p:nvSpPr>
            <p:cNvPr id="17" name="正方形/長方形 16">
              <a:extLst>
                <a:ext uri="{FF2B5EF4-FFF2-40B4-BE49-F238E27FC236}">
                  <a16:creationId xmlns:a16="http://schemas.microsoft.com/office/drawing/2014/main" id="{C92D1894-9F96-48A6-8F3B-E0801D7A7675}"/>
                </a:ext>
              </a:extLst>
            </p:cNvPr>
            <p:cNvSpPr/>
            <p:nvPr/>
          </p:nvSpPr>
          <p:spPr>
            <a:xfrm>
              <a:off x="-1949224" y="1440955"/>
              <a:ext cx="1845810" cy="1177808"/>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 name="テキスト ボックス 17">
              <a:extLst>
                <a:ext uri="{FF2B5EF4-FFF2-40B4-BE49-F238E27FC236}">
                  <a16:creationId xmlns:a16="http://schemas.microsoft.com/office/drawing/2014/main" id="{DE731770-EA4E-4745-9D2A-F9E405BD809E}"/>
                </a:ext>
              </a:extLst>
            </p:cNvPr>
            <p:cNvSpPr txBox="1"/>
            <p:nvPr/>
          </p:nvSpPr>
          <p:spPr>
            <a:xfrm>
              <a:off x="-1590546" y="1705317"/>
              <a:ext cx="1015662" cy="246221"/>
            </a:xfrm>
            <a:prstGeom prst="rect">
              <a:avLst/>
            </a:prstGeom>
            <a:noFill/>
          </p:spPr>
          <p:txBody>
            <a:bodyPr wrap="square" rtlCol="0">
              <a:spAutoFit/>
            </a:bodyPr>
            <a:lstStyle/>
            <a:p>
              <a:r>
                <a:rPr kumimoji="1" lang="ja-JP" altLang="en-US" sz="1000" b="1" dirty="0"/>
                <a:t>①資源循環林</a:t>
              </a:r>
            </a:p>
          </p:txBody>
        </p:sp>
        <p:sp>
          <p:nvSpPr>
            <p:cNvPr id="19" name="テキスト ボックス 18">
              <a:extLst>
                <a:ext uri="{FF2B5EF4-FFF2-40B4-BE49-F238E27FC236}">
                  <a16:creationId xmlns:a16="http://schemas.microsoft.com/office/drawing/2014/main" id="{81E804DD-F248-4F26-A917-DD958905C344}"/>
                </a:ext>
              </a:extLst>
            </p:cNvPr>
            <p:cNvSpPr txBox="1"/>
            <p:nvPr/>
          </p:nvSpPr>
          <p:spPr>
            <a:xfrm>
              <a:off x="-1598860"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20" name="テキスト ボックス 19">
              <a:extLst>
                <a:ext uri="{FF2B5EF4-FFF2-40B4-BE49-F238E27FC236}">
                  <a16:creationId xmlns:a16="http://schemas.microsoft.com/office/drawing/2014/main" id="{4E95D3DA-635B-4919-A43D-3005909D43DB}"/>
                </a:ext>
              </a:extLst>
            </p:cNvPr>
            <p:cNvSpPr txBox="1"/>
            <p:nvPr/>
          </p:nvSpPr>
          <p:spPr>
            <a:xfrm>
              <a:off x="-1590547"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21" name="テキスト ボックス 20">
              <a:extLst>
                <a:ext uri="{FF2B5EF4-FFF2-40B4-BE49-F238E27FC236}">
                  <a16:creationId xmlns:a16="http://schemas.microsoft.com/office/drawing/2014/main" id="{781C6B87-C505-49F3-9E83-F21D3E639C3B}"/>
                </a:ext>
              </a:extLst>
            </p:cNvPr>
            <p:cNvSpPr txBox="1"/>
            <p:nvPr/>
          </p:nvSpPr>
          <p:spPr>
            <a:xfrm>
              <a:off x="-1593268"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22" name="テキスト ボックス 21">
              <a:extLst>
                <a:ext uri="{FF2B5EF4-FFF2-40B4-BE49-F238E27FC236}">
                  <a16:creationId xmlns:a16="http://schemas.microsoft.com/office/drawing/2014/main" id="{E3A1D328-9EFB-4073-AF04-99270325F5FD}"/>
                </a:ext>
              </a:extLst>
            </p:cNvPr>
            <p:cNvSpPr txBox="1"/>
            <p:nvPr/>
          </p:nvSpPr>
          <p:spPr>
            <a:xfrm>
              <a:off x="-1949223"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23" name="正方形/長方形 22">
              <a:extLst>
                <a:ext uri="{FF2B5EF4-FFF2-40B4-BE49-F238E27FC236}">
                  <a16:creationId xmlns:a16="http://schemas.microsoft.com/office/drawing/2014/main" id="{CEC8564A-5C32-46D8-8ECD-C9EC2FC0B8B1}"/>
                </a:ext>
              </a:extLst>
            </p:cNvPr>
            <p:cNvSpPr/>
            <p:nvPr/>
          </p:nvSpPr>
          <p:spPr>
            <a:xfrm>
              <a:off x="-1889947"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正方形/長方形 23">
              <a:extLst>
                <a:ext uri="{FF2B5EF4-FFF2-40B4-BE49-F238E27FC236}">
                  <a16:creationId xmlns:a16="http://schemas.microsoft.com/office/drawing/2014/main" id="{AA3FA280-C424-4FC4-856C-B8D4E19654F7}"/>
                </a:ext>
              </a:extLst>
            </p:cNvPr>
            <p:cNvSpPr/>
            <p:nvPr/>
          </p:nvSpPr>
          <p:spPr>
            <a:xfrm>
              <a:off x="-1892669"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 name="正方形/長方形 24">
              <a:extLst>
                <a:ext uri="{FF2B5EF4-FFF2-40B4-BE49-F238E27FC236}">
                  <a16:creationId xmlns:a16="http://schemas.microsoft.com/office/drawing/2014/main" id="{EB56B08E-0CEE-4875-A329-5A03B48D55A6}"/>
                </a:ext>
              </a:extLst>
            </p:cNvPr>
            <p:cNvSpPr/>
            <p:nvPr/>
          </p:nvSpPr>
          <p:spPr>
            <a:xfrm>
              <a:off x="-1894483"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正方形/長方形 25">
              <a:extLst>
                <a:ext uri="{FF2B5EF4-FFF2-40B4-BE49-F238E27FC236}">
                  <a16:creationId xmlns:a16="http://schemas.microsoft.com/office/drawing/2014/main" id="{271E4957-F70A-468C-B14B-6563CE88A334}"/>
                </a:ext>
              </a:extLst>
            </p:cNvPr>
            <p:cNvSpPr/>
            <p:nvPr/>
          </p:nvSpPr>
          <p:spPr>
            <a:xfrm>
              <a:off x="-188904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8" name="テキスト ボックス 27">
            <a:extLst>
              <a:ext uri="{FF2B5EF4-FFF2-40B4-BE49-F238E27FC236}">
                <a16:creationId xmlns:a16="http://schemas.microsoft.com/office/drawing/2014/main" id="{D678338B-94F6-421A-B323-352258A1C868}"/>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34" name="正方形/長方形 1">
            <a:extLst>
              <a:ext uri="{FF2B5EF4-FFF2-40B4-BE49-F238E27FC236}">
                <a16:creationId xmlns:a16="http://schemas.microsoft.com/office/drawing/2014/main" id="{6F523107-CC28-4B69-A09D-61A9CE2153BD}"/>
              </a:ext>
            </a:extLst>
          </p:cNvPr>
          <p:cNvSpPr/>
          <p:nvPr/>
        </p:nvSpPr>
        <p:spPr>
          <a:xfrm>
            <a:off x="1717040" y="92199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a:extLst>
              <a:ext uri="{FF2B5EF4-FFF2-40B4-BE49-F238E27FC236}">
                <a16:creationId xmlns:a16="http://schemas.microsoft.com/office/drawing/2014/main" id="{C3F103F6-DA4E-46E8-A6E8-0B40596C60A8}"/>
              </a:ext>
            </a:extLst>
          </p:cNvPr>
          <p:cNvSpPr txBox="1"/>
          <p:nvPr/>
        </p:nvSpPr>
        <p:spPr>
          <a:xfrm>
            <a:off x="-35390" y="2420446"/>
            <a:ext cx="1481917" cy="3990836"/>
          </a:xfrm>
          <a:prstGeom prst="rect">
            <a:avLst/>
          </a:prstGeom>
          <a:solidFill>
            <a:schemeClr val="bg1"/>
          </a:solidFill>
        </p:spPr>
        <p:txBody>
          <a:bodyPr wrap="square" rtlCol="0">
            <a:spAutoFit/>
          </a:bodyPr>
          <a:lstStyle/>
          <a:p>
            <a:pPr>
              <a:lnSpc>
                <a:spcPts val="1600"/>
              </a:lnSpc>
            </a:pPr>
            <a:r>
              <a:rPr kumimoji="1" lang="en-US" altLang="ja-JP" sz="1400" b="1" dirty="0">
                <a:latin typeface="BIZ UDゴシック" panose="020B0400000000000000" pitchFamily="49" charset="-128"/>
                <a:ea typeface="BIZ UDゴシック" panose="020B0400000000000000" pitchFamily="49" charset="-128"/>
              </a:rPr>
              <a:t>【</a:t>
            </a:r>
            <a:r>
              <a:rPr kumimoji="1" lang="ja-JP" altLang="en-US" sz="1400" b="1" dirty="0">
                <a:latin typeface="BIZ UDゴシック" panose="020B0400000000000000" pitchFamily="49" charset="-128"/>
                <a:ea typeface="BIZ UDゴシック" panose="020B0400000000000000" pitchFamily="49" charset="-128"/>
              </a:rPr>
              <a:t>森林整備指針４区分の現状</a:t>
            </a:r>
            <a:r>
              <a:rPr kumimoji="1" lang="en-US" altLang="ja-JP" sz="1400" b="1" dirty="0">
                <a:latin typeface="BIZ UDゴシック" panose="020B0400000000000000" pitchFamily="49" charset="-128"/>
                <a:ea typeface="BIZ UDゴシック" panose="020B0400000000000000" pitchFamily="49" charset="-128"/>
              </a:rPr>
              <a:t>】</a:t>
            </a:r>
          </a:p>
          <a:p>
            <a:pPr>
              <a:lnSpc>
                <a:spcPts val="1600"/>
              </a:lnSpc>
            </a:pPr>
            <a:endParaRPr kumimoji="1" lang="en-US" altLang="ja-JP" sz="1400" dirty="0"/>
          </a:p>
          <a:p>
            <a:pPr>
              <a:lnSpc>
                <a:spcPts val="1600"/>
              </a:lnSpc>
            </a:pPr>
            <a:r>
              <a:rPr kumimoji="1" lang="ja-JP" altLang="en-US" sz="1400" dirty="0"/>
              <a:t>①</a:t>
            </a:r>
            <a:r>
              <a:rPr kumimoji="1" lang="en-US" altLang="ja-JP" sz="1400" dirty="0"/>
              <a:t>84.2ha</a:t>
            </a:r>
            <a:r>
              <a:rPr kumimoji="1" lang="ja-JP" altLang="en-US" sz="1400" dirty="0"/>
              <a:t>　</a:t>
            </a:r>
            <a:endParaRPr kumimoji="1" lang="en-US" altLang="ja-JP" sz="1400" dirty="0"/>
          </a:p>
          <a:p>
            <a:pPr>
              <a:lnSpc>
                <a:spcPts val="1600"/>
              </a:lnSpc>
            </a:pPr>
            <a:r>
              <a:rPr kumimoji="1" lang="ja-JP" altLang="en-US" sz="1400" dirty="0"/>
              <a:t>　（</a:t>
            </a:r>
            <a:r>
              <a:rPr kumimoji="1" lang="en-US" altLang="ja-JP" sz="1400" dirty="0"/>
              <a:t>24</a:t>
            </a:r>
            <a:r>
              <a:rPr kumimoji="1" lang="ja-JP" altLang="en-US" sz="1400" dirty="0"/>
              <a:t>％）</a:t>
            </a:r>
            <a:endParaRPr kumimoji="1" lang="en-US" altLang="ja-JP" sz="1400" dirty="0"/>
          </a:p>
          <a:p>
            <a:pPr>
              <a:lnSpc>
                <a:spcPts val="1600"/>
              </a:lnSpc>
            </a:pPr>
            <a:r>
              <a:rPr kumimoji="1" lang="ja-JP" altLang="en-US" sz="1400" dirty="0"/>
              <a:t>②</a:t>
            </a:r>
            <a:r>
              <a:rPr kumimoji="1" lang="en-US" altLang="ja-JP" sz="1400" dirty="0"/>
              <a:t>190.1ha</a:t>
            </a:r>
          </a:p>
          <a:p>
            <a:pPr>
              <a:lnSpc>
                <a:spcPts val="1600"/>
              </a:lnSpc>
            </a:pPr>
            <a:r>
              <a:rPr kumimoji="1" lang="ja-JP" altLang="en-US" sz="1400" dirty="0"/>
              <a:t>　（</a:t>
            </a:r>
            <a:r>
              <a:rPr kumimoji="1" lang="en-US" altLang="ja-JP" sz="1400" dirty="0"/>
              <a:t>54</a:t>
            </a:r>
            <a:r>
              <a:rPr kumimoji="1" lang="ja-JP" altLang="en-US" sz="1400" dirty="0"/>
              <a:t>％）  </a:t>
            </a:r>
            <a:endParaRPr kumimoji="1" lang="en-US" altLang="ja-JP" sz="1400" dirty="0"/>
          </a:p>
          <a:p>
            <a:pPr>
              <a:lnSpc>
                <a:spcPts val="1600"/>
              </a:lnSpc>
            </a:pPr>
            <a:r>
              <a:rPr kumimoji="1" lang="ja-JP" altLang="en-US" sz="1400" dirty="0"/>
              <a:t>③</a:t>
            </a:r>
            <a:r>
              <a:rPr kumimoji="1" lang="en-US" altLang="ja-JP" sz="1400" dirty="0"/>
              <a:t>66.1ha</a:t>
            </a:r>
          </a:p>
          <a:p>
            <a:pPr>
              <a:lnSpc>
                <a:spcPts val="1600"/>
              </a:lnSpc>
            </a:pPr>
            <a:r>
              <a:rPr kumimoji="1" lang="ja-JP" altLang="en-US" sz="1400" dirty="0"/>
              <a:t>　（</a:t>
            </a:r>
            <a:r>
              <a:rPr kumimoji="1" lang="en-US" altLang="ja-JP" sz="1400" dirty="0"/>
              <a:t>19</a:t>
            </a:r>
            <a:r>
              <a:rPr kumimoji="1" lang="ja-JP" altLang="en-US" sz="1400" dirty="0"/>
              <a:t>％）</a:t>
            </a:r>
            <a:endParaRPr kumimoji="1" lang="en-US" altLang="ja-JP" sz="1400" dirty="0"/>
          </a:p>
          <a:p>
            <a:pPr>
              <a:lnSpc>
                <a:spcPts val="1600"/>
              </a:lnSpc>
            </a:pPr>
            <a:r>
              <a:rPr kumimoji="1" lang="ja-JP" altLang="en-US" sz="1400" dirty="0"/>
              <a:t>④</a:t>
            </a:r>
            <a:r>
              <a:rPr kumimoji="1" lang="en-US" altLang="ja-JP" sz="1400" dirty="0"/>
              <a:t>9.8ha</a:t>
            </a:r>
          </a:p>
          <a:p>
            <a:pPr>
              <a:lnSpc>
                <a:spcPts val="1600"/>
              </a:lnSpc>
            </a:pPr>
            <a:r>
              <a:rPr kumimoji="1" lang="ja-JP" altLang="en-US" sz="1400" dirty="0"/>
              <a:t>　（</a:t>
            </a:r>
            <a:r>
              <a:rPr kumimoji="1" lang="en-US" altLang="ja-JP" sz="1400" dirty="0"/>
              <a:t>3</a:t>
            </a:r>
            <a:r>
              <a:rPr kumimoji="1" lang="ja-JP" altLang="en-US" sz="1400" dirty="0"/>
              <a:t>％） </a:t>
            </a:r>
            <a:endParaRPr kumimoji="1" lang="en-US" altLang="ja-JP" sz="1400" dirty="0"/>
          </a:p>
          <a:p>
            <a:pPr>
              <a:lnSpc>
                <a:spcPts val="1600"/>
              </a:lnSpc>
            </a:pPr>
            <a:endParaRPr kumimoji="1" lang="en-US" altLang="ja-JP" sz="1400" dirty="0"/>
          </a:p>
          <a:p>
            <a:pPr>
              <a:lnSpc>
                <a:spcPts val="1600"/>
              </a:lnSpc>
            </a:pPr>
            <a:r>
              <a:rPr kumimoji="1" lang="ja-JP" altLang="en-US" sz="1400" dirty="0"/>
              <a:t>・人工林がまと</a:t>
            </a:r>
            <a:endParaRPr kumimoji="1" lang="en-US" altLang="ja-JP" sz="1400" dirty="0"/>
          </a:p>
          <a:p>
            <a:pPr>
              <a:lnSpc>
                <a:spcPts val="1600"/>
              </a:lnSpc>
            </a:pPr>
            <a:r>
              <a:rPr kumimoji="1" lang="ja-JP" altLang="en-US" sz="1400" dirty="0"/>
              <a:t>　まって存在</a:t>
            </a:r>
            <a:endParaRPr kumimoji="1" lang="en-US" altLang="ja-JP" sz="1400" dirty="0"/>
          </a:p>
          <a:p>
            <a:pPr>
              <a:lnSpc>
                <a:spcPts val="1600"/>
              </a:lnSpc>
            </a:pPr>
            <a:r>
              <a:rPr kumimoji="1" lang="ja-JP" altLang="en-US" sz="1400" dirty="0"/>
              <a:t>・人工林の中で</a:t>
            </a:r>
            <a:endParaRPr kumimoji="1" lang="en-US" altLang="ja-JP" sz="1400" dirty="0"/>
          </a:p>
          <a:p>
            <a:pPr>
              <a:lnSpc>
                <a:spcPts val="1600"/>
              </a:lnSpc>
            </a:pPr>
            <a:r>
              <a:rPr kumimoji="1" lang="ja-JP" altLang="en-US" sz="1400" dirty="0"/>
              <a:t>　も傾斜が</a:t>
            </a:r>
            <a:r>
              <a:rPr kumimoji="1" lang="en-US" altLang="ja-JP" sz="1400" dirty="0"/>
              <a:t>35</a:t>
            </a:r>
            <a:r>
              <a:rPr kumimoji="1" lang="ja-JP" altLang="en-US" sz="1400" dirty="0"/>
              <a:t>度</a:t>
            </a:r>
            <a:endParaRPr kumimoji="1" lang="en-US" altLang="ja-JP" sz="1400" dirty="0"/>
          </a:p>
          <a:p>
            <a:pPr>
              <a:lnSpc>
                <a:spcPts val="1600"/>
              </a:lnSpc>
            </a:pPr>
            <a:r>
              <a:rPr kumimoji="1" lang="ja-JP" altLang="en-US" sz="1400" dirty="0"/>
              <a:t>　以上の②広葉</a:t>
            </a:r>
            <a:endParaRPr kumimoji="1" lang="en-US" altLang="ja-JP" sz="1400" dirty="0"/>
          </a:p>
          <a:p>
            <a:pPr>
              <a:lnSpc>
                <a:spcPts val="1600"/>
              </a:lnSpc>
            </a:pPr>
            <a:r>
              <a:rPr kumimoji="1" lang="ja-JP" altLang="en-US" sz="1400" dirty="0"/>
              <a:t>　樹への誘導・</a:t>
            </a:r>
            <a:endParaRPr kumimoji="1" lang="en-US" altLang="ja-JP" sz="1400" dirty="0"/>
          </a:p>
          <a:p>
            <a:pPr>
              <a:lnSpc>
                <a:spcPts val="1600"/>
              </a:lnSpc>
            </a:pPr>
            <a:r>
              <a:rPr kumimoji="1" lang="ja-JP" altLang="en-US" sz="1400" dirty="0"/>
              <a:t>　転換林が多い</a:t>
            </a:r>
            <a:endParaRPr kumimoji="1" lang="en-US" altLang="ja-JP" sz="1400" dirty="0"/>
          </a:p>
        </p:txBody>
      </p:sp>
      <p:sp>
        <p:nvSpPr>
          <p:cNvPr id="30" name="スライド番号プレースホルダー 10">
            <a:extLst>
              <a:ext uri="{FF2B5EF4-FFF2-40B4-BE49-F238E27FC236}">
                <a16:creationId xmlns:a16="http://schemas.microsoft.com/office/drawing/2014/main" id="{BE3B5E96-810F-42E3-850D-E05A5A0E2195}"/>
              </a:ext>
            </a:extLst>
          </p:cNvPr>
          <p:cNvSpPr>
            <a:spLocks noGrp="1"/>
          </p:cNvSpPr>
          <p:nvPr>
            <p:ph type="sldNum" sz="quarter" idx="12"/>
          </p:nvPr>
        </p:nvSpPr>
        <p:spPr>
          <a:xfrm>
            <a:off x="7174104" y="6127851"/>
            <a:ext cx="2228850" cy="365125"/>
          </a:xfrm>
        </p:spPr>
        <p:txBody>
          <a:bodyPr/>
          <a:lstStyle/>
          <a:p>
            <a:r>
              <a:rPr kumimoji="1" lang="en-US" altLang="ja-JP" sz="2000" b="1" dirty="0"/>
              <a:t>32</a:t>
            </a:r>
            <a:endParaRPr kumimoji="1" lang="ja-JP" altLang="en-US" sz="2000" b="1" dirty="0"/>
          </a:p>
        </p:txBody>
      </p:sp>
    </p:spTree>
    <p:extLst>
      <p:ext uri="{BB962C8B-B14F-4D97-AF65-F5344CB8AC3E}">
        <p14:creationId xmlns:p14="http://schemas.microsoft.com/office/powerpoint/2010/main" val="37383625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a:extLst>
              <a:ext uri="{FF2B5EF4-FFF2-40B4-BE49-F238E27FC236}">
                <a16:creationId xmlns:a16="http://schemas.microsoft.com/office/drawing/2014/main" id="{90FF2882-14DB-463D-B78A-599F39B6E9E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30140" y="894582"/>
            <a:ext cx="8415676" cy="5907033"/>
          </a:xfrm>
          <a:prstGeom prst="rect">
            <a:avLst/>
          </a:prstGeom>
        </p:spPr>
      </p:pic>
      <p:grpSp>
        <p:nvGrpSpPr>
          <p:cNvPr id="3" name="グループ化 2">
            <a:extLst>
              <a:ext uri="{FF2B5EF4-FFF2-40B4-BE49-F238E27FC236}">
                <a16:creationId xmlns:a16="http://schemas.microsoft.com/office/drawing/2014/main" id="{D435B9B0-0EB7-4A89-AEC7-6186A1C5F358}"/>
              </a:ext>
            </a:extLst>
          </p:cNvPr>
          <p:cNvGrpSpPr/>
          <p:nvPr/>
        </p:nvGrpSpPr>
        <p:grpSpPr>
          <a:xfrm>
            <a:off x="453571" y="34239"/>
            <a:ext cx="8985489" cy="705033"/>
            <a:chOff x="101599" y="245318"/>
            <a:chExt cx="7856064" cy="594834"/>
          </a:xfrm>
        </p:grpSpPr>
        <p:grpSp>
          <p:nvGrpSpPr>
            <p:cNvPr id="4" name="グループ化 3">
              <a:extLst>
                <a:ext uri="{FF2B5EF4-FFF2-40B4-BE49-F238E27FC236}">
                  <a16:creationId xmlns:a16="http://schemas.microsoft.com/office/drawing/2014/main" id="{719F8F0A-9001-4F40-8AC1-D6C65A93D0A3}"/>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4195ABC4-DE18-4D21-BA6B-34F1218B2357}"/>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各基軸・個別施策展開のためのゾーニング（森林整備指針に基づく４区分）</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B58BCDFB-030E-452A-A179-2433BD9E9109}"/>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4E98A92A-BF62-4A07-8160-4B60482120DF}"/>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8A608C1A-7A2E-4DD8-B958-D89055E702EC}"/>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grpSp>
        <p:nvGrpSpPr>
          <p:cNvPr id="16" name="グループ化 15">
            <a:extLst>
              <a:ext uri="{FF2B5EF4-FFF2-40B4-BE49-F238E27FC236}">
                <a16:creationId xmlns:a16="http://schemas.microsoft.com/office/drawing/2014/main" id="{8FDB59A4-8495-4E0E-B154-0FA3F60B782D}"/>
              </a:ext>
            </a:extLst>
          </p:cNvPr>
          <p:cNvGrpSpPr/>
          <p:nvPr/>
        </p:nvGrpSpPr>
        <p:grpSpPr>
          <a:xfrm>
            <a:off x="0" y="843281"/>
            <a:ext cx="1949224" cy="1191476"/>
            <a:chOff x="-1949224" y="1440955"/>
            <a:chExt cx="1949224" cy="1191476"/>
          </a:xfrm>
        </p:grpSpPr>
        <p:sp>
          <p:nvSpPr>
            <p:cNvPr id="17" name="正方形/長方形 16">
              <a:extLst>
                <a:ext uri="{FF2B5EF4-FFF2-40B4-BE49-F238E27FC236}">
                  <a16:creationId xmlns:a16="http://schemas.microsoft.com/office/drawing/2014/main" id="{C92D1894-9F96-48A6-8F3B-E0801D7A7675}"/>
                </a:ext>
              </a:extLst>
            </p:cNvPr>
            <p:cNvSpPr/>
            <p:nvPr/>
          </p:nvSpPr>
          <p:spPr>
            <a:xfrm>
              <a:off x="-1949224" y="1440955"/>
              <a:ext cx="1845810" cy="1177808"/>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 name="テキスト ボックス 17">
              <a:extLst>
                <a:ext uri="{FF2B5EF4-FFF2-40B4-BE49-F238E27FC236}">
                  <a16:creationId xmlns:a16="http://schemas.microsoft.com/office/drawing/2014/main" id="{DE731770-EA4E-4745-9D2A-F9E405BD809E}"/>
                </a:ext>
              </a:extLst>
            </p:cNvPr>
            <p:cNvSpPr txBox="1"/>
            <p:nvPr/>
          </p:nvSpPr>
          <p:spPr>
            <a:xfrm>
              <a:off x="-1590546" y="1705317"/>
              <a:ext cx="1015662" cy="246221"/>
            </a:xfrm>
            <a:prstGeom prst="rect">
              <a:avLst/>
            </a:prstGeom>
            <a:noFill/>
          </p:spPr>
          <p:txBody>
            <a:bodyPr wrap="square" rtlCol="0">
              <a:spAutoFit/>
            </a:bodyPr>
            <a:lstStyle/>
            <a:p>
              <a:r>
                <a:rPr kumimoji="1" lang="ja-JP" altLang="en-US" sz="1000" b="1" dirty="0"/>
                <a:t>①資源循環林</a:t>
              </a:r>
            </a:p>
          </p:txBody>
        </p:sp>
        <p:sp>
          <p:nvSpPr>
            <p:cNvPr id="19" name="テキスト ボックス 18">
              <a:extLst>
                <a:ext uri="{FF2B5EF4-FFF2-40B4-BE49-F238E27FC236}">
                  <a16:creationId xmlns:a16="http://schemas.microsoft.com/office/drawing/2014/main" id="{81E804DD-F248-4F26-A917-DD958905C344}"/>
                </a:ext>
              </a:extLst>
            </p:cNvPr>
            <p:cNvSpPr txBox="1"/>
            <p:nvPr/>
          </p:nvSpPr>
          <p:spPr>
            <a:xfrm>
              <a:off x="-1598860" y="1938565"/>
              <a:ext cx="1598860" cy="230832"/>
            </a:xfrm>
            <a:prstGeom prst="rect">
              <a:avLst/>
            </a:prstGeom>
            <a:noFill/>
          </p:spPr>
          <p:txBody>
            <a:bodyPr wrap="square" rtlCol="0">
              <a:spAutoFit/>
            </a:bodyPr>
            <a:lstStyle/>
            <a:p>
              <a:r>
                <a:rPr lang="ja-JP" altLang="en-US" sz="900" b="1" dirty="0"/>
                <a:t>②広葉樹</a:t>
              </a:r>
              <a:r>
                <a:rPr kumimoji="1" lang="ja-JP" altLang="en-US" sz="900" b="1" dirty="0"/>
                <a:t>林への誘導・転換</a:t>
              </a:r>
            </a:p>
          </p:txBody>
        </p:sp>
        <p:sp>
          <p:nvSpPr>
            <p:cNvPr id="20" name="テキスト ボックス 19">
              <a:extLst>
                <a:ext uri="{FF2B5EF4-FFF2-40B4-BE49-F238E27FC236}">
                  <a16:creationId xmlns:a16="http://schemas.microsoft.com/office/drawing/2014/main" id="{4E95D3DA-635B-4919-A43D-3005909D43DB}"/>
                </a:ext>
              </a:extLst>
            </p:cNvPr>
            <p:cNvSpPr txBox="1"/>
            <p:nvPr/>
          </p:nvSpPr>
          <p:spPr>
            <a:xfrm>
              <a:off x="-1590547" y="2163848"/>
              <a:ext cx="1481916" cy="246221"/>
            </a:xfrm>
            <a:prstGeom prst="rect">
              <a:avLst/>
            </a:prstGeom>
            <a:noFill/>
          </p:spPr>
          <p:txBody>
            <a:bodyPr wrap="square" rtlCol="0">
              <a:spAutoFit/>
            </a:bodyPr>
            <a:lstStyle/>
            <a:p>
              <a:r>
                <a:rPr kumimoji="1" lang="ja-JP" altLang="en-US" sz="1000" b="1" dirty="0"/>
                <a:t>③資源管理</a:t>
              </a:r>
              <a:r>
                <a:rPr lang="ja-JP" altLang="en-US" sz="1000" b="1" dirty="0"/>
                <a:t>林</a:t>
              </a:r>
              <a:endParaRPr kumimoji="1" lang="ja-JP" altLang="en-US" sz="1000" b="1" dirty="0"/>
            </a:p>
          </p:txBody>
        </p:sp>
        <p:sp>
          <p:nvSpPr>
            <p:cNvPr id="21" name="テキスト ボックス 20">
              <a:extLst>
                <a:ext uri="{FF2B5EF4-FFF2-40B4-BE49-F238E27FC236}">
                  <a16:creationId xmlns:a16="http://schemas.microsoft.com/office/drawing/2014/main" id="{781C6B87-C505-49F3-9E83-F21D3E639C3B}"/>
                </a:ext>
              </a:extLst>
            </p:cNvPr>
            <p:cNvSpPr txBox="1"/>
            <p:nvPr/>
          </p:nvSpPr>
          <p:spPr>
            <a:xfrm>
              <a:off x="-1593268" y="2386210"/>
              <a:ext cx="1481916" cy="246221"/>
            </a:xfrm>
            <a:prstGeom prst="rect">
              <a:avLst/>
            </a:prstGeom>
            <a:noFill/>
          </p:spPr>
          <p:txBody>
            <a:bodyPr wrap="square" rtlCol="0">
              <a:spAutoFit/>
            </a:bodyPr>
            <a:lstStyle/>
            <a:p>
              <a:r>
                <a:rPr lang="ja-JP" altLang="en-US" sz="1000" b="1" dirty="0"/>
                <a:t>④自然遷移林</a:t>
              </a:r>
              <a:endParaRPr kumimoji="1" lang="ja-JP" altLang="en-US" sz="1000" b="1" dirty="0"/>
            </a:p>
          </p:txBody>
        </p:sp>
        <p:sp>
          <p:nvSpPr>
            <p:cNvPr id="22" name="テキスト ボックス 21">
              <a:extLst>
                <a:ext uri="{FF2B5EF4-FFF2-40B4-BE49-F238E27FC236}">
                  <a16:creationId xmlns:a16="http://schemas.microsoft.com/office/drawing/2014/main" id="{E3A1D328-9EFB-4073-AF04-99270325F5FD}"/>
                </a:ext>
              </a:extLst>
            </p:cNvPr>
            <p:cNvSpPr txBox="1"/>
            <p:nvPr/>
          </p:nvSpPr>
          <p:spPr>
            <a:xfrm>
              <a:off x="-1949223" y="1468703"/>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23" name="正方形/長方形 22">
              <a:extLst>
                <a:ext uri="{FF2B5EF4-FFF2-40B4-BE49-F238E27FC236}">
                  <a16:creationId xmlns:a16="http://schemas.microsoft.com/office/drawing/2014/main" id="{CEC8564A-5C32-46D8-8ECD-C9EC2FC0B8B1}"/>
                </a:ext>
              </a:extLst>
            </p:cNvPr>
            <p:cNvSpPr/>
            <p:nvPr/>
          </p:nvSpPr>
          <p:spPr>
            <a:xfrm>
              <a:off x="-1889947" y="1738012"/>
              <a:ext cx="344963" cy="150921"/>
            </a:xfrm>
            <a:prstGeom prst="rect">
              <a:avLst/>
            </a:prstGeom>
            <a:solidFill>
              <a:srgbClr val="FFC000"/>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正方形/長方形 23">
              <a:extLst>
                <a:ext uri="{FF2B5EF4-FFF2-40B4-BE49-F238E27FC236}">
                  <a16:creationId xmlns:a16="http://schemas.microsoft.com/office/drawing/2014/main" id="{AA3FA280-C424-4FC4-856C-B8D4E19654F7}"/>
                </a:ext>
              </a:extLst>
            </p:cNvPr>
            <p:cNvSpPr/>
            <p:nvPr/>
          </p:nvSpPr>
          <p:spPr>
            <a:xfrm>
              <a:off x="-1892669" y="1977497"/>
              <a:ext cx="344963" cy="150921"/>
            </a:xfrm>
            <a:prstGeom prst="rect">
              <a:avLst/>
            </a:prstGeom>
            <a:solidFill>
              <a:schemeClr val="accent2">
                <a:lumMod val="50000"/>
              </a:scheme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 name="正方形/長方形 24">
              <a:extLst>
                <a:ext uri="{FF2B5EF4-FFF2-40B4-BE49-F238E27FC236}">
                  <a16:creationId xmlns:a16="http://schemas.microsoft.com/office/drawing/2014/main" id="{EB56B08E-0CEE-4875-A329-5A03B48D55A6}"/>
                </a:ext>
              </a:extLst>
            </p:cNvPr>
            <p:cNvSpPr/>
            <p:nvPr/>
          </p:nvSpPr>
          <p:spPr>
            <a:xfrm>
              <a:off x="-1894483" y="2202469"/>
              <a:ext cx="344963" cy="150921"/>
            </a:xfrm>
            <a:prstGeom prst="rect">
              <a:avLst/>
            </a:prstGeom>
            <a:solidFill>
              <a:srgbClr val="5DD848"/>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正方形/長方形 25">
              <a:extLst>
                <a:ext uri="{FF2B5EF4-FFF2-40B4-BE49-F238E27FC236}">
                  <a16:creationId xmlns:a16="http://schemas.microsoft.com/office/drawing/2014/main" id="{271E4957-F70A-468C-B14B-6563CE88A334}"/>
                </a:ext>
              </a:extLst>
            </p:cNvPr>
            <p:cNvSpPr/>
            <p:nvPr/>
          </p:nvSpPr>
          <p:spPr>
            <a:xfrm>
              <a:off x="-1889040" y="2427440"/>
              <a:ext cx="344963" cy="150921"/>
            </a:xfrm>
            <a:prstGeom prst="rect">
              <a:avLst/>
            </a:prstGeom>
            <a:solidFill>
              <a:srgbClr val="007E39"/>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8" name="テキスト ボックス 27">
            <a:extLst>
              <a:ext uri="{FF2B5EF4-FFF2-40B4-BE49-F238E27FC236}">
                <a16:creationId xmlns:a16="http://schemas.microsoft.com/office/drawing/2014/main" id="{D678338B-94F6-421A-B323-352258A1C868}"/>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34" name="正方形/長方形 1">
            <a:extLst>
              <a:ext uri="{FF2B5EF4-FFF2-40B4-BE49-F238E27FC236}">
                <a16:creationId xmlns:a16="http://schemas.microsoft.com/office/drawing/2014/main" id="{6F523107-CC28-4B69-A09D-61A9CE2153BD}"/>
              </a:ext>
            </a:extLst>
          </p:cNvPr>
          <p:cNvSpPr/>
          <p:nvPr/>
        </p:nvSpPr>
        <p:spPr>
          <a:xfrm>
            <a:off x="1717040" y="92199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a:extLst>
              <a:ext uri="{FF2B5EF4-FFF2-40B4-BE49-F238E27FC236}">
                <a16:creationId xmlns:a16="http://schemas.microsoft.com/office/drawing/2014/main" id="{3215EF79-6502-4686-945B-BFEACEBADE33}"/>
              </a:ext>
            </a:extLst>
          </p:cNvPr>
          <p:cNvSpPr/>
          <p:nvPr/>
        </p:nvSpPr>
        <p:spPr>
          <a:xfrm>
            <a:off x="5732209" y="3891603"/>
            <a:ext cx="123762" cy="105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 name="正方形/長方形 35">
            <a:extLst>
              <a:ext uri="{FF2B5EF4-FFF2-40B4-BE49-F238E27FC236}">
                <a16:creationId xmlns:a16="http://schemas.microsoft.com/office/drawing/2014/main" id="{AE165FAA-D671-40C7-8A1A-F198C99B1C0B}"/>
              </a:ext>
            </a:extLst>
          </p:cNvPr>
          <p:cNvSpPr/>
          <p:nvPr/>
        </p:nvSpPr>
        <p:spPr>
          <a:xfrm>
            <a:off x="5379784" y="3728394"/>
            <a:ext cx="123762" cy="1355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 name="正方形/長方形 34">
            <a:extLst>
              <a:ext uri="{FF2B5EF4-FFF2-40B4-BE49-F238E27FC236}">
                <a16:creationId xmlns:a16="http://schemas.microsoft.com/office/drawing/2014/main" id="{E904118D-DFA4-4173-A0A7-F475A11EEA0E}"/>
              </a:ext>
            </a:extLst>
          </p:cNvPr>
          <p:cNvSpPr/>
          <p:nvPr/>
        </p:nvSpPr>
        <p:spPr>
          <a:xfrm>
            <a:off x="5515188" y="4180293"/>
            <a:ext cx="664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正方形/長方形 36">
            <a:extLst>
              <a:ext uri="{FF2B5EF4-FFF2-40B4-BE49-F238E27FC236}">
                <a16:creationId xmlns:a16="http://schemas.microsoft.com/office/drawing/2014/main" id="{C8112EC2-7F04-418E-82C1-FBB0D1C1AB3C}"/>
              </a:ext>
            </a:extLst>
          </p:cNvPr>
          <p:cNvSpPr/>
          <p:nvPr/>
        </p:nvSpPr>
        <p:spPr>
          <a:xfrm>
            <a:off x="5328562" y="4054208"/>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a:extLst>
              <a:ext uri="{FF2B5EF4-FFF2-40B4-BE49-F238E27FC236}">
                <a16:creationId xmlns:a16="http://schemas.microsoft.com/office/drawing/2014/main" id="{E1444435-09CA-44BC-B419-6FE84BA8DF4E}"/>
              </a:ext>
            </a:extLst>
          </p:cNvPr>
          <p:cNvSpPr/>
          <p:nvPr/>
        </p:nvSpPr>
        <p:spPr>
          <a:xfrm>
            <a:off x="5301944" y="4070779"/>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 name="正方形/長方形 38">
            <a:extLst>
              <a:ext uri="{FF2B5EF4-FFF2-40B4-BE49-F238E27FC236}">
                <a16:creationId xmlns:a16="http://schemas.microsoft.com/office/drawing/2014/main" id="{1E3A32BF-78C1-4A8B-A571-27E0955B639D}"/>
              </a:ext>
            </a:extLst>
          </p:cNvPr>
          <p:cNvSpPr/>
          <p:nvPr/>
        </p:nvSpPr>
        <p:spPr>
          <a:xfrm>
            <a:off x="5279084" y="4098191"/>
            <a:ext cx="45719" cy="631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正方形/長方形 39">
            <a:extLst>
              <a:ext uri="{FF2B5EF4-FFF2-40B4-BE49-F238E27FC236}">
                <a16:creationId xmlns:a16="http://schemas.microsoft.com/office/drawing/2014/main" id="{C6023753-AE1F-408B-935A-DED6ED41CDB2}"/>
              </a:ext>
            </a:extLst>
          </p:cNvPr>
          <p:cNvSpPr/>
          <p:nvPr/>
        </p:nvSpPr>
        <p:spPr>
          <a:xfrm>
            <a:off x="6381750" y="2454275"/>
            <a:ext cx="59056" cy="739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 name="正方形/長方形 40">
            <a:extLst>
              <a:ext uri="{FF2B5EF4-FFF2-40B4-BE49-F238E27FC236}">
                <a16:creationId xmlns:a16="http://schemas.microsoft.com/office/drawing/2014/main" id="{9AE4BEAF-2615-4352-8D58-646D4F84968B}"/>
              </a:ext>
            </a:extLst>
          </p:cNvPr>
          <p:cNvSpPr/>
          <p:nvPr/>
        </p:nvSpPr>
        <p:spPr>
          <a:xfrm>
            <a:off x="6332220" y="2270986"/>
            <a:ext cx="49530"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 name="正方形/長方形 41">
            <a:extLst>
              <a:ext uri="{FF2B5EF4-FFF2-40B4-BE49-F238E27FC236}">
                <a16:creationId xmlns:a16="http://schemas.microsoft.com/office/drawing/2014/main" id="{CD692D2F-2BBC-4709-9AC6-D534C64D37F3}"/>
              </a:ext>
            </a:extLst>
          </p:cNvPr>
          <p:cNvSpPr/>
          <p:nvPr/>
        </p:nvSpPr>
        <p:spPr>
          <a:xfrm>
            <a:off x="6280785" y="2212341"/>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 name="正方形/長方形 43">
            <a:extLst>
              <a:ext uri="{FF2B5EF4-FFF2-40B4-BE49-F238E27FC236}">
                <a16:creationId xmlns:a16="http://schemas.microsoft.com/office/drawing/2014/main" id="{08035BAB-F90E-4D47-A9F9-BAED2703F8BC}"/>
              </a:ext>
            </a:extLst>
          </p:cNvPr>
          <p:cNvSpPr/>
          <p:nvPr/>
        </p:nvSpPr>
        <p:spPr>
          <a:xfrm>
            <a:off x="6653995" y="2202406"/>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正方形/長方形 44">
            <a:extLst>
              <a:ext uri="{FF2B5EF4-FFF2-40B4-BE49-F238E27FC236}">
                <a16:creationId xmlns:a16="http://schemas.microsoft.com/office/drawing/2014/main" id="{0EDCC010-2496-4FF7-9ACE-4183D587F3BE}"/>
              </a:ext>
            </a:extLst>
          </p:cNvPr>
          <p:cNvSpPr/>
          <p:nvPr/>
        </p:nvSpPr>
        <p:spPr>
          <a:xfrm>
            <a:off x="6892120" y="1903318"/>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45">
            <a:extLst>
              <a:ext uri="{FF2B5EF4-FFF2-40B4-BE49-F238E27FC236}">
                <a16:creationId xmlns:a16="http://schemas.microsoft.com/office/drawing/2014/main" id="{F293358A-803A-4C67-B4BE-7F9CFEAD7CA7}"/>
              </a:ext>
            </a:extLst>
          </p:cNvPr>
          <p:cNvSpPr/>
          <p:nvPr/>
        </p:nvSpPr>
        <p:spPr>
          <a:xfrm>
            <a:off x="6974762" y="1966176"/>
            <a:ext cx="66845" cy="861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正方形/長方形 46">
            <a:extLst>
              <a:ext uri="{FF2B5EF4-FFF2-40B4-BE49-F238E27FC236}">
                <a16:creationId xmlns:a16="http://schemas.microsoft.com/office/drawing/2014/main" id="{1F424419-2FE9-49E0-B704-B531E2A5257A}"/>
              </a:ext>
            </a:extLst>
          </p:cNvPr>
          <p:cNvSpPr/>
          <p:nvPr/>
        </p:nvSpPr>
        <p:spPr>
          <a:xfrm>
            <a:off x="7017769" y="1915914"/>
            <a:ext cx="5143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正方形/長方形 47">
            <a:extLst>
              <a:ext uri="{FF2B5EF4-FFF2-40B4-BE49-F238E27FC236}">
                <a16:creationId xmlns:a16="http://schemas.microsoft.com/office/drawing/2014/main" id="{530B8CDB-9D0E-49F5-BCA6-4ECBEAD70A70}"/>
              </a:ext>
            </a:extLst>
          </p:cNvPr>
          <p:cNvSpPr/>
          <p:nvPr/>
        </p:nvSpPr>
        <p:spPr>
          <a:xfrm>
            <a:off x="7518865" y="1712014"/>
            <a:ext cx="160190"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a:extLst>
              <a:ext uri="{FF2B5EF4-FFF2-40B4-BE49-F238E27FC236}">
                <a16:creationId xmlns:a16="http://schemas.microsoft.com/office/drawing/2014/main" id="{F0649951-6046-4549-807C-270C8801345B}"/>
              </a:ext>
            </a:extLst>
          </p:cNvPr>
          <p:cNvSpPr/>
          <p:nvPr/>
        </p:nvSpPr>
        <p:spPr>
          <a:xfrm>
            <a:off x="7353580" y="1670104"/>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正方形/長方形 49">
            <a:extLst>
              <a:ext uri="{FF2B5EF4-FFF2-40B4-BE49-F238E27FC236}">
                <a16:creationId xmlns:a16="http://schemas.microsoft.com/office/drawing/2014/main" id="{14809EC2-64AA-4EE8-98C5-220BD7E1721E}"/>
              </a:ext>
            </a:extLst>
          </p:cNvPr>
          <p:cNvSpPr/>
          <p:nvPr/>
        </p:nvSpPr>
        <p:spPr>
          <a:xfrm>
            <a:off x="7435495" y="1462164"/>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正方形/長方形 50">
            <a:extLst>
              <a:ext uri="{FF2B5EF4-FFF2-40B4-BE49-F238E27FC236}">
                <a16:creationId xmlns:a16="http://schemas.microsoft.com/office/drawing/2014/main" id="{C3644DA9-53B2-4F87-9F41-BA157205EB0D}"/>
              </a:ext>
            </a:extLst>
          </p:cNvPr>
          <p:cNvSpPr/>
          <p:nvPr/>
        </p:nvSpPr>
        <p:spPr>
          <a:xfrm>
            <a:off x="7598960" y="1336632"/>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 name="正方形/長方形 51">
            <a:extLst>
              <a:ext uri="{FF2B5EF4-FFF2-40B4-BE49-F238E27FC236}">
                <a16:creationId xmlns:a16="http://schemas.microsoft.com/office/drawing/2014/main" id="{651072E3-43CD-4AD5-AD2F-9499BEFA0E38}"/>
              </a:ext>
            </a:extLst>
          </p:cNvPr>
          <p:cNvSpPr/>
          <p:nvPr/>
        </p:nvSpPr>
        <p:spPr>
          <a:xfrm>
            <a:off x="7549483" y="1299473"/>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正方形/長方形 52">
            <a:extLst>
              <a:ext uri="{FF2B5EF4-FFF2-40B4-BE49-F238E27FC236}">
                <a16:creationId xmlns:a16="http://schemas.microsoft.com/office/drawing/2014/main" id="{20E10A18-C23B-4D9E-87E5-D64E7E12C10C}"/>
              </a:ext>
            </a:extLst>
          </p:cNvPr>
          <p:cNvSpPr/>
          <p:nvPr/>
        </p:nvSpPr>
        <p:spPr>
          <a:xfrm>
            <a:off x="7812373" y="1231740"/>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正方形/長方形 53">
            <a:extLst>
              <a:ext uri="{FF2B5EF4-FFF2-40B4-BE49-F238E27FC236}">
                <a16:creationId xmlns:a16="http://schemas.microsoft.com/office/drawing/2014/main" id="{0F7D750D-6BD6-4F74-ABCD-BF882FE372B2}"/>
              </a:ext>
            </a:extLst>
          </p:cNvPr>
          <p:cNvSpPr/>
          <p:nvPr/>
        </p:nvSpPr>
        <p:spPr>
          <a:xfrm>
            <a:off x="7947628" y="1394898"/>
            <a:ext cx="59087" cy="7873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正方形/長方形 54">
            <a:extLst>
              <a:ext uri="{FF2B5EF4-FFF2-40B4-BE49-F238E27FC236}">
                <a16:creationId xmlns:a16="http://schemas.microsoft.com/office/drawing/2014/main" id="{8D092635-EC24-4376-AA3F-4F18FD62F8BD}"/>
              </a:ext>
            </a:extLst>
          </p:cNvPr>
          <p:cNvSpPr/>
          <p:nvPr/>
        </p:nvSpPr>
        <p:spPr>
          <a:xfrm>
            <a:off x="7975266" y="1452086"/>
            <a:ext cx="59087" cy="672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正方形/長方形 55">
            <a:extLst>
              <a:ext uri="{FF2B5EF4-FFF2-40B4-BE49-F238E27FC236}">
                <a16:creationId xmlns:a16="http://schemas.microsoft.com/office/drawing/2014/main" id="{23FC1F74-BD34-4D94-862E-1CD22218F417}"/>
              </a:ext>
            </a:extLst>
          </p:cNvPr>
          <p:cNvSpPr/>
          <p:nvPr/>
        </p:nvSpPr>
        <p:spPr>
          <a:xfrm>
            <a:off x="7975266" y="1517446"/>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 name="正方形/長方形 56">
            <a:extLst>
              <a:ext uri="{FF2B5EF4-FFF2-40B4-BE49-F238E27FC236}">
                <a16:creationId xmlns:a16="http://schemas.microsoft.com/office/drawing/2014/main" id="{1971EDDA-7D24-4E77-949C-BBDB8F110797}"/>
              </a:ext>
            </a:extLst>
          </p:cNvPr>
          <p:cNvSpPr/>
          <p:nvPr/>
        </p:nvSpPr>
        <p:spPr>
          <a:xfrm rot="5400000">
            <a:off x="8011784" y="1538992"/>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正方形/長方形 57">
            <a:extLst>
              <a:ext uri="{FF2B5EF4-FFF2-40B4-BE49-F238E27FC236}">
                <a16:creationId xmlns:a16="http://schemas.microsoft.com/office/drawing/2014/main" id="{38F7F998-D736-40BD-9258-5ED8B16B55DB}"/>
              </a:ext>
            </a:extLst>
          </p:cNvPr>
          <p:cNvSpPr/>
          <p:nvPr/>
        </p:nvSpPr>
        <p:spPr>
          <a:xfrm rot="5400000">
            <a:off x="7996867" y="1564753"/>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 name="正方形/長方形 58">
            <a:extLst>
              <a:ext uri="{FF2B5EF4-FFF2-40B4-BE49-F238E27FC236}">
                <a16:creationId xmlns:a16="http://schemas.microsoft.com/office/drawing/2014/main" id="{12C387B1-6481-4968-BBC0-6981D07804ED}"/>
              </a:ext>
            </a:extLst>
          </p:cNvPr>
          <p:cNvSpPr/>
          <p:nvPr/>
        </p:nvSpPr>
        <p:spPr>
          <a:xfrm rot="5400000">
            <a:off x="7648278" y="1565040"/>
            <a:ext cx="324142" cy="4314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a:extLst>
              <a:ext uri="{FF2B5EF4-FFF2-40B4-BE49-F238E27FC236}">
                <a16:creationId xmlns:a16="http://schemas.microsoft.com/office/drawing/2014/main" id="{C1243062-DCBF-4ECC-A601-988BC7B789DF}"/>
              </a:ext>
            </a:extLst>
          </p:cNvPr>
          <p:cNvSpPr/>
          <p:nvPr/>
        </p:nvSpPr>
        <p:spPr>
          <a:xfrm rot="5400000">
            <a:off x="7607324" y="1518775"/>
            <a:ext cx="346834" cy="443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正方形/長方形 60">
            <a:extLst>
              <a:ext uri="{FF2B5EF4-FFF2-40B4-BE49-F238E27FC236}">
                <a16:creationId xmlns:a16="http://schemas.microsoft.com/office/drawing/2014/main" id="{60029409-2274-46A1-96C4-F2F79082F2B4}"/>
              </a:ext>
            </a:extLst>
          </p:cNvPr>
          <p:cNvSpPr/>
          <p:nvPr/>
        </p:nvSpPr>
        <p:spPr>
          <a:xfrm rot="5400000">
            <a:off x="7728613" y="1369759"/>
            <a:ext cx="59087"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 name="正方形/長方形 61">
            <a:extLst>
              <a:ext uri="{FF2B5EF4-FFF2-40B4-BE49-F238E27FC236}">
                <a16:creationId xmlns:a16="http://schemas.microsoft.com/office/drawing/2014/main" id="{B2E83448-2FB4-46AF-9118-5DCDE7E7DD58}"/>
              </a:ext>
            </a:extLst>
          </p:cNvPr>
          <p:cNvSpPr/>
          <p:nvPr/>
        </p:nvSpPr>
        <p:spPr>
          <a:xfrm rot="5400000">
            <a:off x="7718198" y="1495251"/>
            <a:ext cx="78954" cy="4668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正方形/長方形 62">
            <a:extLst>
              <a:ext uri="{FF2B5EF4-FFF2-40B4-BE49-F238E27FC236}">
                <a16:creationId xmlns:a16="http://schemas.microsoft.com/office/drawing/2014/main" id="{43E52400-D3BB-404E-89D8-57ABCE639901}"/>
              </a:ext>
            </a:extLst>
          </p:cNvPr>
          <p:cNvSpPr/>
          <p:nvPr/>
        </p:nvSpPr>
        <p:spPr>
          <a:xfrm>
            <a:off x="5869000" y="3972087"/>
            <a:ext cx="45719" cy="5018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a:extLst>
              <a:ext uri="{FF2B5EF4-FFF2-40B4-BE49-F238E27FC236}">
                <a16:creationId xmlns:a16="http://schemas.microsoft.com/office/drawing/2014/main" id="{BE172391-5DDB-464D-B8BA-0E82FE28F117}"/>
              </a:ext>
            </a:extLst>
          </p:cNvPr>
          <p:cNvSpPr/>
          <p:nvPr/>
        </p:nvSpPr>
        <p:spPr>
          <a:xfrm>
            <a:off x="5893422" y="3972086"/>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a:extLst>
              <a:ext uri="{FF2B5EF4-FFF2-40B4-BE49-F238E27FC236}">
                <a16:creationId xmlns:a16="http://schemas.microsoft.com/office/drawing/2014/main" id="{F0424F38-412E-4D59-A130-55B5F5DB6321}"/>
              </a:ext>
            </a:extLst>
          </p:cNvPr>
          <p:cNvSpPr/>
          <p:nvPr/>
        </p:nvSpPr>
        <p:spPr>
          <a:xfrm>
            <a:off x="5729829" y="4442142"/>
            <a:ext cx="123762"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正方形/長方形 65">
            <a:extLst>
              <a:ext uri="{FF2B5EF4-FFF2-40B4-BE49-F238E27FC236}">
                <a16:creationId xmlns:a16="http://schemas.microsoft.com/office/drawing/2014/main" id="{B0139B58-D958-4683-9F47-A460F34C2135}"/>
              </a:ext>
            </a:extLst>
          </p:cNvPr>
          <p:cNvSpPr/>
          <p:nvPr/>
        </p:nvSpPr>
        <p:spPr>
          <a:xfrm>
            <a:off x="5893422" y="4049685"/>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正方形/長方形 66">
            <a:extLst>
              <a:ext uri="{FF2B5EF4-FFF2-40B4-BE49-F238E27FC236}">
                <a16:creationId xmlns:a16="http://schemas.microsoft.com/office/drawing/2014/main" id="{F598D7D6-3C2A-4B66-AE2F-456A5B3A87EC}"/>
              </a:ext>
            </a:extLst>
          </p:cNvPr>
          <p:cNvSpPr/>
          <p:nvPr/>
        </p:nvSpPr>
        <p:spPr>
          <a:xfrm>
            <a:off x="5705091" y="441704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正方形/長方形 67">
            <a:extLst>
              <a:ext uri="{FF2B5EF4-FFF2-40B4-BE49-F238E27FC236}">
                <a16:creationId xmlns:a16="http://schemas.microsoft.com/office/drawing/2014/main" id="{35AEC484-CBB9-481E-A15F-882D5E6A5277}"/>
              </a:ext>
            </a:extLst>
          </p:cNvPr>
          <p:cNvSpPr/>
          <p:nvPr/>
        </p:nvSpPr>
        <p:spPr>
          <a:xfrm>
            <a:off x="5351421" y="4282466"/>
            <a:ext cx="63542" cy="539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正方形/長方形 68">
            <a:extLst>
              <a:ext uri="{FF2B5EF4-FFF2-40B4-BE49-F238E27FC236}">
                <a16:creationId xmlns:a16="http://schemas.microsoft.com/office/drawing/2014/main" id="{55B9DB95-F012-4EA8-8A07-FA2F6AF5B370}"/>
              </a:ext>
            </a:extLst>
          </p:cNvPr>
          <p:cNvSpPr/>
          <p:nvPr/>
        </p:nvSpPr>
        <p:spPr>
          <a:xfrm>
            <a:off x="6115050" y="4175531"/>
            <a:ext cx="14097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正方形/長方形 69">
            <a:extLst>
              <a:ext uri="{FF2B5EF4-FFF2-40B4-BE49-F238E27FC236}">
                <a16:creationId xmlns:a16="http://schemas.microsoft.com/office/drawing/2014/main" id="{39B6291B-8EB4-4D17-93B5-994B1E1535B6}"/>
              </a:ext>
            </a:extLst>
          </p:cNvPr>
          <p:cNvSpPr/>
          <p:nvPr/>
        </p:nvSpPr>
        <p:spPr>
          <a:xfrm>
            <a:off x="6711623" y="4175531"/>
            <a:ext cx="108278" cy="2917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 name="正方形/長方形 70">
            <a:extLst>
              <a:ext uri="{FF2B5EF4-FFF2-40B4-BE49-F238E27FC236}">
                <a16:creationId xmlns:a16="http://schemas.microsoft.com/office/drawing/2014/main" id="{DFBBA4B0-A464-4871-8A98-EB976A5E631E}"/>
              </a:ext>
            </a:extLst>
          </p:cNvPr>
          <p:cNvSpPr/>
          <p:nvPr/>
        </p:nvSpPr>
        <p:spPr>
          <a:xfrm>
            <a:off x="6817566" y="4353084"/>
            <a:ext cx="161957"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正方形/長方形 71">
            <a:extLst>
              <a:ext uri="{FF2B5EF4-FFF2-40B4-BE49-F238E27FC236}">
                <a16:creationId xmlns:a16="http://schemas.microsoft.com/office/drawing/2014/main" id="{9A3AF374-2BB6-4E40-B266-600C04B81DA3}"/>
              </a:ext>
            </a:extLst>
          </p:cNvPr>
          <p:cNvSpPr/>
          <p:nvPr/>
        </p:nvSpPr>
        <p:spPr>
          <a:xfrm>
            <a:off x="7081560" y="447948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正方形/長方形 72">
            <a:extLst>
              <a:ext uri="{FF2B5EF4-FFF2-40B4-BE49-F238E27FC236}">
                <a16:creationId xmlns:a16="http://schemas.microsoft.com/office/drawing/2014/main" id="{7FB6D4AF-4682-4DE9-AF78-F72CD9E09138}"/>
              </a:ext>
            </a:extLst>
          </p:cNvPr>
          <p:cNvSpPr/>
          <p:nvPr/>
        </p:nvSpPr>
        <p:spPr>
          <a:xfrm>
            <a:off x="7058700" y="4371708"/>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 name="正方形/長方形 73">
            <a:extLst>
              <a:ext uri="{FF2B5EF4-FFF2-40B4-BE49-F238E27FC236}">
                <a16:creationId xmlns:a16="http://schemas.microsoft.com/office/drawing/2014/main" id="{3D2B9192-1A9C-4A93-8340-132D27E3C40F}"/>
              </a:ext>
            </a:extLst>
          </p:cNvPr>
          <p:cNvSpPr/>
          <p:nvPr/>
        </p:nvSpPr>
        <p:spPr>
          <a:xfrm>
            <a:off x="6950869" y="3900731"/>
            <a:ext cx="139895" cy="48099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正方形/長方形 74">
            <a:extLst>
              <a:ext uri="{FF2B5EF4-FFF2-40B4-BE49-F238E27FC236}">
                <a16:creationId xmlns:a16="http://schemas.microsoft.com/office/drawing/2014/main" id="{8734F6B3-655D-43DB-A380-8BA629136465}"/>
              </a:ext>
            </a:extLst>
          </p:cNvPr>
          <p:cNvSpPr/>
          <p:nvPr/>
        </p:nvSpPr>
        <p:spPr>
          <a:xfrm>
            <a:off x="7084831" y="4168914"/>
            <a:ext cx="119709" cy="2481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 name="正方形/長方形 75">
            <a:extLst>
              <a:ext uri="{FF2B5EF4-FFF2-40B4-BE49-F238E27FC236}">
                <a16:creationId xmlns:a16="http://schemas.microsoft.com/office/drawing/2014/main" id="{30E211D2-81A9-48B9-A8D6-3C39898AD409}"/>
              </a:ext>
            </a:extLst>
          </p:cNvPr>
          <p:cNvSpPr/>
          <p:nvPr/>
        </p:nvSpPr>
        <p:spPr>
          <a:xfrm>
            <a:off x="7184696" y="4416333"/>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正方形/長方形 76">
            <a:extLst>
              <a:ext uri="{FF2B5EF4-FFF2-40B4-BE49-F238E27FC236}">
                <a16:creationId xmlns:a16="http://schemas.microsoft.com/office/drawing/2014/main" id="{BC9EFD56-608C-4E07-B996-46F03747B7CC}"/>
              </a:ext>
            </a:extLst>
          </p:cNvPr>
          <p:cNvSpPr/>
          <p:nvPr/>
        </p:nvSpPr>
        <p:spPr>
          <a:xfrm>
            <a:off x="7180939" y="4462767"/>
            <a:ext cx="71702" cy="11653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a:extLst>
              <a:ext uri="{FF2B5EF4-FFF2-40B4-BE49-F238E27FC236}">
                <a16:creationId xmlns:a16="http://schemas.microsoft.com/office/drawing/2014/main" id="{8B7125C2-139F-4C22-8529-774091AA6F20}"/>
              </a:ext>
            </a:extLst>
          </p:cNvPr>
          <p:cNvSpPr/>
          <p:nvPr/>
        </p:nvSpPr>
        <p:spPr>
          <a:xfrm>
            <a:off x="7564301" y="4443677"/>
            <a:ext cx="71702"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a:extLst>
              <a:ext uri="{FF2B5EF4-FFF2-40B4-BE49-F238E27FC236}">
                <a16:creationId xmlns:a16="http://schemas.microsoft.com/office/drawing/2014/main" id="{8F25E8C2-6B1D-4BB8-BE31-4BFCBA52D81C}"/>
              </a:ext>
            </a:extLst>
          </p:cNvPr>
          <p:cNvSpPr/>
          <p:nvPr/>
        </p:nvSpPr>
        <p:spPr>
          <a:xfrm>
            <a:off x="7518865" y="3417549"/>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正方形/長方形 79">
            <a:extLst>
              <a:ext uri="{FF2B5EF4-FFF2-40B4-BE49-F238E27FC236}">
                <a16:creationId xmlns:a16="http://schemas.microsoft.com/office/drawing/2014/main" id="{FEF56630-E557-4893-AC51-3CC997FD63AF}"/>
              </a:ext>
            </a:extLst>
          </p:cNvPr>
          <p:cNvSpPr/>
          <p:nvPr/>
        </p:nvSpPr>
        <p:spPr>
          <a:xfrm>
            <a:off x="7300241" y="3198859"/>
            <a:ext cx="66845" cy="685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正方形/長方形 80">
            <a:extLst>
              <a:ext uri="{FF2B5EF4-FFF2-40B4-BE49-F238E27FC236}">
                <a16:creationId xmlns:a16="http://schemas.microsoft.com/office/drawing/2014/main" id="{5603736B-394C-40FC-AD73-E55B5B37578D}"/>
              </a:ext>
            </a:extLst>
          </p:cNvPr>
          <p:cNvSpPr/>
          <p:nvPr/>
        </p:nvSpPr>
        <p:spPr>
          <a:xfrm>
            <a:off x="7318986" y="3260420"/>
            <a:ext cx="45719"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正方形/長方形 81">
            <a:extLst>
              <a:ext uri="{FF2B5EF4-FFF2-40B4-BE49-F238E27FC236}">
                <a16:creationId xmlns:a16="http://schemas.microsoft.com/office/drawing/2014/main" id="{8958E568-E7C3-4967-917D-94C3CF193AA8}"/>
              </a:ext>
            </a:extLst>
          </p:cNvPr>
          <p:cNvSpPr/>
          <p:nvPr/>
        </p:nvSpPr>
        <p:spPr>
          <a:xfrm>
            <a:off x="7185029" y="3315662"/>
            <a:ext cx="67612" cy="501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正方形/長方形 82">
            <a:extLst>
              <a:ext uri="{FF2B5EF4-FFF2-40B4-BE49-F238E27FC236}">
                <a16:creationId xmlns:a16="http://schemas.microsoft.com/office/drawing/2014/main" id="{04C0298C-99B5-4753-99CB-1A55636262A5}"/>
              </a:ext>
            </a:extLst>
          </p:cNvPr>
          <p:cNvSpPr/>
          <p:nvPr/>
        </p:nvSpPr>
        <p:spPr>
          <a:xfrm>
            <a:off x="6731956" y="3144470"/>
            <a:ext cx="85610"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6A732579-E554-4BAC-94D3-16DB92CDD01D}"/>
              </a:ext>
            </a:extLst>
          </p:cNvPr>
          <p:cNvSpPr/>
          <p:nvPr/>
        </p:nvSpPr>
        <p:spPr>
          <a:xfrm>
            <a:off x="6661138" y="3201605"/>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正方形/長方形 84">
            <a:extLst>
              <a:ext uri="{FF2B5EF4-FFF2-40B4-BE49-F238E27FC236}">
                <a16:creationId xmlns:a16="http://schemas.microsoft.com/office/drawing/2014/main" id="{4E97936A-B3BB-49C4-AFE6-46892D85D893}"/>
              </a:ext>
            </a:extLst>
          </p:cNvPr>
          <p:cNvSpPr/>
          <p:nvPr/>
        </p:nvSpPr>
        <p:spPr>
          <a:xfrm>
            <a:off x="6709086" y="3166173"/>
            <a:ext cx="56676" cy="502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正方形/長方形 85">
            <a:extLst>
              <a:ext uri="{FF2B5EF4-FFF2-40B4-BE49-F238E27FC236}">
                <a16:creationId xmlns:a16="http://schemas.microsoft.com/office/drawing/2014/main" id="{E41065F7-1CAF-422E-BC1D-74413CA0D869}"/>
              </a:ext>
            </a:extLst>
          </p:cNvPr>
          <p:cNvSpPr/>
          <p:nvPr/>
        </p:nvSpPr>
        <p:spPr>
          <a:xfrm>
            <a:off x="6965379" y="2778539"/>
            <a:ext cx="139040" cy="5194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 name="正方形/長方形 86">
            <a:extLst>
              <a:ext uri="{FF2B5EF4-FFF2-40B4-BE49-F238E27FC236}">
                <a16:creationId xmlns:a16="http://schemas.microsoft.com/office/drawing/2014/main" id="{2493B10B-F569-4DD6-91C8-66D9304DB658}"/>
              </a:ext>
            </a:extLst>
          </p:cNvPr>
          <p:cNvSpPr/>
          <p:nvPr/>
        </p:nvSpPr>
        <p:spPr>
          <a:xfrm rot="5400000">
            <a:off x="7518836" y="2376164"/>
            <a:ext cx="168207" cy="661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正方形/長方形 87">
            <a:extLst>
              <a:ext uri="{FF2B5EF4-FFF2-40B4-BE49-F238E27FC236}">
                <a16:creationId xmlns:a16="http://schemas.microsoft.com/office/drawing/2014/main" id="{60E95490-5A1F-4CDD-A969-D17F2349CB0B}"/>
              </a:ext>
            </a:extLst>
          </p:cNvPr>
          <p:cNvSpPr/>
          <p:nvPr/>
        </p:nvSpPr>
        <p:spPr>
          <a:xfrm>
            <a:off x="7279702" y="1749484"/>
            <a:ext cx="85003" cy="755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正方形/長方形 88">
            <a:extLst>
              <a:ext uri="{FF2B5EF4-FFF2-40B4-BE49-F238E27FC236}">
                <a16:creationId xmlns:a16="http://schemas.microsoft.com/office/drawing/2014/main" id="{9AC3C5C9-ECD9-4080-8ACB-5A5E4B4B15AA}"/>
              </a:ext>
            </a:extLst>
          </p:cNvPr>
          <p:cNvSpPr/>
          <p:nvPr/>
        </p:nvSpPr>
        <p:spPr>
          <a:xfrm>
            <a:off x="7248904" y="1765489"/>
            <a:ext cx="45719" cy="469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正方形/長方形 89">
            <a:extLst>
              <a:ext uri="{FF2B5EF4-FFF2-40B4-BE49-F238E27FC236}">
                <a16:creationId xmlns:a16="http://schemas.microsoft.com/office/drawing/2014/main" id="{415D7E7B-85D3-4195-8C24-7ED81C646D24}"/>
              </a:ext>
            </a:extLst>
          </p:cNvPr>
          <p:cNvSpPr/>
          <p:nvPr/>
        </p:nvSpPr>
        <p:spPr>
          <a:xfrm>
            <a:off x="8251410" y="2491231"/>
            <a:ext cx="59056" cy="568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正方形/長方形 90">
            <a:extLst>
              <a:ext uri="{FF2B5EF4-FFF2-40B4-BE49-F238E27FC236}">
                <a16:creationId xmlns:a16="http://schemas.microsoft.com/office/drawing/2014/main" id="{46F63C62-FD6E-4569-B368-9D8B861D777C}"/>
              </a:ext>
            </a:extLst>
          </p:cNvPr>
          <p:cNvSpPr/>
          <p:nvPr/>
        </p:nvSpPr>
        <p:spPr>
          <a:xfrm>
            <a:off x="8166100" y="2637118"/>
            <a:ext cx="11588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a:extLst>
              <a:ext uri="{FF2B5EF4-FFF2-40B4-BE49-F238E27FC236}">
                <a16:creationId xmlns:a16="http://schemas.microsoft.com/office/drawing/2014/main" id="{A06FC966-AF4E-4DC6-ABA7-839D0693FA4C}"/>
              </a:ext>
            </a:extLst>
          </p:cNvPr>
          <p:cNvSpPr/>
          <p:nvPr/>
        </p:nvSpPr>
        <p:spPr>
          <a:xfrm>
            <a:off x="8108156" y="2785169"/>
            <a:ext cx="80804" cy="979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 name="正方形/長方形 92">
            <a:extLst>
              <a:ext uri="{FF2B5EF4-FFF2-40B4-BE49-F238E27FC236}">
                <a16:creationId xmlns:a16="http://schemas.microsoft.com/office/drawing/2014/main" id="{835C0DCD-3F59-4395-9202-1C7EA709465D}"/>
              </a:ext>
            </a:extLst>
          </p:cNvPr>
          <p:cNvSpPr/>
          <p:nvPr/>
        </p:nvSpPr>
        <p:spPr>
          <a:xfrm>
            <a:off x="7948458" y="3598295"/>
            <a:ext cx="159698" cy="1834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正方形/長方形 93">
            <a:extLst>
              <a:ext uri="{FF2B5EF4-FFF2-40B4-BE49-F238E27FC236}">
                <a16:creationId xmlns:a16="http://schemas.microsoft.com/office/drawing/2014/main" id="{B9979BD3-47F9-4019-84D6-23F3951661DC}"/>
              </a:ext>
            </a:extLst>
          </p:cNvPr>
          <p:cNvSpPr/>
          <p:nvPr/>
        </p:nvSpPr>
        <p:spPr>
          <a:xfrm>
            <a:off x="8187460" y="3828480"/>
            <a:ext cx="45719" cy="6312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正方形/長方形 94">
            <a:extLst>
              <a:ext uri="{FF2B5EF4-FFF2-40B4-BE49-F238E27FC236}">
                <a16:creationId xmlns:a16="http://schemas.microsoft.com/office/drawing/2014/main" id="{24CFAFAA-AA8D-41B2-8F4E-2B59B8039BBC}"/>
              </a:ext>
            </a:extLst>
          </p:cNvPr>
          <p:cNvSpPr/>
          <p:nvPr/>
        </p:nvSpPr>
        <p:spPr>
          <a:xfrm>
            <a:off x="8162802" y="4129748"/>
            <a:ext cx="70377" cy="962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正方形/長方形 95">
            <a:extLst>
              <a:ext uri="{FF2B5EF4-FFF2-40B4-BE49-F238E27FC236}">
                <a16:creationId xmlns:a16="http://schemas.microsoft.com/office/drawing/2014/main" id="{E310C6A9-E406-45DC-8BA7-4B28E3825F27}"/>
              </a:ext>
            </a:extLst>
          </p:cNvPr>
          <p:cNvSpPr/>
          <p:nvPr/>
        </p:nvSpPr>
        <p:spPr>
          <a:xfrm>
            <a:off x="7895444" y="4241400"/>
            <a:ext cx="49803" cy="603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a:extLst>
              <a:ext uri="{FF2B5EF4-FFF2-40B4-BE49-F238E27FC236}">
                <a16:creationId xmlns:a16="http://schemas.microsoft.com/office/drawing/2014/main" id="{5A39711B-037C-4870-A6B8-641B03E663BE}"/>
              </a:ext>
            </a:extLst>
          </p:cNvPr>
          <p:cNvSpPr/>
          <p:nvPr/>
        </p:nvSpPr>
        <p:spPr>
          <a:xfrm>
            <a:off x="7950364" y="4351258"/>
            <a:ext cx="45719" cy="145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8" name="正方形/長方形 97">
            <a:extLst>
              <a:ext uri="{FF2B5EF4-FFF2-40B4-BE49-F238E27FC236}">
                <a16:creationId xmlns:a16="http://schemas.microsoft.com/office/drawing/2014/main" id="{B3CFC434-AEDC-461B-9ABB-1B0CA5D0F9D7}"/>
              </a:ext>
            </a:extLst>
          </p:cNvPr>
          <p:cNvSpPr/>
          <p:nvPr/>
        </p:nvSpPr>
        <p:spPr>
          <a:xfrm>
            <a:off x="8139945" y="4954832"/>
            <a:ext cx="38404" cy="113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正方形/長方形 98">
            <a:extLst>
              <a:ext uri="{FF2B5EF4-FFF2-40B4-BE49-F238E27FC236}">
                <a16:creationId xmlns:a16="http://schemas.microsoft.com/office/drawing/2014/main" id="{999ADC2E-E321-41B1-A048-580783FE4E4D}"/>
              </a:ext>
            </a:extLst>
          </p:cNvPr>
          <p:cNvSpPr/>
          <p:nvPr/>
        </p:nvSpPr>
        <p:spPr>
          <a:xfrm>
            <a:off x="8115202" y="500552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 name="正方形/長方形 99">
            <a:extLst>
              <a:ext uri="{FF2B5EF4-FFF2-40B4-BE49-F238E27FC236}">
                <a16:creationId xmlns:a16="http://schemas.microsoft.com/office/drawing/2014/main" id="{2611BA69-E31A-432B-A415-87BDA0B7511A}"/>
              </a:ext>
            </a:extLst>
          </p:cNvPr>
          <p:cNvSpPr/>
          <p:nvPr/>
        </p:nvSpPr>
        <p:spPr>
          <a:xfrm>
            <a:off x="8164600" y="5418497"/>
            <a:ext cx="115888" cy="935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 name="正方形/長方形 100">
            <a:extLst>
              <a:ext uri="{FF2B5EF4-FFF2-40B4-BE49-F238E27FC236}">
                <a16:creationId xmlns:a16="http://schemas.microsoft.com/office/drawing/2014/main" id="{41E6C368-2C64-446D-B87C-5F87B99E5ACA}"/>
              </a:ext>
            </a:extLst>
          </p:cNvPr>
          <p:cNvSpPr/>
          <p:nvPr/>
        </p:nvSpPr>
        <p:spPr>
          <a:xfrm>
            <a:off x="8144677" y="5435316"/>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 name="正方形/長方形 101">
            <a:extLst>
              <a:ext uri="{FF2B5EF4-FFF2-40B4-BE49-F238E27FC236}">
                <a16:creationId xmlns:a16="http://schemas.microsoft.com/office/drawing/2014/main" id="{9A15C691-019A-4467-9442-97BBB875A7FF}"/>
              </a:ext>
            </a:extLst>
          </p:cNvPr>
          <p:cNvSpPr/>
          <p:nvPr/>
        </p:nvSpPr>
        <p:spPr>
          <a:xfrm>
            <a:off x="8234769" y="5596572"/>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3" name="正方形/長方形 102">
            <a:extLst>
              <a:ext uri="{FF2B5EF4-FFF2-40B4-BE49-F238E27FC236}">
                <a16:creationId xmlns:a16="http://schemas.microsoft.com/office/drawing/2014/main" id="{D1114AD3-6C56-4F64-A68E-E1396B9AF246}"/>
              </a:ext>
            </a:extLst>
          </p:cNvPr>
          <p:cNvSpPr/>
          <p:nvPr/>
        </p:nvSpPr>
        <p:spPr>
          <a:xfrm>
            <a:off x="8816987" y="4518549"/>
            <a:ext cx="53169" cy="3894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正方形/長方形 103">
            <a:extLst>
              <a:ext uri="{FF2B5EF4-FFF2-40B4-BE49-F238E27FC236}">
                <a16:creationId xmlns:a16="http://schemas.microsoft.com/office/drawing/2014/main" id="{77BF296E-1D93-4A55-885B-43A7BF11460C}"/>
              </a:ext>
            </a:extLst>
          </p:cNvPr>
          <p:cNvSpPr/>
          <p:nvPr/>
        </p:nvSpPr>
        <p:spPr>
          <a:xfrm>
            <a:off x="8870156" y="4518548"/>
            <a:ext cx="53169" cy="30126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正方形/長方形 104">
            <a:extLst>
              <a:ext uri="{FF2B5EF4-FFF2-40B4-BE49-F238E27FC236}">
                <a16:creationId xmlns:a16="http://schemas.microsoft.com/office/drawing/2014/main" id="{001D73FA-5158-4E1D-B50D-B785747598CC}"/>
              </a:ext>
            </a:extLst>
          </p:cNvPr>
          <p:cNvSpPr/>
          <p:nvPr/>
        </p:nvSpPr>
        <p:spPr>
          <a:xfrm>
            <a:off x="8923325" y="4518547"/>
            <a:ext cx="53169" cy="2693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6" name="正方形/長方形 105">
            <a:extLst>
              <a:ext uri="{FF2B5EF4-FFF2-40B4-BE49-F238E27FC236}">
                <a16:creationId xmlns:a16="http://schemas.microsoft.com/office/drawing/2014/main" id="{482CBCCC-90A6-41CA-A5F4-528FD78801AA}"/>
              </a:ext>
            </a:extLst>
          </p:cNvPr>
          <p:cNvSpPr/>
          <p:nvPr/>
        </p:nvSpPr>
        <p:spPr>
          <a:xfrm>
            <a:off x="8975664" y="4517571"/>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7" name="正方形/長方形 106">
            <a:extLst>
              <a:ext uri="{FF2B5EF4-FFF2-40B4-BE49-F238E27FC236}">
                <a16:creationId xmlns:a16="http://schemas.microsoft.com/office/drawing/2014/main" id="{05EF24BC-9DB0-4E42-BCC9-AE893D9E9019}"/>
              </a:ext>
            </a:extLst>
          </p:cNvPr>
          <p:cNvSpPr/>
          <p:nvPr/>
        </p:nvSpPr>
        <p:spPr>
          <a:xfrm>
            <a:off x="8470658" y="4187815"/>
            <a:ext cx="53169" cy="1356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正方形/長方形 107">
            <a:extLst>
              <a:ext uri="{FF2B5EF4-FFF2-40B4-BE49-F238E27FC236}">
                <a16:creationId xmlns:a16="http://schemas.microsoft.com/office/drawing/2014/main" id="{01D249F4-FF3B-4B7E-B8A0-2D95FE94D982}"/>
              </a:ext>
            </a:extLst>
          </p:cNvPr>
          <p:cNvSpPr/>
          <p:nvPr/>
        </p:nvSpPr>
        <p:spPr>
          <a:xfrm>
            <a:off x="8411399" y="4211505"/>
            <a:ext cx="113272" cy="65592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9" name="正方形/長方形 108">
            <a:extLst>
              <a:ext uri="{FF2B5EF4-FFF2-40B4-BE49-F238E27FC236}">
                <a16:creationId xmlns:a16="http://schemas.microsoft.com/office/drawing/2014/main" id="{CEF09957-5E87-4750-A35D-53B56C9A24CC}"/>
              </a:ext>
            </a:extLst>
          </p:cNvPr>
          <p:cNvSpPr/>
          <p:nvPr/>
        </p:nvSpPr>
        <p:spPr>
          <a:xfrm>
            <a:off x="8358266" y="4462767"/>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0" name="正方形/長方形 109">
            <a:extLst>
              <a:ext uri="{FF2B5EF4-FFF2-40B4-BE49-F238E27FC236}">
                <a16:creationId xmlns:a16="http://schemas.microsoft.com/office/drawing/2014/main" id="{C334D6A7-42BA-4325-9E5A-A9F607452CCB}"/>
              </a:ext>
            </a:extLst>
          </p:cNvPr>
          <p:cNvSpPr/>
          <p:nvPr/>
        </p:nvSpPr>
        <p:spPr>
          <a:xfrm>
            <a:off x="8326541" y="4460279"/>
            <a:ext cx="53133" cy="116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1" name="正方形/長方形 110">
            <a:extLst>
              <a:ext uri="{FF2B5EF4-FFF2-40B4-BE49-F238E27FC236}">
                <a16:creationId xmlns:a16="http://schemas.microsoft.com/office/drawing/2014/main" id="{408FF7AF-6296-4813-A5A2-692DBAC0F1B0}"/>
              </a:ext>
            </a:extLst>
          </p:cNvPr>
          <p:cNvSpPr/>
          <p:nvPr/>
        </p:nvSpPr>
        <p:spPr>
          <a:xfrm>
            <a:off x="8276688" y="4457791"/>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正方形/長方形 111">
            <a:extLst>
              <a:ext uri="{FF2B5EF4-FFF2-40B4-BE49-F238E27FC236}">
                <a16:creationId xmlns:a16="http://schemas.microsoft.com/office/drawing/2014/main" id="{783D7A13-7B7C-4729-9E1D-F1DE9A8D1B70}"/>
              </a:ext>
            </a:extLst>
          </p:cNvPr>
          <p:cNvSpPr/>
          <p:nvPr/>
        </p:nvSpPr>
        <p:spPr>
          <a:xfrm>
            <a:off x="8326541" y="4562885"/>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3" name="正方形/長方形 112">
            <a:extLst>
              <a:ext uri="{FF2B5EF4-FFF2-40B4-BE49-F238E27FC236}">
                <a16:creationId xmlns:a16="http://schemas.microsoft.com/office/drawing/2014/main" id="{49F91FA7-D16D-4896-AF1E-F44AD776F3D6}"/>
              </a:ext>
            </a:extLst>
          </p:cNvPr>
          <p:cNvSpPr/>
          <p:nvPr/>
        </p:nvSpPr>
        <p:spPr>
          <a:xfrm>
            <a:off x="8384832" y="4613283"/>
            <a:ext cx="47181" cy="1249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4" name="正方形/長方形 113">
            <a:extLst>
              <a:ext uri="{FF2B5EF4-FFF2-40B4-BE49-F238E27FC236}">
                <a16:creationId xmlns:a16="http://schemas.microsoft.com/office/drawing/2014/main" id="{88012430-225A-4897-8EA7-8910BCC84786}"/>
              </a:ext>
            </a:extLst>
          </p:cNvPr>
          <p:cNvSpPr/>
          <p:nvPr/>
        </p:nvSpPr>
        <p:spPr>
          <a:xfrm>
            <a:off x="8358230" y="4793572"/>
            <a:ext cx="47181" cy="1133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5" name="正方形/長方形 114">
            <a:extLst>
              <a:ext uri="{FF2B5EF4-FFF2-40B4-BE49-F238E27FC236}">
                <a16:creationId xmlns:a16="http://schemas.microsoft.com/office/drawing/2014/main" id="{EED8CB76-E77F-452B-85B7-FA474ECB8378}"/>
              </a:ext>
            </a:extLst>
          </p:cNvPr>
          <p:cNvSpPr/>
          <p:nvPr/>
        </p:nvSpPr>
        <p:spPr>
          <a:xfrm>
            <a:off x="8278945" y="4593334"/>
            <a:ext cx="53133" cy="636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正方形/長方形 115">
            <a:extLst>
              <a:ext uri="{FF2B5EF4-FFF2-40B4-BE49-F238E27FC236}">
                <a16:creationId xmlns:a16="http://schemas.microsoft.com/office/drawing/2014/main" id="{451A3BC6-5004-4E64-9EC3-E7B5E10EF587}"/>
              </a:ext>
            </a:extLst>
          </p:cNvPr>
          <p:cNvSpPr/>
          <p:nvPr/>
        </p:nvSpPr>
        <p:spPr>
          <a:xfrm>
            <a:off x="7275636" y="5856921"/>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7" name="正方形/長方形 116">
            <a:extLst>
              <a:ext uri="{FF2B5EF4-FFF2-40B4-BE49-F238E27FC236}">
                <a16:creationId xmlns:a16="http://schemas.microsoft.com/office/drawing/2014/main" id="{47EB7127-88FA-4E6E-BED3-C3F02BE369AD}"/>
              </a:ext>
            </a:extLst>
          </p:cNvPr>
          <p:cNvSpPr/>
          <p:nvPr/>
        </p:nvSpPr>
        <p:spPr>
          <a:xfrm>
            <a:off x="7253946" y="5885817"/>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8" name="正方形/長方形 117">
            <a:extLst>
              <a:ext uri="{FF2B5EF4-FFF2-40B4-BE49-F238E27FC236}">
                <a16:creationId xmlns:a16="http://schemas.microsoft.com/office/drawing/2014/main" id="{5A76ABEA-4E61-493E-9C7E-B773E1B99414}"/>
              </a:ext>
            </a:extLst>
          </p:cNvPr>
          <p:cNvSpPr/>
          <p:nvPr/>
        </p:nvSpPr>
        <p:spPr>
          <a:xfrm>
            <a:off x="7253828" y="5926010"/>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正方形/長方形 118">
            <a:extLst>
              <a:ext uri="{FF2B5EF4-FFF2-40B4-BE49-F238E27FC236}">
                <a16:creationId xmlns:a16="http://schemas.microsoft.com/office/drawing/2014/main" id="{29A823DB-14A4-4D2D-BD92-D489C44FBF71}"/>
              </a:ext>
            </a:extLst>
          </p:cNvPr>
          <p:cNvSpPr/>
          <p:nvPr/>
        </p:nvSpPr>
        <p:spPr>
          <a:xfrm>
            <a:off x="7035680" y="5856921"/>
            <a:ext cx="119709" cy="746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0" name="正方形/長方形 119">
            <a:extLst>
              <a:ext uri="{FF2B5EF4-FFF2-40B4-BE49-F238E27FC236}">
                <a16:creationId xmlns:a16="http://schemas.microsoft.com/office/drawing/2014/main" id="{83BA3734-C5E1-43DF-818C-29E810C25F3D}"/>
              </a:ext>
            </a:extLst>
          </p:cNvPr>
          <p:cNvSpPr/>
          <p:nvPr/>
        </p:nvSpPr>
        <p:spPr>
          <a:xfrm>
            <a:off x="7035969" y="5931536"/>
            <a:ext cx="117037" cy="911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1" name="正方形/長方形 120">
            <a:extLst>
              <a:ext uri="{FF2B5EF4-FFF2-40B4-BE49-F238E27FC236}">
                <a16:creationId xmlns:a16="http://schemas.microsoft.com/office/drawing/2014/main" id="{B315E292-6942-4436-9AF3-C3E5B28A7A4B}"/>
              </a:ext>
            </a:extLst>
          </p:cNvPr>
          <p:cNvSpPr/>
          <p:nvPr/>
        </p:nvSpPr>
        <p:spPr>
          <a:xfrm>
            <a:off x="7119444" y="6023753"/>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a:extLst>
              <a:ext uri="{FF2B5EF4-FFF2-40B4-BE49-F238E27FC236}">
                <a16:creationId xmlns:a16="http://schemas.microsoft.com/office/drawing/2014/main" id="{4F45F61D-2008-43BC-8096-09663892FD09}"/>
              </a:ext>
            </a:extLst>
          </p:cNvPr>
          <p:cNvSpPr/>
          <p:nvPr/>
        </p:nvSpPr>
        <p:spPr>
          <a:xfrm>
            <a:off x="6898544" y="5880781"/>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3" name="正方形/長方形 122">
            <a:extLst>
              <a:ext uri="{FF2B5EF4-FFF2-40B4-BE49-F238E27FC236}">
                <a16:creationId xmlns:a16="http://schemas.microsoft.com/office/drawing/2014/main" id="{F7E76F4D-993C-4528-ABBB-545C6FC5CB4B}"/>
              </a:ext>
            </a:extLst>
          </p:cNvPr>
          <p:cNvSpPr/>
          <p:nvPr/>
        </p:nvSpPr>
        <p:spPr>
          <a:xfrm>
            <a:off x="6546119" y="5774148"/>
            <a:ext cx="107876" cy="827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4" name="正方形/長方形 123">
            <a:extLst>
              <a:ext uri="{FF2B5EF4-FFF2-40B4-BE49-F238E27FC236}">
                <a16:creationId xmlns:a16="http://schemas.microsoft.com/office/drawing/2014/main" id="{3FABAED1-7C0E-420B-9176-228535F1467F}"/>
              </a:ext>
            </a:extLst>
          </p:cNvPr>
          <p:cNvSpPr/>
          <p:nvPr/>
        </p:nvSpPr>
        <p:spPr>
          <a:xfrm>
            <a:off x="6414261" y="5774148"/>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5" name="正方形/長方形 124">
            <a:extLst>
              <a:ext uri="{FF2B5EF4-FFF2-40B4-BE49-F238E27FC236}">
                <a16:creationId xmlns:a16="http://schemas.microsoft.com/office/drawing/2014/main" id="{07C5B962-87B0-4439-839D-11675A61DCE2}"/>
              </a:ext>
            </a:extLst>
          </p:cNvPr>
          <p:cNvSpPr/>
          <p:nvPr/>
        </p:nvSpPr>
        <p:spPr>
          <a:xfrm>
            <a:off x="6222603" y="5169725"/>
            <a:ext cx="66835" cy="364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6" name="正方形/長方形 125">
            <a:extLst>
              <a:ext uri="{FF2B5EF4-FFF2-40B4-BE49-F238E27FC236}">
                <a16:creationId xmlns:a16="http://schemas.microsoft.com/office/drawing/2014/main" id="{0C329B1B-8EAC-45DC-915B-1C75AA8ED885}"/>
              </a:ext>
            </a:extLst>
          </p:cNvPr>
          <p:cNvSpPr/>
          <p:nvPr/>
        </p:nvSpPr>
        <p:spPr>
          <a:xfrm>
            <a:off x="5950027" y="5442984"/>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a:extLst>
              <a:ext uri="{FF2B5EF4-FFF2-40B4-BE49-F238E27FC236}">
                <a16:creationId xmlns:a16="http://schemas.microsoft.com/office/drawing/2014/main" id="{E2FC1EED-F122-411A-9FBF-A01372CEFB96}"/>
              </a:ext>
            </a:extLst>
          </p:cNvPr>
          <p:cNvSpPr/>
          <p:nvPr/>
        </p:nvSpPr>
        <p:spPr>
          <a:xfrm>
            <a:off x="5948284" y="5512333"/>
            <a:ext cx="66835" cy="1027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8" name="正方形/長方形 127">
            <a:extLst>
              <a:ext uri="{FF2B5EF4-FFF2-40B4-BE49-F238E27FC236}">
                <a16:creationId xmlns:a16="http://schemas.microsoft.com/office/drawing/2014/main" id="{4B93A23A-400C-4AE7-8F97-9BF9F6025622}"/>
              </a:ext>
            </a:extLst>
          </p:cNvPr>
          <p:cNvSpPr/>
          <p:nvPr/>
        </p:nvSpPr>
        <p:spPr>
          <a:xfrm>
            <a:off x="5948284" y="5712767"/>
            <a:ext cx="332501" cy="658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9" name="正方形/長方形 128">
            <a:extLst>
              <a:ext uri="{FF2B5EF4-FFF2-40B4-BE49-F238E27FC236}">
                <a16:creationId xmlns:a16="http://schemas.microsoft.com/office/drawing/2014/main" id="{147BF205-8CE8-4CEF-B307-823194BD9E71}"/>
              </a:ext>
            </a:extLst>
          </p:cNvPr>
          <p:cNvSpPr/>
          <p:nvPr/>
        </p:nvSpPr>
        <p:spPr>
          <a:xfrm>
            <a:off x="6081116" y="5648830"/>
            <a:ext cx="140971"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0" name="正方形/長方形 129">
            <a:extLst>
              <a:ext uri="{FF2B5EF4-FFF2-40B4-BE49-F238E27FC236}">
                <a16:creationId xmlns:a16="http://schemas.microsoft.com/office/drawing/2014/main" id="{158C4D90-36F5-455F-AF6F-6727AFEA7D23}"/>
              </a:ext>
            </a:extLst>
          </p:cNvPr>
          <p:cNvSpPr/>
          <p:nvPr/>
        </p:nvSpPr>
        <p:spPr>
          <a:xfrm>
            <a:off x="6155252" y="5556805"/>
            <a:ext cx="66835" cy="1005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a:extLst>
              <a:ext uri="{FF2B5EF4-FFF2-40B4-BE49-F238E27FC236}">
                <a16:creationId xmlns:a16="http://schemas.microsoft.com/office/drawing/2014/main" id="{DC851475-408B-4232-81B4-5AED44F5FB6E}"/>
              </a:ext>
            </a:extLst>
          </p:cNvPr>
          <p:cNvSpPr/>
          <p:nvPr/>
        </p:nvSpPr>
        <p:spPr>
          <a:xfrm flipH="1">
            <a:off x="6145765" y="5609670"/>
            <a:ext cx="45719"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a:extLst>
              <a:ext uri="{FF2B5EF4-FFF2-40B4-BE49-F238E27FC236}">
                <a16:creationId xmlns:a16="http://schemas.microsoft.com/office/drawing/2014/main" id="{4E1BE412-7292-45D4-872B-C8B3A5ACC322}"/>
              </a:ext>
            </a:extLst>
          </p:cNvPr>
          <p:cNvSpPr/>
          <p:nvPr/>
        </p:nvSpPr>
        <p:spPr>
          <a:xfrm>
            <a:off x="6215358" y="5672153"/>
            <a:ext cx="66835" cy="671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正方形/長方形 132">
            <a:extLst>
              <a:ext uri="{FF2B5EF4-FFF2-40B4-BE49-F238E27FC236}">
                <a16:creationId xmlns:a16="http://schemas.microsoft.com/office/drawing/2014/main" id="{596719A7-2E2A-417D-8F73-C813BE26C42C}"/>
              </a:ext>
            </a:extLst>
          </p:cNvPr>
          <p:cNvSpPr/>
          <p:nvPr/>
        </p:nvSpPr>
        <p:spPr>
          <a:xfrm>
            <a:off x="8166100" y="4876968"/>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4" name="正方形/長方形 133">
            <a:extLst>
              <a:ext uri="{FF2B5EF4-FFF2-40B4-BE49-F238E27FC236}">
                <a16:creationId xmlns:a16="http://schemas.microsoft.com/office/drawing/2014/main" id="{58521158-4063-4B03-A63C-88F2C2A04D2D}"/>
              </a:ext>
            </a:extLst>
          </p:cNvPr>
          <p:cNvSpPr/>
          <p:nvPr/>
        </p:nvSpPr>
        <p:spPr>
          <a:xfrm>
            <a:off x="8278945" y="3885747"/>
            <a:ext cx="224499" cy="1440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 name="正方形/長方形 134">
            <a:extLst>
              <a:ext uri="{FF2B5EF4-FFF2-40B4-BE49-F238E27FC236}">
                <a16:creationId xmlns:a16="http://schemas.microsoft.com/office/drawing/2014/main" id="{52D16421-96A2-46F3-A224-1C5FE24EBC3B}"/>
              </a:ext>
            </a:extLst>
          </p:cNvPr>
          <p:cNvSpPr/>
          <p:nvPr/>
        </p:nvSpPr>
        <p:spPr>
          <a:xfrm>
            <a:off x="8243191" y="3415913"/>
            <a:ext cx="243202" cy="37227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6" name="正方形/長方形 135">
            <a:extLst>
              <a:ext uri="{FF2B5EF4-FFF2-40B4-BE49-F238E27FC236}">
                <a16:creationId xmlns:a16="http://schemas.microsoft.com/office/drawing/2014/main" id="{94E60F5C-1A55-47C8-80E0-13CC26AB8C46}"/>
              </a:ext>
            </a:extLst>
          </p:cNvPr>
          <p:cNvSpPr/>
          <p:nvPr/>
        </p:nvSpPr>
        <p:spPr>
          <a:xfrm>
            <a:off x="9407936" y="3197201"/>
            <a:ext cx="58943" cy="1200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7" name="正方形/長方形 136">
            <a:extLst>
              <a:ext uri="{FF2B5EF4-FFF2-40B4-BE49-F238E27FC236}">
                <a16:creationId xmlns:a16="http://schemas.microsoft.com/office/drawing/2014/main" id="{CE504A59-4726-4276-A096-E159B9BE2D06}"/>
              </a:ext>
            </a:extLst>
          </p:cNvPr>
          <p:cNvSpPr/>
          <p:nvPr/>
        </p:nvSpPr>
        <p:spPr>
          <a:xfrm>
            <a:off x="9241541" y="3359747"/>
            <a:ext cx="67611" cy="6300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8" name="正方形/長方形 137">
            <a:extLst>
              <a:ext uri="{FF2B5EF4-FFF2-40B4-BE49-F238E27FC236}">
                <a16:creationId xmlns:a16="http://schemas.microsoft.com/office/drawing/2014/main" id="{4CADFEDB-CBF6-4FAD-A75E-3F67E4C0A0AC}"/>
              </a:ext>
            </a:extLst>
          </p:cNvPr>
          <p:cNvSpPr/>
          <p:nvPr/>
        </p:nvSpPr>
        <p:spPr>
          <a:xfrm>
            <a:off x="8978045" y="3349349"/>
            <a:ext cx="259738"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 name="正方形/長方形 138">
            <a:extLst>
              <a:ext uri="{FF2B5EF4-FFF2-40B4-BE49-F238E27FC236}">
                <a16:creationId xmlns:a16="http://schemas.microsoft.com/office/drawing/2014/main" id="{CCCE2C8E-8AC7-497B-9CAF-B042AA02D270}"/>
              </a:ext>
            </a:extLst>
          </p:cNvPr>
          <p:cNvSpPr/>
          <p:nvPr/>
        </p:nvSpPr>
        <p:spPr>
          <a:xfrm>
            <a:off x="8943768" y="3392095"/>
            <a:ext cx="149141" cy="3362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 name="正方形/長方形 139">
            <a:extLst>
              <a:ext uri="{FF2B5EF4-FFF2-40B4-BE49-F238E27FC236}">
                <a16:creationId xmlns:a16="http://schemas.microsoft.com/office/drawing/2014/main" id="{C9901912-D4B7-4B9C-8225-1B3A1F07B585}"/>
              </a:ext>
            </a:extLst>
          </p:cNvPr>
          <p:cNvSpPr/>
          <p:nvPr/>
        </p:nvSpPr>
        <p:spPr>
          <a:xfrm>
            <a:off x="7898249" y="2928866"/>
            <a:ext cx="52115" cy="4308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 name="正方形/長方形 140">
            <a:extLst>
              <a:ext uri="{FF2B5EF4-FFF2-40B4-BE49-F238E27FC236}">
                <a16:creationId xmlns:a16="http://schemas.microsoft.com/office/drawing/2014/main" id="{AE767F95-C24E-42DB-AF23-08DA1F7BEC1A}"/>
              </a:ext>
            </a:extLst>
          </p:cNvPr>
          <p:cNvSpPr/>
          <p:nvPr/>
        </p:nvSpPr>
        <p:spPr>
          <a:xfrm>
            <a:off x="7950299" y="3067951"/>
            <a:ext cx="273035" cy="29729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正方形/長方形 141">
            <a:extLst>
              <a:ext uri="{FF2B5EF4-FFF2-40B4-BE49-F238E27FC236}">
                <a16:creationId xmlns:a16="http://schemas.microsoft.com/office/drawing/2014/main" id="{ECBDFBE3-D263-4ADC-BE0A-C113455C3A56}"/>
              </a:ext>
            </a:extLst>
          </p:cNvPr>
          <p:cNvSpPr/>
          <p:nvPr/>
        </p:nvSpPr>
        <p:spPr>
          <a:xfrm rot="5400000">
            <a:off x="7847079" y="3316109"/>
            <a:ext cx="45721" cy="590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正方形/長方形 142">
            <a:extLst>
              <a:ext uri="{FF2B5EF4-FFF2-40B4-BE49-F238E27FC236}">
                <a16:creationId xmlns:a16="http://schemas.microsoft.com/office/drawing/2014/main" id="{B52442B9-CE0B-4157-8C60-86107188FD62}"/>
              </a:ext>
            </a:extLst>
          </p:cNvPr>
          <p:cNvSpPr/>
          <p:nvPr/>
        </p:nvSpPr>
        <p:spPr>
          <a:xfrm rot="5400000">
            <a:off x="8422469" y="3422927"/>
            <a:ext cx="281763" cy="1369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4" name="正方形/長方形 143">
            <a:extLst>
              <a:ext uri="{FF2B5EF4-FFF2-40B4-BE49-F238E27FC236}">
                <a16:creationId xmlns:a16="http://schemas.microsoft.com/office/drawing/2014/main" id="{96A31DC1-BAD0-4C58-89D4-3D13F3E76442}"/>
              </a:ext>
            </a:extLst>
          </p:cNvPr>
          <p:cNvSpPr/>
          <p:nvPr/>
        </p:nvSpPr>
        <p:spPr>
          <a:xfrm>
            <a:off x="8631826" y="3448594"/>
            <a:ext cx="50212" cy="3588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5" name="正方形/長方形 144">
            <a:extLst>
              <a:ext uri="{FF2B5EF4-FFF2-40B4-BE49-F238E27FC236}">
                <a16:creationId xmlns:a16="http://schemas.microsoft.com/office/drawing/2014/main" id="{E40D690E-8462-4AD5-8425-77EBDF2E8416}"/>
              </a:ext>
            </a:extLst>
          </p:cNvPr>
          <p:cNvSpPr/>
          <p:nvPr/>
        </p:nvSpPr>
        <p:spPr>
          <a:xfrm>
            <a:off x="8600990" y="3614820"/>
            <a:ext cx="45719" cy="1101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6" name="正方形/長方形 145">
            <a:extLst>
              <a:ext uri="{FF2B5EF4-FFF2-40B4-BE49-F238E27FC236}">
                <a16:creationId xmlns:a16="http://schemas.microsoft.com/office/drawing/2014/main" id="{98629C1C-F16D-4FDF-94B5-52FFC7044E86}"/>
              </a:ext>
            </a:extLst>
          </p:cNvPr>
          <p:cNvSpPr/>
          <p:nvPr/>
        </p:nvSpPr>
        <p:spPr>
          <a:xfrm>
            <a:off x="8760800" y="3560244"/>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7" name="正方形/長方形 146">
            <a:extLst>
              <a:ext uri="{FF2B5EF4-FFF2-40B4-BE49-F238E27FC236}">
                <a16:creationId xmlns:a16="http://schemas.microsoft.com/office/drawing/2014/main" id="{D405490E-2A68-4B02-B515-335B10C430DD}"/>
              </a:ext>
            </a:extLst>
          </p:cNvPr>
          <p:cNvSpPr/>
          <p:nvPr/>
        </p:nvSpPr>
        <p:spPr>
          <a:xfrm>
            <a:off x="9575255" y="3639820"/>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 name="正方形/長方形 148">
            <a:extLst>
              <a:ext uri="{FF2B5EF4-FFF2-40B4-BE49-F238E27FC236}">
                <a16:creationId xmlns:a16="http://schemas.microsoft.com/office/drawing/2014/main" id="{5CA27389-F800-45DF-8DF5-20E89CB1E7D5}"/>
              </a:ext>
            </a:extLst>
          </p:cNvPr>
          <p:cNvSpPr/>
          <p:nvPr/>
        </p:nvSpPr>
        <p:spPr>
          <a:xfrm>
            <a:off x="5995746" y="2325123"/>
            <a:ext cx="45719"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0" name="正方形/長方形 149">
            <a:extLst>
              <a:ext uri="{FF2B5EF4-FFF2-40B4-BE49-F238E27FC236}">
                <a16:creationId xmlns:a16="http://schemas.microsoft.com/office/drawing/2014/main" id="{B7C6E806-92C2-48A5-9853-6F8253DF75B9}"/>
              </a:ext>
            </a:extLst>
          </p:cNvPr>
          <p:cNvSpPr/>
          <p:nvPr/>
        </p:nvSpPr>
        <p:spPr>
          <a:xfrm>
            <a:off x="6018605" y="2357845"/>
            <a:ext cx="45719" cy="800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 name="正方形/長方形 150">
            <a:extLst>
              <a:ext uri="{FF2B5EF4-FFF2-40B4-BE49-F238E27FC236}">
                <a16:creationId xmlns:a16="http://schemas.microsoft.com/office/drawing/2014/main" id="{410B419E-71FE-480D-8923-5FF373A64572}"/>
              </a:ext>
            </a:extLst>
          </p:cNvPr>
          <p:cNvSpPr/>
          <p:nvPr/>
        </p:nvSpPr>
        <p:spPr>
          <a:xfrm>
            <a:off x="6066939" y="2439583"/>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2" name="正方形/長方形 151">
            <a:extLst>
              <a:ext uri="{FF2B5EF4-FFF2-40B4-BE49-F238E27FC236}">
                <a16:creationId xmlns:a16="http://schemas.microsoft.com/office/drawing/2014/main" id="{9801F281-B214-4E31-97A7-BCD6F10AAA51}"/>
              </a:ext>
            </a:extLst>
          </p:cNvPr>
          <p:cNvSpPr/>
          <p:nvPr/>
        </p:nvSpPr>
        <p:spPr>
          <a:xfrm>
            <a:off x="5682231" y="2543012"/>
            <a:ext cx="68579" cy="938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3" name="正方形/長方形 152">
            <a:extLst>
              <a:ext uri="{FF2B5EF4-FFF2-40B4-BE49-F238E27FC236}">
                <a16:creationId xmlns:a16="http://schemas.microsoft.com/office/drawing/2014/main" id="{A2C8239F-FCE9-40F4-8B20-C5C3A0C1F885}"/>
              </a:ext>
            </a:extLst>
          </p:cNvPr>
          <p:cNvSpPr/>
          <p:nvPr/>
        </p:nvSpPr>
        <p:spPr>
          <a:xfrm>
            <a:off x="5948284" y="2899107"/>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 name="正方形/長方形 153">
            <a:extLst>
              <a:ext uri="{FF2B5EF4-FFF2-40B4-BE49-F238E27FC236}">
                <a16:creationId xmlns:a16="http://schemas.microsoft.com/office/drawing/2014/main" id="{0EBC65C3-DD96-421C-9336-6CB18B4A30B7}"/>
              </a:ext>
            </a:extLst>
          </p:cNvPr>
          <p:cNvSpPr/>
          <p:nvPr/>
        </p:nvSpPr>
        <p:spPr>
          <a:xfrm>
            <a:off x="5794628" y="252621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 name="正方形/長方形 154">
            <a:extLst>
              <a:ext uri="{FF2B5EF4-FFF2-40B4-BE49-F238E27FC236}">
                <a16:creationId xmlns:a16="http://schemas.microsoft.com/office/drawing/2014/main" id="{88C5CB7D-2367-412A-89FD-B077DDF39336}"/>
              </a:ext>
            </a:extLst>
          </p:cNvPr>
          <p:cNvSpPr/>
          <p:nvPr/>
        </p:nvSpPr>
        <p:spPr>
          <a:xfrm>
            <a:off x="5838446" y="2565662"/>
            <a:ext cx="66835" cy="14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6" name="正方形/長方形 155">
            <a:extLst>
              <a:ext uri="{FF2B5EF4-FFF2-40B4-BE49-F238E27FC236}">
                <a16:creationId xmlns:a16="http://schemas.microsoft.com/office/drawing/2014/main" id="{5CB5835F-8358-4B3D-85F1-FFF7FCB66632}"/>
              </a:ext>
            </a:extLst>
          </p:cNvPr>
          <p:cNvSpPr/>
          <p:nvPr/>
        </p:nvSpPr>
        <p:spPr>
          <a:xfrm>
            <a:off x="5948284" y="2977963"/>
            <a:ext cx="66835" cy="1213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7" name="正方形/長方形 156">
            <a:extLst>
              <a:ext uri="{FF2B5EF4-FFF2-40B4-BE49-F238E27FC236}">
                <a16:creationId xmlns:a16="http://schemas.microsoft.com/office/drawing/2014/main" id="{AEF6B3CE-BA58-4063-A6A3-0FF44B6CE819}"/>
              </a:ext>
            </a:extLst>
          </p:cNvPr>
          <p:cNvSpPr/>
          <p:nvPr/>
        </p:nvSpPr>
        <p:spPr>
          <a:xfrm>
            <a:off x="6004394" y="3060830"/>
            <a:ext cx="66835" cy="1721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8" name="正方形/長方形 157">
            <a:extLst>
              <a:ext uri="{FF2B5EF4-FFF2-40B4-BE49-F238E27FC236}">
                <a16:creationId xmlns:a16="http://schemas.microsoft.com/office/drawing/2014/main" id="{677D7FEC-7DB3-494B-940C-9F4BBEAB5218}"/>
              </a:ext>
            </a:extLst>
          </p:cNvPr>
          <p:cNvSpPr/>
          <p:nvPr/>
        </p:nvSpPr>
        <p:spPr>
          <a:xfrm>
            <a:off x="5138778" y="2486886"/>
            <a:ext cx="45719" cy="5612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9" name="正方形/長方形 158">
            <a:extLst>
              <a:ext uri="{FF2B5EF4-FFF2-40B4-BE49-F238E27FC236}">
                <a16:creationId xmlns:a16="http://schemas.microsoft.com/office/drawing/2014/main" id="{B1DE7D5A-36BE-4235-8C1C-3A37D3ED37E7}"/>
              </a:ext>
            </a:extLst>
          </p:cNvPr>
          <p:cNvSpPr/>
          <p:nvPr/>
        </p:nvSpPr>
        <p:spPr>
          <a:xfrm>
            <a:off x="5220070" y="2509196"/>
            <a:ext cx="66835" cy="384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0" name="正方形/長方形 159">
            <a:extLst>
              <a:ext uri="{FF2B5EF4-FFF2-40B4-BE49-F238E27FC236}">
                <a16:creationId xmlns:a16="http://schemas.microsoft.com/office/drawing/2014/main" id="{309AAA40-05C6-4FD6-892E-1DF636827872}"/>
              </a:ext>
            </a:extLst>
          </p:cNvPr>
          <p:cNvSpPr/>
          <p:nvPr/>
        </p:nvSpPr>
        <p:spPr>
          <a:xfrm flipV="1">
            <a:off x="4810190" y="2442755"/>
            <a:ext cx="45719" cy="10739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1" name="正方形/長方形 160">
            <a:extLst>
              <a:ext uri="{FF2B5EF4-FFF2-40B4-BE49-F238E27FC236}">
                <a16:creationId xmlns:a16="http://schemas.microsoft.com/office/drawing/2014/main" id="{63C5A251-33AC-4239-A065-90FFB25DE8C3}"/>
              </a:ext>
            </a:extLst>
          </p:cNvPr>
          <p:cNvSpPr/>
          <p:nvPr/>
        </p:nvSpPr>
        <p:spPr>
          <a:xfrm flipV="1">
            <a:off x="4825706" y="2476418"/>
            <a:ext cx="55677" cy="7611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2" name="正方形/長方形 161">
            <a:extLst>
              <a:ext uri="{FF2B5EF4-FFF2-40B4-BE49-F238E27FC236}">
                <a16:creationId xmlns:a16="http://schemas.microsoft.com/office/drawing/2014/main" id="{2C349A30-A824-4E17-B62C-425A6B2A4A4C}"/>
              </a:ext>
            </a:extLst>
          </p:cNvPr>
          <p:cNvSpPr/>
          <p:nvPr/>
        </p:nvSpPr>
        <p:spPr>
          <a:xfrm flipV="1">
            <a:off x="4854959" y="2500471"/>
            <a:ext cx="82909" cy="561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3" name="正方形/長方形 162">
            <a:extLst>
              <a:ext uri="{FF2B5EF4-FFF2-40B4-BE49-F238E27FC236}">
                <a16:creationId xmlns:a16="http://schemas.microsoft.com/office/drawing/2014/main" id="{EFDB49D6-8156-46E3-835A-917E404A7E2C}"/>
              </a:ext>
            </a:extLst>
          </p:cNvPr>
          <p:cNvSpPr/>
          <p:nvPr/>
        </p:nvSpPr>
        <p:spPr>
          <a:xfrm>
            <a:off x="6168624" y="2798981"/>
            <a:ext cx="112161" cy="757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 name="正方形/長方形 163">
            <a:extLst>
              <a:ext uri="{FF2B5EF4-FFF2-40B4-BE49-F238E27FC236}">
                <a16:creationId xmlns:a16="http://schemas.microsoft.com/office/drawing/2014/main" id="{A104E29F-85EC-40E9-BB98-B9600AD3529A}"/>
              </a:ext>
            </a:extLst>
          </p:cNvPr>
          <p:cNvSpPr/>
          <p:nvPr/>
        </p:nvSpPr>
        <p:spPr>
          <a:xfrm>
            <a:off x="6243932" y="287353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5" name="正方形/長方形 164">
            <a:extLst>
              <a:ext uri="{FF2B5EF4-FFF2-40B4-BE49-F238E27FC236}">
                <a16:creationId xmlns:a16="http://schemas.microsoft.com/office/drawing/2014/main" id="{54253B1C-7984-4411-95ED-598F180BCD19}"/>
              </a:ext>
            </a:extLst>
          </p:cNvPr>
          <p:cNvSpPr/>
          <p:nvPr/>
        </p:nvSpPr>
        <p:spPr>
          <a:xfrm>
            <a:off x="4873862" y="3013931"/>
            <a:ext cx="56839" cy="821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6" name="正方形/長方形 165">
            <a:extLst>
              <a:ext uri="{FF2B5EF4-FFF2-40B4-BE49-F238E27FC236}">
                <a16:creationId xmlns:a16="http://schemas.microsoft.com/office/drawing/2014/main" id="{75D1E2EF-45FF-42E6-BE30-6839A147C83C}"/>
              </a:ext>
            </a:extLst>
          </p:cNvPr>
          <p:cNvSpPr/>
          <p:nvPr/>
        </p:nvSpPr>
        <p:spPr>
          <a:xfrm>
            <a:off x="4930701" y="2985789"/>
            <a:ext cx="57854" cy="1330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7" name="正方形/長方形 166">
            <a:extLst>
              <a:ext uri="{FF2B5EF4-FFF2-40B4-BE49-F238E27FC236}">
                <a16:creationId xmlns:a16="http://schemas.microsoft.com/office/drawing/2014/main" id="{897A93D9-AE6A-4890-9D36-4525F8BEE246}"/>
              </a:ext>
            </a:extLst>
          </p:cNvPr>
          <p:cNvSpPr/>
          <p:nvPr/>
        </p:nvSpPr>
        <p:spPr>
          <a:xfrm>
            <a:off x="4947411" y="311660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8" name="正方形/長方形 167">
            <a:extLst>
              <a:ext uri="{FF2B5EF4-FFF2-40B4-BE49-F238E27FC236}">
                <a16:creationId xmlns:a16="http://schemas.microsoft.com/office/drawing/2014/main" id="{32662246-3241-4481-8D33-D686E38FCC81}"/>
              </a:ext>
            </a:extLst>
          </p:cNvPr>
          <p:cNvSpPr/>
          <p:nvPr/>
        </p:nvSpPr>
        <p:spPr>
          <a:xfrm>
            <a:off x="3956769" y="2627024"/>
            <a:ext cx="143743" cy="938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9" name="正方形/長方形 168">
            <a:extLst>
              <a:ext uri="{FF2B5EF4-FFF2-40B4-BE49-F238E27FC236}">
                <a16:creationId xmlns:a16="http://schemas.microsoft.com/office/drawing/2014/main" id="{C39E5679-947E-40D9-A47D-310124DBAD5F}"/>
              </a:ext>
            </a:extLst>
          </p:cNvPr>
          <p:cNvSpPr/>
          <p:nvPr/>
        </p:nvSpPr>
        <p:spPr>
          <a:xfrm>
            <a:off x="4031021" y="2544110"/>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0" name="正方形/長方形 169">
            <a:extLst>
              <a:ext uri="{FF2B5EF4-FFF2-40B4-BE49-F238E27FC236}">
                <a16:creationId xmlns:a16="http://schemas.microsoft.com/office/drawing/2014/main" id="{9AD1336C-BC9A-4B4C-A5D6-30BD3BFF2888}"/>
              </a:ext>
            </a:extLst>
          </p:cNvPr>
          <p:cNvSpPr/>
          <p:nvPr/>
        </p:nvSpPr>
        <p:spPr>
          <a:xfrm>
            <a:off x="3902240" y="2401289"/>
            <a:ext cx="66125" cy="800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1" name="正方形/長方形 170">
            <a:extLst>
              <a:ext uri="{FF2B5EF4-FFF2-40B4-BE49-F238E27FC236}">
                <a16:creationId xmlns:a16="http://schemas.microsoft.com/office/drawing/2014/main" id="{703EF6D4-682B-4DF5-A67F-E47B7031E739}"/>
              </a:ext>
            </a:extLst>
          </p:cNvPr>
          <p:cNvSpPr/>
          <p:nvPr/>
        </p:nvSpPr>
        <p:spPr>
          <a:xfrm>
            <a:off x="3679450" y="2380529"/>
            <a:ext cx="199606" cy="1128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2" name="正方形/長方形 171">
            <a:extLst>
              <a:ext uri="{FF2B5EF4-FFF2-40B4-BE49-F238E27FC236}">
                <a16:creationId xmlns:a16="http://schemas.microsoft.com/office/drawing/2014/main" id="{42A30F58-5DAA-45F0-8615-CF6714B308E9}"/>
              </a:ext>
            </a:extLst>
          </p:cNvPr>
          <p:cNvSpPr/>
          <p:nvPr/>
        </p:nvSpPr>
        <p:spPr>
          <a:xfrm>
            <a:off x="4006976" y="2128868"/>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3" name="正方形/長方形 172">
            <a:extLst>
              <a:ext uri="{FF2B5EF4-FFF2-40B4-BE49-F238E27FC236}">
                <a16:creationId xmlns:a16="http://schemas.microsoft.com/office/drawing/2014/main" id="{5EE28DA7-6F61-4EC8-B57D-B7C0BAA0396B}"/>
              </a:ext>
            </a:extLst>
          </p:cNvPr>
          <p:cNvSpPr/>
          <p:nvPr/>
        </p:nvSpPr>
        <p:spPr>
          <a:xfrm>
            <a:off x="3949082" y="1997702"/>
            <a:ext cx="66844" cy="113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4" name="正方形/長方形 173">
            <a:extLst>
              <a:ext uri="{FF2B5EF4-FFF2-40B4-BE49-F238E27FC236}">
                <a16:creationId xmlns:a16="http://schemas.microsoft.com/office/drawing/2014/main" id="{FB4E3C99-AA96-4F2A-993C-108701361CE2}"/>
              </a:ext>
            </a:extLst>
          </p:cNvPr>
          <p:cNvSpPr/>
          <p:nvPr/>
        </p:nvSpPr>
        <p:spPr>
          <a:xfrm>
            <a:off x="3902240" y="1636243"/>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5" name="正方形/長方形 174">
            <a:extLst>
              <a:ext uri="{FF2B5EF4-FFF2-40B4-BE49-F238E27FC236}">
                <a16:creationId xmlns:a16="http://schemas.microsoft.com/office/drawing/2014/main" id="{11C8A981-09E5-4FB2-8F00-3B0DC1CBACBF}"/>
              </a:ext>
            </a:extLst>
          </p:cNvPr>
          <p:cNvSpPr/>
          <p:nvPr/>
        </p:nvSpPr>
        <p:spPr>
          <a:xfrm>
            <a:off x="3794542" y="1562626"/>
            <a:ext cx="59085" cy="10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6" name="正方形/長方形 175">
            <a:extLst>
              <a:ext uri="{FF2B5EF4-FFF2-40B4-BE49-F238E27FC236}">
                <a16:creationId xmlns:a16="http://schemas.microsoft.com/office/drawing/2014/main" id="{529019BD-36B1-4777-8BAA-4978789DE2A3}"/>
              </a:ext>
            </a:extLst>
          </p:cNvPr>
          <p:cNvSpPr/>
          <p:nvPr/>
        </p:nvSpPr>
        <p:spPr>
          <a:xfrm>
            <a:off x="3605028" y="1609557"/>
            <a:ext cx="59085" cy="10747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7" name="正方形/長方形 176">
            <a:extLst>
              <a:ext uri="{FF2B5EF4-FFF2-40B4-BE49-F238E27FC236}">
                <a16:creationId xmlns:a16="http://schemas.microsoft.com/office/drawing/2014/main" id="{F253AE94-E65C-4AF8-BD8D-6E2488C7740F}"/>
              </a:ext>
            </a:extLst>
          </p:cNvPr>
          <p:cNvSpPr/>
          <p:nvPr/>
        </p:nvSpPr>
        <p:spPr>
          <a:xfrm>
            <a:off x="3113285" y="1561855"/>
            <a:ext cx="31906" cy="677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a:extLst>
              <a:ext uri="{FF2B5EF4-FFF2-40B4-BE49-F238E27FC236}">
                <a16:creationId xmlns:a16="http://schemas.microsoft.com/office/drawing/2014/main" id="{A6514ABA-9291-49AB-AF4A-7856573CB285}"/>
              </a:ext>
            </a:extLst>
          </p:cNvPr>
          <p:cNvSpPr/>
          <p:nvPr/>
        </p:nvSpPr>
        <p:spPr>
          <a:xfrm>
            <a:off x="3821703" y="259453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9" name="正方形/長方形 178">
            <a:extLst>
              <a:ext uri="{FF2B5EF4-FFF2-40B4-BE49-F238E27FC236}">
                <a16:creationId xmlns:a16="http://schemas.microsoft.com/office/drawing/2014/main" id="{AFAECF70-57D8-4072-8C7C-445E4AB560CC}"/>
              </a:ext>
            </a:extLst>
          </p:cNvPr>
          <p:cNvSpPr/>
          <p:nvPr/>
        </p:nvSpPr>
        <p:spPr>
          <a:xfrm>
            <a:off x="4115483" y="2895456"/>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 name="正方形/長方形 179">
            <a:extLst>
              <a:ext uri="{FF2B5EF4-FFF2-40B4-BE49-F238E27FC236}">
                <a16:creationId xmlns:a16="http://schemas.microsoft.com/office/drawing/2014/main" id="{87D87147-2609-4528-AD60-041B6B9B13D3}"/>
              </a:ext>
            </a:extLst>
          </p:cNvPr>
          <p:cNvSpPr/>
          <p:nvPr/>
        </p:nvSpPr>
        <p:spPr>
          <a:xfrm>
            <a:off x="4305025" y="2788289"/>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 name="正方形/長方形 180">
            <a:extLst>
              <a:ext uri="{FF2B5EF4-FFF2-40B4-BE49-F238E27FC236}">
                <a16:creationId xmlns:a16="http://schemas.microsoft.com/office/drawing/2014/main" id="{F9C882D6-7E28-4F7C-B620-6DBE166874CA}"/>
              </a:ext>
            </a:extLst>
          </p:cNvPr>
          <p:cNvSpPr/>
          <p:nvPr/>
        </p:nvSpPr>
        <p:spPr>
          <a:xfrm>
            <a:off x="4547912" y="2699654"/>
            <a:ext cx="66835" cy="940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2" name="正方形/長方形 181">
            <a:extLst>
              <a:ext uri="{FF2B5EF4-FFF2-40B4-BE49-F238E27FC236}">
                <a16:creationId xmlns:a16="http://schemas.microsoft.com/office/drawing/2014/main" id="{B7AC75F8-E3E7-4A49-8F1A-A41994849E2D}"/>
              </a:ext>
            </a:extLst>
          </p:cNvPr>
          <p:cNvSpPr/>
          <p:nvPr/>
        </p:nvSpPr>
        <p:spPr>
          <a:xfrm>
            <a:off x="4331409" y="2545393"/>
            <a:ext cx="235912" cy="515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3" name="正方形/長方形 182">
            <a:extLst>
              <a:ext uri="{FF2B5EF4-FFF2-40B4-BE49-F238E27FC236}">
                <a16:creationId xmlns:a16="http://schemas.microsoft.com/office/drawing/2014/main" id="{8664C708-083B-41A3-B01A-A1021C910895}"/>
              </a:ext>
            </a:extLst>
          </p:cNvPr>
          <p:cNvSpPr/>
          <p:nvPr/>
        </p:nvSpPr>
        <p:spPr>
          <a:xfrm>
            <a:off x="4441695" y="2493331"/>
            <a:ext cx="125625" cy="696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4" name="正方形/長方形 183">
            <a:extLst>
              <a:ext uri="{FF2B5EF4-FFF2-40B4-BE49-F238E27FC236}">
                <a16:creationId xmlns:a16="http://schemas.microsoft.com/office/drawing/2014/main" id="{2AD536BD-B3D9-4FE4-8644-5150936DAA43}"/>
              </a:ext>
            </a:extLst>
          </p:cNvPr>
          <p:cNvSpPr/>
          <p:nvPr/>
        </p:nvSpPr>
        <p:spPr>
          <a:xfrm>
            <a:off x="4594096" y="2669651"/>
            <a:ext cx="106216" cy="484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5" name="正方形/長方形 184">
            <a:extLst>
              <a:ext uri="{FF2B5EF4-FFF2-40B4-BE49-F238E27FC236}">
                <a16:creationId xmlns:a16="http://schemas.microsoft.com/office/drawing/2014/main" id="{58BD916A-627A-441D-8897-2D33204C5D68}"/>
              </a:ext>
            </a:extLst>
          </p:cNvPr>
          <p:cNvSpPr/>
          <p:nvPr/>
        </p:nvSpPr>
        <p:spPr>
          <a:xfrm>
            <a:off x="4547909" y="2431043"/>
            <a:ext cx="55711" cy="654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6" name="正方形/長方形 185">
            <a:extLst>
              <a:ext uri="{FF2B5EF4-FFF2-40B4-BE49-F238E27FC236}">
                <a16:creationId xmlns:a16="http://schemas.microsoft.com/office/drawing/2014/main" id="{7630A22B-74B4-48A2-BAD0-355E7119144B}"/>
              </a:ext>
            </a:extLst>
          </p:cNvPr>
          <p:cNvSpPr/>
          <p:nvPr/>
        </p:nvSpPr>
        <p:spPr>
          <a:xfrm>
            <a:off x="4603528" y="2376495"/>
            <a:ext cx="55701" cy="6546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7" name="正方形/長方形 186">
            <a:extLst>
              <a:ext uri="{FF2B5EF4-FFF2-40B4-BE49-F238E27FC236}">
                <a16:creationId xmlns:a16="http://schemas.microsoft.com/office/drawing/2014/main" id="{006C0017-CB37-4048-A750-29BCE7D10201}"/>
              </a:ext>
            </a:extLst>
          </p:cNvPr>
          <p:cNvSpPr/>
          <p:nvPr/>
        </p:nvSpPr>
        <p:spPr>
          <a:xfrm>
            <a:off x="4220846" y="2299707"/>
            <a:ext cx="141604" cy="11279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8" name="正方形/長方形 187">
            <a:extLst>
              <a:ext uri="{FF2B5EF4-FFF2-40B4-BE49-F238E27FC236}">
                <a16:creationId xmlns:a16="http://schemas.microsoft.com/office/drawing/2014/main" id="{974994F4-A7F0-4E5E-8607-7EA58C441B13}"/>
              </a:ext>
            </a:extLst>
          </p:cNvPr>
          <p:cNvSpPr/>
          <p:nvPr/>
        </p:nvSpPr>
        <p:spPr>
          <a:xfrm>
            <a:off x="4253506" y="2241220"/>
            <a:ext cx="134524" cy="5848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9" name="正方形/長方形 188">
            <a:extLst>
              <a:ext uri="{FF2B5EF4-FFF2-40B4-BE49-F238E27FC236}">
                <a16:creationId xmlns:a16="http://schemas.microsoft.com/office/drawing/2014/main" id="{893758F2-A452-4B81-9645-D03B4EB4789F}"/>
              </a:ext>
            </a:extLst>
          </p:cNvPr>
          <p:cNvSpPr/>
          <p:nvPr/>
        </p:nvSpPr>
        <p:spPr>
          <a:xfrm>
            <a:off x="4332671" y="2134985"/>
            <a:ext cx="59117" cy="1062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0" name="正方形/長方形 189">
            <a:extLst>
              <a:ext uri="{FF2B5EF4-FFF2-40B4-BE49-F238E27FC236}">
                <a16:creationId xmlns:a16="http://schemas.microsoft.com/office/drawing/2014/main" id="{567D9F4C-D1AB-4B57-B97D-DDAABC73CC82}"/>
              </a:ext>
            </a:extLst>
          </p:cNvPr>
          <p:cNvSpPr/>
          <p:nvPr/>
        </p:nvSpPr>
        <p:spPr>
          <a:xfrm>
            <a:off x="4375042" y="2165804"/>
            <a:ext cx="44234" cy="520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1" name="正方形/長方形 190">
            <a:extLst>
              <a:ext uri="{FF2B5EF4-FFF2-40B4-BE49-F238E27FC236}">
                <a16:creationId xmlns:a16="http://schemas.microsoft.com/office/drawing/2014/main" id="{33891BA4-43B2-4B58-B6F8-E151E775EDC7}"/>
              </a:ext>
            </a:extLst>
          </p:cNvPr>
          <p:cNvSpPr/>
          <p:nvPr/>
        </p:nvSpPr>
        <p:spPr>
          <a:xfrm>
            <a:off x="4305025" y="2220397"/>
            <a:ext cx="44234" cy="520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a:extLst>
              <a:ext uri="{FF2B5EF4-FFF2-40B4-BE49-F238E27FC236}">
                <a16:creationId xmlns:a16="http://schemas.microsoft.com/office/drawing/2014/main" id="{303249E0-E5F9-4166-AFFB-CD2249EA9055}"/>
              </a:ext>
            </a:extLst>
          </p:cNvPr>
          <p:cNvSpPr/>
          <p:nvPr/>
        </p:nvSpPr>
        <p:spPr>
          <a:xfrm>
            <a:off x="4654341" y="2336497"/>
            <a:ext cx="60158" cy="4946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3" name="正方形/長方形 192">
            <a:extLst>
              <a:ext uri="{FF2B5EF4-FFF2-40B4-BE49-F238E27FC236}">
                <a16:creationId xmlns:a16="http://schemas.microsoft.com/office/drawing/2014/main" id="{A9CC6F08-5C09-4D7E-99B6-8C570DD1C1EE}"/>
              </a:ext>
            </a:extLst>
          </p:cNvPr>
          <p:cNvSpPr/>
          <p:nvPr/>
        </p:nvSpPr>
        <p:spPr>
          <a:xfrm>
            <a:off x="4006024" y="3780070"/>
            <a:ext cx="94487"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4" name="正方形/長方形 193">
            <a:extLst>
              <a:ext uri="{FF2B5EF4-FFF2-40B4-BE49-F238E27FC236}">
                <a16:creationId xmlns:a16="http://schemas.microsoft.com/office/drawing/2014/main" id="{83267B51-96B4-4058-AA84-260D1B0EC9C7}"/>
              </a:ext>
            </a:extLst>
          </p:cNvPr>
          <p:cNvSpPr/>
          <p:nvPr/>
        </p:nvSpPr>
        <p:spPr>
          <a:xfrm>
            <a:off x="4036860" y="3751069"/>
            <a:ext cx="94487"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5" name="正方形/長方形 194">
            <a:extLst>
              <a:ext uri="{FF2B5EF4-FFF2-40B4-BE49-F238E27FC236}">
                <a16:creationId xmlns:a16="http://schemas.microsoft.com/office/drawing/2014/main" id="{9AAFF457-957A-4E1F-896E-C16A8F716A27}"/>
              </a:ext>
            </a:extLst>
          </p:cNvPr>
          <p:cNvSpPr/>
          <p:nvPr/>
        </p:nvSpPr>
        <p:spPr>
          <a:xfrm>
            <a:off x="4036867" y="3823895"/>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6" name="正方形/長方形 195">
            <a:extLst>
              <a:ext uri="{FF2B5EF4-FFF2-40B4-BE49-F238E27FC236}">
                <a16:creationId xmlns:a16="http://schemas.microsoft.com/office/drawing/2014/main" id="{76441F1A-9049-4604-89EF-89E4268997B4}"/>
              </a:ext>
            </a:extLst>
          </p:cNvPr>
          <p:cNvSpPr/>
          <p:nvPr/>
        </p:nvSpPr>
        <p:spPr>
          <a:xfrm>
            <a:off x="4277326" y="4548152"/>
            <a:ext cx="84608" cy="1356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7" name="正方形/長方形 196">
            <a:extLst>
              <a:ext uri="{FF2B5EF4-FFF2-40B4-BE49-F238E27FC236}">
                <a16:creationId xmlns:a16="http://schemas.microsoft.com/office/drawing/2014/main" id="{0837B430-8219-4615-946B-4E59868192E6}"/>
              </a:ext>
            </a:extLst>
          </p:cNvPr>
          <p:cNvSpPr/>
          <p:nvPr/>
        </p:nvSpPr>
        <p:spPr>
          <a:xfrm>
            <a:off x="4360837" y="4622383"/>
            <a:ext cx="85438" cy="2311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8" name="正方形/長方形 197">
            <a:extLst>
              <a:ext uri="{FF2B5EF4-FFF2-40B4-BE49-F238E27FC236}">
                <a16:creationId xmlns:a16="http://schemas.microsoft.com/office/drawing/2014/main" id="{FF906B30-3F23-4C4A-8DD1-7C2CC44F260B}"/>
              </a:ext>
            </a:extLst>
          </p:cNvPr>
          <p:cNvSpPr/>
          <p:nvPr/>
        </p:nvSpPr>
        <p:spPr>
          <a:xfrm>
            <a:off x="4462470" y="4864848"/>
            <a:ext cx="141057" cy="23117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9" name="正方形/長方形 198">
            <a:extLst>
              <a:ext uri="{FF2B5EF4-FFF2-40B4-BE49-F238E27FC236}">
                <a16:creationId xmlns:a16="http://schemas.microsoft.com/office/drawing/2014/main" id="{1B9A9A6D-BE0E-4D7E-97DF-E976DF1A14C4}"/>
              </a:ext>
            </a:extLst>
          </p:cNvPr>
          <p:cNvSpPr/>
          <p:nvPr/>
        </p:nvSpPr>
        <p:spPr>
          <a:xfrm>
            <a:off x="4056099" y="5062695"/>
            <a:ext cx="148064" cy="8556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0" name="正方形/長方形 199">
            <a:extLst>
              <a:ext uri="{FF2B5EF4-FFF2-40B4-BE49-F238E27FC236}">
                <a16:creationId xmlns:a16="http://schemas.microsoft.com/office/drawing/2014/main" id="{50646424-5453-4235-870F-FA2BD9039CB2}"/>
              </a:ext>
            </a:extLst>
          </p:cNvPr>
          <p:cNvSpPr/>
          <p:nvPr/>
        </p:nvSpPr>
        <p:spPr>
          <a:xfrm>
            <a:off x="3651301" y="4983861"/>
            <a:ext cx="148064" cy="2230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1" name="正方形/長方形 200">
            <a:extLst>
              <a:ext uri="{FF2B5EF4-FFF2-40B4-BE49-F238E27FC236}">
                <a16:creationId xmlns:a16="http://schemas.microsoft.com/office/drawing/2014/main" id="{EF1A1F09-35DB-4470-83B7-4FF06AF553BC}"/>
              </a:ext>
            </a:extLst>
          </p:cNvPr>
          <p:cNvSpPr/>
          <p:nvPr/>
        </p:nvSpPr>
        <p:spPr>
          <a:xfrm>
            <a:off x="3312319" y="4992202"/>
            <a:ext cx="78146" cy="103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2" name="正方形/長方形 201">
            <a:extLst>
              <a:ext uri="{FF2B5EF4-FFF2-40B4-BE49-F238E27FC236}">
                <a16:creationId xmlns:a16="http://schemas.microsoft.com/office/drawing/2014/main" id="{3B79BB3C-94DE-4A96-8088-02BBD3165A7A}"/>
              </a:ext>
            </a:extLst>
          </p:cNvPr>
          <p:cNvSpPr/>
          <p:nvPr/>
        </p:nvSpPr>
        <p:spPr>
          <a:xfrm>
            <a:off x="3417101" y="5277553"/>
            <a:ext cx="35172" cy="517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3" name="正方形/長方形 202">
            <a:extLst>
              <a:ext uri="{FF2B5EF4-FFF2-40B4-BE49-F238E27FC236}">
                <a16:creationId xmlns:a16="http://schemas.microsoft.com/office/drawing/2014/main" id="{59223037-189E-47DD-94BD-07180EEC2D4E}"/>
              </a:ext>
            </a:extLst>
          </p:cNvPr>
          <p:cNvSpPr/>
          <p:nvPr/>
        </p:nvSpPr>
        <p:spPr>
          <a:xfrm>
            <a:off x="3365490" y="5176113"/>
            <a:ext cx="46778" cy="517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4" name="正方形/長方形 203">
            <a:extLst>
              <a:ext uri="{FF2B5EF4-FFF2-40B4-BE49-F238E27FC236}">
                <a16:creationId xmlns:a16="http://schemas.microsoft.com/office/drawing/2014/main" id="{129DF9DE-4745-4EB1-A09B-E553CFF3AF1D}"/>
              </a:ext>
            </a:extLst>
          </p:cNvPr>
          <p:cNvSpPr/>
          <p:nvPr/>
        </p:nvSpPr>
        <p:spPr>
          <a:xfrm>
            <a:off x="3434686" y="5294172"/>
            <a:ext cx="199101" cy="539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5" name="正方形/長方形 204">
            <a:extLst>
              <a:ext uri="{FF2B5EF4-FFF2-40B4-BE49-F238E27FC236}">
                <a16:creationId xmlns:a16="http://schemas.microsoft.com/office/drawing/2014/main" id="{C7C7D83C-0FDF-4975-8133-8396FB69828A}"/>
              </a:ext>
            </a:extLst>
          </p:cNvPr>
          <p:cNvSpPr/>
          <p:nvPr/>
        </p:nvSpPr>
        <p:spPr>
          <a:xfrm>
            <a:off x="3188983" y="5714106"/>
            <a:ext cx="302757" cy="10254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6" name="正方形/長方形 205">
            <a:extLst>
              <a:ext uri="{FF2B5EF4-FFF2-40B4-BE49-F238E27FC236}">
                <a16:creationId xmlns:a16="http://schemas.microsoft.com/office/drawing/2014/main" id="{DD476459-CC15-4E90-846A-F039D0195913}"/>
              </a:ext>
            </a:extLst>
          </p:cNvPr>
          <p:cNvSpPr/>
          <p:nvPr/>
        </p:nvSpPr>
        <p:spPr>
          <a:xfrm>
            <a:off x="2649262" y="6026078"/>
            <a:ext cx="64554" cy="532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7" name="正方形/長方形 206">
            <a:extLst>
              <a:ext uri="{FF2B5EF4-FFF2-40B4-BE49-F238E27FC236}">
                <a16:creationId xmlns:a16="http://schemas.microsoft.com/office/drawing/2014/main" id="{EA170915-CED7-43AF-BE34-259FF05A2CC7}"/>
              </a:ext>
            </a:extLst>
          </p:cNvPr>
          <p:cNvSpPr/>
          <p:nvPr/>
        </p:nvSpPr>
        <p:spPr>
          <a:xfrm>
            <a:off x="2792098" y="5918477"/>
            <a:ext cx="117037" cy="5325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8" name="正方形/長方形 207">
            <a:extLst>
              <a:ext uri="{FF2B5EF4-FFF2-40B4-BE49-F238E27FC236}">
                <a16:creationId xmlns:a16="http://schemas.microsoft.com/office/drawing/2014/main" id="{B822BAC4-3D89-4345-A776-72F7A2A03E6D}"/>
              </a:ext>
            </a:extLst>
          </p:cNvPr>
          <p:cNvSpPr/>
          <p:nvPr/>
        </p:nvSpPr>
        <p:spPr>
          <a:xfrm>
            <a:off x="2850620" y="6049639"/>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9" name="正方形/長方形 208">
            <a:extLst>
              <a:ext uri="{FF2B5EF4-FFF2-40B4-BE49-F238E27FC236}">
                <a16:creationId xmlns:a16="http://schemas.microsoft.com/office/drawing/2014/main" id="{880D748D-681F-4C73-B220-28C85CDACC6C}"/>
              </a:ext>
            </a:extLst>
          </p:cNvPr>
          <p:cNvSpPr/>
          <p:nvPr/>
        </p:nvSpPr>
        <p:spPr>
          <a:xfrm>
            <a:off x="2909135" y="5969212"/>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0" name="正方形/長方形 209">
            <a:extLst>
              <a:ext uri="{FF2B5EF4-FFF2-40B4-BE49-F238E27FC236}">
                <a16:creationId xmlns:a16="http://schemas.microsoft.com/office/drawing/2014/main" id="{6994E0DC-C029-4CBC-98C4-9B2D2B997764}"/>
              </a:ext>
            </a:extLst>
          </p:cNvPr>
          <p:cNvSpPr/>
          <p:nvPr/>
        </p:nvSpPr>
        <p:spPr>
          <a:xfrm>
            <a:off x="2958842" y="5994190"/>
            <a:ext cx="49707" cy="829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1" name="正方形/長方形 210">
            <a:extLst>
              <a:ext uri="{FF2B5EF4-FFF2-40B4-BE49-F238E27FC236}">
                <a16:creationId xmlns:a16="http://schemas.microsoft.com/office/drawing/2014/main" id="{2D482957-A8E8-42DB-8057-2476FDDC0432}"/>
              </a:ext>
            </a:extLst>
          </p:cNvPr>
          <p:cNvSpPr/>
          <p:nvPr/>
        </p:nvSpPr>
        <p:spPr>
          <a:xfrm>
            <a:off x="3004578" y="6027406"/>
            <a:ext cx="70584" cy="522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2" name="正方形/長方形 211">
            <a:extLst>
              <a:ext uri="{FF2B5EF4-FFF2-40B4-BE49-F238E27FC236}">
                <a16:creationId xmlns:a16="http://schemas.microsoft.com/office/drawing/2014/main" id="{D7ACC326-7B71-456C-96F0-34BDDCEF5264}"/>
              </a:ext>
            </a:extLst>
          </p:cNvPr>
          <p:cNvSpPr/>
          <p:nvPr/>
        </p:nvSpPr>
        <p:spPr>
          <a:xfrm>
            <a:off x="2989738" y="6074602"/>
            <a:ext cx="24531"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3" name="正方形/長方形 212">
            <a:extLst>
              <a:ext uri="{FF2B5EF4-FFF2-40B4-BE49-F238E27FC236}">
                <a16:creationId xmlns:a16="http://schemas.microsoft.com/office/drawing/2014/main" id="{FB593807-8790-42ED-8079-FDE7834CAE44}"/>
              </a:ext>
            </a:extLst>
          </p:cNvPr>
          <p:cNvSpPr/>
          <p:nvPr/>
        </p:nvSpPr>
        <p:spPr>
          <a:xfrm>
            <a:off x="3073203" y="6044163"/>
            <a:ext cx="40913" cy="37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4" name="正方形/長方形 213">
            <a:extLst>
              <a:ext uri="{FF2B5EF4-FFF2-40B4-BE49-F238E27FC236}">
                <a16:creationId xmlns:a16="http://schemas.microsoft.com/office/drawing/2014/main" id="{9BF65082-BA77-49A9-910B-C138DF98CF21}"/>
              </a:ext>
            </a:extLst>
          </p:cNvPr>
          <p:cNvSpPr/>
          <p:nvPr/>
        </p:nvSpPr>
        <p:spPr>
          <a:xfrm>
            <a:off x="3145196" y="5884644"/>
            <a:ext cx="33607" cy="7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5" name="正方形/長方形 214">
            <a:extLst>
              <a:ext uri="{FF2B5EF4-FFF2-40B4-BE49-F238E27FC236}">
                <a16:creationId xmlns:a16="http://schemas.microsoft.com/office/drawing/2014/main" id="{9EDE4CDE-2DFB-4217-A502-7ED223DC9821}"/>
              </a:ext>
            </a:extLst>
          </p:cNvPr>
          <p:cNvSpPr/>
          <p:nvPr/>
        </p:nvSpPr>
        <p:spPr>
          <a:xfrm>
            <a:off x="2956131" y="5791069"/>
            <a:ext cx="33607" cy="709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6" name="正方形/長方形 215">
            <a:extLst>
              <a:ext uri="{FF2B5EF4-FFF2-40B4-BE49-F238E27FC236}">
                <a16:creationId xmlns:a16="http://schemas.microsoft.com/office/drawing/2014/main" id="{D0659C6E-32EF-4B5D-9490-74E25D75F3A2}"/>
              </a:ext>
            </a:extLst>
          </p:cNvPr>
          <p:cNvSpPr/>
          <p:nvPr/>
        </p:nvSpPr>
        <p:spPr>
          <a:xfrm>
            <a:off x="2982170" y="5826649"/>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7" name="正方形/長方形 216">
            <a:extLst>
              <a:ext uri="{FF2B5EF4-FFF2-40B4-BE49-F238E27FC236}">
                <a16:creationId xmlns:a16="http://schemas.microsoft.com/office/drawing/2014/main" id="{F8774DC6-74F2-42AA-B0E1-10DCB413CD6F}"/>
              </a:ext>
            </a:extLst>
          </p:cNvPr>
          <p:cNvSpPr/>
          <p:nvPr/>
        </p:nvSpPr>
        <p:spPr>
          <a:xfrm>
            <a:off x="2825520" y="5958455"/>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8" name="正方形/長方形 217">
            <a:extLst>
              <a:ext uri="{FF2B5EF4-FFF2-40B4-BE49-F238E27FC236}">
                <a16:creationId xmlns:a16="http://schemas.microsoft.com/office/drawing/2014/main" id="{7A7E43C8-EA63-4281-987B-6D1C8DA53BFF}"/>
              </a:ext>
            </a:extLst>
          </p:cNvPr>
          <p:cNvSpPr/>
          <p:nvPr/>
        </p:nvSpPr>
        <p:spPr>
          <a:xfrm>
            <a:off x="2879787" y="6025007"/>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9" name="正方形/長方形 218">
            <a:extLst>
              <a:ext uri="{FF2B5EF4-FFF2-40B4-BE49-F238E27FC236}">
                <a16:creationId xmlns:a16="http://schemas.microsoft.com/office/drawing/2014/main" id="{C9F0C09F-7541-4AD8-A020-C2F8BA4EF9D4}"/>
              </a:ext>
            </a:extLst>
          </p:cNvPr>
          <p:cNvSpPr/>
          <p:nvPr/>
        </p:nvSpPr>
        <p:spPr>
          <a:xfrm>
            <a:off x="2854868" y="5961656"/>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0" name="正方形/長方形 219">
            <a:extLst>
              <a:ext uri="{FF2B5EF4-FFF2-40B4-BE49-F238E27FC236}">
                <a16:creationId xmlns:a16="http://schemas.microsoft.com/office/drawing/2014/main" id="{717D1B53-652E-490A-8ACD-278DB3632F52}"/>
              </a:ext>
            </a:extLst>
          </p:cNvPr>
          <p:cNvSpPr/>
          <p:nvPr/>
        </p:nvSpPr>
        <p:spPr>
          <a:xfrm>
            <a:off x="2878791" y="5959296"/>
            <a:ext cx="3320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1" name="正方形/長方形 220">
            <a:extLst>
              <a:ext uri="{FF2B5EF4-FFF2-40B4-BE49-F238E27FC236}">
                <a16:creationId xmlns:a16="http://schemas.microsoft.com/office/drawing/2014/main" id="{252A4AB1-F114-4530-9EF8-388CC040C89F}"/>
              </a:ext>
            </a:extLst>
          </p:cNvPr>
          <p:cNvSpPr/>
          <p:nvPr/>
        </p:nvSpPr>
        <p:spPr>
          <a:xfrm>
            <a:off x="3149088" y="5992312"/>
            <a:ext cx="47814"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2" name="正方形/長方形 221">
            <a:extLst>
              <a:ext uri="{FF2B5EF4-FFF2-40B4-BE49-F238E27FC236}">
                <a16:creationId xmlns:a16="http://schemas.microsoft.com/office/drawing/2014/main" id="{70A71FFB-D4F8-4AE0-B493-8B48827F9115}"/>
              </a:ext>
            </a:extLst>
          </p:cNvPr>
          <p:cNvSpPr/>
          <p:nvPr/>
        </p:nvSpPr>
        <p:spPr>
          <a:xfrm>
            <a:off x="2388958" y="5996476"/>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3" name="正方形/長方形 222">
            <a:extLst>
              <a:ext uri="{FF2B5EF4-FFF2-40B4-BE49-F238E27FC236}">
                <a16:creationId xmlns:a16="http://schemas.microsoft.com/office/drawing/2014/main" id="{C08E0389-26FD-449F-86E4-041AA1B829AD}"/>
              </a:ext>
            </a:extLst>
          </p:cNvPr>
          <p:cNvSpPr/>
          <p:nvPr/>
        </p:nvSpPr>
        <p:spPr>
          <a:xfrm>
            <a:off x="2489255" y="5539682"/>
            <a:ext cx="122976" cy="36295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4" name="正方形/長方形 223">
            <a:extLst>
              <a:ext uri="{FF2B5EF4-FFF2-40B4-BE49-F238E27FC236}">
                <a16:creationId xmlns:a16="http://schemas.microsoft.com/office/drawing/2014/main" id="{DD241138-0384-4BDE-8B90-CE4112E5F9A6}"/>
              </a:ext>
            </a:extLst>
          </p:cNvPr>
          <p:cNvSpPr/>
          <p:nvPr/>
        </p:nvSpPr>
        <p:spPr>
          <a:xfrm>
            <a:off x="2610256" y="5684123"/>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5" name="正方形/長方形 224">
            <a:extLst>
              <a:ext uri="{FF2B5EF4-FFF2-40B4-BE49-F238E27FC236}">
                <a16:creationId xmlns:a16="http://schemas.microsoft.com/office/drawing/2014/main" id="{B503CA05-B0CC-4A93-B1DD-5E9003E33841}"/>
              </a:ext>
            </a:extLst>
          </p:cNvPr>
          <p:cNvSpPr/>
          <p:nvPr/>
        </p:nvSpPr>
        <p:spPr>
          <a:xfrm>
            <a:off x="2551415" y="5887004"/>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6" name="正方形/長方形 225">
            <a:extLst>
              <a:ext uri="{FF2B5EF4-FFF2-40B4-BE49-F238E27FC236}">
                <a16:creationId xmlns:a16="http://schemas.microsoft.com/office/drawing/2014/main" id="{E2814B0A-1E68-4DC4-A0A5-D06F90CA56A5}"/>
              </a:ext>
            </a:extLst>
          </p:cNvPr>
          <p:cNvSpPr/>
          <p:nvPr/>
        </p:nvSpPr>
        <p:spPr>
          <a:xfrm>
            <a:off x="2579646" y="5884015"/>
            <a:ext cx="41216" cy="6390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7" name="正方形/長方形 226">
            <a:extLst>
              <a:ext uri="{FF2B5EF4-FFF2-40B4-BE49-F238E27FC236}">
                <a16:creationId xmlns:a16="http://schemas.microsoft.com/office/drawing/2014/main" id="{F1F81AEB-5CDF-4BB2-8FCB-DE356D134ACC}"/>
              </a:ext>
            </a:extLst>
          </p:cNvPr>
          <p:cNvSpPr/>
          <p:nvPr/>
        </p:nvSpPr>
        <p:spPr>
          <a:xfrm>
            <a:off x="2472776" y="5978589"/>
            <a:ext cx="49707" cy="9088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8" name="正方形/長方形 227">
            <a:extLst>
              <a:ext uri="{FF2B5EF4-FFF2-40B4-BE49-F238E27FC236}">
                <a16:creationId xmlns:a16="http://schemas.microsoft.com/office/drawing/2014/main" id="{25BBE12D-865D-4E9F-A4E0-41A84B9AA5B9}"/>
              </a:ext>
            </a:extLst>
          </p:cNvPr>
          <p:cNvSpPr/>
          <p:nvPr/>
        </p:nvSpPr>
        <p:spPr>
          <a:xfrm>
            <a:off x="2513132" y="6020379"/>
            <a:ext cx="36691" cy="587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9" name="正方形/長方形 228">
            <a:extLst>
              <a:ext uri="{FF2B5EF4-FFF2-40B4-BE49-F238E27FC236}">
                <a16:creationId xmlns:a16="http://schemas.microsoft.com/office/drawing/2014/main" id="{71A2F006-0951-433A-B64A-8134A36889D9}"/>
              </a:ext>
            </a:extLst>
          </p:cNvPr>
          <p:cNvSpPr/>
          <p:nvPr/>
        </p:nvSpPr>
        <p:spPr>
          <a:xfrm>
            <a:off x="2262819" y="5174487"/>
            <a:ext cx="28230" cy="354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0" name="正方形/長方形 229">
            <a:extLst>
              <a:ext uri="{FF2B5EF4-FFF2-40B4-BE49-F238E27FC236}">
                <a16:creationId xmlns:a16="http://schemas.microsoft.com/office/drawing/2014/main" id="{00064682-6959-44F6-B231-1117B2F7B5A8}"/>
              </a:ext>
            </a:extLst>
          </p:cNvPr>
          <p:cNvSpPr/>
          <p:nvPr/>
        </p:nvSpPr>
        <p:spPr>
          <a:xfrm>
            <a:off x="2250912" y="4843017"/>
            <a:ext cx="45719" cy="657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1" name="正方形/長方形 230">
            <a:extLst>
              <a:ext uri="{FF2B5EF4-FFF2-40B4-BE49-F238E27FC236}">
                <a16:creationId xmlns:a16="http://schemas.microsoft.com/office/drawing/2014/main" id="{72B17F72-E32F-42C1-BE07-CBBC6DE4C8D3}"/>
              </a:ext>
            </a:extLst>
          </p:cNvPr>
          <p:cNvSpPr/>
          <p:nvPr/>
        </p:nvSpPr>
        <p:spPr>
          <a:xfrm>
            <a:off x="2713816" y="4518546"/>
            <a:ext cx="45719" cy="6574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2" name="正方形/長方形 231">
            <a:extLst>
              <a:ext uri="{FF2B5EF4-FFF2-40B4-BE49-F238E27FC236}">
                <a16:creationId xmlns:a16="http://schemas.microsoft.com/office/drawing/2014/main" id="{C069DEA4-2D51-4D48-A41B-EAFDA46267E1}"/>
              </a:ext>
            </a:extLst>
          </p:cNvPr>
          <p:cNvSpPr/>
          <p:nvPr/>
        </p:nvSpPr>
        <p:spPr>
          <a:xfrm>
            <a:off x="2197666" y="4336409"/>
            <a:ext cx="58010" cy="105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3" name="正方形/長方形 232">
            <a:extLst>
              <a:ext uri="{FF2B5EF4-FFF2-40B4-BE49-F238E27FC236}">
                <a16:creationId xmlns:a16="http://schemas.microsoft.com/office/drawing/2014/main" id="{F1FD4109-C211-4FA8-83CE-B376155E848E}"/>
              </a:ext>
            </a:extLst>
          </p:cNvPr>
          <p:cNvSpPr/>
          <p:nvPr/>
        </p:nvSpPr>
        <p:spPr>
          <a:xfrm>
            <a:off x="2084163" y="4085767"/>
            <a:ext cx="58010" cy="10573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4" name="正方形/長方形 233">
            <a:extLst>
              <a:ext uri="{FF2B5EF4-FFF2-40B4-BE49-F238E27FC236}">
                <a16:creationId xmlns:a16="http://schemas.microsoft.com/office/drawing/2014/main" id="{5236DBC9-AFD5-4DC2-95E2-E44C04A4BA2C}"/>
              </a:ext>
            </a:extLst>
          </p:cNvPr>
          <p:cNvSpPr/>
          <p:nvPr/>
        </p:nvSpPr>
        <p:spPr>
          <a:xfrm>
            <a:off x="2164999" y="2457239"/>
            <a:ext cx="120777" cy="1211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5" name="正方形/長方形 234">
            <a:extLst>
              <a:ext uri="{FF2B5EF4-FFF2-40B4-BE49-F238E27FC236}">
                <a16:creationId xmlns:a16="http://schemas.microsoft.com/office/drawing/2014/main" id="{28C250DB-A528-48BD-874A-724DBABDB10E}"/>
              </a:ext>
            </a:extLst>
          </p:cNvPr>
          <p:cNvSpPr/>
          <p:nvPr/>
        </p:nvSpPr>
        <p:spPr>
          <a:xfrm>
            <a:off x="2225387" y="1989026"/>
            <a:ext cx="297096" cy="12117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6" name="正方形/長方形 235">
            <a:extLst>
              <a:ext uri="{FF2B5EF4-FFF2-40B4-BE49-F238E27FC236}">
                <a16:creationId xmlns:a16="http://schemas.microsoft.com/office/drawing/2014/main" id="{7DF1E186-7026-4265-A43F-61316F9E86CD}"/>
              </a:ext>
            </a:extLst>
          </p:cNvPr>
          <p:cNvSpPr/>
          <p:nvPr/>
        </p:nvSpPr>
        <p:spPr>
          <a:xfrm flipH="1">
            <a:off x="2319091" y="1916508"/>
            <a:ext cx="132415" cy="7771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7" name="正方形/長方形 236">
            <a:extLst>
              <a:ext uri="{FF2B5EF4-FFF2-40B4-BE49-F238E27FC236}">
                <a16:creationId xmlns:a16="http://schemas.microsoft.com/office/drawing/2014/main" id="{B2C3DDCD-B922-44DA-9994-AC789EF7193F}"/>
              </a:ext>
            </a:extLst>
          </p:cNvPr>
          <p:cNvSpPr/>
          <p:nvPr/>
        </p:nvSpPr>
        <p:spPr>
          <a:xfrm flipH="1">
            <a:off x="2640124" y="1988395"/>
            <a:ext cx="132415" cy="1061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8" name="正方形/長方形 237">
            <a:extLst>
              <a:ext uri="{FF2B5EF4-FFF2-40B4-BE49-F238E27FC236}">
                <a16:creationId xmlns:a16="http://schemas.microsoft.com/office/drawing/2014/main" id="{287EC83A-B7E4-471B-9AF9-43FE444FD8F8}"/>
              </a:ext>
            </a:extLst>
          </p:cNvPr>
          <p:cNvSpPr/>
          <p:nvPr/>
        </p:nvSpPr>
        <p:spPr>
          <a:xfrm flipH="1">
            <a:off x="2485779" y="2179608"/>
            <a:ext cx="49708" cy="10619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9" name="正方形/長方形 238">
            <a:extLst>
              <a:ext uri="{FF2B5EF4-FFF2-40B4-BE49-F238E27FC236}">
                <a16:creationId xmlns:a16="http://schemas.microsoft.com/office/drawing/2014/main" id="{BFB582F0-BCB5-461E-AD28-52FE98153241}"/>
              </a:ext>
            </a:extLst>
          </p:cNvPr>
          <p:cNvSpPr/>
          <p:nvPr/>
        </p:nvSpPr>
        <p:spPr>
          <a:xfrm flipH="1">
            <a:off x="4324170" y="2905505"/>
            <a:ext cx="138300" cy="11416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0" name="正方形/長方形 239">
            <a:extLst>
              <a:ext uri="{FF2B5EF4-FFF2-40B4-BE49-F238E27FC236}">
                <a16:creationId xmlns:a16="http://schemas.microsoft.com/office/drawing/2014/main" id="{C5A6BAB2-6882-41F6-8FAB-5CCFD321E45A}"/>
              </a:ext>
            </a:extLst>
          </p:cNvPr>
          <p:cNvSpPr/>
          <p:nvPr/>
        </p:nvSpPr>
        <p:spPr>
          <a:xfrm>
            <a:off x="4501026" y="2903627"/>
            <a:ext cx="109458"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1" name="正方形/長方形 240">
            <a:extLst>
              <a:ext uri="{FF2B5EF4-FFF2-40B4-BE49-F238E27FC236}">
                <a16:creationId xmlns:a16="http://schemas.microsoft.com/office/drawing/2014/main" id="{FE6DD816-DA7B-42FD-8E8F-7F7089C1747E}"/>
              </a:ext>
            </a:extLst>
          </p:cNvPr>
          <p:cNvSpPr/>
          <p:nvPr/>
        </p:nvSpPr>
        <p:spPr>
          <a:xfrm>
            <a:off x="3976617" y="4455280"/>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2" name="正方形/長方形 241">
            <a:extLst>
              <a:ext uri="{FF2B5EF4-FFF2-40B4-BE49-F238E27FC236}">
                <a16:creationId xmlns:a16="http://schemas.microsoft.com/office/drawing/2014/main" id="{27849553-0E23-48A3-85AE-3DAC742EF65F}"/>
              </a:ext>
            </a:extLst>
          </p:cNvPr>
          <p:cNvSpPr/>
          <p:nvPr/>
        </p:nvSpPr>
        <p:spPr>
          <a:xfrm>
            <a:off x="3575276" y="4584561"/>
            <a:ext cx="39685" cy="484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3" name="正方形/長方形 242">
            <a:extLst>
              <a:ext uri="{FF2B5EF4-FFF2-40B4-BE49-F238E27FC236}">
                <a16:creationId xmlns:a16="http://schemas.microsoft.com/office/drawing/2014/main" id="{43C304D5-41DC-4E7A-BEBC-23548F3731A9}"/>
              </a:ext>
            </a:extLst>
          </p:cNvPr>
          <p:cNvSpPr/>
          <p:nvPr/>
        </p:nvSpPr>
        <p:spPr>
          <a:xfrm>
            <a:off x="3493483" y="4630642"/>
            <a:ext cx="366785" cy="103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4" name="正方形/長方形 243">
            <a:extLst>
              <a:ext uri="{FF2B5EF4-FFF2-40B4-BE49-F238E27FC236}">
                <a16:creationId xmlns:a16="http://schemas.microsoft.com/office/drawing/2014/main" id="{E43F0FB4-AC15-4A5A-A17A-6E963BA39EEC}"/>
              </a:ext>
            </a:extLst>
          </p:cNvPr>
          <p:cNvSpPr/>
          <p:nvPr/>
        </p:nvSpPr>
        <p:spPr>
          <a:xfrm>
            <a:off x="3685637" y="4602507"/>
            <a:ext cx="81354"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5" name="正方形/長方形 244">
            <a:extLst>
              <a:ext uri="{FF2B5EF4-FFF2-40B4-BE49-F238E27FC236}">
                <a16:creationId xmlns:a16="http://schemas.microsoft.com/office/drawing/2014/main" id="{15662754-2FA6-41F4-B49B-ECA7C3B86B24}"/>
              </a:ext>
            </a:extLst>
          </p:cNvPr>
          <p:cNvSpPr/>
          <p:nvPr/>
        </p:nvSpPr>
        <p:spPr>
          <a:xfrm>
            <a:off x="3685033" y="1878972"/>
            <a:ext cx="271736" cy="11873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6" name="正方形/長方形 245">
            <a:extLst>
              <a:ext uri="{FF2B5EF4-FFF2-40B4-BE49-F238E27FC236}">
                <a16:creationId xmlns:a16="http://schemas.microsoft.com/office/drawing/2014/main" id="{CA0D6BDA-1A70-435C-BF46-7EF75D8A9283}"/>
              </a:ext>
            </a:extLst>
          </p:cNvPr>
          <p:cNvSpPr/>
          <p:nvPr/>
        </p:nvSpPr>
        <p:spPr>
          <a:xfrm>
            <a:off x="3786348" y="1994221"/>
            <a:ext cx="64293" cy="1211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7" name="正方形/長方形 246">
            <a:extLst>
              <a:ext uri="{FF2B5EF4-FFF2-40B4-BE49-F238E27FC236}">
                <a16:creationId xmlns:a16="http://schemas.microsoft.com/office/drawing/2014/main" id="{5D922298-89FF-4324-90FD-F7E73A5AC508}"/>
              </a:ext>
            </a:extLst>
          </p:cNvPr>
          <p:cNvSpPr/>
          <p:nvPr/>
        </p:nvSpPr>
        <p:spPr>
          <a:xfrm>
            <a:off x="3968364" y="1803244"/>
            <a:ext cx="45719" cy="755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8" name="正方形/長方形 247">
            <a:extLst>
              <a:ext uri="{FF2B5EF4-FFF2-40B4-BE49-F238E27FC236}">
                <a16:creationId xmlns:a16="http://schemas.microsoft.com/office/drawing/2014/main" id="{41DBB913-D8CA-4BFF-AB59-51189AE04DEC}"/>
              </a:ext>
            </a:extLst>
          </p:cNvPr>
          <p:cNvSpPr/>
          <p:nvPr/>
        </p:nvSpPr>
        <p:spPr>
          <a:xfrm>
            <a:off x="3957334" y="1879993"/>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9" name="正方形/長方形 248">
            <a:extLst>
              <a:ext uri="{FF2B5EF4-FFF2-40B4-BE49-F238E27FC236}">
                <a16:creationId xmlns:a16="http://schemas.microsoft.com/office/drawing/2014/main" id="{69F23D92-DD0E-4547-9466-205E615071A1}"/>
              </a:ext>
            </a:extLst>
          </p:cNvPr>
          <p:cNvSpPr/>
          <p:nvPr/>
        </p:nvSpPr>
        <p:spPr>
          <a:xfrm>
            <a:off x="3850641" y="1838940"/>
            <a:ext cx="119356"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正方形/長方形 249">
            <a:extLst>
              <a:ext uri="{FF2B5EF4-FFF2-40B4-BE49-F238E27FC236}">
                <a16:creationId xmlns:a16="http://schemas.microsoft.com/office/drawing/2014/main" id="{8D5D3EFA-AF38-4A5D-A5C8-327D6FC46771}"/>
              </a:ext>
            </a:extLst>
          </p:cNvPr>
          <p:cNvSpPr/>
          <p:nvPr/>
        </p:nvSpPr>
        <p:spPr>
          <a:xfrm>
            <a:off x="5253527" y="2198380"/>
            <a:ext cx="66835"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1" name="正方形/長方形 250">
            <a:extLst>
              <a:ext uri="{FF2B5EF4-FFF2-40B4-BE49-F238E27FC236}">
                <a16:creationId xmlns:a16="http://schemas.microsoft.com/office/drawing/2014/main" id="{F3FE8F44-61EB-4D1F-9141-FA8A1D38BF3E}"/>
              </a:ext>
            </a:extLst>
          </p:cNvPr>
          <p:cNvSpPr/>
          <p:nvPr/>
        </p:nvSpPr>
        <p:spPr>
          <a:xfrm>
            <a:off x="5301944" y="2220864"/>
            <a:ext cx="139821" cy="1916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2" name="正方形/長方形 251">
            <a:extLst>
              <a:ext uri="{FF2B5EF4-FFF2-40B4-BE49-F238E27FC236}">
                <a16:creationId xmlns:a16="http://schemas.microsoft.com/office/drawing/2014/main" id="{488CD395-6223-41BE-927D-EC9E658B3697}"/>
              </a:ext>
            </a:extLst>
          </p:cNvPr>
          <p:cNvSpPr/>
          <p:nvPr/>
        </p:nvSpPr>
        <p:spPr>
          <a:xfrm>
            <a:off x="5308828" y="2463773"/>
            <a:ext cx="206360" cy="1389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3" name="正方形/長方形 252">
            <a:extLst>
              <a:ext uri="{FF2B5EF4-FFF2-40B4-BE49-F238E27FC236}">
                <a16:creationId xmlns:a16="http://schemas.microsoft.com/office/drawing/2014/main" id="{E44EF358-E367-4DA5-BD2D-353BCA70291D}"/>
              </a:ext>
            </a:extLst>
          </p:cNvPr>
          <p:cNvSpPr/>
          <p:nvPr/>
        </p:nvSpPr>
        <p:spPr>
          <a:xfrm>
            <a:off x="5470276" y="2527039"/>
            <a:ext cx="102856"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4" name="正方形/長方形 253">
            <a:extLst>
              <a:ext uri="{FF2B5EF4-FFF2-40B4-BE49-F238E27FC236}">
                <a16:creationId xmlns:a16="http://schemas.microsoft.com/office/drawing/2014/main" id="{C1FBF97C-72F7-4291-A6F0-5E131A2300BE}"/>
              </a:ext>
            </a:extLst>
          </p:cNvPr>
          <p:cNvSpPr/>
          <p:nvPr/>
        </p:nvSpPr>
        <p:spPr>
          <a:xfrm>
            <a:off x="5515188" y="2596914"/>
            <a:ext cx="124779" cy="1338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5" name="正方形/長方形 254">
            <a:extLst>
              <a:ext uri="{FF2B5EF4-FFF2-40B4-BE49-F238E27FC236}">
                <a16:creationId xmlns:a16="http://schemas.microsoft.com/office/drawing/2014/main" id="{1545092C-60BA-44B0-AF52-EDB999398AC9}"/>
              </a:ext>
            </a:extLst>
          </p:cNvPr>
          <p:cNvSpPr/>
          <p:nvPr/>
        </p:nvSpPr>
        <p:spPr>
          <a:xfrm>
            <a:off x="5428081" y="2273618"/>
            <a:ext cx="45719" cy="16430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6" name="正方形/長方形 255">
            <a:extLst>
              <a:ext uri="{FF2B5EF4-FFF2-40B4-BE49-F238E27FC236}">
                <a16:creationId xmlns:a16="http://schemas.microsoft.com/office/drawing/2014/main" id="{80025097-2F65-4760-838C-A3B0773C29D5}"/>
              </a:ext>
            </a:extLst>
          </p:cNvPr>
          <p:cNvSpPr/>
          <p:nvPr/>
        </p:nvSpPr>
        <p:spPr>
          <a:xfrm>
            <a:off x="5426240" y="221363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7" name="正方形/長方形 256">
            <a:extLst>
              <a:ext uri="{FF2B5EF4-FFF2-40B4-BE49-F238E27FC236}">
                <a16:creationId xmlns:a16="http://schemas.microsoft.com/office/drawing/2014/main" id="{0CEE79BB-16F1-4F91-8F6F-69698DF2840E}"/>
              </a:ext>
            </a:extLst>
          </p:cNvPr>
          <p:cNvSpPr/>
          <p:nvPr/>
        </p:nvSpPr>
        <p:spPr>
          <a:xfrm>
            <a:off x="3314126" y="5941057"/>
            <a:ext cx="47813"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8" name="正方形/長方形 257">
            <a:extLst>
              <a:ext uri="{FF2B5EF4-FFF2-40B4-BE49-F238E27FC236}">
                <a16:creationId xmlns:a16="http://schemas.microsoft.com/office/drawing/2014/main" id="{2AEF5014-F8E8-40DF-8036-9402E23FF88A}"/>
              </a:ext>
            </a:extLst>
          </p:cNvPr>
          <p:cNvSpPr/>
          <p:nvPr/>
        </p:nvSpPr>
        <p:spPr>
          <a:xfrm>
            <a:off x="3339309" y="5969465"/>
            <a:ext cx="77791" cy="821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正方形/長方形 258">
            <a:extLst>
              <a:ext uri="{FF2B5EF4-FFF2-40B4-BE49-F238E27FC236}">
                <a16:creationId xmlns:a16="http://schemas.microsoft.com/office/drawing/2014/main" id="{38CC06A0-E8CD-4348-802C-49B35213C5E6}"/>
              </a:ext>
            </a:extLst>
          </p:cNvPr>
          <p:cNvSpPr/>
          <p:nvPr/>
        </p:nvSpPr>
        <p:spPr>
          <a:xfrm>
            <a:off x="3408930" y="6105353"/>
            <a:ext cx="37340" cy="20040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0" name="正方形/長方形 259">
            <a:extLst>
              <a:ext uri="{FF2B5EF4-FFF2-40B4-BE49-F238E27FC236}">
                <a16:creationId xmlns:a16="http://schemas.microsoft.com/office/drawing/2014/main" id="{26903043-F0A8-4704-AD04-499D32259D82}"/>
              </a:ext>
            </a:extLst>
          </p:cNvPr>
          <p:cNvSpPr/>
          <p:nvPr/>
        </p:nvSpPr>
        <p:spPr>
          <a:xfrm>
            <a:off x="3435957" y="6104717"/>
            <a:ext cx="8606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1" name="正方形/長方形 260">
            <a:extLst>
              <a:ext uri="{FF2B5EF4-FFF2-40B4-BE49-F238E27FC236}">
                <a16:creationId xmlns:a16="http://schemas.microsoft.com/office/drawing/2014/main" id="{895C5C5E-63BE-466B-A155-E2E38D9EC7FA}"/>
              </a:ext>
            </a:extLst>
          </p:cNvPr>
          <p:cNvSpPr/>
          <p:nvPr/>
        </p:nvSpPr>
        <p:spPr>
          <a:xfrm>
            <a:off x="3545017" y="6019948"/>
            <a:ext cx="45719" cy="847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2" name="正方形/長方形 261">
            <a:extLst>
              <a:ext uri="{FF2B5EF4-FFF2-40B4-BE49-F238E27FC236}">
                <a16:creationId xmlns:a16="http://schemas.microsoft.com/office/drawing/2014/main" id="{F61C3E5F-0F4F-4652-B956-BAAB12889B73}"/>
              </a:ext>
            </a:extLst>
          </p:cNvPr>
          <p:cNvSpPr/>
          <p:nvPr/>
        </p:nvSpPr>
        <p:spPr>
          <a:xfrm>
            <a:off x="3500575" y="6057322"/>
            <a:ext cx="45719" cy="5046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a:extLst>
              <a:ext uri="{FF2B5EF4-FFF2-40B4-BE49-F238E27FC236}">
                <a16:creationId xmlns:a16="http://schemas.microsoft.com/office/drawing/2014/main" id="{F866E0A4-CE44-4347-983D-CFE9AA0625BC}"/>
              </a:ext>
            </a:extLst>
          </p:cNvPr>
          <p:cNvSpPr/>
          <p:nvPr/>
        </p:nvSpPr>
        <p:spPr>
          <a:xfrm>
            <a:off x="3424948" y="6148369"/>
            <a:ext cx="45719" cy="6460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4" name="正方形/長方形 263">
            <a:extLst>
              <a:ext uri="{FF2B5EF4-FFF2-40B4-BE49-F238E27FC236}">
                <a16:creationId xmlns:a16="http://schemas.microsoft.com/office/drawing/2014/main" id="{8B2A58F1-A110-447E-9BF4-37C521FAC787}"/>
              </a:ext>
            </a:extLst>
          </p:cNvPr>
          <p:cNvSpPr/>
          <p:nvPr/>
        </p:nvSpPr>
        <p:spPr>
          <a:xfrm>
            <a:off x="3386634" y="6077135"/>
            <a:ext cx="63248" cy="8294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5" name="正方形/長方形 264">
            <a:extLst>
              <a:ext uri="{FF2B5EF4-FFF2-40B4-BE49-F238E27FC236}">
                <a16:creationId xmlns:a16="http://schemas.microsoft.com/office/drawing/2014/main" id="{52956502-1F90-4BFA-BE48-238C68608A5C}"/>
              </a:ext>
            </a:extLst>
          </p:cNvPr>
          <p:cNvSpPr/>
          <p:nvPr/>
        </p:nvSpPr>
        <p:spPr>
          <a:xfrm>
            <a:off x="3381263" y="6045525"/>
            <a:ext cx="37784"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6" name="正方形/長方形 265">
            <a:extLst>
              <a:ext uri="{FF2B5EF4-FFF2-40B4-BE49-F238E27FC236}">
                <a16:creationId xmlns:a16="http://schemas.microsoft.com/office/drawing/2014/main" id="{DE135813-7CD1-44A3-B2CB-4427178F4B88}"/>
              </a:ext>
            </a:extLst>
          </p:cNvPr>
          <p:cNvSpPr/>
          <p:nvPr/>
        </p:nvSpPr>
        <p:spPr>
          <a:xfrm>
            <a:off x="3332485" y="6435150"/>
            <a:ext cx="45719" cy="847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7" name="正方形/長方形 266">
            <a:extLst>
              <a:ext uri="{FF2B5EF4-FFF2-40B4-BE49-F238E27FC236}">
                <a16:creationId xmlns:a16="http://schemas.microsoft.com/office/drawing/2014/main" id="{CF83A064-D0BF-4272-81B5-CFD2A7E895E1}"/>
              </a:ext>
            </a:extLst>
          </p:cNvPr>
          <p:cNvSpPr/>
          <p:nvPr/>
        </p:nvSpPr>
        <p:spPr>
          <a:xfrm>
            <a:off x="3364375" y="6350382"/>
            <a:ext cx="45719" cy="1305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8" name="正方形/長方形 267">
            <a:extLst>
              <a:ext uri="{FF2B5EF4-FFF2-40B4-BE49-F238E27FC236}">
                <a16:creationId xmlns:a16="http://schemas.microsoft.com/office/drawing/2014/main" id="{0F4588BC-1459-47DB-BAB9-A6A50E561FA4}"/>
              </a:ext>
            </a:extLst>
          </p:cNvPr>
          <p:cNvSpPr/>
          <p:nvPr/>
        </p:nvSpPr>
        <p:spPr>
          <a:xfrm>
            <a:off x="3307047" y="6452941"/>
            <a:ext cx="24531"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9" name="正方形/長方形 268">
            <a:extLst>
              <a:ext uri="{FF2B5EF4-FFF2-40B4-BE49-F238E27FC236}">
                <a16:creationId xmlns:a16="http://schemas.microsoft.com/office/drawing/2014/main" id="{B0900139-E7D1-4A0B-B154-B3C01BB1BA1A}"/>
              </a:ext>
            </a:extLst>
          </p:cNvPr>
          <p:cNvSpPr/>
          <p:nvPr/>
        </p:nvSpPr>
        <p:spPr>
          <a:xfrm>
            <a:off x="2931595" y="6650247"/>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0" name="正方形/長方形 269">
            <a:extLst>
              <a:ext uri="{FF2B5EF4-FFF2-40B4-BE49-F238E27FC236}">
                <a16:creationId xmlns:a16="http://schemas.microsoft.com/office/drawing/2014/main" id="{D36D9D1E-89DA-4559-BA98-55322CCDDB76}"/>
              </a:ext>
            </a:extLst>
          </p:cNvPr>
          <p:cNvSpPr/>
          <p:nvPr/>
        </p:nvSpPr>
        <p:spPr>
          <a:xfrm>
            <a:off x="2931595" y="6567431"/>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1" name="正方形/長方形 270">
            <a:extLst>
              <a:ext uri="{FF2B5EF4-FFF2-40B4-BE49-F238E27FC236}">
                <a16:creationId xmlns:a16="http://schemas.microsoft.com/office/drawing/2014/main" id="{5E96E7E0-811C-46CE-9E15-25DB7DD55365}"/>
              </a:ext>
            </a:extLst>
          </p:cNvPr>
          <p:cNvSpPr/>
          <p:nvPr/>
        </p:nvSpPr>
        <p:spPr>
          <a:xfrm>
            <a:off x="2932965" y="6516758"/>
            <a:ext cx="55802" cy="514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3" name="正方形/長方形 272">
            <a:extLst>
              <a:ext uri="{FF2B5EF4-FFF2-40B4-BE49-F238E27FC236}">
                <a16:creationId xmlns:a16="http://schemas.microsoft.com/office/drawing/2014/main" id="{A6235EFF-BBED-45CD-A2CA-1F87F236EED7}"/>
              </a:ext>
            </a:extLst>
          </p:cNvPr>
          <p:cNvSpPr/>
          <p:nvPr/>
        </p:nvSpPr>
        <p:spPr>
          <a:xfrm>
            <a:off x="2606879" y="6454401"/>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4" name="正方形/長方形 273">
            <a:extLst>
              <a:ext uri="{FF2B5EF4-FFF2-40B4-BE49-F238E27FC236}">
                <a16:creationId xmlns:a16="http://schemas.microsoft.com/office/drawing/2014/main" id="{08BE3996-D36F-4150-9155-C38B0CA1DFAC}"/>
              </a:ext>
            </a:extLst>
          </p:cNvPr>
          <p:cNvSpPr/>
          <p:nvPr/>
        </p:nvSpPr>
        <p:spPr>
          <a:xfrm>
            <a:off x="2634844" y="6466839"/>
            <a:ext cx="78972" cy="765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5" name="正方形/長方形 274">
            <a:extLst>
              <a:ext uri="{FF2B5EF4-FFF2-40B4-BE49-F238E27FC236}">
                <a16:creationId xmlns:a16="http://schemas.microsoft.com/office/drawing/2014/main" id="{F45FDFD1-0CCF-4251-A77F-6016B8C592BD}"/>
              </a:ext>
            </a:extLst>
          </p:cNvPr>
          <p:cNvSpPr/>
          <p:nvPr/>
        </p:nvSpPr>
        <p:spPr>
          <a:xfrm>
            <a:off x="2629191" y="6537847"/>
            <a:ext cx="56769" cy="4138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6" name="正方形/長方形 275">
            <a:extLst>
              <a:ext uri="{FF2B5EF4-FFF2-40B4-BE49-F238E27FC236}">
                <a16:creationId xmlns:a16="http://schemas.microsoft.com/office/drawing/2014/main" id="{4D41BFFF-427A-4CD6-98D4-C4A5CF9E846C}"/>
              </a:ext>
            </a:extLst>
          </p:cNvPr>
          <p:cNvSpPr/>
          <p:nvPr/>
        </p:nvSpPr>
        <p:spPr>
          <a:xfrm>
            <a:off x="2713409" y="6431380"/>
            <a:ext cx="56769"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7" name="正方形/長方形 276">
            <a:extLst>
              <a:ext uri="{FF2B5EF4-FFF2-40B4-BE49-F238E27FC236}">
                <a16:creationId xmlns:a16="http://schemas.microsoft.com/office/drawing/2014/main" id="{A5F94816-8ED7-4EC2-BA54-BB713A148E0A}"/>
              </a:ext>
            </a:extLst>
          </p:cNvPr>
          <p:cNvSpPr/>
          <p:nvPr/>
        </p:nvSpPr>
        <p:spPr>
          <a:xfrm>
            <a:off x="2792098" y="6320797"/>
            <a:ext cx="86693"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8" name="正方形/長方形 277">
            <a:extLst>
              <a:ext uri="{FF2B5EF4-FFF2-40B4-BE49-F238E27FC236}">
                <a16:creationId xmlns:a16="http://schemas.microsoft.com/office/drawing/2014/main" id="{33B93FB4-C1DA-4DEF-A9BF-A5CEF122B65A}"/>
              </a:ext>
            </a:extLst>
          </p:cNvPr>
          <p:cNvSpPr/>
          <p:nvPr/>
        </p:nvSpPr>
        <p:spPr>
          <a:xfrm>
            <a:off x="2873088" y="6299815"/>
            <a:ext cx="200115"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9" name="正方形/長方形 278">
            <a:extLst>
              <a:ext uri="{FF2B5EF4-FFF2-40B4-BE49-F238E27FC236}">
                <a16:creationId xmlns:a16="http://schemas.microsoft.com/office/drawing/2014/main" id="{D583330E-F708-4678-A791-625DE9F61AFE}"/>
              </a:ext>
            </a:extLst>
          </p:cNvPr>
          <p:cNvSpPr/>
          <p:nvPr/>
        </p:nvSpPr>
        <p:spPr>
          <a:xfrm>
            <a:off x="2987727" y="6268229"/>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0" name="正方形/長方形 279">
            <a:extLst>
              <a:ext uri="{FF2B5EF4-FFF2-40B4-BE49-F238E27FC236}">
                <a16:creationId xmlns:a16="http://schemas.microsoft.com/office/drawing/2014/main" id="{83ECD9A2-7B43-41CE-B7EF-8DE0D45E2147}"/>
              </a:ext>
            </a:extLst>
          </p:cNvPr>
          <p:cNvSpPr/>
          <p:nvPr/>
        </p:nvSpPr>
        <p:spPr>
          <a:xfrm>
            <a:off x="2740354" y="6345733"/>
            <a:ext cx="56769" cy="5917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1" name="正方形/長方形 280">
            <a:extLst>
              <a:ext uri="{FF2B5EF4-FFF2-40B4-BE49-F238E27FC236}">
                <a16:creationId xmlns:a16="http://schemas.microsoft.com/office/drawing/2014/main" id="{C87547AA-10EC-40C3-9F3C-EDC0E2254B39}"/>
              </a:ext>
            </a:extLst>
          </p:cNvPr>
          <p:cNvSpPr/>
          <p:nvPr/>
        </p:nvSpPr>
        <p:spPr>
          <a:xfrm>
            <a:off x="2984789" y="6356292"/>
            <a:ext cx="45719" cy="4860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2" name="正方形/長方形 281">
            <a:extLst>
              <a:ext uri="{FF2B5EF4-FFF2-40B4-BE49-F238E27FC236}">
                <a16:creationId xmlns:a16="http://schemas.microsoft.com/office/drawing/2014/main" id="{9A994BAC-F02D-4825-8207-702CF9704677}"/>
              </a:ext>
            </a:extLst>
          </p:cNvPr>
          <p:cNvSpPr/>
          <p:nvPr/>
        </p:nvSpPr>
        <p:spPr>
          <a:xfrm>
            <a:off x="3036420" y="6343985"/>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3" name="正方形/長方形 282">
            <a:extLst>
              <a:ext uri="{FF2B5EF4-FFF2-40B4-BE49-F238E27FC236}">
                <a16:creationId xmlns:a16="http://schemas.microsoft.com/office/drawing/2014/main" id="{498D2874-1466-4571-9A74-4359CAD2B933}"/>
              </a:ext>
            </a:extLst>
          </p:cNvPr>
          <p:cNvSpPr/>
          <p:nvPr/>
        </p:nvSpPr>
        <p:spPr>
          <a:xfrm>
            <a:off x="2989437" y="6434955"/>
            <a:ext cx="45719" cy="11325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4" name="正方形/長方形 283">
            <a:extLst>
              <a:ext uri="{FF2B5EF4-FFF2-40B4-BE49-F238E27FC236}">
                <a16:creationId xmlns:a16="http://schemas.microsoft.com/office/drawing/2014/main" id="{E1F1C019-EF30-4ACF-AC35-531F863A9885}"/>
              </a:ext>
            </a:extLst>
          </p:cNvPr>
          <p:cNvSpPr/>
          <p:nvPr/>
        </p:nvSpPr>
        <p:spPr>
          <a:xfrm>
            <a:off x="2711812" y="6379723"/>
            <a:ext cx="56769" cy="6540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5" name="正方形/長方形 284">
            <a:extLst>
              <a:ext uri="{FF2B5EF4-FFF2-40B4-BE49-F238E27FC236}">
                <a16:creationId xmlns:a16="http://schemas.microsoft.com/office/drawing/2014/main" id="{F0CC5061-A216-45CD-8189-3C08EF281881}"/>
              </a:ext>
            </a:extLst>
          </p:cNvPr>
          <p:cNvSpPr/>
          <p:nvPr/>
        </p:nvSpPr>
        <p:spPr>
          <a:xfrm>
            <a:off x="2685444" y="6436950"/>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6" name="正方形/長方形 285">
            <a:extLst>
              <a:ext uri="{FF2B5EF4-FFF2-40B4-BE49-F238E27FC236}">
                <a16:creationId xmlns:a16="http://schemas.microsoft.com/office/drawing/2014/main" id="{BC60403B-9CBE-4556-9D1D-7356CEF38DBF}"/>
              </a:ext>
            </a:extLst>
          </p:cNvPr>
          <p:cNvSpPr/>
          <p:nvPr/>
        </p:nvSpPr>
        <p:spPr>
          <a:xfrm>
            <a:off x="3388879" y="6325244"/>
            <a:ext cx="27965" cy="3599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7" name="正方形/長方形 286">
            <a:extLst>
              <a:ext uri="{FF2B5EF4-FFF2-40B4-BE49-F238E27FC236}">
                <a16:creationId xmlns:a16="http://schemas.microsoft.com/office/drawing/2014/main" id="{0F0D4D85-0C46-4EB3-B592-A79D67010488}"/>
              </a:ext>
            </a:extLst>
          </p:cNvPr>
          <p:cNvSpPr/>
          <p:nvPr/>
        </p:nvSpPr>
        <p:spPr>
          <a:xfrm>
            <a:off x="3284397" y="2289515"/>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8" name="正方形/長方形 287">
            <a:extLst>
              <a:ext uri="{FF2B5EF4-FFF2-40B4-BE49-F238E27FC236}">
                <a16:creationId xmlns:a16="http://schemas.microsoft.com/office/drawing/2014/main" id="{3713964C-8AB2-46A0-A43C-FA253B47864B}"/>
              </a:ext>
            </a:extLst>
          </p:cNvPr>
          <p:cNvSpPr/>
          <p:nvPr/>
        </p:nvSpPr>
        <p:spPr>
          <a:xfrm>
            <a:off x="3225510" y="2224737"/>
            <a:ext cx="45719" cy="13310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9" name="正方形/長方形 288">
            <a:extLst>
              <a:ext uri="{FF2B5EF4-FFF2-40B4-BE49-F238E27FC236}">
                <a16:creationId xmlns:a16="http://schemas.microsoft.com/office/drawing/2014/main" id="{E3BDEE0F-5898-4669-8B5D-0D05015A2821}"/>
              </a:ext>
            </a:extLst>
          </p:cNvPr>
          <p:cNvSpPr/>
          <p:nvPr/>
        </p:nvSpPr>
        <p:spPr>
          <a:xfrm>
            <a:off x="3055092" y="2188450"/>
            <a:ext cx="45719" cy="8253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0" name="正方形/長方形 289">
            <a:extLst>
              <a:ext uri="{FF2B5EF4-FFF2-40B4-BE49-F238E27FC236}">
                <a16:creationId xmlns:a16="http://schemas.microsoft.com/office/drawing/2014/main" id="{07BB6A4A-273D-44EE-81BF-F6DD51954BD3}"/>
              </a:ext>
            </a:extLst>
          </p:cNvPr>
          <p:cNvSpPr/>
          <p:nvPr/>
        </p:nvSpPr>
        <p:spPr>
          <a:xfrm>
            <a:off x="3096624" y="2217857"/>
            <a:ext cx="45719"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1" name="正方形/長方形 290">
            <a:extLst>
              <a:ext uri="{FF2B5EF4-FFF2-40B4-BE49-F238E27FC236}">
                <a16:creationId xmlns:a16="http://schemas.microsoft.com/office/drawing/2014/main" id="{C657B41B-D375-4B9D-9A88-4B83EAF1F073}"/>
              </a:ext>
            </a:extLst>
          </p:cNvPr>
          <p:cNvSpPr/>
          <p:nvPr/>
        </p:nvSpPr>
        <p:spPr>
          <a:xfrm>
            <a:off x="3127682" y="2244421"/>
            <a:ext cx="45719" cy="1134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2" name="正方形/長方形 291">
            <a:extLst>
              <a:ext uri="{FF2B5EF4-FFF2-40B4-BE49-F238E27FC236}">
                <a16:creationId xmlns:a16="http://schemas.microsoft.com/office/drawing/2014/main" id="{536DAA33-99EC-4A7F-B245-2D06CA4C50FA}"/>
              </a:ext>
            </a:extLst>
          </p:cNvPr>
          <p:cNvSpPr/>
          <p:nvPr/>
        </p:nvSpPr>
        <p:spPr>
          <a:xfrm>
            <a:off x="3169927" y="2273453"/>
            <a:ext cx="52968" cy="1134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B04C9CAA-792B-4186-8D83-1A79D00799FE}"/>
              </a:ext>
            </a:extLst>
          </p:cNvPr>
          <p:cNvSpPr/>
          <p:nvPr/>
        </p:nvSpPr>
        <p:spPr>
          <a:xfrm>
            <a:off x="3164643" y="2206112"/>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4" name="正方形/長方形 293">
            <a:extLst>
              <a:ext uri="{FF2B5EF4-FFF2-40B4-BE49-F238E27FC236}">
                <a16:creationId xmlns:a16="http://schemas.microsoft.com/office/drawing/2014/main" id="{BE55E288-E207-4693-95A6-742C8013AAE0}"/>
              </a:ext>
            </a:extLst>
          </p:cNvPr>
          <p:cNvSpPr/>
          <p:nvPr/>
        </p:nvSpPr>
        <p:spPr>
          <a:xfrm>
            <a:off x="2997854" y="1997507"/>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5" name="正方形/長方形 294">
            <a:extLst>
              <a:ext uri="{FF2B5EF4-FFF2-40B4-BE49-F238E27FC236}">
                <a16:creationId xmlns:a16="http://schemas.microsoft.com/office/drawing/2014/main" id="{8D025962-F13C-4B8D-A185-BD6E18BFA7D3}"/>
              </a:ext>
            </a:extLst>
          </p:cNvPr>
          <p:cNvSpPr/>
          <p:nvPr/>
        </p:nvSpPr>
        <p:spPr>
          <a:xfrm>
            <a:off x="3004578" y="2057338"/>
            <a:ext cx="38566" cy="37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7" name="正方形/長方形 296">
            <a:extLst>
              <a:ext uri="{FF2B5EF4-FFF2-40B4-BE49-F238E27FC236}">
                <a16:creationId xmlns:a16="http://schemas.microsoft.com/office/drawing/2014/main" id="{8E126CF1-C1A2-4ECE-8090-BEA6496BA295}"/>
              </a:ext>
            </a:extLst>
          </p:cNvPr>
          <p:cNvSpPr/>
          <p:nvPr/>
        </p:nvSpPr>
        <p:spPr>
          <a:xfrm>
            <a:off x="5197426" y="4184533"/>
            <a:ext cx="63542" cy="117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8" name="正方形/長方形 297">
            <a:extLst>
              <a:ext uri="{FF2B5EF4-FFF2-40B4-BE49-F238E27FC236}">
                <a16:creationId xmlns:a16="http://schemas.microsoft.com/office/drawing/2014/main" id="{9F9C44A2-62DA-4F17-A5BE-E0F1315C64CC}"/>
              </a:ext>
            </a:extLst>
          </p:cNvPr>
          <p:cNvSpPr/>
          <p:nvPr/>
        </p:nvSpPr>
        <p:spPr>
          <a:xfrm>
            <a:off x="5245286" y="4242111"/>
            <a:ext cx="63542" cy="16735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9" name="正方形/長方形 298">
            <a:extLst>
              <a:ext uri="{FF2B5EF4-FFF2-40B4-BE49-F238E27FC236}">
                <a16:creationId xmlns:a16="http://schemas.microsoft.com/office/drawing/2014/main" id="{91F2EA95-78F5-4D45-BD16-4CC7D1CEE22A}"/>
              </a:ext>
            </a:extLst>
          </p:cNvPr>
          <p:cNvSpPr/>
          <p:nvPr/>
        </p:nvSpPr>
        <p:spPr>
          <a:xfrm>
            <a:off x="5302735" y="4301615"/>
            <a:ext cx="63541" cy="13339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0" name="正方形/長方形 299">
            <a:extLst>
              <a:ext uri="{FF2B5EF4-FFF2-40B4-BE49-F238E27FC236}">
                <a16:creationId xmlns:a16="http://schemas.microsoft.com/office/drawing/2014/main" id="{7EBFEF98-5550-43CB-8B27-835B230BF45C}"/>
              </a:ext>
            </a:extLst>
          </p:cNvPr>
          <p:cNvSpPr/>
          <p:nvPr/>
        </p:nvSpPr>
        <p:spPr>
          <a:xfrm>
            <a:off x="5239050" y="421339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1" name="正方形/長方形 300">
            <a:extLst>
              <a:ext uri="{FF2B5EF4-FFF2-40B4-BE49-F238E27FC236}">
                <a16:creationId xmlns:a16="http://schemas.microsoft.com/office/drawing/2014/main" id="{6ABE5AC0-42BD-4BDC-A1E3-40DC778D8F16}"/>
              </a:ext>
            </a:extLst>
          </p:cNvPr>
          <p:cNvSpPr/>
          <p:nvPr/>
        </p:nvSpPr>
        <p:spPr>
          <a:xfrm>
            <a:off x="5195237" y="4487924"/>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2" name="正方形/長方形 301">
            <a:extLst>
              <a:ext uri="{FF2B5EF4-FFF2-40B4-BE49-F238E27FC236}">
                <a16:creationId xmlns:a16="http://schemas.microsoft.com/office/drawing/2014/main" id="{2276EFC5-A77F-4748-B684-66B68B6466F5}"/>
              </a:ext>
            </a:extLst>
          </p:cNvPr>
          <p:cNvSpPr/>
          <p:nvPr/>
        </p:nvSpPr>
        <p:spPr>
          <a:xfrm>
            <a:off x="5304220" y="4490265"/>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3" name="正方形/長方形 302">
            <a:extLst>
              <a:ext uri="{FF2B5EF4-FFF2-40B4-BE49-F238E27FC236}">
                <a16:creationId xmlns:a16="http://schemas.microsoft.com/office/drawing/2014/main" id="{C90A2673-8690-4EBE-9839-A5C423667822}"/>
              </a:ext>
            </a:extLst>
          </p:cNvPr>
          <p:cNvSpPr/>
          <p:nvPr/>
        </p:nvSpPr>
        <p:spPr>
          <a:xfrm>
            <a:off x="5249544" y="4542429"/>
            <a:ext cx="57067" cy="2203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90A8E08C-F51F-4E05-B3D6-B06D3234F0DA}"/>
              </a:ext>
            </a:extLst>
          </p:cNvPr>
          <p:cNvSpPr/>
          <p:nvPr/>
        </p:nvSpPr>
        <p:spPr>
          <a:xfrm>
            <a:off x="5207577" y="4737431"/>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5" name="正方形/長方形 304">
            <a:extLst>
              <a:ext uri="{FF2B5EF4-FFF2-40B4-BE49-F238E27FC236}">
                <a16:creationId xmlns:a16="http://schemas.microsoft.com/office/drawing/2014/main" id="{93CF7873-2651-4010-8F1B-BB2F2AA46ECD}"/>
              </a:ext>
            </a:extLst>
          </p:cNvPr>
          <p:cNvSpPr/>
          <p:nvPr/>
        </p:nvSpPr>
        <p:spPr>
          <a:xfrm>
            <a:off x="5195236" y="4819952"/>
            <a:ext cx="133325"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6" name="正方形/長方形 305">
            <a:extLst>
              <a:ext uri="{FF2B5EF4-FFF2-40B4-BE49-F238E27FC236}">
                <a16:creationId xmlns:a16="http://schemas.microsoft.com/office/drawing/2014/main" id="{0769C270-86AB-4EFA-AA82-E6B39C8F9194}"/>
              </a:ext>
            </a:extLst>
          </p:cNvPr>
          <p:cNvSpPr/>
          <p:nvPr/>
        </p:nvSpPr>
        <p:spPr>
          <a:xfrm>
            <a:off x="5200712" y="4865357"/>
            <a:ext cx="80753" cy="7009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7" name="正方形/長方形 306">
            <a:extLst>
              <a:ext uri="{FF2B5EF4-FFF2-40B4-BE49-F238E27FC236}">
                <a16:creationId xmlns:a16="http://schemas.microsoft.com/office/drawing/2014/main" id="{621BAEE1-70E9-4422-A389-3147B1A48EFA}"/>
              </a:ext>
            </a:extLst>
          </p:cNvPr>
          <p:cNvSpPr/>
          <p:nvPr/>
        </p:nvSpPr>
        <p:spPr>
          <a:xfrm>
            <a:off x="5282464" y="4901848"/>
            <a:ext cx="80753" cy="9023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8" name="正方形/長方形 307">
            <a:extLst>
              <a:ext uri="{FF2B5EF4-FFF2-40B4-BE49-F238E27FC236}">
                <a16:creationId xmlns:a16="http://schemas.microsoft.com/office/drawing/2014/main" id="{AC06DD78-D75F-4DFA-A80C-DC904DA3FF6D}"/>
              </a:ext>
            </a:extLst>
          </p:cNvPr>
          <p:cNvSpPr/>
          <p:nvPr/>
        </p:nvSpPr>
        <p:spPr>
          <a:xfrm>
            <a:off x="5155071" y="4841549"/>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9" name="正方形/長方形 308">
            <a:extLst>
              <a:ext uri="{FF2B5EF4-FFF2-40B4-BE49-F238E27FC236}">
                <a16:creationId xmlns:a16="http://schemas.microsoft.com/office/drawing/2014/main" id="{91AD9C14-4957-4E7D-8C1D-04569ED6BF0D}"/>
              </a:ext>
            </a:extLst>
          </p:cNvPr>
          <p:cNvSpPr/>
          <p:nvPr/>
        </p:nvSpPr>
        <p:spPr>
          <a:xfrm>
            <a:off x="5238678" y="4761041"/>
            <a:ext cx="45719" cy="6734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0" name="正方形/長方形 309">
            <a:extLst>
              <a:ext uri="{FF2B5EF4-FFF2-40B4-BE49-F238E27FC236}">
                <a16:creationId xmlns:a16="http://schemas.microsoft.com/office/drawing/2014/main" id="{FC0112CC-A48D-465B-8097-5D1A1F15FC7B}"/>
              </a:ext>
            </a:extLst>
          </p:cNvPr>
          <p:cNvSpPr/>
          <p:nvPr/>
        </p:nvSpPr>
        <p:spPr>
          <a:xfrm>
            <a:off x="5308424" y="4733975"/>
            <a:ext cx="49957" cy="1090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正方形/長方形 310">
            <a:extLst>
              <a:ext uri="{FF2B5EF4-FFF2-40B4-BE49-F238E27FC236}">
                <a16:creationId xmlns:a16="http://schemas.microsoft.com/office/drawing/2014/main" id="{C01BC80B-E3A3-4494-9719-D7F35730D7D6}"/>
              </a:ext>
            </a:extLst>
          </p:cNvPr>
          <p:cNvSpPr/>
          <p:nvPr/>
        </p:nvSpPr>
        <p:spPr>
          <a:xfrm>
            <a:off x="5294460" y="486532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2" name="正方形/長方形 311">
            <a:extLst>
              <a:ext uri="{FF2B5EF4-FFF2-40B4-BE49-F238E27FC236}">
                <a16:creationId xmlns:a16="http://schemas.microsoft.com/office/drawing/2014/main" id="{385E8745-8973-4586-BFA4-E5C2319C3198}"/>
              </a:ext>
            </a:extLst>
          </p:cNvPr>
          <p:cNvSpPr/>
          <p:nvPr/>
        </p:nvSpPr>
        <p:spPr>
          <a:xfrm>
            <a:off x="5292623" y="4706102"/>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正方形/長方形 314">
            <a:extLst>
              <a:ext uri="{FF2B5EF4-FFF2-40B4-BE49-F238E27FC236}">
                <a16:creationId xmlns:a16="http://schemas.microsoft.com/office/drawing/2014/main" id="{F82A46E3-A73B-437B-868C-1D270905656C}"/>
              </a:ext>
            </a:extLst>
          </p:cNvPr>
          <p:cNvSpPr/>
          <p:nvPr/>
        </p:nvSpPr>
        <p:spPr>
          <a:xfrm>
            <a:off x="7814747" y="1499205"/>
            <a:ext cx="39390" cy="10471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7" name="正方形/長方形 316">
            <a:extLst>
              <a:ext uri="{FF2B5EF4-FFF2-40B4-BE49-F238E27FC236}">
                <a16:creationId xmlns:a16="http://schemas.microsoft.com/office/drawing/2014/main" id="{C2E1931E-D8FD-4B3F-B4D3-B68613274A1B}"/>
              </a:ext>
            </a:extLst>
          </p:cNvPr>
          <p:cNvSpPr/>
          <p:nvPr/>
        </p:nvSpPr>
        <p:spPr>
          <a:xfrm>
            <a:off x="5676428" y="2649484"/>
            <a:ext cx="124779"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8" name="正方形/長方形 317">
            <a:extLst>
              <a:ext uri="{FF2B5EF4-FFF2-40B4-BE49-F238E27FC236}">
                <a16:creationId xmlns:a16="http://schemas.microsoft.com/office/drawing/2014/main" id="{34975AF6-B712-4373-826C-92199CBB4F94}"/>
              </a:ext>
            </a:extLst>
          </p:cNvPr>
          <p:cNvSpPr/>
          <p:nvPr/>
        </p:nvSpPr>
        <p:spPr>
          <a:xfrm>
            <a:off x="5734345" y="2762328"/>
            <a:ext cx="159077" cy="1301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9" name="正方形/長方形 318">
            <a:extLst>
              <a:ext uri="{FF2B5EF4-FFF2-40B4-BE49-F238E27FC236}">
                <a16:creationId xmlns:a16="http://schemas.microsoft.com/office/drawing/2014/main" id="{F882AD1C-E906-46DD-A7DA-483A5C0570C8}"/>
              </a:ext>
            </a:extLst>
          </p:cNvPr>
          <p:cNvSpPr/>
          <p:nvPr/>
        </p:nvSpPr>
        <p:spPr>
          <a:xfrm>
            <a:off x="5742972" y="2891929"/>
            <a:ext cx="192540" cy="198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0" name="正方形/長方形 319">
            <a:extLst>
              <a:ext uri="{FF2B5EF4-FFF2-40B4-BE49-F238E27FC236}">
                <a16:creationId xmlns:a16="http://schemas.microsoft.com/office/drawing/2014/main" id="{066214EB-2299-4638-A7E1-42D3BCB34B0C}"/>
              </a:ext>
            </a:extLst>
          </p:cNvPr>
          <p:cNvSpPr/>
          <p:nvPr/>
        </p:nvSpPr>
        <p:spPr>
          <a:xfrm>
            <a:off x="6047698" y="2929141"/>
            <a:ext cx="66835" cy="6903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2" name="正方形/長方形 321">
            <a:extLst>
              <a:ext uri="{FF2B5EF4-FFF2-40B4-BE49-F238E27FC236}">
                <a16:creationId xmlns:a16="http://schemas.microsoft.com/office/drawing/2014/main" id="{A36081C3-8B38-4C06-B4BB-DC4591D43608}"/>
              </a:ext>
            </a:extLst>
          </p:cNvPr>
          <p:cNvSpPr/>
          <p:nvPr/>
        </p:nvSpPr>
        <p:spPr>
          <a:xfrm>
            <a:off x="7025843" y="1728169"/>
            <a:ext cx="39091" cy="25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3" name="正方形/長方形 322">
            <a:extLst>
              <a:ext uri="{FF2B5EF4-FFF2-40B4-BE49-F238E27FC236}">
                <a16:creationId xmlns:a16="http://schemas.microsoft.com/office/drawing/2014/main" id="{732F800A-D69F-4F76-81D9-F811B343A931}"/>
              </a:ext>
            </a:extLst>
          </p:cNvPr>
          <p:cNvSpPr/>
          <p:nvPr/>
        </p:nvSpPr>
        <p:spPr>
          <a:xfrm>
            <a:off x="7002516" y="1755671"/>
            <a:ext cx="39091" cy="2525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9B55064E-ACE3-472F-AF83-0FF87EDD800C}"/>
              </a:ext>
            </a:extLst>
          </p:cNvPr>
          <p:cNvSpPr/>
          <p:nvPr/>
        </p:nvSpPr>
        <p:spPr>
          <a:xfrm>
            <a:off x="5462656" y="5314087"/>
            <a:ext cx="112503"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6CEA47DC-3DA9-4C39-AA7F-A70BECB26E27}"/>
              </a:ext>
            </a:extLst>
          </p:cNvPr>
          <p:cNvSpPr/>
          <p:nvPr/>
        </p:nvSpPr>
        <p:spPr>
          <a:xfrm>
            <a:off x="5410171" y="5495322"/>
            <a:ext cx="118209"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正方形/長方形 325">
            <a:extLst>
              <a:ext uri="{FF2B5EF4-FFF2-40B4-BE49-F238E27FC236}">
                <a16:creationId xmlns:a16="http://schemas.microsoft.com/office/drawing/2014/main" id="{0CB401D6-185A-45F9-832B-5A2367B36940}"/>
              </a:ext>
            </a:extLst>
          </p:cNvPr>
          <p:cNvSpPr/>
          <p:nvPr/>
        </p:nvSpPr>
        <p:spPr>
          <a:xfrm>
            <a:off x="5283896" y="5747972"/>
            <a:ext cx="102856" cy="8518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7" name="正方形/長方形 326">
            <a:extLst>
              <a:ext uri="{FF2B5EF4-FFF2-40B4-BE49-F238E27FC236}">
                <a16:creationId xmlns:a16="http://schemas.microsoft.com/office/drawing/2014/main" id="{35236040-DF93-4684-BBD1-E7EA8A9F1FF8}"/>
              </a:ext>
            </a:extLst>
          </p:cNvPr>
          <p:cNvSpPr/>
          <p:nvPr/>
        </p:nvSpPr>
        <p:spPr>
          <a:xfrm>
            <a:off x="5328356" y="5663510"/>
            <a:ext cx="145444" cy="8518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8" name="正方形/長方形 327">
            <a:extLst>
              <a:ext uri="{FF2B5EF4-FFF2-40B4-BE49-F238E27FC236}">
                <a16:creationId xmlns:a16="http://schemas.microsoft.com/office/drawing/2014/main" id="{6A1BC84F-703C-45D1-8F2C-D14285015D40}"/>
              </a:ext>
            </a:extLst>
          </p:cNvPr>
          <p:cNvSpPr/>
          <p:nvPr/>
        </p:nvSpPr>
        <p:spPr>
          <a:xfrm>
            <a:off x="5468508" y="5119881"/>
            <a:ext cx="102856" cy="19793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9" name="正方形/長方形 328">
            <a:extLst>
              <a:ext uri="{FF2B5EF4-FFF2-40B4-BE49-F238E27FC236}">
                <a16:creationId xmlns:a16="http://schemas.microsoft.com/office/drawing/2014/main" id="{63107DC5-C97A-4F0E-80BA-DF80F25D652E}"/>
              </a:ext>
            </a:extLst>
          </p:cNvPr>
          <p:cNvSpPr/>
          <p:nvPr/>
        </p:nvSpPr>
        <p:spPr>
          <a:xfrm>
            <a:off x="5505751" y="5086220"/>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0" name="正方形/長方形 329">
            <a:extLst>
              <a:ext uri="{FF2B5EF4-FFF2-40B4-BE49-F238E27FC236}">
                <a16:creationId xmlns:a16="http://schemas.microsoft.com/office/drawing/2014/main" id="{530413CB-76A2-45DA-A6F5-5ED9866797BA}"/>
              </a:ext>
            </a:extLst>
          </p:cNvPr>
          <p:cNvSpPr/>
          <p:nvPr/>
        </p:nvSpPr>
        <p:spPr>
          <a:xfrm>
            <a:off x="5531718" y="5501826"/>
            <a:ext cx="43442" cy="3212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1" name="正方形/長方形 330">
            <a:extLst>
              <a:ext uri="{FF2B5EF4-FFF2-40B4-BE49-F238E27FC236}">
                <a16:creationId xmlns:a16="http://schemas.microsoft.com/office/drawing/2014/main" id="{6BFAD2AD-E8E6-42A7-B81C-3CB94C36F12A}"/>
              </a:ext>
            </a:extLst>
          </p:cNvPr>
          <p:cNvSpPr/>
          <p:nvPr/>
        </p:nvSpPr>
        <p:spPr>
          <a:xfrm>
            <a:off x="5521704" y="5526554"/>
            <a:ext cx="112503"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2" name="正方形/長方形 331">
            <a:extLst>
              <a:ext uri="{FF2B5EF4-FFF2-40B4-BE49-F238E27FC236}">
                <a16:creationId xmlns:a16="http://schemas.microsoft.com/office/drawing/2014/main" id="{E173EA16-4C91-4DF2-93CF-7D0DB7FF7633}"/>
              </a:ext>
            </a:extLst>
          </p:cNvPr>
          <p:cNvSpPr/>
          <p:nvPr/>
        </p:nvSpPr>
        <p:spPr>
          <a:xfrm>
            <a:off x="5548419" y="5690976"/>
            <a:ext cx="157444" cy="14167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3" name="正方形/長方形 332">
            <a:extLst>
              <a:ext uri="{FF2B5EF4-FFF2-40B4-BE49-F238E27FC236}">
                <a16:creationId xmlns:a16="http://schemas.microsoft.com/office/drawing/2014/main" id="{308BF279-0B3D-44DA-BED7-0BF1B74BAFEA}"/>
              </a:ext>
            </a:extLst>
          </p:cNvPr>
          <p:cNvSpPr/>
          <p:nvPr/>
        </p:nvSpPr>
        <p:spPr>
          <a:xfrm>
            <a:off x="5577955" y="5608267"/>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4" name="正方形/長方形 333">
            <a:extLst>
              <a:ext uri="{FF2B5EF4-FFF2-40B4-BE49-F238E27FC236}">
                <a16:creationId xmlns:a16="http://schemas.microsoft.com/office/drawing/2014/main" id="{1DA6259D-D23B-43A5-89DA-FD1BFE77F183}"/>
              </a:ext>
            </a:extLst>
          </p:cNvPr>
          <p:cNvSpPr/>
          <p:nvPr/>
        </p:nvSpPr>
        <p:spPr>
          <a:xfrm>
            <a:off x="5683017" y="5668228"/>
            <a:ext cx="112503"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5" name="正方形/長方形 334">
            <a:extLst>
              <a:ext uri="{FF2B5EF4-FFF2-40B4-BE49-F238E27FC236}">
                <a16:creationId xmlns:a16="http://schemas.microsoft.com/office/drawing/2014/main" id="{3E951C05-0CDE-421D-8324-F166ED5AE492}"/>
              </a:ext>
            </a:extLst>
          </p:cNvPr>
          <p:cNvSpPr/>
          <p:nvPr/>
        </p:nvSpPr>
        <p:spPr>
          <a:xfrm>
            <a:off x="5702195" y="5745693"/>
            <a:ext cx="90425" cy="8177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6" name="正方形/長方形 335">
            <a:extLst>
              <a:ext uri="{FF2B5EF4-FFF2-40B4-BE49-F238E27FC236}">
                <a16:creationId xmlns:a16="http://schemas.microsoft.com/office/drawing/2014/main" id="{90C8CFC1-A454-4D24-8B22-3B00E081BACB}"/>
              </a:ext>
            </a:extLst>
          </p:cNvPr>
          <p:cNvSpPr/>
          <p:nvPr/>
        </p:nvSpPr>
        <p:spPr>
          <a:xfrm>
            <a:off x="5737345" y="5828298"/>
            <a:ext cx="55275" cy="16561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7" name="正方形/長方形 336">
            <a:extLst>
              <a:ext uri="{FF2B5EF4-FFF2-40B4-BE49-F238E27FC236}">
                <a16:creationId xmlns:a16="http://schemas.microsoft.com/office/drawing/2014/main" id="{6BB02FEF-376B-48B1-84EF-7C0F599BAFB0}"/>
              </a:ext>
            </a:extLst>
          </p:cNvPr>
          <p:cNvSpPr/>
          <p:nvPr/>
        </p:nvSpPr>
        <p:spPr>
          <a:xfrm flipH="1">
            <a:off x="5761874" y="5980698"/>
            <a:ext cx="62227" cy="63464"/>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8" name="正方形/長方形 337">
            <a:extLst>
              <a:ext uri="{FF2B5EF4-FFF2-40B4-BE49-F238E27FC236}">
                <a16:creationId xmlns:a16="http://schemas.microsoft.com/office/drawing/2014/main" id="{D543F710-CECE-4AEF-9D46-A5D4139B1327}"/>
              </a:ext>
            </a:extLst>
          </p:cNvPr>
          <p:cNvSpPr/>
          <p:nvPr/>
        </p:nvSpPr>
        <p:spPr>
          <a:xfrm flipH="1">
            <a:off x="5780277" y="5944455"/>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9" name="正方形/長方形 338">
            <a:extLst>
              <a:ext uri="{FF2B5EF4-FFF2-40B4-BE49-F238E27FC236}">
                <a16:creationId xmlns:a16="http://schemas.microsoft.com/office/drawing/2014/main" id="{D3526369-ADFB-4AE2-9B9F-48DE17D364A3}"/>
              </a:ext>
            </a:extLst>
          </p:cNvPr>
          <p:cNvSpPr/>
          <p:nvPr/>
        </p:nvSpPr>
        <p:spPr>
          <a:xfrm flipH="1">
            <a:off x="5798680" y="5974276"/>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0" name="正方形/長方形 339">
            <a:extLst>
              <a:ext uri="{FF2B5EF4-FFF2-40B4-BE49-F238E27FC236}">
                <a16:creationId xmlns:a16="http://schemas.microsoft.com/office/drawing/2014/main" id="{C4EE0AF6-3C9A-4F69-8F2B-7F7B1208FE4F}"/>
              </a:ext>
            </a:extLst>
          </p:cNvPr>
          <p:cNvSpPr/>
          <p:nvPr/>
        </p:nvSpPr>
        <p:spPr>
          <a:xfrm flipH="1">
            <a:off x="5816534" y="6002157"/>
            <a:ext cx="47293" cy="3404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1" name="正方形/長方形 340">
            <a:extLst>
              <a:ext uri="{FF2B5EF4-FFF2-40B4-BE49-F238E27FC236}">
                <a16:creationId xmlns:a16="http://schemas.microsoft.com/office/drawing/2014/main" id="{52F1F86E-298E-4C4C-B09C-DB56648C6BD6}"/>
              </a:ext>
            </a:extLst>
          </p:cNvPr>
          <p:cNvSpPr/>
          <p:nvPr/>
        </p:nvSpPr>
        <p:spPr>
          <a:xfrm flipH="1">
            <a:off x="5603493" y="5849966"/>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2" name="正方形/長方形 341">
            <a:extLst>
              <a:ext uri="{FF2B5EF4-FFF2-40B4-BE49-F238E27FC236}">
                <a16:creationId xmlns:a16="http://schemas.microsoft.com/office/drawing/2014/main" id="{819A8EBD-A99E-4B88-BE20-628E0296435F}"/>
              </a:ext>
            </a:extLst>
          </p:cNvPr>
          <p:cNvSpPr/>
          <p:nvPr/>
        </p:nvSpPr>
        <p:spPr>
          <a:xfrm flipH="1">
            <a:off x="5784569" y="5708211"/>
            <a:ext cx="63261" cy="4571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4" name="正方形/長方形 343">
            <a:extLst>
              <a:ext uri="{FF2B5EF4-FFF2-40B4-BE49-F238E27FC236}">
                <a16:creationId xmlns:a16="http://schemas.microsoft.com/office/drawing/2014/main" id="{96FDFA76-315F-431F-AD9B-96A616C6A24E}"/>
              </a:ext>
            </a:extLst>
          </p:cNvPr>
          <p:cNvSpPr/>
          <p:nvPr/>
        </p:nvSpPr>
        <p:spPr>
          <a:xfrm>
            <a:off x="8000931" y="284136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5" name="正方形/長方形 344">
            <a:extLst>
              <a:ext uri="{FF2B5EF4-FFF2-40B4-BE49-F238E27FC236}">
                <a16:creationId xmlns:a16="http://schemas.microsoft.com/office/drawing/2014/main" id="{001E9DFC-7EF8-464A-9FF6-EA5BF88C7FF4}"/>
              </a:ext>
            </a:extLst>
          </p:cNvPr>
          <p:cNvSpPr/>
          <p:nvPr/>
        </p:nvSpPr>
        <p:spPr>
          <a:xfrm>
            <a:off x="7956254" y="2956166"/>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6" name="正方形/長方形 345">
            <a:extLst>
              <a:ext uri="{FF2B5EF4-FFF2-40B4-BE49-F238E27FC236}">
                <a16:creationId xmlns:a16="http://schemas.microsoft.com/office/drawing/2014/main" id="{E2AE3392-0E59-4B63-A6A4-C23BF80F8586}"/>
              </a:ext>
            </a:extLst>
          </p:cNvPr>
          <p:cNvSpPr/>
          <p:nvPr/>
        </p:nvSpPr>
        <p:spPr>
          <a:xfrm>
            <a:off x="8086815" y="3032238"/>
            <a:ext cx="53129" cy="4571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7" name="正方形/長方形 346">
            <a:extLst>
              <a:ext uri="{FF2B5EF4-FFF2-40B4-BE49-F238E27FC236}">
                <a16:creationId xmlns:a16="http://schemas.microsoft.com/office/drawing/2014/main" id="{9D0B47B4-6669-4FB7-93B7-3DA823B0FB22}"/>
              </a:ext>
            </a:extLst>
          </p:cNvPr>
          <p:cNvSpPr/>
          <p:nvPr/>
        </p:nvSpPr>
        <p:spPr>
          <a:xfrm>
            <a:off x="8630368" y="3365789"/>
            <a:ext cx="53129" cy="4571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8" name="正方形/長方形 347">
            <a:extLst>
              <a:ext uri="{FF2B5EF4-FFF2-40B4-BE49-F238E27FC236}">
                <a16:creationId xmlns:a16="http://schemas.microsoft.com/office/drawing/2014/main" id="{0AC83827-B6CA-444E-91B2-A1DF41995C1D}"/>
              </a:ext>
            </a:extLst>
          </p:cNvPr>
          <p:cNvSpPr/>
          <p:nvPr/>
        </p:nvSpPr>
        <p:spPr>
          <a:xfrm>
            <a:off x="8545982" y="3697610"/>
            <a:ext cx="53129" cy="4571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9" name="正方形/長方形 348">
            <a:extLst>
              <a:ext uri="{FF2B5EF4-FFF2-40B4-BE49-F238E27FC236}">
                <a16:creationId xmlns:a16="http://schemas.microsoft.com/office/drawing/2014/main" id="{8AB6DC42-0D96-4F33-932A-B1B2A26734CE}"/>
              </a:ext>
            </a:extLst>
          </p:cNvPr>
          <p:cNvSpPr/>
          <p:nvPr/>
        </p:nvSpPr>
        <p:spPr>
          <a:xfrm>
            <a:off x="8305320" y="3364168"/>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0" name="正方形/長方形 349">
            <a:extLst>
              <a:ext uri="{FF2B5EF4-FFF2-40B4-BE49-F238E27FC236}">
                <a16:creationId xmlns:a16="http://schemas.microsoft.com/office/drawing/2014/main" id="{C8EE5193-784D-4179-8AE0-100B6875C65B}"/>
              </a:ext>
            </a:extLst>
          </p:cNvPr>
          <p:cNvSpPr/>
          <p:nvPr/>
        </p:nvSpPr>
        <p:spPr>
          <a:xfrm>
            <a:off x="8976143" y="303548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1" name="正方形/長方形 350">
            <a:extLst>
              <a:ext uri="{FF2B5EF4-FFF2-40B4-BE49-F238E27FC236}">
                <a16:creationId xmlns:a16="http://schemas.microsoft.com/office/drawing/2014/main" id="{89A0B0C9-9A52-4476-AEA4-71A8BF9FE059}"/>
              </a:ext>
            </a:extLst>
          </p:cNvPr>
          <p:cNvSpPr/>
          <p:nvPr/>
        </p:nvSpPr>
        <p:spPr>
          <a:xfrm>
            <a:off x="9028833" y="2977682"/>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2" name="正方形/長方形 351">
            <a:extLst>
              <a:ext uri="{FF2B5EF4-FFF2-40B4-BE49-F238E27FC236}">
                <a16:creationId xmlns:a16="http://schemas.microsoft.com/office/drawing/2014/main" id="{7C548CD1-CEFA-417A-AE4D-33D57B3A4E95}"/>
              </a:ext>
            </a:extLst>
          </p:cNvPr>
          <p:cNvSpPr/>
          <p:nvPr/>
        </p:nvSpPr>
        <p:spPr>
          <a:xfrm>
            <a:off x="9296981" y="3035485"/>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3" name="正方形/長方形 352">
            <a:extLst>
              <a:ext uri="{FF2B5EF4-FFF2-40B4-BE49-F238E27FC236}">
                <a16:creationId xmlns:a16="http://schemas.microsoft.com/office/drawing/2014/main" id="{65F0ADF7-AA57-48A0-A79E-7B597C87C49F}"/>
              </a:ext>
            </a:extLst>
          </p:cNvPr>
          <p:cNvSpPr/>
          <p:nvPr/>
        </p:nvSpPr>
        <p:spPr>
          <a:xfrm>
            <a:off x="9195923" y="3033103"/>
            <a:ext cx="53128"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4" name="正方形/長方形 353">
            <a:extLst>
              <a:ext uri="{FF2B5EF4-FFF2-40B4-BE49-F238E27FC236}">
                <a16:creationId xmlns:a16="http://schemas.microsoft.com/office/drawing/2014/main" id="{F599833E-8A87-44D3-988B-12BFA17FFD3B}"/>
              </a:ext>
            </a:extLst>
          </p:cNvPr>
          <p:cNvSpPr/>
          <p:nvPr/>
        </p:nvSpPr>
        <p:spPr>
          <a:xfrm>
            <a:off x="9084692" y="3005319"/>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5" name="正方形/長方形 354">
            <a:extLst>
              <a:ext uri="{FF2B5EF4-FFF2-40B4-BE49-F238E27FC236}">
                <a16:creationId xmlns:a16="http://schemas.microsoft.com/office/drawing/2014/main" id="{42CB8386-2E33-498F-88E3-E6146A3A7B78}"/>
              </a:ext>
            </a:extLst>
          </p:cNvPr>
          <p:cNvSpPr/>
          <p:nvPr/>
        </p:nvSpPr>
        <p:spPr>
          <a:xfrm>
            <a:off x="9138020" y="3005319"/>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6" name="正方形/長方形 355">
            <a:extLst>
              <a:ext uri="{FF2B5EF4-FFF2-40B4-BE49-F238E27FC236}">
                <a16:creationId xmlns:a16="http://schemas.microsoft.com/office/drawing/2014/main" id="{7325216D-4878-49A4-96E4-C1D8E536F200}"/>
              </a:ext>
            </a:extLst>
          </p:cNvPr>
          <p:cNvSpPr/>
          <p:nvPr/>
        </p:nvSpPr>
        <p:spPr>
          <a:xfrm>
            <a:off x="8818531" y="3479644"/>
            <a:ext cx="27036" cy="25794"/>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7" name="正方形/長方形 356">
            <a:extLst>
              <a:ext uri="{FF2B5EF4-FFF2-40B4-BE49-F238E27FC236}">
                <a16:creationId xmlns:a16="http://schemas.microsoft.com/office/drawing/2014/main" id="{5926CFD7-132E-4B4D-9322-4D31ACFE2338}"/>
              </a:ext>
            </a:extLst>
          </p:cNvPr>
          <p:cNvSpPr/>
          <p:nvPr/>
        </p:nvSpPr>
        <p:spPr>
          <a:xfrm>
            <a:off x="8899498" y="3591564"/>
            <a:ext cx="27036" cy="25794"/>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8" name="正方形/長方形 357">
            <a:extLst>
              <a:ext uri="{FF2B5EF4-FFF2-40B4-BE49-F238E27FC236}">
                <a16:creationId xmlns:a16="http://schemas.microsoft.com/office/drawing/2014/main" id="{1DF42502-8DFA-4D2E-B0B9-0A760E9F4385}"/>
              </a:ext>
            </a:extLst>
          </p:cNvPr>
          <p:cNvSpPr/>
          <p:nvPr/>
        </p:nvSpPr>
        <p:spPr>
          <a:xfrm>
            <a:off x="8845727" y="3535631"/>
            <a:ext cx="27036" cy="25794"/>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9" name="正方形/長方形 358">
            <a:extLst>
              <a:ext uri="{FF2B5EF4-FFF2-40B4-BE49-F238E27FC236}">
                <a16:creationId xmlns:a16="http://schemas.microsoft.com/office/drawing/2014/main" id="{0DABE4D8-D4A5-47FE-9CD7-EC2A25438F10}"/>
              </a:ext>
            </a:extLst>
          </p:cNvPr>
          <p:cNvSpPr/>
          <p:nvPr/>
        </p:nvSpPr>
        <p:spPr>
          <a:xfrm>
            <a:off x="8879066" y="3507057"/>
            <a:ext cx="45719"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1" name="正方形/長方形 360">
            <a:extLst>
              <a:ext uri="{FF2B5EF4-FFF2-40B4-BE49-F238E27FC236}">
                <a16:creationId xmlns:a16="http://schemas.microsoft.com/office/drawing/2014/main" id="{1818DC8F-987A-4F88-A81C-AC5D64235EF6}"/>
              </a:ext>
            </a:extLst>
          </p:cNvPr>
          <p:cNvSpPr/>
          <p:nvPr/>
        </p:nvSpPr>
        <p:spPr>
          <a:xfrm>
            <a:off x="8546381" y="3889671"/>
            <a:ext cx="33938" cy="3330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3" name="正方形/長方形 362">
            <a:extLst>
              <a:ext uri="{FF2B5EF4-FFF2-40B4-BE49-F238E27FC236}">
                <a16:creationId xmlns:a16="http://schemas.microsoft.com/office/drawing/2014/main" id="{62B15260-AB99-41AF-9390-D56963621DE0}"/>
              </a:ext>
            </a:extLst>
          </p:cNvPr>
          <p:cNvSpPr/>
          <p:nvPr/>
        </p:nvSpPr>
        <p:spPr>
          <a:xfrm>
            <a:off x="8564804" y="3861567"/>
            <a:ext cx="45719" cy="1357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4" name="正方形/長方形 363">
            <a:extLst>
              <a:ext uri="{FF2B5EF4-FFF2-40B4-BE49-F238E27FC236}">
                <a16:creationId xmlns:a16="http://schemas.microsoft.com/office/drawing/2014/main" id="{BAB2813A-0F97-4B75-9473-E0422B826FD3}"/>
              </a:ext>
            </a:extLst>
          </p:cNvPr>
          <p:cNvSpPr/>
          <p:nvPr/>
        </p:nvSpPr>
        <p:spPr>
          <a:xfrm>
            <a:off x="8159414" y="3970118"/>
            <a:ext cx="360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5" name="正方形/長方形 364">
            <a:extLst>
              <a:ext uri="{FF2B5EF4-FFF2-40B4-BE49-F238E27FC236}">
                <a16:creationId xmlns:a16="http://schemas.microsoft.com/office/drawing/2014/main" id="{000F212B-C76F-4DFE-B035-13E18B013991}"/>
              </a:ext>
            </a:extLst>
          </p:cNvPr>
          <p:cNvSpPr/>
          <p:nvPr/>
        </p:nvSpPr>
        <p:spPr>
          <a:xfrm>
            <a:off x="8273512" y="4273400"/>
            <a:ext cx="28800" cy="5691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6" name="正方形/長方形 365">
            <a:extLst>
              <a:ext uri="{FF2B5EF4-FFF2-40B4-BE49-F238E27FC236}">
                <a16:creationId xmlns:a16="http://schemas.microsoft.com/office/drawing/2014/main" id="{FDFD7E86-3CA3-458F-BAA6-30B479AED716}"/>
              </a:ext>
            </a:extLst>
          </p:cNvPr>
          <p:cNvSpPr/>
          <p:nvPr/>
        </p:nvSpPr>
        <p:spPr>
          <a:xfrm>
            <a:off x="8221091" y="4356551"/>
            <a:ext cx="28800" cy="9227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7" name="正方形/長方形 366">
            <a:extLst>
              <a:ext uri="{FF2B5EF4-FFF2-40B4-BE49-F238E27FC236}">
                <a16:creationId xmlns:a16="http://schemas.microsoft.com/office/drawing/2014/main" id="{68A64CCE-4E27-4663-BA48-F6E8FA4F6F9B}"/>
              </a:ext>
            </a:extLst>
          </p:cNvPr>
          <p:cNvSpPr/>
          <p:nvPr/>
        </p:nvSpPr>
        <p:spPr>
          <a:xfrm>
            <a:off x="7406771" y="3585646"/>
            <a:ext cx="28800"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8" name="正方形/長方形 367">
            <a:extLst>
              <a:ext uri="{FF2B5EF4-FFF2-40B4-BE49-F238E27FC236}">
                <a16:creationId xmlns:a16="http://schemas.microsoft.com/office/drawing/2014/main" id="{C4DCF9E9-32C0-42CE-BE10-2CF6B40007D5}"/>
              </a:ext>
            </a:extLst>
          </p:cNvPr>
          <p:cNvSpPr/>
          <p:nvPr/>
        </p:nvSpPr>
        <p:spPr>
          <a:xfrm>
            <a:off x="7488688" y="3587971"/>
            <a:ext cx="28800" cy="4571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9" name="正方形/長方形 368">
            <a:extLst>
              <a:ext uri="{FF2B5EF4-FFF2-40B4-BE49-F238E27FC236}">
                <a16:creationId xmlns:a16="http://schemas.microsoft.com/office/drawing/2014/main" id="{1E5399B7-EF5F-4524-9B5C-FA463A2E9316}"/>
              </a:ext>
            </a:extLst>
          </p:cNvPr>
          <p:cNvSpPr/>
          <p:nvPr/>
        </p:nvSpPr>
        <p:spPr>
          <a:xfrm>
            <a:off x="7367085" y="3505438"/>
            <a:ext cx="123983" cy="28800"/>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0" name="正方形/長方形 369">
            <a:extLst>
              <a:ext uri="{FF2B5EF4-FFF2-40B4-BE49-F238E27FC236}">
                <a16:creationId xmlns:a16="http://schemas.microsoft.com/office/drawing/2014/main" id="{45BF9E41-C77B-415C-BB1D-CDD7E5689D55}"/>
              </a:ext>
            </a:extLst>
          </p:cNvPr>
          <p:cNvSpPr/>
          <p:nvPr/>
        </p:nvSpPr>
        <p:spPr>
          <a:xfrm>
            <a:off x="7438616" y="3529169"/>
            <a:ext cx="110867" cy="36000"/>
          </a:xfrm>
          <a:prstGeom prst="rect">
            <a:avLst/>
          </a:prstGeom>
          <a:solidFill>
            <a:srgbClr val="008080">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1" name="正方形/長方形 370">
            <a:extLst>
              <a:ext uri="{FF2B5EF4-FFF2-40B4-BE49-F238E27FC236}">
                <a16:creationId xmlns:a16="http://schemas.microsoft.com/office/drawing/2014/main" id="{0B7E8E3D-0760-490B-B531-E843E94B3C40}"/>
              </a:ext>
            </a:extLst>
          </p:cNvPr>
          <p:cNvSpPr/>
          <p:nvPr/>
        </p:nvSpPr>
        <p:spPr>
          <a:xfrm>
            <a:off x="7167784" y="3175594"/>
            <a:ext cx="86400" cy="360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2" name="正方形/長方形 371">
            <a:extLst>
              <a:ext uri="{FF2B5EF4-FFF2-40B4-BE49-F238E27FC236}">
                <a16:creationId xmlns:a16="http://schemas.microsoft.com/office/drawing/2014/main" id="{646E3AB8-2DED-4441-8512-177F81834DAD}"/>
              </a:ext>
            </a:extLst>
          </p:cNvPr>
          <p:cNvSpPr/>
          <p:nvPr/>
        </p:nvSpPr>
        <p:spPr>
          <a:xfrm>
            <a:off x="7197430" y="3151664"/>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3" name="正方形/長方形 372">
            <a:extLst>
              <a:ext uri="{FF2B5EF4-FFF2-40B4-BE49-F238E27FC236}">
                <a16:creationId xmlns:a16="http://schemas.microsoft.com/office/drawing/2014/main" id="{39E1DEC4-0C4F-4CA8-A425-2720D36FD080}"/>
              </a:ext>
            </a:extLst>
          </p:cNvPr>
          <p:cNvSpPr/>
          <p:nvPr/>
        </p:nvSpPr>
        <p:spPr>
          <a:xfrm>
            <a:off x="7276017" y="331596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4" name="正方形/長方形 373">
            <a:extLst>
              <a:ext uri="{FF2B5EF4-FFF2-40B4-BE49-F238E27FC236}">
                <a16:creationId xmlns:a16="http://schemas.microsoft.com/office/drawing/2014/main" id="{DA485025-7235-437A-8E7B-6F4B5EDC43D4}"/>
              </a:ext>
            </a:extLst>
          </p:cNvPr>
          <p:cNvSpPr/>
          <p:nvPr/>
        </p:nvSpPr>
        <p:spPr>
          <a:xfrm>
            <a:off x="7333105" y="331867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5" name="正方形/長方形 374">
            <a:extLst>
              <a:ext uri="{FF2B5EF4-FFF2-40B4-BE49-F238E27FC236}">
                <a16:creationId xmlns:a16="http://schemas.microsoft.com/office/drawing/2014/main" id="{63FC9842-8D85-457C-8E04-1F5E2CC5A840}"/>
              </a:ext>
            </a:extLst>
          </p:cNvPr>
          <p:cNvSpPr/>
          <p:nvPr/>
        </p:nvSpPr>
        <p:spPr>
          <a:xfrm>
            <a:off x="7249768" y="331629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6" name="正方形/長方形 375">
            <a:extLst>
              <a:ext uri="{FF2B5EF4-FFF2-40B4-BE49-F238E27FC236}">
                <a16:creationId xmlns:a16="http://schemas.microsoft.com/office/drawing/2014/main" id="{74054A71-FCC2-41EE-8B73-2D4A311CE5AA}"/>
              </a:ext>
            </a:extLst>
          </p:cNvPr>
          <p:cNvSpPr/>
          <p:nvPr/>
        </p:nvSpPr>
        <p:spPr>
          <a:xfrm>
            <a:off x="7214376" y="3204427"/>
            <a:ext cx="67612" cy="1061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7" name="正方形/長方形 376">
            <a:extLst>
              <a:ext uri="{FF2B5EF4-FFF2-40B4-BE49-F238E27FC236}">
                <a16:creationId xmlns:a16="http://schemas.microsoft.com/office/drawing/2014/main" id="{08400752-FCA4-4716-B25F-2F0517876CE2}"/>
              </a:ext>
            </a:extLst>
          </p:cNvPr>
          <p:cNvSpPr/>
          <p:nvPr/>
        </p:nvSpPr>
        <p:spPr>
          <a:xfrm>
            <a:off x="7142635" y="3209789"/>
            <a:ext cx="59089" cy="717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8" name="正方形/長方形 377">
            <a:extLst>
              <a:ext uri="{FF2B5EF4-FFF2-40B4-BE49-F238E27FC236}">
                <a16:creationId xmlns:a16="http://schemas.microsoft.com/office/drawing/2014/main" id="{D8DA9938-CE07-4DD1-83FA-4B1F60CC78E9}"/>
              </a:ext>
            </a:extLst>
          </p:cNvPr>
          <p:cNvSpPr/>
          <p:nvPr/>
        </p:nvSpPr>
        <p:spPr>
          <a:xfrm>
            <a:off x="6761507" y="3339812"/>
            <a:ext cx="67612" cy="13823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9" name="正方形/長方形 378">
            <a:extLst>
              <a:ext uri="{FF2B5EF4-FFF2-40B4-BE49-F238E27FC236}">
                <a16:creationId xmlns:a16="http://schemas.microsoft.com/office/drawing/2014/main" id="{D7BE09BC-8465-4970-8C49-20B944D1C061}"/>
              </a:ext>
            </a:extLst>
          </p:cNvPr>
          <p:cNvSpPr/>
          <p:nvPr/>
        </p:nvSpPr>
        <p:spPr>
          <a:xfrm>
            <a:off x="6790141" y="347600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0" name="正方形/長方形 379">
            <a:extLst>
              <a:ext uri="{FF2B5EF4-FFF2-40B4-BE49-F238E27FC236}">
                <a16:creationId xmlns:a16="http://schemas.microsoft.com/office/drawing/2014/main" id="{0E3CDBB9-6479-4967-8BC0-D2BB8A839695}"/>
              </a:ext>
            </a:extLst>
          </p:cNvPr>
          <p:cNvSpPr/>
          <p:nvPr/>
        </p:nvSpPr>
        <p:spPr>
          <a:xfrm>
            <a:off x="6601971" y="3316128"/>
            <a:ext cx="135937" cy="4803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1" name="正方形/長方形 380">
            <a:extLst>
              <a:ext uri="{FF2B5EF4-FFF2-40B4-BE49-F238E27FC236}">
                <a16:creationId xmlns:a16="http://schemas.microsoft.com/office/drawing/2014/main" id="{A824388A-9BF3-4155-8452-F9BF160937B6}"/>
              </a:ext>
            </a:extLst>
          </p:cNvPr>
          <p:cNvSpPr/>
          <p:nvPr/>
        </p:nvSpPr>
        <p:spPr>
          <a:xfrm>
            <a:off x="6661138" y="3367446"/>
            <a:ext cx="135937" cy="4803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2" name="正方形/長方形 381">
            <a:extLst>
              <a:ext uri="{FF2B5EF4-FFF2-40B4-BE49-F238E27FC236}">
                <a16:creationId xmlns:a16="http://schemas.microsoft.com/office/drawing/2014/main" id="{CEA2CCFE-3A31-482F-B5A2-CFF235F890BE}"/>
              </a:ext>
            </a:extLst>
          </p:cNvPr>
          <p:cNvSpPr/>
          <p:nvPr/>
        </p:nvSpPr>
        <p:spPr>
          <a:xfrm>
            <a:off x="6630293" y="3366343"/>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3" name="正方形/長方形 382">
            <a:extLst>
              <a:ext uri="{FF2B5EF4-FFF2-40B4-BE49-F238E27FC236}">
                <a16:creationId xmlns:a16="http://schemas.microsoft.com/office/drawing/2014/main" id="{7D245FEA-2A2F-43DA-88D2-B93D9252CCC9}"/>
              </a:ext>
            </a:extLst>
          </p:cNvPr>
          <p:cNvSpPr/>
          <p:nvPr/>
        </p:nvSpPr>
        <p:spPr>
          <a:xfrm>
            <a:off x="6712471" y="3404725"/>
            <a:ext cx="49036" cy="45719"/>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4" name="正方形/長方形 383">
            <a:extLst>
              <a:ext uri="{FF2B5EF4-FFF2-40B4-BE49-F238E27FC236}">
                <a16:creationId xmlns:a16="http://schemas.microsoft.com/office/drawing/2014/main" id="{949043BE-AFEE-482A-B253-C6CEBEAFEF0F}"/>
              </a:ext>
            </a:extLst>
          </p:cNvPr>
          <p:cNvSpPr/>
          <p:nvPr/>
        </p:nvSpPr>
        <p:spPr>
          <a:xfrm>
            <a:off x="6737452" y="3452072"/>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5" name="正方形/長方形 384">
            <a:extLst>
              <a:ext uri="{FF2B5EF4-FFF2-40B4-BE49-F238E27FC236}">
                <a16:creationId xmlns:a16="http://schemas.microsoft.com/office/drawing/2014/main" id="{F34CC2A0-C7E1-4BA4-857F-72179368A7E3}"/>
              </a:ext>
            </a:extLst>
          </p:cNvPr>
          <p:cNvSpPr/>
          <p:nvPr/>
        </p:nvSpPr>
        <p:spPr>
          <a:xfrm>
            <a:off x="6661532" y="3379124"/>
            <a:ext cx="75919" cy="4571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6" name="正方形/長方形 385">
            <a:extLst>
              <a:ext uri="{FF2B5EF4-FFF2-40B4-BE49-F238E27FC236}">
                <a16:creationId xmlns:a16="http://schemas.microsoft.com/office/drawing/2014/main" id="{65CC7BB3-5E1D-4107-945D-C10FBC71DB19}"/>
              </a:ext>
            </a:extLst>
          </p:cNvPr>
          <p:cNvSpPr/>
          <p:nvPr/>
        </p:nvSpPr>
        <p:spPr>
          <a:xfrm>
            <a:off x="6522015" y="3116606"/>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7" name="正方形/長方形 386">
            <a:extLst>
              <a:ext uri="{FF2B5EF4-FFF2-40B4-BE49-F238E27FC236}">
                <a16:creationId xmlns:a16="http://schemas.microsoft.com/office/drawing/2014/main" id="{397F9346-CBD2-4B1A-8AC4-F88C99B4C824}"/>
              </a:ext>
            </a:extLst>
          </p:cNvPr>
          <p:cNvSpPr/>
          <p:nvPr/>
        </p:nvSpPr>
        <p:spPr>
          <a:xfrm>
            <a:off x="6493100" y="3097469"/>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8" name="正方形/長方形 387">
            <a:extLst>
              <a:ext uri="{FF2B5EF4-FFF2-40B4-BE49-F238E27FC236}">
                <a16:creationId xmlns:a16="http://schemas.microsoft.com/office/drawing/2014/main" id="{5ECE2402-3211-4257-B569-54F70594B461}"/>
              </a:ext>
            </a:extLst>
          </p:cNvPr>
          <p:cNvSpPr/>
          <p:nvPr/>
        </p:nvSpPr>
        <p:spPr>
          <a:xfrm>
            <a:off x="4770383" y="3063402"/>
            <a:ext cx="100781" cy="88985"/>
          </a:xfrm>
          <a:prstGeom prst="rect">
            <a:avLst/>
          </a:prstGeom>
          <a:solidFill>
            <a:srgbClr val="009999">
              <a:alpha val="4900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9" name="正方形/長方形 388">
            <a:extLst>
              <a:ext uri="{FF2B5EF4-FFF2-40B4-BE49-F238E27FC236}">
                <a16:creationId xmlns:a16="http://schemas.microsoft.com/office/drawing/2014/main" id="{80225C78-747B-4C6D-8649-FAD70F7DF742}"/>
              </a:ext>
            </a:extLst>
          </p:cNvPr>
          <p:cNvSpPr/>
          <p:nvPr/>
        </p:nvSpPr>
        <p:spPr>
          <a:xfrm>
            <a:off x="4712118" y="2738678"/>
            <a:ext cx="104569" cy="1050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0" name="正方形/長方形 389">
            <a:extLst>
              <a:ext uri="{FF2B5EF4-FFF2-40B4-BE49-F238E27FC236}">
                <a16:creationId xmlns:a16="http://schemas.microsoft.com/office/drawing/2014/main" id="{9466FC82-65FF-4C31-9B1D-100317137F7F}"/>
              </a:ext>
            </a:extLst>
          </p:cNvPr>
          <p:cNvSpPr/>
          <p:nvPr/>
        </p:nvSpPr>
        <p:spPr>
          <a:xfrm>
            <a:off x="4333215" y="2707925"/>
            <a:ext cx="161708" cy="857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1" name="正方形/長方形 390">
            <a:extLst>
              <a:ext uri="{FF2B5EF4-FFF2-40B4-BE49-F238E27FC236}">
                <a16:creationId xmlns:a16="http://schemas.microsoft.com/office/drawing/2014/main" id="{5E557975-7AD3-4AC9-A7C6-E7C64D1C8E9A}"/>
              </a:ext>
            </a:extLst>
          </p:cNvPr>
          <p:cNvSpPr/>
          <p:nvPr/>
        </p:nvSpPr>
        <p:spPr>
          <a:xfrm>
            <a:off x="4170619" y="2546039"/>
            <a:ext cx="57766" cy="1618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2" name="正方形/長方形 391">
            <a:extLst>
              <a:ext uri="{FF2B5EF4-FFF2-40B4-BE49-F238E27FC236}">
                <a16:creationId xmlns:a16="http://schemas.microsoft.com/office/drawing/2014/main" id="{9C0025DA-C236-4EF0-85C8-4FCC3574B5D4}"/>
              </a:ext>
            </a:extLst>
          </p:cNvPr>
          <p:cNvSpPr/>
          <p:nvPr/>
        </p:nvSpPr>
        <p:spPr>
          <a:xfrm>
            <a:off x="4227292" y="2762332"/>
            <a:ext cx="27924" cy="11568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3" name="正方形/長方形 392">
            <a:extLst>
              <a:ext uri="{FF2B5EF4-FFF2-40B4-BE49-F238E27FC236}">
                <a16:creationId xmlns:a16="http://schemas.microsoft.com/office/drawing/2014/main" id="{790E04F2-2560-4D90-8D84-B382F15B5041}"/>
              </a:ext>
            </a:extLst>
          </p:cNvPr>
          <p:cNvSpPr/>
          <p:nvPr/>
        </p:nvSpPr>
        <p:spPr>
          <a:xfrm>
            <a:off x="4279139" y="2820176"/>
            <a:ext cx="27924" cy="8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4" name="正方形/長方形 393">
            <a:extLst>
              <a:ext uri="{FF2B5EF4-FFF2-40B4-BE49-F238E27FC236}">
                <a16:creationId xmlns:a16="http://schemas.microsoft.com/office/drawing/2014/main" id="{E065FFD7-9A52-4481-A031-7F64AC2D0DB9}"/>
              </a:ext>
            </a:extLst>
          </p:cNvPr>
          <p:cNvSpPr/>
          <p:nvPr/>
        </p:nvSpPr>
        <p:spPr>
          <a:xfrm>
            <a:off x="4251215" y="2820178"/>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5" name="正方形/長方形 394">
            <a:extLst>
              <a:ext uri="{FF2B5EF4-FFF2-40B4-BE49-F238E27FC236}">
                <a16:creationId xmlns:a16="http://schemas.microsoft.com/office/drawing/2014/main" id="{AE5F4C3F-9A47-47D9-AC47-16628D2447ED}"/>
              </a:ext>
            </a:extLst>
          </p:cNvPr>
          <p:cNvSpPr/>
          <p:nvPr/>
        </p:nvSpPr>
        <p:spPr>
          <a:xfrm>
            <a:off x="4362450" y="2817654"/>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6" name="正方形/長方形 395">
            <a:extLst>
              <a:ext uri="{FF2B5EF4-FFF2-40B4-BE49-F238E27FC236}">
                <a16:creationId xmlns:a16="http://schemas.microsoft.com/office/drawing/2014/main" id="{C84ADFDA-EC5F-492E-93C3-4CDF23407226}"/>
              </a:ext>
            </a:extLst>
          </p:cNvPr>
          <p:cNvSpPr/>
          <p:nvPr/>
        </p:nvSpPr>
        <p:spPr>
          <a:xfrm>
            <a:off x="4388607" y="2817791"/>
            <a:ext cx="27924" cy="32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7" name="正方形/長方形 396">
            <a:extLst>
              <a:ext uri="{FF2B5EF4-FFF2-40B4-BE49-F238E27FC236}">
                <a16:creationId xmlns:a16="http://schemas.microsoft.com/office/drawing/2014/main" id="{78AEAD11-BF6A-4950-8813-C6D8F7D9C78C}"/>
              </a:ext>
            </a:extLst>
          </p:cNvPr>
          <p:cNvSpPr/>
          <p:nvPr/>
        </p:nvSpPr>
        <p:spPr>
          <a:xfrm>
            <a:off x="4414764" y="2787553"/>
            <a:ext cx="188500" cy="34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8" name="正方形/長方形 397">
            <a:extLst>
              <a:ext uri="{FF2B5EF4-FFF2-40B4-BE49-F238E27FC236}">
                <a16:creationId xmlns:a16="http://schemas.microsoft.com/office/drawing/2014/main" id="{84A639DE-CCA8-4027-AA64-96098AF48524}"/>
              </a:ext>
            </a:extLst>
          </p:cNvPr>
          <p:cNvSpPr/>
          <p:nvPr/>
        </p:nvSpPr>
        <p:spPr>
          <a:xfrm>
            <a:off x="4445760" y="2823123"/>
            <a:ext cx="18819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9" name="正方形/長方形 398">
            <a:extLst>
              <a:ext uri="{FF2B5EF4-FFF2-40B4-BE49-F238E27FC236}">
                <a16:creationId xmlns:a16="http://schemas.microsoft.com/office/drawing/2014/main" id="{8248F897-ED28-40F4-84A9-77D815B54678}"/>
              </a:ext>
            </a:extLst>
          </p:cNvPr>
          <p:cNvSpPr/>
          <p:nvPr/>
        </p:nvSpPr>
        <p:spPr>
          <a:xfrm>
            <a:off x="4490715" y="2846190"/>
            <a:ext cx="85550"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0" name="正方形/長方形 399">
            <a:extLst>
              <a:ext uri="{FF2B5EF4-FFF2-40B4-BE49-F238E27FC236}">
                <a16:creationId xmlns:a16="http://schemas.microsoft.com/office/drawing/2014/main" id="{340BBFB0-1C1B-41B9-81D7-3966F8D1B38D}"/>
              </a:ext>
            </a:extLst>
          </p:cNvPr>
          <p:cNvSpPr/>
          <p:nvPr/>
        </p:nvSpPr>
        <p:spPr>
          <a:xfrm>
            <a:off x="4494710" y="2760286"/>
            <a:ext cx="2998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1" name="正方形/長方形 400">
            <a:extLst>
              <a:ext uri="{FF2B5EF4-FFF2-40B4-BE49-F238E27FC236}">
                <a16:creationId xmlns:a16="http://schemas.microsoft.com/office/drawing/2014/main" id="{A6E6AD04-01A6-40A2-BC84-5F9392EF8037}"/>
              </a:ext>
            </a:extLst>
          </p:cNvPr>
          <p:cNvSpPr/>
          <p:nvPr/>
        </p:nvSpPr>
        <p:spPr>
          <a:xfrm>
            <a:off x="4901665" y="2712686"/>
            <a:ext cx="29988" cy="273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2" name="正方形/長方形 401">
            <a:extLst>
              <a:ext uri="{FF2B5EF4-FFF2-40B4-BE49-F238E27FC236}">
                <a16:creationId xmlns:a16="http://schemas.microsoft.com/office/drawing/2014/main" id="{E0455E93-1401-41B2-A67B-B292A2A5D271}"/>
              </a:ext>
            </a:extLst>
          </p:cNvPr>
          <p:cNvSpPr/>
          <p:nvPr/>
        </p:nvSpPr>
        <p:spPr>
          <a:xfrm>
            <a:off x="4902731" y="2682956"/>
            <a:ext cx="52200" cy="290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3" name="正方形/長方形 402">
            <a:extLst>
              <a:ext uri="{FF2B5EF4-FFF2-40B4-BE49-F238E27FC236}">
                <a16:creationId xmlns:a16="http://schemas.microsoft.com/office/drawing/2014/main" id="{CE6ADC09-80F8-4070-85C1-1F76FA04B7FB}"/>
              </a:ext>
            </a:extLst>
          </p:cNvPr>
          <p:cNvSpPr/>
          <p:nvPr/>
        </p:nvSpPr>
        <p:spPr>
          <a:xfrm>
            <a:off x="5573022" y="2530927"/>
            <a:ext cx="62710" cy="659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4" name="正方形/長方形 403">
            <a:extLst>
              <a:ext uri="{FF2B5EF4-FFF2-40B4-BE49-F238E27FC236}">
                <a16:creationId xmlns:a16="http://schemas.microsoft.com/office/drawing/2014/main" id="{70079861-41E7-4FEE-BD8E-E76DAA0F9A7E}"/>
              </a:ext>
            </a:extLst>
          </p:cNvPr>
          <p:cNvSpPr/>
          <p:nvPr/>
        </p:nvSpPr>
        <p:spPr>
          <a:xfrm>
            <a:off x="5820330" y="2191598"/>
            <a:ext cx="62710" cy="693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5" name="正方形/長方形 404">
            <a:extLst>
              <a:ext uri="{FF2B5EF4-FFF2-40B4-BE49-F238E27FC236}">
                <a16:creationId xmlns:a16="http://schemas.microsoft.com/office/drawing/2014/main" id="{37C705FF-BF36-4266-B1EB-F35241EF4BDD}"/>
              </a:ext>
            </a:extLst>
          </p:cNvPr>
          <p:cNvSpPr/>
          <p:nvPr/>
        </p:nvSpPr>
        <p:spPr>
          <a:xfrm>
            <a:off x="5791708" y="2161276"/>
            <a:ext cx="65846" cy="29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6" name="正方形/長方形 405">
            <a:extLst>
              <a:ext uri="{FF2B5EF4-FFF2-40B4-BE49-F238E27FC236}">
                <a16:creationId xmlns:a16="http://schemas.microsoft.com/office/drawing/2014/main" id="{E57DC6C5-1DFF-4D96-8DEB-6E40A304FD07}"/>
              </a:ext>
            </a:extLst>
          </p:cNvPr>
          <p:cNvSpPr/>
          <p:nvPr/>
        </p:nvSpPr>
        <p:spPr>
          <a:xfrm>
            <a:off x="5791843" y="2239758"/>
            <a:ext cx="32923" cy="277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7" name="正方形/長方形 406">
            <a:extLst>
              <a:ext uri="{FF2B5EF4-FFF2-40B4-BE49-F238E27FC236}">
                <a16:creationId xmlns:a16="http://schemas.microsoft.com/office/drawing/2014/main" id="{7AE0B52B-2011-4D2C-B73E-83658F98BB18}"/>
              </a:ext>
            </a:extLst>
          </p:cNvPr>
          <p:cNvSpPr/>
          <p:nvPr/>
        </p:nvSpPr>
        <p:spPr>
          <a:xfrm>
            <a:off x="5868458" y="2218247"/>
            <a:ext cx="32923" cy="407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8" name="正方形/長方形 407">
            <a:extLst>
              <a:ext uri="{FF2B5EF4-FFF2-40B4-BE49-F238E27FC236}">
                <a16:creationId xmlns:a16="http://schemas.microsoft.com/office/drawing/2014/main" id="{0D0467B7-7F2D-4E96-900F-FCD521983D4C}"/>
              </a:ext>
            </a:extLst>
          </p:cNvPr>
          <p:cNvSpPr/>
          <p:nvPr/>
        </p:nvSpPr>
        <p:spPr>
          <a:xfrm>
            <a:off x="4821206" y="2895004"/>
            <a:ext cx="82909" cy="378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9" name="正方形/長方形 408">
            <a:extLst>
              <a:ext uri="{FF2B5EF4-FFF2-40B4-BE49-F238E27FC236}">
                <a16:creationId xmlns:a16="http://schemas.microsoft.com/office/drawing/2014/main" id="{035E8894-E341-4AFA-9441-6CA33D1A6649}"/>
              </a:ext>
            </a:extLst>
          </p:cNvPr>
          <p:cNvSpPr/>
          <p:nvPr/>
        </p:nvSpPr>
        <p:spPr>
          <a:xfrm>
            <a:off x="4872022" y="2923857"/>
            <a:ext cx="113955"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0" name="正方形/長方形 409">
            <a:extLst>
              <a:ext uri="{FF2B5EF4-FFF2-40B4-BE49-F238E27FC236}">
                <a16:creationId xmlns:a16="http://schemas.microsoft.com/office/drawing/2014/main" id="{52C387B4-8E49-4397-871F-A0690C12AAA0}"/>
              </a:ext>
            </a:extLst>
          </p:cNvPr>
          <p:cNvSpPr/>
          <p:nvPr/>
        </p:nvSpPr>
        <p:spPr>
          <a:xfrm>
            <a:off x="4927413" y="2959930"/>
            <a:ext cx="63288" cy="283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1" name="正方形/長方形 410">
            <a:extLst>
              <a:ext uri="{FF2B5EF4-FFF2-40B4-BE49-F238E27FC236}">
                <a16:creationId xmlns:a16="http://schemas.microsoft.com/office/drawing/2014/main" id="{CAD47532-1EB4-41CF-A886-924FFBC40509}"/>
              </a:ext>
            </a:extLst>
          </p:cNvPr>
          <p:cNvSpPr/>
          <p:nvPr/>
        </p:nvSpPr>
        <p:spPr>
          <a:xfrm>
            <a:off x="4847109" y="2985846"/>
            <a:ext cx="89482"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2" name="正方形/長方形 411">
            <a:extLst>
              <a:ext uri="{FF2B5EF4-FFF2-40B4-BE49-F238E27FC236}">
                <a16:creationId xmlns:a16="http://schemas.microsoft.com/office/drawing/2014/main" id="{6F3A394F-6A65-4068-826A-7AD9A3CB623C}"/>
              </a:ext>
            </a:extLst>
          </p:cNvPr>
          <p:cNvSpPr/>
          <p:nvPr/>
        </p:nvSpPr>
        <p:spPr>
          <a:xfrm>
            <a:off x="4791822" y="3033349"/>
            <a:ext cx="61743"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3" name="正方形/長方形 412">
            <a:extLst>
              <a:ext uri="{FF2B5EF4-FFF2-40B4-BE49-F238E27FC236}">
                <a16:creationId xmlns:a16="http://schemas.microsoft.com/office/drawing/2014/main" id="{89AFBBC4-84CC-4A32-AFB1-C051C9437852}"/>
              </a:ext>
            </a:extLst>
          </p:cNvPr>
          <p:cNvSpPr/>
          <p:nvPr/>
        </p:nvSpPr>
        <p:spPr>
          <a:xfrm>
            <a:off x="4791810" y="3151000"/>
            <a:ext cx="133812"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4" name="正方形/長方形 413">
            <a:extLst>
              <a:ext uri="{FF2B5EF4-FFF2-40B4-BE49-F238E27FC236}">
                <a16:creationId xmlns:a16="http://schemas.microsoft.com/office/drawing/2014/main" id="{2B82994A-D646-4504-A648-1D0D3624B807}"/>
              </a:ext>
            </a:extLst>
          </p:cNvPr>
          <p:cNvSpPr/>
          <p:nvPr/>
        </p:nvSpPr>
        <p:spPr>
          <a:xfrm>
            <a:off x="4657858" y="2382299"/>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5" name="正方形/長方形 414">
            <a:extLst>
              <a:ext uri="{FF2B5EF4-FFF2-40B4-BE49-F238E27FC236}">
                <a16:creationId xmlns:a16="http://schemas.microsoft.com/office/drawing/2014/main" id="{4B6E88E9-51AA-480B-9A3E-069C1CFCD3C2}"/>
              </a:ext>
            </a:extLst>
          </p:cNvPr>
          <p:cNvSpPr/>
          <p:nvPr/>
        </p:nvSpPr>
        <p:spPr>
          <a:xfrm>
            <a:off x="4524680" y="2246059"/>
            <a:ext cx="76364"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6" name="正方形/長方形 415">
            <a:extLst>
              <a:ext uri="{FF2B5EF4-FFF2-40B4-BE49-F238E27FC236}">
                <a16:creationId xmlns:a16="http://schemas.microsoft.com/office/drawing/2014/main" id="{1447E9B9-2C67-4829-A866-0563BCB0F53F}"/>
              </a:ext>
            </a:extLst>
          </p:cNvPr>
          <p:cNvSpPr/>
          <p:nvPr/>
        </p:nvSpPr>
        <p:spPr>
          <a:xfrm>
            <a:off x="4547969" y="2274073"/>
            <a:ext cx="61808"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7" name="正方形/長方形 416">
            <a:extLst>
              <a:ext uri="{FF2B5EF4-FFF2-40B4-BE49-F238E27FC236}">
                <a16:creationId xmlns:a16="http://schemas.microsoft.com/office/drawing/2014/main" id="{0AEC7571-A689-4DA4-9D0A-0AB37C4C0F5E}"/>
              </a:ext>
            </a:extLst>
          </p:cNvPr>
          <p:cNvSpPr/>
          <p:nvPr/>
        </p:nvSpPr>
        <p:spPr>
          <a:xfrm>
            <a:off x="4519640" y="2300730"/>
            <a:ext cx="61808"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8" name="正方形/長方形 417">
            <a:extLst>
              <a:ext uri="{FF2B5EF4-FFF2-40B4-BE49-F238E27FC236}">
                <a16:creationId xmlns:a16="http://schemas.microsoft.com/office/drawing/2014/main" id="{6A3EDE45-DB94-4813-9B1E-6B0089D07C5E}"/>
              </a:ext>
            </a:extLst>
          </p:cNvPr>
          <p:cNvSpPr/>
          <p:nvPr/>
        </p:nvSpPr>
        <p:spPr>
          <a:xfrm>
            <a:off x="4278428" y="2517825"/>
            <a:ext cx="88386"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9" name="正方形/長方形 418">
            <a:extLst>
              <a:ext uri="{FF2B5EF4-FFF2-40B4-BE49-F238E27FC236}">
                <a16:creationId xmlns:a16="http://schemas.microsoft.com/office/drawing/2014/main" id="{5E8CE145-7DCF-4996-A371-364E52084077}"/>
              </a:ext>
            </a:extLst>
          </p:cNvPr>
          <p:cNvSpPr/>
          <p:nvPr/>
        </p:nvSpPr>
        <p:spPr>
          <a:xfrm>
            <a:off x="4333587" y="2492507"/>
            <a:ext cx="52525"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0" name="正方形/長方形 419">
            <a:extLst>
              <a:ext uri="{FF2B5EF4-FFF2-40B4-BE49-F238E27FC236}">
                <a16:creationId xmlns:a16="http://schemas.microsoft.com/office/drawing/2014/main" id="{475CFB85-A444-4165-AA33-51ADEA9C6B64}"/>
              </a:ext>
            </a:extLst>
          </p:cNvPr>
          <p:cNvSpPr/>
          <p:nvPr/>
        </p:nvSpPr>
        <p:spPr>
          <a:xfrm>
            <a:off x="4419501" y="2876191"/>
            <a:ext cx="2784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1" name="正方形/長方形 420">
            <a:extLst>
              <a:ext uri="{FF2B5EF4-FFF2-40B4-BE49-F238E27FC236}">
                <a16:creationId xmlns:a16="http://schemas.microsoft.com/office/drawing/2014/main" id="{75A40A10-542E-459E-9641-F223DBDF8F44}"/>
              </a:ext>
            </a:extLst>
          </p:cNvPr>
          <p:cNvSpPr/>
          <p:nvPr/>
        </p:nvSpPr>
        <p:spPr>
          <a:xfrm>
            <a:off x="4281739" y="3368818"/>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2" name="正方形/長方形 421">
            <a:extLst>
              <a:ext uri="{FF2B5EF4-FFF2-40B4-BE49-F238E27FC236}">
                <a16:creationId xmlns:a16="http://schemas.microsoft.com/office/drawing/2014/main" id="{9CF5BB79-13D2-47D3-8852-1A3D09D1C51F}"/>
              </a:ext>
            </a:extLst>
          </p:cNvPr>
          <p:cNvSpPr/>
          <p:nvPr/>
        </p:nvSpPr>
        <p:spPr>
          <a:xfrm>
            <a:off x="4253528" y="3396033"/>
            <a:ext cx="27849" cy="309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3" name="正方形/長方形 422">
            <a:extLst>
              <a:ext uri="{FF2B5EF4-FFF2-40B4-BE49-F238E27FC236}">
                <a16:creationId xmlns:a16="http://schemas.microsoft.com/office/drawing/2014/main" id="{D115771D-186A-40AC-A058-9294A92E2712}"/>
              </a:ext>
            </a:extLst>
          </p:cNvPr>
          <p:cNvSpPr/>
          <p:nvPr/>
        </p:nvSpPr>
        <p:spPr>
          <a:xfrm>
            <a:off x="4360328" y="3504551"/>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4" name="正方形/長方形 423">
            <a:extLst>
              <a:ext uri="{FF2B5EF4-FFF2-40B4-BE49-F238E27FC236}">
                <a16:creationId xmlns:a16="http://schemas.microsoft.com/office/drawing/2014/main" id="{8C39A074-4CF5-4A97-912C-CC1A0B444181}"/>
              </a:ext>
            </a:extLst>
          </p:cNvPr>
          <p:cNvSpPr/>
          <p:nvPr/>
        </p:nvSpPr>
        <p:spPr>
          <a:xfrm>
            <a:off x="4472248" y="3640284"/>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5" name="正方形/長方形 424">
            <a:extLst>
              <a:ext uri="{FF2B5EF4-FFF2-40B4-BE49-F238E27FC236}">
                <a16:creationId xmlns:a16="http://schemas.microsoft.com/office/drawing/2014/main" id="{CB1DAF53-9162-499A-B327-54ECF9BA8245}"/>
              </a:ext>
            </a:extLst>
          </p:cNvPr>
          <p:cNvSpPr/>
          <p:nvPr/>
        </p:nvSpPr>
        <p:spPr>
          <a:xfrm>
            <a:off x="4444076" y="3611704"/>
            <a:ext cx="27849" cy="55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6" name="正方形/長方形 425">
            <a:extLst>
              <a:ext uri="{FF2B5EF4-FFF2-40B4-BE49-F238E27FC236}">
                <a16:creationId xmlns:a16="http://schemas.microsoft.com/office/drawing/2014/main" id="{D637ABBA-B335-4227-8670-9317B14984A1}"/>
              </a:ext>
            </a:extLst>
          </p:cNvPr>
          <p:cNvSpPr/>
          <p:nvPr/>
        </p:nvSpPr>
        <p:spPr>
          <a:xfrm>
            <a:off x="4336889" y="3559424"/>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7" name="正方形/長方形 426">
            <a:extLst>
              <a:ext uri="{FF2B5EF4-FFF2-40B4-BE49-F238E27FC236}">
                <a16:creationId xmlns:a16="http://schemas.microsoft.com/office/drawing/2014/main" id="{89B1E21A-57A4-4D04-962E-0813090AC3EF}"/>
              </a:ext>
            </a:extLst>
          </p:cNvPr>
          <p:cNvSpPr/>
          <p:nvPr/>
        </p:nvSpPr>
        <p:spPr>
          <a:xfrm>
            <a:off x="4282485" y="3559615"/>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8" name="正方形/長方形 427">
            <a:extLst>
              <a:ext uri="{FF2B5EF4-FFF2-40B4-BE49-F238E27FC236}">
                <a16:creationId xmlns:a16="http://schemas.microsoft.com/office/drawing/2014/main" id="{32D5D964-4634-4E96-9660-A2B3F254BF93}"/>
              </a:ext>
            </a:extLst>
          </p:cNvPr>
          <p:cNvSpPr/>
          <p:nvPr/>
        </p:nvSpPr>
        <p:spPr>
          <a:xfrm>
            <a:off x="4227339" y="3558686"/>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9" name="正方形/長方形 428">
            <a:extLst>
              <a:ext uri="{FF2B5EF4-FFF2-40B4-BE49-F238E27FC236}">
                <a16:creationId xmlns:a16="http://schemas.microsoft.com/office/drawing/2014/main" id="{2296ED9C-BD78-468F-841A-CC3EA30FE9D9}"/>
              </a:ext>
            </a:extLst>
          </p:cNvPr>
          <p:cNvSpPr/>
          <p:nvPr/>
        </p:nvSpPr>
        <p:spPr>
          <a:xfrm>
            <a:off x="4523553" y="3721502"/>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0" name="正方形/長方形 429">
            <a:extLst>
              <a:ext uri="{FF2B5EF4-FFF2-40B4-BE49-F238E27FC236}">
                <a16:creationId xmlns:a16="http://schemas.microsoft.com/office/drawing/2014/main" id="{3AAD3B02-48C5-469F-9234-4A4803C2AF1E}"/>
              </a:ext>
            </a:extLst>
          </p:cNvPr>
          <p:cNvSpPr/>
          <p:nvPr/>
        </p:nvSpPr>
        <p:spPr>
          <a:xfrm>
            <a:off x="4361209" y="3806597"/>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1" name="正方形/長方形 430">
            <a:extLst>
              <a:ext uri="{FF2B5EF4-FFF2-40B4-BE49-F238E27FC236}">
                <a16:creationId xmlns:a16="http://schemas.microsoft.com/office/drawing/2014/main" id="{E1F1328F-11B2-4CC6-8CE3-C1ECD712C663}"/>
              </a:ext>
            </a:extLst>
          </p:cNvPr>
          <p:cNvSpPr/>
          <p:nvPr/>
        </p:nvSpPr>
        <p:spPr>
          <a:xfrm>
            <a:off x="4226383" y="3772876"/>
            <a:ext cx="5515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2" name="正方形/長方形 431">
            <a:extLst>
              <a:ext uri="{FF2B5EF4-FFF2-40B4-BE49-F238E27FC236}">
                <a16:creationId xmlns:a16="http://schemas.microsoft.com/office/drawing/2014/main" id="{D1244F3F-A1D5-44C6-BB88-D0535659EE8B}"/>
              </a:ext>
            </a:extLst>
          </p:cNvPr>
          <p:cNvSpPr/>
          <p:nvPr/>
        </p:nvSpPr>
        <p:spPr>
          <a:xfrm>
            <a:off x="4176484" y="3744475"/>
            <a:ext cx="5515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3" name="正方形/長方形 432">
            <a:extLst>
              <a:ext uri="{FF2B5EF4-FFF2-40B4-BE49-F238E27FC236}">
                <a16:creationId xmlns:a16="http://schemas.microsoft.com/office/drawing/2014/main" id="{AD2F6D35-5EB9-4C36-A1B6-835F25C8C8B3}"/>
              </a:ext>
            </a:extLst>
          </p:cNvPr>
          <p:cNvSpPr/>
          <p:nvPr/>
        </p:nvSpPr>
        <p:spPr>
          <a:xfrm>
            <a:off x="4006630" y="3753747"/>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4" name="正方形/長方形 433">
            <a:extLst>
              <a:ext uri="{FF2B5EF4-FFF2-40B4-BE49-F238E27FC236}">
                <a16:creationId xmlns:a16="http://schemas.microsoft.com/office/drawing/2014/main" id="{710B678E-0CAC-436E-A046-A5DF8B229DA5}"/>
              </a:ext>
            </a:extLst>
          </p:cNvPr>
          <p:cNvSpPr/>
          <p:nvPr/>
        </p:nvSpPr>
        <p:spPr>
          <a:xfrm>
            <a:off x="3742573" y="3886640"/>
            <a:ext cx="27849" cy="306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5" name="正方形/長方形 434">
            <a:extLst>
              <a:ext uri="{FF2B5EF4-FFF2-40B4-BE49-F238E27FC236}">
                <a16:creationId xmlns:a16="http://schemas.microsoft.com/office/drawing/2014/main" id="{DB5CB285-12C2-4CEA-80D3-F95EBEE97582}"/>
              </a:ext>
            </a:extLst>
          </p:cNvPr>
          <p:cNvSpPr/>
          <p:nvPr/>
        </p:nvSpPr>
        <p:spPr>
          <a:xfrm>
            <a:off x="3853022" y="3913976"/>
            <a:ext cx="50749" cy="3461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6" name="正方形/長方形 435">
            <a:extLst>
              <a:ext uri="{FF2B5EF4-FFF2-40B4-BE49-F238E27FC236}">
                <a16:creationId xmlns:a16="http://schemas.microsoft.com/office/drawing/2014/main" id="{B450A0E3-C0A6-417C-B791-2E90F0A6FFEE}"/>
              </a:ext>
            </a:extLst>
          </p:cNvPr>
          <p:cNvSpPr/>
          <p:nvPr/>
        </p:nvSpPr>
        <p:spPr>
          <a:xfrm>
            <a:off x="3869370" y="3949291"/>
            <a:ext cx="35524" cy="1647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7" name="正方形/長方形 436">
            <a:extLst>
              <a:ext uri="{FF2B5EF4-FFF2-40B4-BE49-F238E27FC236}">
                <a16:creationId xmlns:a16="http://schemas.microsoft.com/office/drawing/2014/main" id="{1A5B3932-B0F9-4D2A-B1C6-825E1AAF30D1}"/>
              </a:ext>
            </a:extLst>
          </p:cNvPr>
          <p:cNvSpPr/>
          <p:nvPr/>
        </p:nvSpPr>
        <p:spPr>
          <a:xfrm>
            <a:off x="3905356" y="3969778"/>
            <a:ext cx="25232" cy="527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8" name="正方形/長方形 437">
            <a:extLst>
              <a:ext uri="{FF2B5EF4-FFF2-40B4-BE49-F238E27FC236}">
                <a16:creationId xmlns:a16="http://schemas.microsoft.com/office/drawing/2014/main" id="{055BA9C4-D8CE-4CC4-B9D4-DD70BE793B70}"/>
              </a:ext>
            </a:extLst>
          </p:cNvPr>
          <p:cNvSpPr/>
          <p:nvPr/>
        </p:nvSpPr>
        <p:spPr>
          <a:xfrm>
            <a:off x="3848580" y="4050645"/>
            <a:ext cx="25232" cy="1372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9" name="正方形/長方形 438">
            <a:extLst>
              <a:ext uri="{FF2B5EF4-FFF2-40B4-BE49-F238E27FC236}">
                <a16:creationId xmlns:a16="http://schemas.microsoft.com/office/drawing/2014/main" id="{8D7B1BC2-DD22-4C67-807F-060719ADAB0B}"/>
              </a:ext>
            </a:extLst>
          </p:cNvPr>
          <p:cNvSpPr/>
          <p:nvPr/>
        </p:nvSpPr>
        <p:spPr>
          <a:xfrm>
            <a:off x="3716294" y="4241427"/>
            <a:ext cx="25232" cy="2264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0" name="正方形/長方形 439">
            <a:extLst>
              <a:ext uri="{FF2B5EF4-FFF2-40B4-BE49-F238E27FC236}">
                <a16:creationId xmlns:a16="http://schemas.microsoft.com/office/drawing/2014/main" id="{23AFE6C7-8FE2-4C19-8205-8AF1974E1516}"/>
              </a:ext>
            </a:extLst>
          </p:cNvPr>
          <p:cNvSpPr/>
          <p:nvPr/>
        </p:nvSpPr>
        <p:spPr>
          <a:xfrm>
            <a:off x="3633926" y="4378629"/>
            <a:ext cx="25232" cy="816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1" name="正方形/長方形 440">
            <a:extLst>
              <a:ext uri="{FF2B5EF4-FFF2-40B4-BE49-F238E27FC236}">
                <a16:creationId xmlns:a16="http://schemas.microsoft.com/office/drawing/2014/main" id="{39E8B41A-F13C-4C55-AA72-72669C221592}"/>
              </a:ext>
            </a:extLst>
          </p:cNvPr>
          <p:cNvSpPr/>
          <p:nvPr/>
        </p:nvSpPr>
        <p:spPr>
          <a:xfrm>
            <a:off x="3743388" y="4191633"/>
            <a:ext cx="25232" cy="559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2" name="正方形/長方形 441">
            <a:extLst>
              <a:ext uri="{FF2B5EF4-FFF2-40B4-BE49-F238E27FC236}">
                <a16:creationId xmlns:a16="http://schemas.microsoft.com/office/drawing/2014/main" id="{4C57BD33-5C14-4DCA-A139-A01980375D9E}"/>
              </a:ext>
            </a:extLst>
          </p:cNvPr>
          <p:cNvSpPr/>
          <p:nvPr/>
        </p:nvSpPr>
        <p:spPr>
          <a:xfrm>
            <a:off x="3825989" y="4082074"/>
            <a:ext cx="25232" cy="562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3" name="正方形/長方形 442">
            <a:extLst>
              <a:ext uri="{FF2B5EF4-FFF2-40B4-BE49-F238E27FC236}">
                <a16:creationId xmlns:a16="http://schemas.microsoft.com/office/drawing/2014/main" id="{44548D21-85DE-4786-8867-142CA89D4940}"/>
              </a:ext>
            </a:extLst>
          </p:cNvPr>
          <p:cNvSpPr/>
          <p:nvPr/>
        </p:nvSpPr>
        <p:spPr>
          <a:xfrm>
            <a:off x="3802558" y="4081669"/>
            <a:ext cx="25232" cy="321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4" name="正方形/長方形 443">
            <a:extLst>
              <a:ext uri="{FF2B5EF4-FFF2-40B4-BE49-F238E27FC236}">
                <a16:creationId xmlns:a16="http://schemas.microsoft.com/office/drawing/2014/main" id="{7C649B40-F226-42F7-AFA9-304C9EC135A2}"/>
              </a:ext>
            </a:extLst>
          </p:cNvPr>
          <p:cNvSpPr/>
          <p:nvPr/>
        </p:nvSpPr>
        <p:spPr>
          <a:xfrm>
            <a:off x="3770565" y="4081670"/>
            <a:ext cx="3417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5" name="正方形/長方形 444">
            <a:extLst>
              <a:ext uri="{FF2B5EF4-FFF2-40B4-BE49-F238E27FC236}">
                <a16:creationId xmlns:a16="http://schemas.microsoft.com/office/drawing/2014/main" id="{E921064F-50EC-4A1C-A623-989117FFB371}"/>
              </a:ext>
            </a:extLst>
          </p:cNvPr>
          <p:cNvSpPr/>
          <p:nvPr/>
        </p:nvSpPr>
        <p:spPr>
          <a:xfrm>
            <a:off x="3796258" y="4131852"/>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6" name="正方形/長方形 445">
            <a:extLst>
              <a:ext uri="{FF2B5EF4-FFF2-40B4-BE49-F238E27FC236}">
                <a16:creationId xmlns:a16="http://schemas.microsoft.com/office/drawing/2014/main" id="{1BC49DC3-3C48-4459-8FF1-95E7EC3B5FFF}"/>
              </a:ext>
            </a:extLst>
          </p:cNvPr>
          <p:cNvSpPr/>
          <p:nvPr/>
        </p:nvSpPr>
        <p:spPr>
          <a:xfrm>
            <a:off x="3768169" y="4161109"/>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7" name="正方形/長方形 446">
            <a:extLst>
              <a:ext uri="{FF2B5EF4-FFF2-40B4-BE49-F238E27FC236}">
                <a16:creationId xmlns:a16="http://schemas.microsoft.com/office/drawing/2014/main" id="{96F33391-EB6C-4B94-BF96-89D67899BC9A}"/>
              </a:ext>
            </a:extLst>
          </p:cNvPr>
          <p:cNvSpPr/>
          <p:nvPr/>
        </p:nvSpPr>
        <p:spPr>
          <a:xfrm>
            <a:off x="3879873" y="4189402"/>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8" name="正方形/長方形 447">
            <a:extLst>
              <a:ext uri="{FF2B5EF4-FFF2-40B4-BE49-F238E27FC236}">
                <a16:creationId xmlns:a16="http://schemas.microsoft.com/office/drawing/2014/main" id="{F5F43D70-CD99-460A-A06E-F481B3872054}"/>
              </a:ext>
            </a:extLst>
          </p:cNvPr>
          <p:cNvSpPr/>
          <p:nvPr/>
        </p:nvSpPr>
        <p:spPr>
          <a:xfrm>
            <a:off x="3825183" y="4218069"/>
            <a:ext cx="30760" cy="302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9" name="正方形/長方形 448">
            <a:extLst>
              <a:ext uri="{FF2B5EF4-FFF2-40B4-BE49-F238E27FC236}">
                <a16:creationId xmlns:a16="http://schemas.microsoft.com/office/drawing/2014/main" id="{28389F51-8B2C-4E9A-B8C1-5DC4B615997B}"/>
              </a:ext>
            </a:extLst>
          </p:cNvPr>
          <p:cNvSpPr/>
          <p:nvPr/>
        </p:nvSpPr>
        <p:spPr>
          <a:xfrm>
            <a:off x="3658646" y="4191676"/>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0" name="正方形/長方形 449">
            <a:extLst>
              <a:ext uri="{FF2B5EF4-FFF2-40B4-BE49-F238E27FC236}">
                <a16:creationId xmlns:a16="http://schemas.microsoft.com/office/drawing/2014/main" id="{51F1D04F-2E9C-47AD-B0CF-548F75F0710E}"/>
              </a:ext>
            </a:extLst>
          </p:cNvPr>
          <p:cNvSpPr/>
          <p:nvPr/>
        </p:nvSpPr>
        <p:spPr>
          <a:xfrm>
            <a:off x="3582946" y="4134686"/>
            <a:ext cx="50293" cy="53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1" name="正方形/長方形 450">
            <a:extLst>
              <a:ext uri="{FF2B5EF4-FFF2-40B4-BE49-F238E27FC236}">
                <a16:creationId xmlns:a16="http://schemas.microsoft.com/office/drawing/2014/main" id="{DC6A10C5-EB1F-41A4-A5C3-8C92DFBF4571}"/>
              </a:ext>
            </a:extLst>
          </p:cNvPr>
          <p:cNvSpPr/>
          <p:nvPr/>
        </p:nvSpPr>
        <p:spPr>
          <a:xfrm>
            <a:off x="3603810" y="4186647"/>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2" name="正方形/長方形 451">
            <a:extLst>
              <a:ext uri="{FF2B5EF4-FFF2-40B4-BE49-F238E27FC236}">
                <a16:creationId xmlns:a16="http://schemas.microsoft.com/office/drawing/2014/main" id="{FAED38AE-8EC3-47B8-91D2-212370C246DB}"/>
              </a:ext>
            </a:extLst>
          </p:cNvPr>
          <p:cNvSpPr/>
          <p:nvPr/>
        </p:nvSpPr>
        <p:spPr>
          <a:xfrm>
            <a:off x="3685388" y="4214511"/>
            <a:ext cx="30760" cy="5764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3" name="正方形/長方形 452">
            <a:extLst>
              <a:ext uri="{FF2B5EF4-FFF2-40B4-BE49-F238E27FC236}">
                <a16:creationId xmlns:a16="http://schemas.microsoft.com/office/drawing/2014/main" id="{BED5CBE2-304D-4DD3-BD1F-D77B85CF95F5}"/>
              </a:ext>
            </a:extLst>
          </p:cNvPr>
          <p:cNvSpPr/>
          <p:nvPr/>
        </p:nvSpPr>
        <p:spPr>
          <a:xfrm>
            <a:off x="3523531" y="4300995"/>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4" name="正方形/長方形 453">
            <a:extLst>
              <a:ext uri="{FF2B5EF4-FFF2-40B4-BE49-F238E27FC236}">
                <a16:creationId xmlns:a16="http://schemas.microsoft.com/office/drawing/2014/main" id="{69CF3E92-9A39-4D8D-879A-D75C34554A33}"/>
              </a:ext>
            </a:extLst>
          </p:cNvPr>
          <p:cNvSpPr/>
          <p:nvPr/>
        </p:nvSpPr>
        <p:spPr>
          <a:xfrm>
            <a:off x="3632787" y="4328761"/>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5" name="正方形/長方形 454">
            <a:extLst>
              <a:ext uri="{FF2B5EF4-FFF2-40B4-BE49-F238E27FC236}">
                <a16:creationId xmlns:a16="http://schemas.microsoft.com/office/drawing/2014/main" id="{4DC62AFB-4FF8-47A2-8E64-C77B93855DF4}"/>
              </a:ext>
            </a:extLst>
          </p:cNvPr>
          <p:cNvSpPr/>
          <p:nvPr/>
        </p:nvSpPr>
        <p:spPr>
          <a:xfrm>
            <a:off x="3521575" y="4352939"/>
            <a:ext cx="84894"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6" name="正方形/長方形 455">
            <a:extLst>
              <a:ext uri="{FF2B5EF4-FFF2-40B4-BE49-F238E27FC236}">
                <a16:creationId xmlns:a16="http://schemas.microsoft.com/office/drawing/2014/main" id="{1B4B3650-E5E3-44D3-B4BC-6A0BCE330372}"/>
              </a:ext>
            </a:extLst>
          </p:cNvPr>
          <p:cNvSpPr/>
          <p:nvPr/>
        </p:nvSpPr>
        <p:spPr>
          <a:xfrm>
            <a:off x="3446042" y="4407762"/>
            <a:ext cx="112266" cy="55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7" name="正方形/長方形 456">
            <a:extLst>
              <a:ext uri="{FF2B5EF4-FFF2-40B4-BE49-F238E27FC236}">
                <a16:creationId xmlns:a16="http://schemas.microsoft.com/office/drawing/2014/main" id="{59F160E0-BB6B-444D-83D2-0157AC2287F5}"/>
              </a:ext>
            </a:extLst>
          </p:cNvPr>
          <p:cNvSpPr/>
          <p:nvPr/>
        </p:nvSpPr>
        <p:spPr>
          <a:xfrm>
            <a:off x="3226352" y="4326378"/>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8" name="正方形/長方形 457">
            <a:extLst>
              <a:ext uri="{FF2B5EF4-FFF2-40B4-BE49-F238E27FC236}">
                <a16:creationId xmlns:a16="http://schemas.microsoft.com/office/drawing/2014/main" id="{E913EBC6-5569-4E15-8156-6D91A66CBFF7}"/>
              </a:ext>
            </a:extLst>
          </p:cNvPr>
          <p:cNvSpPr/>
          <p:nvPr/>
        </p:nvSpPr>
        <p:spPr>
          <a:xfrm>
            <a:off x="3148043" y="4324518"/>
            <a:ext cx="50754" cy="389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9" name="正方形/長方形 458">
            <a:extLst>
              <a:ext uri="{FF2B5EF4-FFF2-40B4-BE49-F238E27FC236}">
                <a16:creationId xmlns:a16="http://schemas.microsoft.com/office/drawing/2014/main" id="{5C58EA07-6BB0-406C-B93E-F0E12A30B952}"/>
              </a:ext>
            </a:extLst>
          </p:cNvPr>
          <p:cNvSpPr/>
          <p:nvPr/>
        </p:nvSpPr>
        <p:spPr>
          <a:xfrm>
            <a:off x="3093250" y="4132555"/>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0" name="正方形/長方形 459">
            <a:extLst>
              <a:ext uri="{FF2B5EF4-FFF2-40B4-BE49-F238E27FC236}">
                <a16:creationId xmlns:a16="http://schemas.microsoft.com/office/drawing/2014/main" id="{81D3FEF7-FB51-4FAF-B3A3-A21F82BE3334}"/>
              </a:ext>
            </a:extLst>
          </p:cNvPr>
          <p:cNvSpPr/>
          <p:nvPr/>
        </p:nvSpPr>
        <p:spPr>
          <a:xfrm>
            <a:off x="2766309" y="3780157"/>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1" name="正方形/長方形 460">
            <a:extLst>
              <a:ext uri="{FF2B5EF4-FFF2-40B4-BE49-F238E27FC236}">
                <a16:creationId xmlns:a16="http://schemas.microsoft.com/office/drawing/2014/main" id="{D7935B1B-9CC1-45C1-8593-F5A77E6399A3}"/>
              </a:ext>
            </a:extLst>
          </p:cNvPr>
          <p:cNvSpPr/>
          <p:nvPr/>
        </p:nvSpPr>
        <p:spPr>
          <a:xfrm>
            <a:off x="2739052" y="3742050"/>
            <a:ext cx="86282" cy="3935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2" name="正方形/長方形 461">
            <a:extLst>
              <a:ext uri="{FF2B5EF4-FFF2-40B4-BE49-F238E27FC236}">
                <a16:creationId xmlns:a16="http://schemas.microsoft.com/office/drawing/2014/main" id="{EB325AE2-0840-45EF-B4EB-0B47A09831E7}"/>
              </a:ext>
            </a:extLst>
          </p:cNvPr>
          <p:cNvSpPr/>
          <p:nvPr/>
        </p:nvSpPr>
        <p:spPr>
          <a:xfrm>
            <a:off x="3148542" y="4682343"/>
            <a:ext cx="108570" cy="786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3" name="正方形/長方形 462">
            <a:extLst>
              <a:ext uri="{FF2B5EF4-FFF2-40B4-BE49-F238E27FC236}">
                <a16:creationId xmlns:a16="http://schemas.microsoft.com/office/drawing/2014/main" id="{7403030E-FA4C-4EEF-B092-1BB54B418742}"/>
              </a:ext>
            </a:extLst>
          </p:cNvPr>
          <p:cNvSpPr/>
          <p:nvPr/>
        </p:nvSpPr>
        <p:spPr>
          <a:xfrm>
            <a:off x="3173426" y="4652590"/>
            <a:ext cx="83751" cy="319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4" name="正方形/長方形 463">
            <a:extLst>
              <a:ext uri="{FF2B5EF4-FFF2-40B4-BE49-F238E27FC236}">
                <a16:creationId xmlns:a16="http://schemas.microsoft.com/office/drawing/2014/main" id="{B43C0FB1-A04B-4E6E-9FF4-077068CCF865}"/>
              </a:ext>
            </a:extLst>
          </p:cNvPr>
          <p:cNvSpPr/>
          <p:nvPr/>
        </p:nvSpPr>
        <p:spPr>
          <a:xfrm>
            <a:off x="3202827" y="4626125"/>
            <a:ext cx="50754" cy="323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5" name="正方形/長方形 464">
            <a:extLst>
              <a:ext uri="{FF2B5EF4-FFF2-40B4-BE49-F238E27FC236}">
                <a16:creationId xmlns:a16="http://schemas.microsoft.com/office/drawing/2014/main" id="{0B26EE22-7EDF-427F-AB00-96C0DDB6CC6E}"/>
              </a:ext>
            </a:extLst>
          </p:cNvPr>
          <p:cNvSpPr/>
          <p:nvPr/>
        </p:nvSpPr>
        <p:spPr>
          <a:xfrm>
            <a:off x="3225006" y="4600380"/>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6" name="正方形/長方形 465">
            <a:extLst>
              <a:ext uri="{FF2B5EF4-FFF2-40B4-BE49-F238E27FC236}">
                <a16:creationId xmlns:a16="http://schemas.microsoft.com/office/drawing/2014/main" id="{140A4907-52E0-40F6-9F57-785D8CE7FC47}"/>
              </a:ext>
            </a:extLst>
          </p:cNvPr>
          <p:cNvSpPr/>
          <p:nvPr/>
        </p:nvSpPr>
        <p:spPr>
          <a:xfrm>
            <a:off x="3444949" y="4457685"/>
            <a:ext cx="52495" cy="600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7" name="正方形/長方形 466">
            <a:extLst>
              <a:ext uri="{FF2B5EF4-FFF2-40B4-BE49-F238E27FC236}">
                <a16:creationId xmlns:a16="http://schemas.microsoft.com/office/drawing/2014/main" id="{27828E04-CA63-4047-9AC8-3A4B4F120051}"/>
              </a:ext>
            </a:extLst>
          </p:cNvPr>
          <p:cNvSpPr/>
          <p:nvPr/>
        </p:nvSpPr>
        <p:spPr>
          <a:xfrm>
            <a:off x="3547814" y="4461509"/>
            <a:ext cx="3076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8" name="正方形/長方形 467">
            <a:extLst>
              <a:ext uri="{FF2B5EF4-FFF2-40B4-BE49-F238E27FC236}">
                <a16:creationId xmlns:a16="http://schemas.microsoft.com/office/drawing/2014/main" id="{8E9C512A-85B5-48DF-990E-2AE5E920337C}"/>
              </a:ext>
            </a:extLst>
          </p:cNvPr>
          <p:cNvSpPr/>
          <p:nvPr/>
        </p:nvSpPr>
        <p:spPr>
          <a:xfrm>
            <a:off x="3579269" y="4488547"/>
            <a:ext cx="5190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9" name="正方形/長方形 468">
            <a:extLst>
              <a:ext uri="{FF2B5EF4-FFF2-40B4-BE49-F238E27FC236}">
                <a16:creationId xmlns:a16="http://schemas.microsoft.com/office/drawing/2014/main" id="{4103188E-543D-4643-A5B0-BC9A4A4EBB42}"/>
              </a:ext>
            </a:extLst>
          </p:cNvPr>
          <p:cNvSpPr/>
          <p:nvPr/>
        </p:nvSpPr>
        <p:spPr>
          <a:xfrm>
            <a:off x="3634237" y="4600116"/>
            <a:ext cx="5190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0" name="正方形/長方形 469">
            <a:extLst>
              <a:ext uri="{FF2B5EF4-FFF2-40B4-BE49-F238E27FC236}">
                <a16:creationId xmlns:a16="http://schemas.microsoft.com/office/drawing/2014/main" id="{1CFDAC62-8803-4B05-B30C-9E23973ABF81}"/>
              </a:ext>
            </a:extLst>
          </p:cNvPr>
          <p:cNvSpPr/>
          <p:nvPr/>
        </p:nvSpPr>
        <p:spPr>
          <a:xfrm>
            <a:off x="3444704" y="4545029"/>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1" name="正方形/長方形 470">
            <a:extLst>
              <a:ext uri="{FF2B5EF4-FFF2-40B4-BE49-F238E27FC236}">
                <a16:creationId xmlns:a16="http://schemas.microsoft.com/office/drawing/2014/main" id="{FFCAA41B-19B1-46EF-931A-AD8B4FF1A8D7}"/>
              </a:ext>
            </a:extLst>
          </p:cNvPr>
          <p:cNvSpPr/>
          <p:nvPr/>
        </p:nvSpPr>
        <p:spPr>
          <a:xfrm>
            <a:off x="3468161" y="4601312"/>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2" name="正方形/長方形 471">
            <a:extLst>
              <a:ext uri="{FF2B5EF4-FFF2-40B4-BE49-F238E27FC236}">
                <a16:creationId xmlns:a16="http://schemas.microsoft.com/office/drawing/2014/main" id="{B1364AC8-E9C0-4B58-A6F5-C552ADC12B72}"/>
              </a:ext>
            </a:extLst>
          </p:cNvPr>
          <p:cNvSpPr/>
          <p:nvPr/>
        </p:nvSpPr>
        <p:spPr>
          <a:xfrm>
            <a:off x="3496381" y="4577680"/>
            <a:ext cx="86033" cy="254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3" name="正方形/長方形 472">
            <a:extLst>
              <a:ext uri="{FF2B5EF4-FFF2-40B4-BE49-F238E27FC236}">
                <a16:creationId xmlns:a16="http://schemas.microsoft.com/office/drawing/2014/main" id="{E3712399-124F-4C18-AE0E-28BAB1482F17}"/>
              </a:ext>
            </a:extLst>
          </p:cNvPr>
          <p:cNvSpPr/>
          <p:nvPr/>
        </p:nvSpPr>
        <p:spPr>
          <a:xfrm>
            <a:off x="3445903" y="4514435"/>
            <a:ext cx="30062"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4" name="正方形/長方形 473">
            <a:extLst>
              <a:ext uri="{FF2B5EF4-FFF2-40B4-BE49-F238E27FC236}">
                <a16:creationId xmlns:a16="http://schemas.microsoft.com/office/drawing/2014/main" id="{1E4641C7-EA1E-4BD2-8708-3665FCB7A057}"/>
              </a:ext>
            </a:extLst>
          </p:cNvPr>
          <p:cNvSpPr/>
          <p:nvPr/>
        </p:nvSpPr>
        <p:spPr>
          <a:xfrm>
            <a:off x="3200233" y="4764278"/>
            <a:ext cx="111066"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5" name="正方形/長方形 474">
            <a:extLst>
              <a:ext uri="{FF2B5EF4-FFF2-40B4-BE49-F238E27FC236}">
                <a16:creationId xmlns:a16="http://schemas.microsoft.com/office/drawing/2014/main" id="{573454BF-3FC2-46EC-9C3B-7123EB2A7380}"/>
              </a:ext>
            </a:extLst>
          </p:cNvPr>
          <p:cNvSpPr/>
          <p:nvPr/>
        </p:nvSpPr>
        <p:spPr>
          <a:xfrm>
            <a:off x="3250878" y="4735743"/>
            <a:ext cx="63250"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6" name="正方形/長方形 475">
            <a:extLst>
              <a:ext uri="{FF2B5EF4-FFF2-40B4-BE49-F238E27FC236}">
                <a16:creationId xmlns:a16="http://schemas.microsoft.com/office/drawing/2014/main" id="{DD2B4C03-47FD-458E-A0E1-49BAD981F90F}"/>
              </a:ext>
            </a:extLst>
          </p:cNvPr>
          <p:cNvSpPr/>
          <p:nvPr/>
        </p:nvSpPr>
        <p:spPr>
          <a:xfrm>
            <a:off x="3229190" y="4790825"/>
            <a:ext cx="79695" cy="292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7" name="正方形/長方形 476">
            <a:extLst>
              <a:ext uri="{FF2B5EF4-FFF2-40B4-BE49-F238E27FC236}">
                <a16:creationId xmlns:a16="http://schemas.microsoft.com/office/drawing/2014/main" id="{271DF016-F34F-468F-8F90-111D7B3B80F7}"/>
              </a:ext>
            </a:extLst>
          </p:cNvPr>
          <p:cNvSpPr/>
          <p:nvPr/>
        </p:nvSpPr>
        <p:spPr>
          <a:xfrm>
            <a:off x="3282514" y="4842122"/>
            <a:ext cx="24705" cy="850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8" name="正方形/長方形 477">
            <a:extLst>
              <a:ext uri="{FF2B5EF4-FFF2-40B4-BE49-F238E27FC236}">
                <a16:creationId xmlns:a16="http://schemas.microsoft.com/office/drawing/2014/main" id="{1DBFD1B8-3744-4FCF-A8B2-D08E39B1A6BB}"/>
              </a:ext>
            </a:extLst>
          </p:cNvPr>
          <p:cNvSpPr/>
          <p:nvPr/>
        </p:nvSpPr>
        <p:spPr>
          <a:xfrm>
            <a:off x="3392139" y="5010391"/>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9" name="正方形/長方形 478">
            <a:extLst>
              <a:ext uri="{FF2B5EF4-FFF2-40B4-BE49-F238E27FC236}">
                <a16:creationId xmlns:a16="http://schemas.microsoft.com/office/drawing/2014/main" id="{917FCBA2-C7C0-4986-9606-F3CD5B659C22}"/>
              </a:ext>
            </a:extLst>
          </p:cNvPr>
          <p:cNvSpPr/>
          <p:nvPr/>
        </p:nvSpPr>
        <p:spPr>
          <a:xfrm>
            <a:off x="3012863" y="4762740"/>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0" name="正方形/長方形 479">
            <a:extLst>
              <a:ext uri="{FF2B5EF4-FFF2-40B4-BE49-F238E27FC236}">
                <a16:creationId xmlns:a16="http://schemas.microsoft.com/office/drawing/2014/main" id="{C47B5979-27E7-42D1-B2E6-07BCAA977D27}"/>
              </a:ext>
            </a:extLst>
          </p:cNvPr>
          <p:cNvSpPr/>
          <p:nvPr/>
        </p:nvSpPr>
        <p:spPr>
          <a:xfrm>
            <a:off x="3013889" y="4709992"/>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1" name="正方形/長方形 480">
            <a:extLst>
              <a:ext uri="{FF2B5EF4-FFF2-40B4-BE49-F238E27FC236}">
                <a16:creationId xmlns:a16="http://schemas.microsoft.com/office/drawing/2014/main" id="{BABB1EA0-A145-4015-A41F-C3242CAD9DA1}"/>
              </a:ext>
            </a:extLst>
          </p:cNvPr>
          <p:cNvSpPr/>
          <p:nvPr/>
        </p:nvSpPr>
        <p:spPr>
          <a:xfrm>
            <a:off x="2931420" y="4765746"/>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2" name="正方形/長方形 481">
            <a:extLst>
              <a:ext uri="{FF2B5EF4-FFF2-40B4-BE49-F238E27FC236}">
                <a16:creationId xmlns:a16="http://schemas.microsoft.com/office/drawing/2014/main" id="{02899F38-BBBE-4DAD-8B1A-03DD307E040E}"/>
              </a:ext>
            </a:extLst>
          </p:cNvPr>
          <p:cNvSpPr/>
          <p:nvPr/>
        </p:nvSpPr>
        <p:spPr>
          <a:xfrm>
            <a:off x="2877412" y="4794506"/>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3" name="正方形/長方形 482">
            <a:extLst>
              <a:ext uri="{FF2B5EF4-FFF2-40B4-BE49-F238E27FC236}">
                <a16:creationId xmlns:a16="http://schemas.microsoft.com/office/drawing/2014/main" id="{07D90F1E-1668-4C9D-B606-82417D3570FC}"/>
              </a:ext>
            </a:extLst>
          </p:cNvPr>
          <p:cNvSpPr/>
          <p:nvPr/>
        </p:nvSpPr>
        <p:spPr>
          <a:xfrm>
            <a:off x="2902540" y="4794293"/>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4" name="正方形/長方形 483">
            <a:extLst>
              <a:ext uri="{FF2B5EF4-FFF2-40B4-BE49-F238E27FC236}">
                <a16:creationId xmlns:a16="http://schemas.microsoft.com/office/drawing/2014/main" id="{27986D39-8F4A-4B3A-9093-1154EC0387E1}"/>
              </a:ext>
            </a:extLst>
          </p:cNvPr>
          <p:cNvSpPr/>
          <p:nvPr/>
        </p:nvSpPr>
        <p:spPr>
          <a:xfrm>
            <a:off x="2876704" y="476819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5" name="正方形/長方形 484">
            <a:extLst>
              <a:ext uri="{FF2B5EF4-FFF2-40B4-BE49-F238E27FC236}">
                <a16:creationId xmlns:a16="http://schemas.microsoft.com/office/drawing/2014/main" id="{568D4A64-18FE-4EE4-9E02-1E4BD9C2D1A0}"/>
              </a:ext>
            </a:extLst>
          </p:cNvPr>
          <p:cNvSpPr/>
          <p:nvPr/>
        </p:nvSpPr>
        <p:spPr>
          <a:xfrm>
            <a:off x="2902350" y="473320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6" name="正方形/長方形 485">
            <a:extLst>
              <a:ext uri="{FF2B5EF4-FFF2-40B4-BE49-F238E27FC236}">
                <a16:creationId xmlns:a16="http://schemas.microsoft.com/office/drawing/2014/main" id="{2BBE06EB-9A83-43E8-A41C-18E1B93BE8C0}"/>
              </a:ext>
            </a:extLst>
          </p:cNvPr>
          <p:cNvSpPr/>
          <p:nvPr/>
        </p:nvSpPr>
        <p:spPr>
          <a:xfrm>
            <a:off x="2822684" y="493269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7" name="正方形/長方形 486">
            <a:extLst>
              <a:ext uri="{FF2B5EF4-FFF2-40B4-BE49-F238E27FC236}">
                <a16:creationId xmlns:a16="http://schemas.microsoft.com/office/drawing/2014/main" id="{8096005E-15A9-4EAD-8B99-D202AA7C7095}"/>
              </a:ext>
            </a:extLst>
          </p:cNvPr>
          <p:cNvSpPr/>
          <p:nvPr/>
        </p:nvSpPr>
        <p:spPr>
          <a:xfrm>
            <a:off x="2822684" y="506831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8" name="正方形/長方形 487">
            <a:extLst>
              <a:ext uri="{FF2B5EF4-FFF2-40B4-BE49-F238E27FC236}">
                <a16:creationId xmlns:a16="http://schemas.microsoft.com/office/drawing/2014/main" id="{22B75F27-4CFF-4BA1-BA8B-F109CC4E2AEE}"/>
              </a:ext>
            </a:extLst>
          </p:cNvPr>
          <p:cNvSpPr/>
          <p:nvPr/>
        </p:nvSpPr>
        <p:spPr>
          <a:xfrm>
            <a:off x="2798363" y="5037039"/>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9" name="正方形/長方形 488">
            <a:extLst>
              <a:ext uri="{FF2B5EF4-FFF2-40B4-BE49-F238E27FC236}">
                <a16:creationId xmlns:a16="http://schemas.microsoft.com/office/drawing/2014/main" id="{5886E4A9-2E07-45F1-9BE2-505B6B4ECAF8}"/>
              </a:ext>
            </a:extLst>
          </p:cNvPr>
          <p:cNvSpPr/>
          <p:nvPr/>
        </p:nvSpPr>
        <p:spPr>
          <a:xfrm>
            <a:off x="2775041" y="5339260"/>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0" name="正方形/長方形 489">
            <a:extLst>
              <a:ext uri="{FF2B5EF4-FFF2-40B4-BE49-F238E27FC236}">
                <a16:creationId xmlns:a16="http://schemas.microsoft.com/office/drawing/2014/main" id="{0BC08D90-DE5A-4BFC-B574-FE8FCE6F40D4}"/>
              </a:ext>
            </a:extLst>
          </p:cNvPr>
          <p:cNvSpPr/>
          <p:nvPr/>
        </p:nvSpPr>
        <p:spPr>
          <a:xfrm>
            <a:off x="3066737" y="5340206"/>
            <a:ext cx="29352" cy="847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1" name="正方形/長方形 490">
            <a:extLst>
              <a:ext uri="{FF2B5EF4-FFF2-40B4-BE49-F238E27FC236}">
                <a16:creationId xmlns:a16="http://schemas.microsoft.com/office/drawing/2014/main" id="{3893F25B-55EB-4DB9-AB57-205A74AC0A5A}"/>
              </a:ext>
            </a:extLst>
          </p:cNvPr>
          <p:cNvSpPr/>
          <p:nvPr/>
        </p:nvSpPr>
        <p:spPr>
          <a:xfrm>
            <a:off x="3150207" y="5449722"/>
            <a:ext cx="29352"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2" name="正方形/長方形 491">
            <a:extLst>
              <a:ext uri="{FF2B5EF4-FFF2-40B4-BE49-F238E27FC236}">
                <a16:creationId xmlns:a16="http://schemas.microsoft.com/office/drawing/2014/main" id="{48E1A3BD-F4BD-4651-B4BB-3DE37F88E675}"/>
              </a:ext>
            </a:extLst>
          </p:cNvPr>
          <p:cNvSpPr/>
          <p:nvPr/>
        </p:nvSpPr>
        <p:spPr>
          <a:xfrm>
            <a:off x="2389826" y="5610865"/>
            <a:ext cx="55989"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3" name="正方形/長方形 492">
            <a:extLst>
              <a:ext uri="{FF2B5EF4-FFF2-40B4-BE49-F238E27FC236}">
                <a16:creationId xmlns:a16="http://schemas.microsoft.com/office/drawing/2014/main" id="{C950AB40-0A62-47D1-8F83-BB96A25F25CC}"/>
              </a:ext>
            </a:extLst>
          </p:cNvPr>
          <p:cNvSpPr/>
          <p:nvPr/>
        </p:nvSpPr>
        <p:spPr>
          <a:xfrm>
            <a:off x="3385022" y="5090489"/>
            <a:ext cx="147251"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4" name="正方形/長方形 493">
            <a:extLst>
              <a:ext uri="{FF2B5EF4-FFF2-40B4-BE49-F238E27FC236}">
                <a16:creationId xmlns:a16="http://schemas.microsoft.com/office/drawing/2014/main" id="{46533843-42D9-4CB4-B5F2-76DB9261CBF2}"/>
              </a:ext>
            </a:extLst>
          </p:cNvPr>
          <p:cNvSpPr/>
          <p:nvPr/>
        </p:nvSpPr>
        <p:spPr>
          <a:xfrm>
            <a:off x="3412518" y="5145890"/>
            <a:ext cx="169896"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5" name="正方形/長方形 494">
            <a:extLst>
              <a:ext uri="{FF2B5EF4-FFF2-40B4-BE49-F238E27FC236}">
                <a16:creationId xmlns:a16="http://schemas.microsoft.com/office/drawing/2014/main" id="{FD807C5C-20FF-4914-8ECC-FC0945BAFB76}"/>
              </a:ext>
            </a:extLst>
          </p:cNvPr>
          <p:cNvSpPr/>
          <p:nvPr/>
        </p:nvSpPr>
        <p:spPr>
          <a:xfrm>
            <a:off x="3527858" y="5119929"/>
            <a:ext cx="52984"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6" name="正方形/長方形 495">
            <a:extLst>
              <a:ext uri="{FF2B5EF4-FFF2-40B4-BE49-F238E27FC236}">
                <a16:creationId xmlns:a16="http://schemas.microsoft.com/office/drawing/2014/main" id="{5B070B4E-0095-4B41-8DBF-75DA381D91AD}"/>
              </a:ext>
            </a:extLst>
          </p:cNvPr>
          <p:cNvSpPr/>
          <p:nvPr/>
        </p:nvSpPr>
        <p:spPr>
          <a:xfrm>
            <a:off x="3411079" y="5200320"/>
            <a:ext cx="228361"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7" name="正方形/長方形 496">
            <a:extLst>
              <a:ext uri="{FF2B5EF4-FFF2-40B4-BE49-F238E27FC236}">
                <a16:creationId xmlns:a16="http://schemas.microsoft.com/office/drawing/2014/main" id="{AD85CB93-ABFF-42AD-883E-FDBD3B3F1835}"/>
              </a:ext>
            </a:extLst>
          </p:cNvPr>
          <p:cNvSpPr/>
          <p:nvPr/>
        </p:nvSpPr>
        <p:spPr>
          <a:xfrm>
            <a:off x="3581410" y="5177125"/>
            <a:ext cx="51386"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8" name="正方形/長方形 497">
            <a:extLst>
              <a:ext uri="{FF2B5EF4-FFF2-40B4-BE49-F238E27FC236}">
                <a16:creationId xmlns:a16="http://schemas.microsoft.com/office/drawing/2014/main" id="{D0E5F209-E3F5-44B3-81DF-99FF9DA19EE9}"/>
              </a:ext>
            </a:extLst>
          </p:cNvPr>
          <p:cNvSpPr/>
          <p:nvPr/>
        </p:nvSpPr>
        <p:spPr>
          <a:xfrm>
            <a:off x="3578842" y="5227314"/>
            <a:ext cx="107211" cy="61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9" name="正方形/長方形 498">
            <a:extLst>
              <a:ext uri="{FF2B5EF4-FFF2-40B4-BE49-F238E27FC236}">
                <a16:creationId xmlns:a16="http://schemas.microsoft.com/office/drawing/2014/main" id="{D9463181-0E84-4A42-B154-C30E9ADB9F8C}"/>
              </a:ext>
            </a:extLst>
          </p:cNvPr>
          <p:cNvSpPr/>
          <p:nvPr/>
        </p:nvSpPr>
        <p:spPr>
          <a:xfrm>
            <a:off x="3442780" y="5230200"/>
            <a:ext cx="54678" cy="549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0" name="正方形/長方形 499">
            <a:extLst>
              <a:ext uri="{FF2B5EF4-FFF2-40B4-BE49-F238E27FC236}">
                <a16:creationId xmlns:a16="http://schemas.microsoft.com/office/drawing/2014/main" id="{FB0C54EA-4754-4EC2-B5DF-B1C500A15BC9}"/>
              </a:ext>
            </a:extLst>
          </p:cNvPr>
          <p:cNvSpPr/>
          <p:nvPr/>
        </p:nvSpPr>
        <p:spPr>
          <a:xfrm>
            <a:off x="3498770" y="5231905"/>
            <a:ext cx="24705" cy="28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1" name="正方形/長方形 500">
            <a:extLst>
              <a:ext uri="{FF2B5EF4-FFF2-40B4-BE49-F238E27FC236}">
                <a16:creationId xmlns:a16="http://schemas.microsoft.com/office/drawing/2014/main" id="{4DD2D05B-2B61-4446-9E45-7239B54E4E8E}"/>
              </a:ext>
            </a:extLst>
          </p:cNvPr>
          <p:cNvSpPr/>
          <p:nvPr/>
        </p:nvSpPr>
        <p:spPr>
          <a:xfrm>
            <a:off x="2982181" y="3040040"/>
            <a:ext cx="32260"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2" name="正方形/長方形 501">
            <a:extLst>
              <a:ext uri="{FF2B5EF4-FFF2-40B4-BE49-F238E27FC236}">
                <a16:creationId xmlns:a16="http://schemas.microsoft.com/office/drawing/2014/main" id="{E16F9535-9E3D-43CB-BC94-92F883D2904E}"/>
              </a:ext>
            </a:extLst>
          </p:cNvPr>
          <p:cNvSpPr/>
          <p:nvPr/>
        </p:nvSpPr>
        <p:spPr>
          <a:xfrm>
            <a:off x="3039480" y="3068942"/>
            <a:ext cx="82817" cy="283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3" name="正方形/長方形 502">
            <a:extLst>
              <a:ext uri="{FF2B5EF4-FFF2-40B4-BE49-F238E27FC236}">
                <a16:creationId xmlns:a16="http://schemas.microsoft.com/office/drawing/2014/main" id="{6D25C4D5-B22D-4E08-BE37-BED8EB660ECB}"/>
              </a:ext>
            </a:extLst>
          </p:cNvPr>
          <p:cNvSpPr/>
          <p:nvPr/>
        </p:nvSpPr>
        <p:spPr>
          <a:xfrm>
            <a:off x="2900889" y="2932308"/>
            <a:ext cx="56115"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4" name="正方形/長方形 503">
            <a:extLst>
              <a:ext uri="{FF2B5EF4-FFF2-40B4-BE49-F238E27FC236}">
                <a16:creationId xmlns:a16="http://schemas.microsoft.com/office/drawing/2014/main" id="{DF4D1440-B256-4B3F-8437-E2F076C7E37A}"/>
              </a:ext>
            </a:extLst>
          </p:cNvPr>
          <p:cNvSpPr/>
          <p:nvPr/>
        </p:nvSpPr>
        <p:spPr>
          <a:xfrm rot="5400000">
            <a:off x="3062582" y="3010998"/>
            <a:ext cx="86958" cy="283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5" name="正方形/長方形 504">
            <a:extLst>
              <a:ext uri="{FF2B5EF4-FFF2-40B4-BE49-F238E27FC236}">
                <a16:creationId xmlns:a16="http://schemas.microsoft.com/office/drawing/2014/main" id="{644425A5-4558-4D7D-A4CB-2E05F2622716}"/>
              </a:ext>
            </a:extLst>
          </p:cNvPr>
          <p:cNvSpPr/>
          <p:nvPr/>
        </p:nvSpPr>
        <p:spPr>
          <a:xfrm>
            <a:off x="3118691" y="3041000"/>
            <a:ext cx="32260" cy="268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6" name="正方形/長方形 505">
            <a:extLst>
              <a:ext uri="{FF2B5EF4-FFF2-40B4-BE49-F238E27FC236}">
                <a16:creationId xmlns:a16="http://schemas.microsoft.com/office/drawing/2014/main" id="{04113842-B895-4322-A3B0-0A5A1A11D153}"/>
              </a:ext>
            </a:extLst>
          </p:cNvPr>
          <p:cNvSpPr/>
          <p:nvPr/>
        </p:nvSpPr>
        <p:spPr>
          <a:xfrm>
            <a:off x="3337800" y="2598492"/>
            <a:ext cx="27167" cy="5507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7" name="正方形/長方形 506">
            <a:extLst>
              <a:ext uri="{FF2B5EF4-FFF2-40B4-BE49-F238E27FC236}">
                <a16:creationId xmlns:a16="http://schemas.microsoft.com/office/drawing/2014/main" id="{88631989-8B45-4BAB-ABE8-7D6D8E71B219}"/>
              </a:ext>
            </a:extLst>
          </p:cNvPr>
          <p:cNvSpPr/>
          <p:nvPr/>
        </p:nvSpPr>
        <p:spPr>
          <a:xfrm>
            <a:off x="2307172" y="2793016"/>
            <a:ext cx="57237"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8" name="正方形/長方形 507">
            <a:extLst>
              <a:ext uri="{FF2B5EF4-FFF2-40B4-BE49-F238E27FC236}">
                <a16:creationId xmlns:a16="http://schemas.microsoft.com/office/drawing/2014/main" id="{17C777D2-0EB5-4969-9F75-955573C9F030}"/>
              </a:ext>
            </a:extLst>
          </p:cNvPr>
          <p:cNvSpPr/>
          <p:nvPr/>
        </p:nvSpPr>
        <p:spPr>
          <a:xfrm>
            <a:off x="2366794" y="3424720"/>
            <a:ext cx="28046"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9" name="正方形/長方形 508">
            <a:extLst>
              <a:ext uri="{FF2B5EF4-FFF2-40B4-BE49-F238E27FC236}">
                <a16:creationId xmlns:a16="http://schemas.microsoft.com/office/drawing/2014/main" id="{163A138D-8CE5-4277-A077-2D6FA4B6DF60}"/>
              </a:ext>
            </a:extLst>
          </p:cNvPr>
          <p:cNvSpPr/>
          <p:nvPr/>
        </p:nvSpPr>
        <p:spPr>
          <a:xfrm>
            <a:off x="1769117" y="2955482"/>
            <a:ext cx="30946" cy="281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0" name="正方形/長方形 509">
            <a:extLst>
              <a:ext uri="{FF2B5EF4-FFF2-40B4-BE49-F238E27FC236}">
                <a16:creationId xmlns:a16="http://schemas.microsoft.com/office/drawing/2014/main" id="{A135FF05-13F6-4BC8-9BF0-245EA4FE7B83}"/>
              </a:ext>
            </a:extLst>
          </p:cNvPr>
          <p:cNvSpPr/>
          <p:nvPr/>
        </p:nvSpPr>
        <p:spPr>
          <a:xfrm>
            <a:off x="2825011" y="2406422"/>
            <a:ext cx="27474" cy="357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3" name="正方形/長方形 512">
            <a:extLst>
              <a:ext uri="{FF2B5EF4-FFF2-40B4-BE49-F238E27FC236}">
                <a16:creationId xmlns:a16="http://schemas.microsoft.com/office/drawing/2014/main" id="{7123BE59-C9BA-4D77-B2DC-D234CA2FB0B3}"/>
              </a:ext>
            </a:extLst>
          </p:cNvPr>
          <p:cNvSpPr/>
          <p:nvPr/>
        </p:nvSpPr>
        <p:spPr>
          <a:xfrm>
            <a:off x="4418458" y="2163902"/>
            <a:ext cx="82567" cy="190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4" name="正方形/長方形 513">
            <a:extLst>
              <a:ext uri="{FF2B5EF4-FFF2-40B4-BE49-F238E27FC236}">
                <a16:creationId xmlns:a16="http://schemas.microsoft.com/office/drawing/2014/main" id="{5F5B441C-875A-4B5B-AC0A-A492080B132C}"/>
              </a:ext>
            </a:extLst>
          </p:cNvPr>
          <p:cNvSpPr/>
          <p:nvPr/>
        </p:nvSpPr>
        <p:spPr>
          <a:xfrm>
            <a:off x="4412942" y="2380392"/>
            <a:ext cx="82567" cy="1096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5" name="正方形/長方形 514">
            <a:extLst>
              <a:ext uri="{FF2B5EF4-FFF2-40B4-BE49-F238E27FC236}">
                <a16:creationId xmlns:a16="http://schemas.microsoft.com/office/drawing/2014/main" id="{619E0993-9E1D-4651-B88A-2C13E2DBABB6}"/>
              </a:ext>
            </a:extLst>
          </p:cNvPr>
          <p:cNvSpPr/>
          <p:nvPr/>
        </p:nvSpPr>
        <p:spPr>
          <a:xfrm>
            <a:off x="4494470" y="2432375"/>
            <a:ext cx="28898" cy="591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6" name="正方形/長方形 515">
            <a:extLst>
              <a:ext uri="{FF2B5EF4-FFF2-40B4-BE49-F238E27FC236}">
                <a16:creationId xmlns:a16="http://schemas.microsoft.com/office/drawing/2014/main" id="{2A683FDB-EFCE-4107-8953-64D1FD0E5415}"/>
              </a:ext>
            </a:extLst>
          </p:cNvPr>
          <p:cNvSpPr/>
          <p:nvPr/>
        </p:nvSpPr>
        <p:spPr>
          <a:xfrm>
            <a:off x="4415568" y="2492148"/>
            <a:ext cx="25141" cy="305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7" name="正方形/長方形 516">
            <a:extLst>
              <a:ext uri="{FF2B5EF4-FFF2-40B4-BE49-F238E27FC236}">
                <a16:creationId xmlns:a16="http://schemas.microsoft.com/office/drawing/2014/main" id="{89D3540B-AEF7-49BF-B93A-4725A3587709}"/>
              </a:ext>
            </a:extLst>
          </p:cNvPr>
          <p:cNvSpPr/>
          <p:nvPr/>
        </p:nvSpPr>
        <p:spPr>
          <a:xfrm>
            <a:off x="4387550" y="2213994"/>
            <a:ext cx="33852" cy="2538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8" name="正方形/長方形 517">
            <a:extLst>
              <a:ext uri="{FF2B5EF4-FFF2-40B4-BE49-F238E27FC236}">
                <a16:creationId xmlns:a16="http://schemas.microsoft.com/office/drawing/2014/main" id="{E1D7BD53-62D2-49C2-94ED-E57DF69C8AFB}"/>
              </a:ext>
            </a:extLst>
          </p:cNvPr>
          <p:cNvSpPr/>
          <p:nvPr/>
        </p:nvSpPr>
        <p:spPr>
          <a:xfrm>
            <a:off x="4361381" y="2299255"/>
            <a:ext cx="33852" cy="139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9" name="正方形/長方形 518">
            <a:extLst>
              <a:ext uri="{FF2B5EF4-FFF2-40B4-BE49-F238E27FC236}">
                <a16:creationId xmlns:a16="http://schemas.microsoft.com/office/drawing/2014/main" id="{9A838D26-1892-4627-81D2-B61EABC9181F}"/>
              </a:ext>
            </a:extLst>
          </p:cNvPr>
          <p:cNvSpPr/>
          <p:nvPr/>
        </p:nvSpPr>
        <p:spPr>
          <a:xfrm>
            <a:off x="4418744" y="2351840"/>
            <a:ext cx="46000" cy="305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0" name="正方形/長方形 519">
            <a:extLst>
              <a:ext uri="{FF2B5EF4-FFF2-40B4-BE49-F238E27FC236}">
                <a16:creationId xmlns:a16="http://schemas.microsoft.com/office/drawing/2014/main" id="{ED38AB3A-740C-4D66-812E-70E9F1349F55}"/>
              </a:ext>
            </a:extLst>
          </p:cNvPr>
          <p:cNvSpPr/>
          <p:nvPr/>
        </p:nvSpPr>
        <p:spPr>
          <a:xfrm>
            <a:off x="4794494" y="2382499"/>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1" name="正方形/長方形 520">
            <a:extLst>
              <a:ext uri="{FF2B5EF4-FFF2-40B4-BE49-F238E27FC236}">
                <a16:creationId xmlns:a16="http://schemas.microsoft.com/office/drawing/2014/main" id="{DE8D8F39-6690-46F8-B23F-2469B1FFC74E}"/>
              </a:ext>
            </a:extLst>
          </p:cNvPr>
          <p:cNvSpPr/>
          <p:nvPr/>
        </p:nvSpPr>
        <p:spPr>
          <a:xfrm>
            <a:off x="4439006" y="2135298"/>
            <a:ext cx="29439" cy="28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4" name="正方形/長方形 523">
            <a:extLst>
              <a:ext uri="{FF2B5EF4-FFF2-40B4-BE49-F238E27FC236}">
                <a16:creationId xmlns:a16="http://schemas.microsoft.com/office/drawing/2014/main" id="{E9711488-7F13-46F6-BB91-88BC699397A4}"/>
              </a:ext>
            </a:extLst>
          </p:cNvPr>
          <p:cNvSpPr/>
          <p:nvPr/>
        </p:nvSpPr>
        <p:spPr>
          <a:xfrm>
            <a:off x="3144829" y="1528139"/>
            <a:ext cx="31144" cy="25047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5" name="正方形/長方形 524">
            <a:extLst>
              <a:ext uri="{FF2B5EF4-FFF2-40B4-BE49-F238E27FC236}">
                <a16:creationId xmlns:a16="http://schemas.microsoft.com/office/drawing/2014/main" id="{11455CF7-EBAC-46BB-A73C-7BE756B84633}"/>
              </a:ext>
            </a:extLst>
          </p:cNvPr>
          <p:cNvSpPr/>
          <p:nvPr/>
        </p:nvSpPr>
        <p:spPr>
          <a:xfrm>
            <a:off x="3414588" y="2243362"/>
            <a:ext cx="31144" cy="8516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6" name="正方形/長方形 525">
            <a:extLst>
              <a:ext uri="{FF2B5EF4-FFF2-40B4-BE49-F238E27FC236}">
                <a16:creationId xmlns:a16="http://schemas.microsoft.com/office/drawing/2014/main" id="{B3FC2C92-5D76-4F9C-8E8E-D75442197116}"/>
              </a:ext>
            </a:extLst>
          </p:cNvPr>
          <p:cNvSpPr/>
          <p:nvPr/>
        </p:nvSpPr>
        <p:spPr>
          <a:xfrm>
            <a:off x="3443075" y="2272686"/>
            <a:ext cx="31144" cy="565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7" name="正方形/長方形 526">
            <a:extLst>
              <a:ext uri="{FF2B5EF4-FFF2-40B4-BE49-F238E27FC236}">
                <a16:creationId xmlns:a16="http://schemas.microsoft.com/office/drawing/2014/main" id="{13FF321D-5323-4025-B407-63EEA32222EC}"/>
              </a:ext>
            </a:extLst>
          </p:cNvPr>
          <p:cNvSpPr/>
          <p:nvPr/>
        </p:nvSpPr>
        <p:spPr>
          <a:xfrm>
            <a:off x="3473254" y="2295881"/>
            <a:ext cx="31144" cy="565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8" name="正方形/長方形 527">
            <a:extLst>
              <a:ext uri="{FF2B5EF4-FFF2-40B4-BE49-F238E27FC236}">
                <a16:creationId xmlns:a16="http://schemas.microsoft.com/office/drawing/2014/main" id="{1600E8BA-F04C-4A5F-9D9B-AD87771F27D1}"/>
              </a:ext>
            </a:extLst>
          </p:cNvPr>
          <p:cNvSpPr/>
          <p:nvPr/>
        </p:nvSpPr>
        <p:spPr>
          <a:xfrm>
            <a:off x="3499925" y="2270461"/>
            <a:ext cx="29594" cy="869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9" name="正方形/長方形 528">
            <a:extLst>
              <a:ext uri="{FF2B5EF4-FFF2-40B4-BE49-F238E27FC236}">
                <a16:creationId xmlns:a16="http://schemas.microsoft.com/office/drawing/2014/main" id="{13D2B6A6-C402-4A93-A234-C1D9C6F90758}"/>
              </a:ext>
            </a:extLst>
          </p:cNvPr>
          <p:cNvSpPr/>
          <p:nvPr/>
        </p:nvSpPr>
        <p:spPr>
          <a:xfrm>
            <a:off x="3787876" y="1673071"/>
            <a:ext cx="166987" cy="531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0" name="正方形/長方形 529">
            <a:extLst>
              <a:ext uri="{FF2B5EF4-FFF2-40B4-BE49-F238E27FC236}">
                <a16:creationId xmlns:a16="http://schemas.microsoft.com/office/drawing/2014/main" id="{EE39CEDF-FF1A-468F-A25D-5E544B9A256C}"/>
              </a:ext>
            </a:extLst>
          </p:cNvPr>
          <p:cNvSpPr/>
          <p:nvPr/>
        </p:nvSpPr>
        <p:spPr>
          <a:xfrm>
            <a:off x="3929802" y="1725184"/>
            <a:ext cx="48426" cy="531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1" name="正方形/長方形 530">
            <a:extLst>
              <a:ext uri="{FF2B5EF4-FFF2-40B4-BE49-F238E27FC236}">
                <a16:creationId xmlns:a16="http://schemas.microsoft.com/office/drawing/2014/main" id="{59E762E3-B9CC-4685-B930-FC0655A24117}"/>
              </a:ext>
            </a:extLst>
          </p:cNvPr>
          <p:cNvSpPr/>
          <p:nvPr/>
        </p:nvSpPr>
        <p:spPr>
          <a:xfrm>
            <a:off x="3851409" y="1719576"/>
            <a:ext cx="27603" cy="3240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2" name="正方形/長方形 531">
            <a:extLst>
              <a:ext uri="{FF2B5EF4-FFF2-40B4-BE49-F238E27FC236}">
                <a16:creationId xmlns:a16="http://schemas.microsoft.com/office/drawing/2014/main" id="{40606659-53D5-4943-AF51-5B049487D707}"/>
              </a:ext>
            </a:extLst>
          </p:cNvPr>
          <p:cNvSpPr/>
          <p:nvPr/>
        </p:nvSpPr>
        <p:spPr>
          <a:xfrm>
            <a:off x="3846314" y="1806986"/>
            <a:ext cx="58445"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3" name="正方形/長方形 532">
            <a:extLst>
              <a:ext uri="{FF2B5EF4-FFF2-40B4-BE49-F238E27FC236}">
                <a16:creationId xmlns:a16="http://schemas.microsoft.com/office/drawing/2014/main" id="{2F90D9DF-E7E9-4098-9965-6EBF947296E0}"/>
              </a:ext>
            </a:extLst>
          </p:cNvPr>
          <p:cNvSpPr/>
          <p:nvPr/>
        </p:nvSpPr>
        <p:spPr>
          <a:xfrm>
            <a:off x="3874929" y="1777521"/>
            <a:ext cx="28054"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4" name="正方形/長方形 533">
            <a:extLst>
              <a:ext uri="{FF2B5EF4-FFF2-40B4-BE49-F238E27FC236}">
                <a16:creationId xmlns:a16="http://schemas.microsoft.com/office/drawing/2014/main" id="{B3612B01-23C8-44FC-98C4-66D680C20792}"/>
              </a:ext>
            </a:extLst>
          </p:cNvPr>
          <p:cNvSpPr/>
          <p:nvPr/>
        </p:nvSpPr>
        <p:spPr>
          <a:xfrm>
            <a:off x="3998714" y="1959386"/>
            <a:ext cx="58445" cy="2868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6" name="正方形/長方形 535">
            <a:extLst>
              <a:ext uri="{FF2B5EF4-FFF2-40B4-BE49-F238E27FC236}">
                <a16:creationId xmlns:a16="http://schemas.microsoft.com/office/drawing/2014/main" id="{703D3B46-E834-4E0B-A7C2-7266F3224A80}"/>
              </a:ext>
            </a:extLst>
          </p:cNvPr>
          <p:cNvSpPr/>
          <p:nvPr/>
        </p:nvSpPr>
        <p:spPr>
          <a:xfrm>
            <a:off x="2195136" y="5969215"/>
            <a:ext cx="55327" cy="64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7" name="正方形/長方形 536">
            <a:extLst>
              <a:ext uri="{FF2B5EF4-FFF2-40B4-BE49-F238E27FC236}">
                <a16:creationId xmlns:a16="http://schemas.microsoft.com/office/drawing/2014/main" id="{1D15D2D2-B037-4391-B097-A13798147214}"/>
              </a:ext>
            </a:extLst>
          </p:cNvPr>
          <p:cNvSpPr/>
          <p:nvPr/>
        </p:nvSpPr>
        <p:spPr>
          <a:xfrm>
            <a:off x="2201512" y="6018228"/>
            <a:ext cx="53199" cy="64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8" name="正方形/長方形 537">
            <a:extLst>
              <a:ext uri="{FF2B5EF4-FFF2-40B4-BE49-F238E27FC236}">
                <a16:creationId xmlns:a16="http://schemas.microsoft.com/office/drawing/2014/main" id="{520EEDB2-AE02-4C1E-9487-E75861ED3ED4}"/>
              </a:ext>
            </a:extLst>
          </p:cNvPr>
          <p:cNvSpPr/>
          <p:nvPr/>
        </p:nvSpPr>
        <p:spPr>
          <a:xfrm>
            <a:off x="2335463" y="6176049"/>
            <a:ext cx="35462" cy="94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9" name="正方形/長方形 538">
            <a:extLst>
              <a:ext uri="{FF2B5EF4-FFF2-40B4-BE49-F238E27FC236}">
                <a16:creationId xmlns:a16="http://schemas.microsoft.com/office/drawing/2014/main" id="{1EB3D77D-CCAF-40EC-9A9B-270851B50EE8}"/>
              </a:ext>
            </a:extLst>
          </p:cNvPr>
          <p:cNvSpPr/>
          <p:nvPr/>
        </p:nvSpPr>
        <p:spPr>
          <a:xfrm>
            <a:off x="2366952" y="6242719"/>
            <a:ext cx="35462" cy="3298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0" name="正方形/長方形 539">
            <a:extLst>
              <a:ext uri="{FF2B5EF4-FFF2-40B4-BE49-F238E27FC236}">
                <a16:creationId xmlns:a16="http://schemas.microsoft.com/office/drawing/2014/main" id="{2A4BD91B-11E6-46E7-B56F-BC2C08158B34}"/>
              </a:ext>
            </a:extLst>
          </p:cNvPr>
          <p:cNvSpPr/>
          <p:nvPr/>
        </p:nvSpPr>
        <p:spPr>
          <a:xfrm>
            <a:off x="5410430" y="3065571"/>
            <a:ext cx="60396"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1" name="正方形/長方形 540">
            <a:extLst>
              <a:ext uri="{FF2B5EF4-FFF2-40B4-BE49-F238E27FC236}">
                <a16:creationId xmlns:a16="http://schemas.microsoft.com/office/drawing/2014/main" id="{E1EBF4A8-31A9-404F-8743-EFD5F9EED268}"/>
              </a:ext>
            </a:extLst>
          </p:cNvPr>
          <p:cNvSpPr/>
          <p:nvPr/>
        </p:nvSpPr>
        <p:spPr>
          <a:xfrm>
            <a:off x="5441448" y="3093619"/>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2" name="正方形/長方形 541">
            <a:extLst>
              <a:ext uri="{FF2B5EF4-FFF2-40B4-BE49-F238E27FC236}">
                <a16:creationId xmlns:a16="http://schemas.microsoft.com/office/drawing/2014/main" id="{BB28E9D4-BAFF-4690-9466-152768094D7A}"/>
              </a:ext>
            </a:extLst>
          </p:cNvPr>
          <p:cNvSpPr/>
          <p:nvPr/>
        </p:nvSpPr>
        <p:spPr>
          <a:xfrm>
            <a:off x="5568152" y="3095543"/>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3" name="正方形/長方形 542">
            <a:extLst>
              <a:ext uri="{FF2B5EF4-FFF2-40B4-BE49-F238E27FC236}">
                <a16:creationId xmlns:a16="http://schemas.microsoft.com/office/drawing/2014/main" id="{BFBCE5BE-4F43-43A8-B2B3-07C7E5E60419}"/>
              </a:ext>
            </a:extLst>
          </p:cNvPr>
          <p:cNvSpPr/>
          <p:nvPr/>
        </p:nvSpPr>
        <p:spPr>
          <a:xfrm>
            <a:off x="5600384" y="3338648"/>
            <a:ext cx="33822" cy="306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4" name="正方形/長方形 543">
            <a:extLst>
              <a:ext uri="{FF2B5EF4-FFF2-40B4-BE49-F238E27FC236}">
                <a16:creationId xmlns:a16="http://schemas.microsoft.com/office/drawing/2014/main" id="{C1B9EE09-ACD4-4791-891D-DCC1F2CE911F}"/>
              </a:ext>
            </a:extLst>
          </p:cNvPr>
          <p:cNvSpPr/>
          <p:nvPr/>
        </p:nvSpPr>
        <p:spPr>
          <a:xfrm>
            <a:off x="5549814" y="3120574"/>
            <a:ext cx="26719" cy="836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5" name="正方形/長方形 544">
            <a:extLst>
              <a:ext uri="{FF2B5EF4-FFF2-40B4-BE49-F238E27FC236}">
                <a16:creationId xmlns:a16="http://schemas.microsoft.com/office/drawing/2014/main" id="{29E7717D-9A4D-4AB0-B8AA-9B4ACCD05CF1}"/>
              </a:ext>
            </a:extLst>
          </p:cNvPr>
          <p:cNvSpPr/>
          <p:nvPr/>
        </p:nvSpPr>
        <p:spPr>
          <a:xfrm>
            <a:off x="5576533" y="3148920"/>
            <a:ext cx="26719" cy="1120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6" name="正方形/長方形 545">
            <a:extLst>
              <a:ext uri="{FF2B5EF4-FFF2-40B4-BE49-F238E27FC236}">
                <a16:creationId xmlns:a16="http://schemas.microsoft.com/office/drawing/2014/main" id="{6EF4CB01-90DD-4004-BC9F-D0B01FCFCC07}"/>
              </a:ext>
            </a:extLst>
          </p:cNvPr>
          <p:cNvSpPr/>
          <p:nvPr/>
        </p:nvSpPr>
        <p:spPr>
          <a:xfrm>
            <a:off x="5602698" y="3171222"/>
            <a:ext cx="26719" cy="6009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7" name="正方形/長方形 546">
            <a:extLst>
              <a:ext uri="{FF2B5EF4-FFF2-40B4-BE49-F238E27FC236}">
                <a16:creationId xmlns:a16="http://schemas.microsoft.com/office/drawing/2014/main" id="{A037A086-EF6B-47A9-90A5-7EA5C366338A}"/>
              </a:ext>
            </a:extLst>
          </p:cNvPr>
          <p:cNvSpPr/>
          <p:nvPr/>
        </p:nvSpPr>
        <p:spPr>
          <a:xfrm>
            <a:off x="6496369" y="295632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8" name="正方形/長方形 547">
            <a:extLst>
              <a:ext uri="{FF2B5EF4-FFF2-40B4-BE49-F238E27FC236}">
                <a16:creationId xmlns:a16="http://schemas.microsoft.com/office/drawing/2014/main" id="{65316213-DE25-47C6-B5FC-00802273708F}"/>
              </a:ext>
            </a:extLst>
          </p:cNvPr>
          <p:cNvSpPr/>
          <p:nvPr/>
        </p:nvSpPr>
        <p:spPr>
          <a:xfrm>
            <a:off x="6495508" y="3088140"/>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9" name="正方形/長方形 548">
            <a:extLst>
              <a:ext uri="{FF2B5EF4-FFF2-40B4-BE49-F238E27FC236}">
                <a16:creationId xmlns:a16="http://schemas.microsoft.com/office/drawing/2014/main" id="{836A61AD-3BB2-4E44-BE53-DA8D019C519E}"/>
              </a:ext>
            </a:extLst>
          </p:cNvPr>
          <p:cNvSpPr/>
          <p:nvPr/>
        </p:nvSpPr>
        <p:spPr>
          <a:xfrm>
            <a:off x="6523858" y="3115117"/>
            <a:ext cx="26719" cy="312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2" name="正方形/長方形 551">
            <a:extLst>
              <a:ext uri="{FF2B5EF4-FFF2-40B4-BE49-F238E27FC236}">
                <a16:creationId xmlns:a16="http://schemas.microsoft.com/office/drawing/2014/main" id="{FD51B386-3FBD-4D5E-AA5D-6121AFA5455B}"/>
              </a:ext>
            </a:extLst>
          </p:cNvPr>
          <p:cNvSpPr/>
          <p:nvPr/>
        </p:nvSpPr>
        <p:spPr>
          <a:xfrm>
            <a:off x="5854701" y="3897686"/>
            <a:ext cx="93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3" name="正方形/長方形 552">
            <a:extLst>
              <a:ext uri="{FF2B5EF4-FFF2-40B4-BE49-F238E27FC236}">
                <a16:creationId xmlns:a16="http://schemas.microsoft.com/office/drawing/2014/main" id="{78C0DFEB-178D-4CB3-9A26-C4688674E868}"/>
              </a:ext>
            </a:extLst>
          </p:cNvPr>
          <p:cNvSpPr/>
          <p:nvPr/>
        </p:nvSpPr>
        <p:spPr>
          <a:xfrm>
            <a:off x="5946172" y="3911347"/>
            <a:ext cx="72995"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4" name="正方形/長方形 553">
            <a:extLst>
              <a:ext uri="{FF2B5EF4-FFF2-40B4-BE49-F238E27FC236}">
                <a16:creationId xmlns:a16="http://schemas.microsoft.com/office/drawing/2014/main" id="{51BD13E5-AA13-4EC3-8B08-F8A502636B58}"/>
              </a:ext>
            </a:extLst>
          </p:cNvPr>
          <p:cNvSpPr/>
          <p:nvPr/>
        </p:nvSpPr>
        <p:spPr>
          <a:xfrm>
            <a:off x="6004577" y="4186310"/>
            <a:ext cx="8175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5" name="正方形/長方形 554">
            <a:extLst>
              <a:ext uri="{FF2B5EF4-FFF2-40B4-BE49-F238E27FC236}">
                <a16:creationId xmlns:a16="http://schemas.microsoft.com/office/drawing/2014/main" id="{74B77199-BF54-4E87-B508-3FA9B34C9749}"/>
              </a:ext>
            </a:extLst>
          </p:cNvPr>
          <p:cNvSpPr/>
          <p:nvPr/>
        </p:nvSpPr>
        <p:spPr>
          <a:xfrm>
            <a:off x="6008594" y="4295920"/>
            <a:ext cx="164326"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6" name="正方形/長方形 555">
            <a:extLst>
              <a:ext uri="{FF2B5EF4-FFF2-40B4-BE49-F238E27FC236}">
                <a16:creationId xmlns:a16="http://schemas.microsoft.com/office/drawing/2014/main" id="{719CC26C-BCF1-4414-A7E7-077F7DCD6644}"/>
              </a:ext>
            </a:extLst>
          </p:cNvPr>
          <p:cNvSpPr/>
          <p:nvPr/>
        </p:nvSpPr>
        <p:spPr>
          <a:xfrm>
            <a:off x="6080717" y="4240101"/>
            <a:ext cx="67810"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7" name="正方形/長方形 556">
            <a:extLst>
              <a:ext uri="{FF2B5EF4-FFF2-40B4-BE49-F238E27FC236}">
                <a16:creationId xmlns:a16="http://schemas.microsoft.com/office/drawing/2014/main" id="{44A5A0BC-05F0-4D37-818E-CFBD2321EF5B}"/>
              </a:ext>
            </a:extLst>
          </p:cNvPr>
          <p:cNvSpPr/>
          <p:nvPr/>
        </p:nvSpPr>
        <p:spPr>
          <a:xfrm>
            <a:off x="5841701" y="4462470"/>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8" name="正方形/長方形 557">
            <a:extLst>
              <a:ext uri="{FF2B5EF4-FFF2-40B4-BE49-F238E27FC236}">
                <a16:creationId xmlns:a16="http://schemas.microsoft.com/office/drawing/2014/main" id="{3CEB5591-9C8F-4191-8C53-30BAC1367D0D}"/>
              </a:ext>
            </a:extLst>
          </p:cNvPr>
          <p:cNvSpPr/>
          <p:nvPr/>
        </p:nvSpPr>
        <p:spPr>
          <a:xfrm>
            <a:off x="5928544" y="4460277"/>
            <a:ext cx="55959" cy="5470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9" name="正方形/長方形 558">
            <a:extLst>
              <a:ext uri="{FF2B5EF4-FFF2-40B4-BE49-F238E27FC236}">
                <a16:creationId xmlns:a16="http://schemas.microsoft.com/office/drawing/2014/main" id="{389F9286-7B1F-436D-929B-F478CD76C482}"/>
              </a:ext>
            </a:extLst>
          </p:cNvPr>
          <p:cNvSpPr/>
          <p:nvPr/>
        </p:nvSpPr>
        <p:spPr>
          <a:xfrm>
            <a:off x="5890922" y="4490765"/>
            <a:ext cx="40850"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0" name="正方形/長方形 559">
            <a:extLst>
              <a:ext uri="{FF2B5EF4-FFF2-40B4-BE49-F238E27FC236}">
                <a16:creationId xmlns:a16="http://schemas.microsoft.com/office/drawing/2014/main" id="{4324EF15-1AE9-4909-87F2-252A2A3A8401}"/>
              </a:ext>
            </a:extLst>
          </p:cNvPr>
          <p:cNvSpPr/>
          <p:nvPr/>
        </p:nvSpPr>
        <p:spPr>
          <a:xfrm>
            <a:off x="6061120" y="4352423"/>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1" name="正方形/長方形 560">
            <a:extLst>
              <a:ext uri="{FF2B5EF4-FFF2-40B4-BE49-F238E27FC236}">
                <a16:creationId xmlns:a16="http://schemas.microsoft.com/office/drawing/2014/main" id="{5947189A-A7B1-4D97-8292-652C014C0BAE}"/>
              </a:ext>
            </a:extLst>
          </p:cNvPr>
          <p:cNvSpPr/>
          <p:nvPr/>
        </p:nvSpPr>
        <p:spPr>
          <a:xfrm>
            <a:off x="6034076" y="4410772"/>
            <a:ext cx="53112"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2" name="正方形/長方形 561">
            <a:extLst>
              <a:ext uri="{FF2B5EF4-FFF2-40B4-BE49-F238E27FC236}">
                <a16:creationId xmlns:a16="http://schemas.microsoft.com/office/drawing/2014/main" id="{FC159300-F604-451B-8C69-C7BF3438C034}"/>
              </a:ext>
            </a:extLst>
          </p:cNvPr>
          <p:cNvSpPr/>
          <p:nvPr/>
        </p:nvSpPr>
        <p:spPr>
          <a:xfrm>
            <a:off x="6061128" y="4381517"/>
            <a:ext cx="31336"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3" name="正方形/長方形 562">
            <a:extLst>
              <a:ext uri="{FF2B5EF4-FFF2-40B4-BE49-F238E27FC236}">
                <a16:creationId xmlns:a16="http://schemas.microsoft.com/office/drawing/2014/main" id="{2F3FCC63-2598-43FF-A5ED-4C661100BF55}"/>
              </a:ext>
            </a:extLst>
          </p:cNvPr>
          <p:cNvSpPr/>
          <p:nvPr/>
        </p:nvSpPr>
        <p:spPr>
          <a:xfrm>
            <a:off x="5980703" y="446331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4" name="正方形/長方形 563">
            <a:extLst>
              <a:ext uri="{FF2B5EF4-FFF2-40B4-BE49-F238E27FC236}">
                <a16:creationId xmlns:a16="http://schemas.microsoft.com/office/drawing/2014/main" id="{B43B82E4-80CF-4C07-9E24-CCC5684E0510}"/>
              </a:ext>
            </a:extLst>
          </p:cNvPr>
          <p:cNvSpPr/>
          <p:nvPr/>
        </p:nvSpPr>
        <p:spPr>
          <a:xfrm>
            <a:off x="6009873" y="4429020"/>
            <a:ext cx="3186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5" name="正方形/長方形 564">
            <a:extLst>
              <a:ext uri="{FF2B5EF4-FFF2-40B4-BE49-F238E27FC236}">
                <a16:creationId xmlns:a16="http://schemas.microsoft.com/office/drawing/2014/main" id="{B21A7A99-2FC8-4178-B2EF-D6E3D6CA708A}"/>
              </a:ext>
            </a:extLst>
          </p:cNvPr>
          <p:cNvSpPr/>
          <p:nvPr/>
        </p:nvSpPr>
        <p:spPr>
          <a:xfrm>
            <a:off x="6142029" y="4349419"/>
            <a:ext cx="50897" cy="268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6" name="正方形/長方形 565">
            <a:extLst>
              <a:ext uri="{FF2B5EF4-FFF2-40B4-BE49-F238E27FC236}">
                <a16:creationId xmlns:a16="http://schemas.microsoft.com/office/drawing/2014/main" id="{77622FAB-5ADD-4860-AF1F-D8AE4D625DF3}"/>
              </a:ext>
            </a:extLst>
          </p:cNvPr>
          <p:cNvSpPr/>
          <p:nvPr/>
        </p:nvSpPr>
        <p:spPr>
          <a:xfrm>
            <a:off x="6575898" y="4174026"/>
            <a:ext cx="50897" cy="426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7" name="正方形/長方形 566">
            <a:extLst>
              <a:ext uri="{FF2B5EF4-FFF2-40B4-BE49-F238E27FC236}">
                <a16:creationId xmlns:a16="http://schemas.microsoft.com/office/drawing/2014/main" id="{0BA9C23E-02A9-4AA5-B53B-28837160B72D}"/>
              </a:ext>
            </a:extLst>
          </p:cNvPr>
          <p:cNvSpPr/>
          <p:nvPr/>
        </p:nvSpPr>
        <p:spPr>
          <a:xfrm>
            <a:off x="6602789" y="4218044"/>
            <a:ext cx="52933" cy="1598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8" name="正方形/長方形 567">
            <a:extLst>
              <a:ext uri="{FF2B5EF4-FFF2-40B4-BE49-F238E27FC236}">
                <a16:creationId xmlns:a16="http://schemas.microsoft.com/office/drawing/2014/main" id="{B372AB99-3259-4255-A273-C1F56468FEA8}"/>
              </a:ext>
            </a:extLst>
          </p:cNvPr>
          <p:cNvSpPr/>
          <p:nvPr/>
        </p:nvSpPr>
        <p:spPr>
          <a:xfrm>
            <a:off x="6602794" y="4379257"/>
            <a:ext cx="291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9" name="正方形/長方形 568">
            <a:extLst>
              <a:ext uri="{FF2B5EF4-FFF2-40B4-BE49-F238E27FC236}">
                <a16:creationId xmlns:a16="http://schemas.microsoft.com/office/drawing/2014/main" id="{5FB364ED-6AC8-4DC5-93A8-8E7C1BFEDEF9}"/>
              </a:ext>
            </a:extLst>
          </p:cNvPr>
          <p:cNvSpPr/>
          <p:nvPr/>
        </p:nvSpPr>
        <p:spPr>
          <a:xfrm>
            <a:off x="6819199" y="4162190"/>
            <a:ext cx="53913" cy="2668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0" name="正方形/長方形 569">
            <a:extLst>
              <a:ext uri="{FF2B5EF4-FFF2-40B4-BE49-F238E27FC236}">
                <a16:creationId xmlns:a16="http://schemas.microsoft.com/office/drawing/2014/main" id="{D7DD807D-50A1-4A68-BF7C-1C7F4661F3C3}"/>
              </a:ext>
            </a:extLst>
          </p:cNvPr>
          <p:cNvSpPr/>
          <p:nvPr/>
        </p:nvSpPr>
        <p:spPr>
          <a:xfrm>
            <a:off x="6626913" y="4171627"/>
            <a:ext cx="30538" cy="209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2" name="正方形/長方形 571">
            <a:extLst>
              <a:ext uri="{FF2B5EF4-FFF2-40B4-BE49-F238E27FC236}">
                <a16:creationId xmlns:a16="http://schemas.microsoft.com/office/drawing/2014/main" id="{A0AF3E9E-8A2A-496C-9FD8-A488B449BA00}"/>
              </a:ext>
            </a:extLst>
          </p:cNvPr>
          <p:cNvSpPr/>
          <p:nvPr/>
        </p:nvSpPr>
        <p:spPr>
          <a:xfrm>
            <a:off x="6708574" y="4542450"/>
            <a:ext cx="10718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3" name="正方形/長方形 572">
            <a:extLst>
              <a:ext uri="{FF2B5EF4-FFF2-40B4-BE49-F238E27FC236}">
                <a16:creationId xmlns:a16="http://schemas.microsoft.com/office/drawing/2014/main" id="{F3B1CA7D-F0ED-4BE4-AF6D-25A59BB39051}"/>
              </a:ext>
            </a:extLst>
          </p:cNvPr>
          <p:cNvSpPr/>
          <p:nvPr/>
        </p:nvSpPr>
        <p:spPr>
          <a:xfrm>
            <a:off x="6812510" y="4573558"/>
            <a:ext cx="59838"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4" name="正方形/長方形 573">
            <a:extLst>
              <a:ext uri="{FF2B5EF4-FFF2-40B4-BE49-F238E27FC236}">
                <a16:creationId xmlns:a16="http://schemas.microsoft.com/office/drawing/2014/main" id="{9062DEA2-57CA-4547-97C6-57B736B03567}"/>
              </a:ext>
            </a:extLst>
          </p:cNvPr>
          <p:cNvSpPr/>
          <p:nvPr/>
        </p:nvSpPr>
        <p:spPr>
          <a:xfrm>
            <a:off x="6872352" y="4599509"/>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5" name="正方形/長方形 574">
            <a:extLst>
              <a:ext uri="{FF2B5EF4-FFF2-40B4-BE49-F238E27FC236}">
                <a16:creationId xmlns:a16="http://schemas.microsoft.com/office/drawing/2014/main" id="{17581CA7-0F1C-4A67-A848-EE0AEDFF7B82}"/>
              </a:ext>
            </a:extLst>
          </p:cNvPr>
          <p:cNvSpPr/>
          <p:nvPr/>
        </p:nvSpPr>
        <p:spPr>
          <a:xfrm>
            <a:off x="6817043" y="4656586"/>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6" name="正方形/長方形 575">
            <a:extLst>
              <a:ext uri="{FF2B5EF4-FFF2-40B4-BE49-F238E27FC236}">
                <a16:creationId xmlns:a16="http://schemas.microsoft.com/office/drawing/2014/main" id="{19E38D1B-B0ED-4F79-98BD-2BC4C0D90007}"/>
              </a:ext>
            </a:extLst>
          </p:cNvPr>
          <p:cNvSpPr/>
          <p:nvPr/>
        </p:nvSpPr>
        <p:spPr>
          <a:xfrm>
            <a:off x="6631180" y="4600725"/>
            <a:ext cx="77389" cy="804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7" name="正方形/長方形 576">
            <a:extLst>
              <a:ext uri="{FF2B5EF4-FFF2-40B4-BE49-F238E27FC236}">
                <a16:creationId xmlns:a16="http://schemas.microsoft.com/office/drawing/2014/main" id="{4DF92767-6282-43B2-B368-B37D3333B920}"/>
              </a:ext>
            </a:extLst>
          </p:cNvPr>
          <p:cNvSpPr/>
          <p:nvPr/>
        </p:nvSpPr>
        <p:spPr>
          <a:xfrm>
            <a:off x="6681133" y="4572755"/>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8" name="正方形/長方形 577">
            <a:extLst>
              <a:ext uri="{FF2B5EF4-FFF2-40B4-BE49-F238E27FC236}">
                <a16:creationId xmlns:a16="http://schemas.microsoft.com/office/drawing/2014/main" id="{F37A1266-A1C1-4DE6-B2E5-7574088B9175}"/>
              </a:ext>
            </a:extLst>
          </p:cNvPr>
          <p:cNvSpPr/>
          <p:nvPr/>
        </p:nvSpPr>
        <p:spPr>
          <a:xfrm>
            <a:off x="6766222" y="4682657"/>
            <a:ext cx="26637"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9" name="正方形/長方形 578">
            <a:extLst>
              <a:ext uri="{FF2B5EF4-FFF2-40B4-BE49-F238E27FC236}">
                <a16:creationId xmlns:a16="http://schemas.microsoft.com/office/drawing/2014/main" id="{60971202-85AF-4FAE-A1C5-D932F20CE0B8}"/>
              </a:ext>
            </a:extLst>
          </p:cNvPr>
          <p:cNvSpPr/>
          <p:nvPr/>
        </p:nvSpPr>
        <p:spPr>
          <a:xfrm>
            <a:off x="6686796" y="4682657"/>
            <a:ext cx="52349"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0" name="正方形/長方形 579">
            <a:extLst>
              <a:ext uri="{FF2B5EF4-FFF2-40B4-BE49-F238E27FC236}">
                <a16:creationId xmlns:a16="http://schemas.microsoft.com/office/drawing/2014/main" id="{BA9DFBC1-178B-4227-80DA-5DCE4885B322}"/>
              </a:ext>
            </a:extLst>
          </p:cNvPr>
          <p:cNvSpPr/>
          <p:nvPr/>
        </p:nvSpPr>
        <p:spPr>
          <a:xfrm>
            <a:off x="6551752" y="4683905"/>
            <a:ext cx="106268" cy="281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1" name="正方形/長方形 580">
            <a:extLst>
              <a:ext uri="{FF2B5EF4-FFF2-40B4-BE49-F238E27FC236}">
                <a16:creationId xmlns:a16="http://schemas.microsoft.com/office/drawing/2014/main" id="{2E555C68-37BA-4E47-87DB-F2926CA33547}"/>
              </a:ext>
            </a:extLst>
          </p:cNvPr>
          <p:cNvSpPr/>
          <p:nvPr/>
        </p:nvSpPr>
        <p:spPr>
          <a:xfrm>
            <a:off x="6564015" y="4710354"/>
            <a:ext cx="56322" cy="312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2" name="正方形/長方形 581">
            <a:extLst>
              <a:ext uri="{FF2B5EF4-FFF2-40B4-BE49-F238E27FC236}">
                <a16:creationId xmlns:a16="http://schemas.microsoft.com/office/drawing/2014/main" id="{F8D64092-83CB-42C9-AE7D-235E2C7E86DC}"/>
              </a:ext>
            </a:extLst>
          </p:cNvPr>
          <p:cNvSpPr/>
          <p:nvPr/>
        </p:nvSpPr>
        <p:spPr>
          <a:xfrm>
            <a:off x="6550389" y="4740378"/>
            <a:ext cx="56322" cy="515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3" name="正方形/長方形 582">
            <a:extLst>
              <a:ext uri="{FF2B5EF4-FFF2-40B4-BE49-F238E27FC236}">
                <a16:creationId xmlns:a16="http://schemas.microsoft.com/office/drawing/2014/main" id="{E68C9327-2EC8-41FA-8016-833972717256}"/>
              </a:ext>
            </a:extLst>
          </p:cNvPr>
          <p:cNvSpPr/>
          <p:nvPr/>
        </p:nvSpPr>
        <p:spPr>
          <a:xfrm>
            <a:off x="6546808" y="4790090"/>
            <a:ext cx="28161" cy="860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4" name="正方形/長方形 583">
            <a:extLst>
              <a:ext uri="{FF2B5EF4-FFF2-40B4-BE49-F238E27FC236}">
                <a16:creationId xmlns:a16="http://schemas.microsoft.com/office/drawing/2014/main" id="{764A1E3D-263F-4101-810C-DA48A0D5598F}"/>
              </a:ext>
            </a:extLst>
          </p:cNvPr>
          <p:cNvSpPr/>
          <p:nvPr/>
        </p:nvSpPr>
        <p:spPr>
          <a:xfrm>
            <a:off x="6522015" y="4837717"/>
            <a:ext cx="28161" cy="6441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5" name="正方形/長方形 584">
            <a:extLst>
              <a:ext uri="{FF2B5EF4-FFF2-40B4-BE49-F238E27FC236}">
                <a16:creationId xmlns:a16="http://schemas.microsoft.com/office/drawing/2014/main" id="{30FD7732-6E2B-4F81-A702-B26A818D220B}"/>
              </a:ext>
            </a:extLst>
          </p:cNvPr>
          <p:cNvSpPr/>
          <p:nvPr/>
        </p:nvSpPr>
        <p:spPr>
          <a:xfrm>
            <a:off x="6602617" y="4627626"/>
            <a:ext cx="28161" cy="560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6" name="正方形/長方形 585">
            <a:extLst>
              <a:ext uri="{FF2B5EF4-FFF2-40B4-BE49-F238E27FC236}">
                <a16:creationId xmlns:a16="http://schemas.microsoft.com/office/drawing/2014/main" id="{10C473BE-61D0-4278-9FDE-6B2D0AE244DB}"/>
              </a:ext>
            </a:extLst>
          </p:cNvPr>
          <p:cNvSpPr/>
          <p:nvPr/>
        </p:nvSpPr>
        <p:spPr>
          <a:xfrm>
            <a:off x="6574054" y="4655931"/>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7" name="正方形/長方形 586">
            <a:extLst>
              <a:ext uri="{FF2B5EF4-FFF2-40B4-BE49-F238E27FC236}">
                <a16:creationId xmlns:a16="http://schemas.microsoft.com/office/drawing/2014/main" id="{F07F2BF0-6AB9-4ACC-87FF-78D4E99A81A1}"/>
              </a:ext>
            </a:extLst>
          </p:cNvPr>
          <p:cNvSpPr/>
          <p:nvPr/>
        </p:nvSpPr>
        <p:spPr>
          <a:xfrm>
            <a:off x="6601962" y="4704292"/>
            <a:ext cx="28161" cy="274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8" name="正方形/長方形 587">
            <a:extLst>
              <a:ext uri="{FF2B5EF4-FFF2-40B4-BE49-F238E27FC236}">
                <a16:creationId xmlns:a16="http://schemas.microsoft.com/office/drawing/2014/main" id="{55A2BE53-74F0-4EA8-8406-7EA5CC3BA71A}"/>
              </a:ext>
            </a:extLst>
          </p:cNvPr>
          <p:cNvSpPr/>
          <p:nvPr/>
        </p:nvSpPr>
        <p:spPr>
          <a:xfrm>
            <a:off x="7738393" y="4268512"/>
            <a:ext cx="54664" cy="13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9" name="正方形/長方形 588">
            <a:extLst>
              <a:ext uri="{FF2B5EF4-FFF2-40B4-BE49-F238E27FC236}">
                <a16:creationId xmlns:a16="http://schemas.microsoft.com/office/drawing/2014/main" id="{7D49B3FF-8C32-4182-BA12-A75F8A2B0890}"/>
              </a:ext>
            </a:extLst>
          </p:cNvPr>
          <p:cNvSpPr/>
          <p:nvPr/>
        </p:nvSpPr>
        <p:spPr>
          <a:xfrm>
            <a:off x="7684545" y="4269845"/>
            <a:ext cx="54664" cy="521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0" name="正方形/長方形 589">
            <a:extLst>
              <a:ext uri="{FF2B5EF4-FFF2-40B4-BE49-F238E27FC236}">
                <a16:creationId xmlns:a16="http://schemas.microsoft.com/office/drawing/2014/main" id="{1908911D-A78E-4C89-9A85-69DAB955B9B8}"/>
              </a:ext>
            </a:extLst>
          </p:cNvPr>
          <p:cNvSpPr/>
          <p:nvPr/>
        </p:nvSpPr>
        <p:spPr>
          <a:xfrm>
            <a:off x="7787794" y="4323367"/>
            <a:ext cx="29519" cy="8511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1" name="正方形/長方形 590">
            <a:extLst>
              <a:ext uri="{FF2B5EF4-FFF2-40B4-BE49-F238E27FC236}">
                <a16:creationId xmlns:a16="http://schemas.microsoft.com/office/drawing/2014/main" id="{EA750B0F-5874-4CFF-AD70-199B6593C197}"/>
              </a:ext>
            </a:extLst>
          </p:cNvPr>
          <p:cNvSpPr/>
          <p:nvPr/>
        </p:nvSpPr>
        <p:spPr>
          <a:xfrm>
            <a:off x="7844392" y="4489481"/>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2" name="正方形/長方形 591">
            <a:extLst>
              <a:ext uri="{FF2B5EF4-FFF2-40B4-BE49-F238E27FC236}">
                <a16:creationId xmlns:a16="http://schemas.microsoft.com/office/drawing/2014/main" id="{0656ED14-229D-4657-85B9-CC26E371E9FA}"/>
              </a:ext>
            </a:extLst>
          </p:cNvPr>
          <p:cNvSpPr/>
          <p:nvPr/>
        </p:nvSpPr>
        <p:spPr>
          <a:xfrm>
            <a:off x="7628341" y="4219532"/>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3" name="正方形/長方形 592">
            <a:extLst>
              <a:ext uri="{FF2B5EF4-FFF2-40B4-BE49-F238E27FC236}">
                <a16:creationId xmlns:a16="http://schemas.microsoft.com/office/drawing/2014/main" id="{CBB17321-AE37-4012-9116-1A99B27C5B03}"/>
              </a:ext>
            </a:extLst>
          </p:cNvPr>
          <p:cNvSpPr/>
          <p:nvPr/>
        </p:nvSpPr>
        <p:spPr>
          <a:xfrm>
            <a:off x="7654574" y="4271434"/>
            <a:ext cx="29519" cy="261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4" name="正方形/長方形 593">
            <a:extLst>
              <a:ext uri="{FF2B5EF4-FFF2-40B4-BE49-F238E27FC236}">
                <a16:creationId xmlns:a16="http://schemas.microsoft.com/office/drawing/2014/main" id="{53243FD2-8945-495C-933A-8980FE2E5BBD}"/>
              </a:ext>
            </a:extLst>
          </p:cNvPr>
          <p:cNvSpPr/>
          <p:nvPr/>
        </p:nvSpPr>
        <p:spPr>
          <a:xfrm>
            <a:off x="7708975" y="4323174"/>
            <a:ext cx="29519" cy="30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5" name="正方形/長方形 594">
            <a:extLst>
              <a:ext uri="{FF2B5EF4-FFF2-40B4-BE49-F238E27FC236}">
                <a16:creationId xmlns:a16="http://schemas.microsoft.com/office/drawing/2014/main" id="{9039EEBD-4815-432E-AD93-25CAB71C1A37}"/>
              </a:ext>
            </a:extLst>
          </p:cNvPr>
          <p:cNvSpPr/>
          <p:nvPr/>
        </p:nvSpPr>
        <p:spPr>
          <a:xfrm>
            <a:off x="7655933" y="4349934"/>
            <a:ext cx="29519" cy="600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6" name="正方形/長方形 595">
            <a:extLst>
              <a:ext uri="{FF2B5EF4-FFF2-40B4-BE49-F238E27FC236}">
                <a16:creationId xmlns:a16="http://schemas.microsoft.com/office/drawing/2014/main" id="{BBF29203-2109-4073-9418-A70FF9248ECE}"/>
              </a:ext>
            </a:extLst>
          </p:cNvPr>
          <p:cNvSpPr/>
          <p:nvPr/>
        </p:nvSpPr>
        <p:spPr>
          <a:xfrm>
            <a:off x="7679406" y="4412965"/>
            <a:ext cx="65684"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7" name="正方形/長方形 596">
            <a:extLst>
              <a:ext uri="{FF2B5EF4-FFF2-40B4-BE49-F238E27FC236}">
                <a16:creationId xmlns:a16="http://schemas.microsoft.com/office/drawing/2014/main" id="{E83ABF09-9F0E-4A9D-82C4-95400FEFB870}"/>
              </a:ext>
            </a:extLst>
          </p:cNvPr>
          <p:cNvSpPr/>
          <p:nvPr/>
        </p:nvSpPr>
        <p:spPr>
          <a:xfrm>
            <a:off x="7745961" y="4435799"/>
            <a:ext cx="17283"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8" name="正方形/長方形 597">
            <a:extLst>
              <a:ext uri="{FF2B5EF4-FFF2-40B4-BE49-F238E27FC236}">
                <a16:creationId xmlns:a16="http://schemas.microsoft.com/office/drawing/2014/main" id="{CB030806-59AB-49A2-89D6-ADCC8F2E7D79}"/>
              </a:ext>
            </a:extLst>
          </p:cNvPr>
          <p:cNvSpPr/>
          <p:nvPr/>
        </p:nvSpPr>
        <p:spPr>
          <a:xfrm>
            <a:off x="7763271" y="4488739"/>
            <a:ext cx="24594" cy="8442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9" name="正方形/長方形 598">
            <a:extLst>
              <a:ext uri="{FF2B5EF4-FFF2-40B4-BE49-F238E27FC236}">
                <a16:creationId xmlns:a16="http://schemas.microsoft.com/office/drawing/2014/main" id="{DD69FCC7-FAD2-4842-B5FC-32594490FE61}"/>
              </a:ext>
            </a:extLst>
          </p:cNvPr>
          <p:cNvSpPr/>
          <p:nvPr/>
        </p:nvSpPr>
        <p:spPr>
          <a:xfrm>
            <a:off x="7788237" y="4521523"/>
            <a:ext cx="29519" cy="261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0" name="正方形/長方形 599">
            <a:extLst>
              <a:ext uri="{FF2B5EF4-FFF2-40B4-BE49-F238E27FC236}">
                <a16:creationId xmlns:a16="http://schemas.microsoft.com/office/drawing/2014/main" id="{730F28C4-C751-42A6-8E3E-7F5E12765952}"/>
              </a:ext>
            </a:extLst>
          </p:cNvPr>
          <p:cNvSpPr/>
          <p:nvPr/>
        </p:nvSpPr>
        <p:spPr>
          <a:xfrm>
            <a:off x="7712224" y="4544264"/>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1" name="正方形/長方形 600">
            <a:extLst>
              <a:ext uri="{FF2B5EF4-FFF2-40B4-BE49-F238E27FC236}">
                <a16:creationId xmlns:a16="http://schemas.microsoft.com/office/drawing/2014/main" id="{9068FA55-C5DD-452A-9F71-3AAAEA655FB1}"/>
              </a:ext>
            </a:extLst>
          </p:cNvPr>
          <p:cNvSpPr/>
          <p:nvPr/>
        </p:nvSpPr>
        <p:spPr>
          <a:xfrm>
            <a:off x="7657654" y="4465660"/>
            <a:ext cx="30705" cy="282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2" name="正方形/長方形 601">
            <a:extLst>
              <a:ext uri="{FF2B5EF4-FFF2-40B4-BE49-F238E27FC236}">
                <a16:creationId xmlns:a16="http://schemas.microsoft.com/office/drawing/2014/main" id="{5E941928-C6F9-434F-BDC4-E25987D71C4B}"/>
              </a:ext>
            </a:extLst>
          </p:cNvPr>
          <p:cNvSpPr/>
          <p:nvPr/>
        </p:nvSpPr>
        <p:spPr>
          <a:xfrm>
            <a:off x="7918061" y="3830858"/>
            <a:ext cx="59868" cy="3096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3" name="正方形/長方形 602">
            <a:extLst>
              <a:ext uri="{FF2B5EF4-FFF2-40B4-BE49-F238E27FC236}">
                <a16:creationId xmlns:a16="http://schemas.microsoft.com/office/drawing/2014/main" id="{F78D4CB4-2FA4-400C-91C9-0300CC9B5736}"/>
              </a:ext>
            </a:extLst>
          </p:cNvPr>
          <p:cNvSpPr/>
          <p:nvPr/>
        </p:nvSpPr>
        <p:spPr>
          <a:xfrm>
            <a:off x="8033769" y="2495033"/>
            <a:ext cx="49947" cy="38623"/>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4" name="正方形/長方形 603">
            <a:extLst>
              <a:ext uri="{FF2B5EF4-FFF2-40B4-BE49-F238E27FC236}">
                <a16:creationId xmlns:a16="http://schemas.microsoft.com/office/drawing/2014/main" id="{AA08225F-FB7B-4128-B4CE-2869EF0BFECA}"/>
              </a:ext>
            </a:extLst>
          </p:cNvPr>
          <p:cNvSpPr/>
          <p:nvPr/>
        </p:nvSpPr>
        <p:spPr>
          <a:xfrm>
            <a:off x="8080609" y="2492155"/>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5" name="正方形/長方形 604">
            <a:extLst>
              <a:ext uri="{FF2B5EF4-FFF2-40B4-BE49-F238E27FC236}">
                <a16:creationId xmlns:a16="http://schemas.microsoft.com/office/drawing/2014/main" id="{58614021-8AF8-4DA9-AB9C-DC8FC975145A}"/>
              </a:ext>
            </a:extLst>
          </p:cNvPr>
          <p:cNvSpPr/>
          <p:nvPr/>
        </p:nvSpPr>
        <p:spPr>
          <a:xfrm>
            <a:off x="8106039" y="2272935"/>
            <a:ext cx="29756" cy="25920"/>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6" name="正方形/長方形 605">
            <a:extLst>
              <a:ext uri="{FF2B5EF4-FFF2-40B4-BE49-F238E27FC236}">
                <a16:creationId xmlns:a16="http://schemas.microsoft.com/office/drawing/2014/main" id="{2C181196-C9BD-45F5-AD3A-5AB64E78CE43}"/>
              </a:ext>
            </a:extLst>
          </p:cNvPr>
          <p:cNvSpPr/>
          <p:nvPr/>
        </p:nvSpPr>
        <p:spPr>
          <a:xfrm>
            <a:off x="8081718" y="2438686"/>
            <a:ext cx="29756" cy="25920"/>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7" name="正方形/長方形 606">
            <a:extLst>
              <a:ext uri="{FF2B5EF4-FFF2-40B4-BE49-F238E27FC236}">
                <a16:creationId xmlns:a16="http://schemas.microsoft.com/office/drawing/2014/main" id="{409D0A23-00A7-402C-BCA3-742D9D5D3D2C}"/>
              </a:ext>
            </a:extLst>
          </p:cNvPr>
          <p:cNvSpPr/>
          <p:nvPr/>
        </p:nvSpPr>
        <p:spPr>
          <a:xfrm>
            <a:off x="8052266" y="2463463"/>
            <a:ext cx="29756" cy="25920"/>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8" name="正方形/長方形 607">
            <a:extLst>
              <a:ext uri="{FF2B5EF4-FFF2-40B4-BE49-F238E27FC236}">
                <a16:creationId xmlns:a16="http://schemas.microsoft.com/office/drawing/2014/main" id="{EF52B446-2C37-498F-A98F-85DD8A5E8533}"/>
              </a:ext>
            </a:extLst>
          </p:cNvPr>
          <p:cNvSpPr/>
          <p:nvPr/>
        </p:nvSpPr>
        <p:spPr>
          <a:xfrm>
            <a:off x="7950308" y="2328225"/>
            <a:ext cx="29756" cy="25920"/>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9" name="正方形/長方形 608">
            <a:extLst>
              <a:ext uri="{FF2B5EF4-FFF2-40B4-BE49-F238E27FC236}">
                <a16:creationId xmlns:a16="http://schemas.microsoft.com/office/drawing/2014/main" id="{8ADDD2D6-CD60-44E3-BCFB-31FF11CBB406}"/>
              </a:ext>
            </a:extLst>
          </p:cNvPr>
          <p:cNvSpPr/>
          <p:nvPr/>
        </p:nvSpPr>
        <p:spPr>
          <a:xfrm>
            <a:off x="7973223" y="2383400"/>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0" name="正方形/長方形 609">
            <a:extLst>
              <a:ext uri="{FF2B5EF4-FFF2-40B4-BE49-F238E27FC236}">
                <a16:creationId xmlns:a16="http://schemas.microsoft.com/office/drawing/2014/main" id="{9F846A76-4859-4F69-9864-4FBEDBE9D596}"/>
              </a:ext>
            </a:extLst>
          </p:cNvPr>
          <p:cNvSpPr/>
          <p:nvPr/>
        </p:nvSpPr>
        <p:spPr>
          <a:xfrm>
            <a:off x="7896246" y="2408578"/>
            <a:ext cx="29756" cy="2592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1" name="正方形/長方形 610">
            <a:extLst>
              <a:ext uri="{FF2B5EF4-FFF2-40B4-BE49-F238E27FC236}">
                <a16:creationId xmlns:a16="http://schemas.microsoft.com/office/drawing/2014/main" id="{966387B9-6891-416C-9BDB-073F7E9F7EF7}"/>
              </a:ext>
            </a:extLst>
          </p:cNvPr>
          <p:cNvSpPr/>
          <p:nvPr/>
        </p:nvSpPr>
        <p:spPr>
          <a:xfrm>
            <a:off x="7841164" y="2534980"/>
            <a:ext cx="29756" cy="37966"/>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2" name="正方形/長方形 611">
            <a:extLst>
              <a:ext uri="{FF2B5EF4-FFF2-40B4-BE49-F238E27FC236}">
                <a16:creationId xmlns:a16="http://schemas.microsoft.com/office/drawing/2014/main" id="{2608F458-3DFC-4F17-8F1E-FEB72FA3ACA9}"/>
              </a:ext>
            </a:extLst>
          </p:cNvPr>
          <p:cNvSpPr/>
          <p:nvPr/>
        </p:nvSpPr>
        <p:spPr>
          <a:xfrm>
            <a:off x="7865688" y="2543990"/>
            <a:ext cx="29756" cy="3101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3" name="正方形/長方形 612">
            <a:extLst>
              <a:ext uri="{FF2B5EF4-FFF2-40B4-BE49-F238E27FC236}">
                <a16:creationId xmlns:a16="http://schemas.microsoft.com/office/drawing/2014/main" id="{7C532712-5DD7-4181-A58C-87DCAEFC05A0}"/>
              </a:ext>
            </a:extLst>
          </p:cNvPr>
          <p:cNvSpPr/>
          <p:nvPr/>
        </p:nvSpPr>
        <p:spPr>
          <a:xfrm>
            <a:off x="7741803" y="1884319"/>
            <a:ext cx="75580" cy="102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4" name="正方形/長方形 613">
            <a:extLst>
              <a:ext uri="{FF2B5EF4-FFF2-40B4-BE49-F238E27FC236}">
                <a16:creationId xmlns:a16="http://schemas.microsoft.com/office/drawing/2014/main" id="{D52F89C7-437D-4843-BFDE-EC994FEC7EC2}"/>
              </a:ext>
            </a:extLst>
          </p:cNvPr>
          <p:cNvSpPr/>
          <p:nvPr/>
        </p:nvSpPr>
        <p:spPr>
          <a:xfrm>
            <a:off x="7817119" y="1914735"/>
            <a:ext cx="53056" cy="705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5" name="正方形/長方形 614">
            <a:extLst>
              <a:ext uri="{FF2B5EF4-FFF2-40B4-BE49-F238E27FC236}">
                <a16:creationId xmlns:a16="http://schemas.microsoft.com/office/drawing/2014/main" id="{AE96D1A7-D66C-4A18-919F-B2BA1C4A0655}"/>
              </a:ext>
            </a:extLst>
          </p:cNvPr>
          <p:cNvSpPr/>
          <p:nvPr/>
        </p:nvSpPr>
        <p:spPr>
          <a:xfrm>
            <a:off x="7866171" y="1966329"/>
            <a:ext cx="53056" cy="881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6" name="正方形/長方形 615">
            <a:extLst>
              <a:ext uri="{FF2B5EF4-FFF2-40B4-BE49-F238E27FC236}">
                <a16:creationId xmlns:a16="http://schemas.microsoft.com/office/drawing/2014/main" id="{9043F77B-DC85-4DB6-A8DC-D17A53691379}"/>
              </a:ext>
            </a:extLst>
          </p:cNvPr>
          <p:cNvSpPr/>
          <p:nvPr/>
        </p:nvSpPr>
        <p:spPr>
          <a:xfrm>
            <a:off x="7707813" y="1917260"/>
            <a:ext cx="31673" cy="26457"/>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7" name="正方形/長方形 616">
            <a:extLst>
              <a:ext uri="{FF2B5EF4-FFF2-40B4-BE49-F238E27FC236}">
                <a16:creationId xmlns:a16="http://schemas.microsoft.com/office/drawing/2014/main" id="{79235DA8-ABDD-44BE-92BA-6796FA9EA6E1}"/>
              </a:ext>
            </a:extLst>
          </p:cNvPr>
          <p:cNvSpPr/>
          <p:nvPr/>
        </p:nvSpPr>
        <p:spPr>
          <a:xfrm>
            <a:off x="7898114" y="1918704"/>
            <a:ext cx="55428"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8" name="正方形/長方形 617">
            <a:extLst>
              <a:ext uri="{FF2B5EF4-FFF2-40B4-BE49-F238E27FC236}">
                <a16:creationId xmlns:a16="http://schemas.microsoft.com/office/drawing/2014/main" id="{74725854-9862-4C32-9581-74883EEA0386}"/>
              </a:ext>
            </a:extLst>
          </p:cNvPr>
          <p:cNvSpPr/>
          <p:nvPr/>
        </p:nvSpPr>
        <p:spPr>
          <a:xfrm>
            <a:off x="7917527" y="1942250"/>
            <a:ext cx="90348" cy="26457"/>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9" name="正方形/長方形 618">
            <a:extLst>
              <a:ext uri="{FF2B5EF4-FFF2-40B4-BE49-F238E27FC236}">
                <a16:creationId xmlns:a16="http://schemas.microsoft.com/office/drawing/2014/main" id="{A8D2D648-F5D1-46D5-AB4D-56B2278A0F15}"/>
              </a:ext>
            </a:extLst>
          </p:cNvPr>
          <p:cNvSpPr/>
          <p:nvPr/>
        </p:nvSpPr>
        <p:spPr>
          <a:xfrm>
            <a:off x="7944009" y="1968753"/>
            <a:ext cx="65051"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0" name="正方形/長方形 619">
            <a:extLst>
              <a:ext uri="{FF2B5EF4-FFF2-40B4-BE49-F238E27FC236}">
                <a16:creationId xmlns:a16="http://schemas.microsoft.com/office/drawing/2014/main" id="{FA614B17-7998-4B77-9E6C-0B08BFEA13A0}"/>
              </a:ext>
            </a:extLst>
          </p:cNvPr>
          <p:cNvSpPr/>
          <p:nvPr/>
        </p:nvSpPr>
        <p:spPr>
          <a:xfrm>
            <a:off x="8002981" y="2000824"/>
            <a:ext cx="59196" cy="2645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1" name="正方形/長方形 620">
            <a:extLst>
              <a:ext uri="{FF2B5EF4-FFF2-40B4-BE49-F238E27FC236}">
                <a16:creationId xmlns:a16="http://schemas.microsoft.com/office/drawing/2014/main" id="{244E5075-EEDE-47D5-9A10-776707B77AC6}"/>
              </a:ext>
            </a:extLst>
          </p:cNvPr>
          <p:cNvSpPr/>
          <p:nvPr/>
        </p:nvSpPr>
        <p:spPr>
          <a:xfrm>
            <a:off x="8117464" y="1999289"/>
            <a:ext cx="25370" cy="533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2" name="正方形/長方形 621">
            <a:extLst>
              <a:ext uri="{FF2B5EF4-FFF2-40B4-BE49-F238E27FC236}">
                <a16:creationId xmlns:a16="http://schemas.microsoft.com/office/drawing/2014/main" id="{A2DACD4E-8ECF-4BC4-B88F-ED8F30F49920}"/>
              </a:ext>
            </a:extLst>
          </p:cNvPr>
          <p:cNvSpPr/>
          <p:nvPr/>
        </p:nvSpPr>
        <p:spPr>
          <a:xfrm>
            <a:off x="8009482" y="2108621"/>
            <a:ext cx="49227"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3" name="正方形/長方形 622">
            <a:extLst>
              <a:ext uri="{FF2B5EF4-FFF2-40B4-BE49-F238E27FC236}">
                <a16:creationId xmlns:a16="http://schemas.microsoft.com/office/drawing/2014/main" id="{06A200AA-5968-4066-B040-0110D27F1497}"/>
              </a:ext>
            </a:extLst>
          </p:cNvPr>
          <p:cNvSpPr/>
          <p:nvPr/>
        </p:nvSpPr>
        <p:spPr>
          <a:xfrm>
            <a:off x="7917634" y="2025056"/>
            <a:ext cx="35545" cy="2430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4" name="正方形/長方形 623">
            <a:extLst>
              <a:ext uri="{FF2B5EF4-FFF2-40B4-BE49-F238E27FC236}">
                <a16:creationId xmlns:a16="http://schemas.microsoft.com/office/drawing/2014/main" id="{AD45DF6D-EA89-4594-93BB-3EECBD04FD2C}"/>
              </a:ext>
            </a:extLst>
          </p:cNvPr>
          <p:cNvSpPr/>
          <p:nvPr/>
        </p:nvSpPr>
        <p:spPr>
          <a:xfrm>
            <a:off x="8115286" y="2104684"/>
            <a:ext cx="28959" cy="2430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5" name="正方形/長方形 624">
            <a:extLst>
              <a:ext uri="{FF2B5EF4-FFF2-40B4-BE49-F238E27FC236}">
                <a16:creationId xmlns:a16="http://schemas.microsoft.com/office/drawing/2014/main" id="{D8EF5907-AC6C-4A58-B763-F3A3FE36D6FE}"/>
              </a:ext>
            </a:extLst>
          </p:cNvPr>
          <p:cNvSpPr/>
          <p:nvPr/>
        </p:nvSpPr>
        <p:spPr>
          <a:xfrm>
            <a:off x="6546087" y="1914062"/>
            <a:ext cx="106268" cy="133903"/>
          </a:xfrm>
          <a:prstGeom prst="rect">
            <a:avLst/>
          </a:prstGeom>
          <a:solidFill>
            <a:srgbClr val="008080">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6" name="正方形/長方形 625">
            <a:extLst>
              <a:ext uri="{FF2B5EF4-FFF2-40B4-BE49-F238E27FC236}">
                <a16:creationId xmlns:a16="http://schemas.microsoft.com/office/drawing/2014/main" id="{03CC94EC-7E13-4B76-B63D-2CD87DD6DF6B}"/>
              </a:ext>
            </a:extLst>
          </p:cNvPr>
          <p:cNvSpPr/>
          <p:nvPr/>
        </p:nvSpPr>
        <p:spPr>
          <a:xfrm>
            <a:off x="6648300" y="1995785"/>
            <a:ext cx="116895" cy="84535"/>
          </a:xfrm>
          <a:prstGeom prst="rect">
            <a:avLst/>
          </a:prstGeom>
          <a:solidFill>
            <a:srgbClr val="008080">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7" name="正方形/長方形 626">
            <a:extLst>
              <a:ext uri="{FF2B5EF4-FFF2-40B4-BE49-F238E27FC236}">
                <a16:creationId xmlns:a16="http://schemas.microsoft.com/office/drawing/2014/main" id="{D960C4E0-D9D0-4CC8-A510-227E99897F1B}"/>
              </a:ext>
            </a:extLst>
          </p:cNvPr>
          <p:cNvSpPr/>
          <p:nvPr/>
        </p:nvSpPr>
        <p:spPr>
          <a:xfrm>
            <a:off x="6709436" y="2079370"/>
            <a:ext cx="53819" cy="52538"/>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8" name="正方形/長方形 627">
            <a:extLst>
              <a:ext uri="{FF2B5EF4-FFF2-40B4-BE49-F238E27FC236}">
                <a16:creationId xmlns:a16="http://schemas.microsoft.com/office/drawing/2014/main" id="{A2D7818F-B345-4170-8220-B6ECBD71579A}"/>
              </a:ext>
            </a:extLst>
          </p:cNvPr>
          <p:cNvSpPr/>
          <p:nvPr/>
        </p:nvSpPr>
        <p:spPr>
          <a:xfrm>
            <a:off x="6572970" y="2043353"/>
            <a:ext cx="83897" cy="42774"/>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9" name="正方形/長方形 628">
            <a:extLst>
              <a:ext uri="{FF2B5EF4-FFF2-40B4-BE49-F238E27FC236}">
                <a16:creationId xmlns:a16="http://schemas.microsoft.com/office/drawing/2014/main" id="{BA77452F-774A-41E2-A99B-7ACD7373CAE1}"/>
              </a:ext>
            </a:extLst>
          </p:cNvPr>
          <p:cNvSpPr/>
          <p:nvPr/>
        </p:nvSpPr>
        <p:spPr>
          <a:xfrm>
            <a:off x="6652357" y="1948138"/>
            <a:ext cx="29889" cy="4803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0" name="正方形/長方形 629">
            <a:extLst>
              <a:ext uri="{FF2B5EF4-FFF2-40B4-BE49-F238E27FC236}">
                <a16:creationId xmlns:a16="http://schemas.microsoft.com/office/drawing/2014/main" id="{3561C079-C1D3-43BE-BD0B-6E63EF71319C}"/>
              </a:ext>
            </a:extLst>
          </p:cNvPr>
          <p:cNvSpPr/>
          <p:nvPr/>
        </p:nvSpPr>
        <p:spPr>
          <a:xfrm>
            <a:off x="6576566" y="1886213"/>
            <a:ext cx="23491" cy="4571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1" name="正方形/長方形 630">
            <a:extLst>
              <a:ext uri="{FF2B5EF4-FFF2-40B4-BE49-F238E27FC236}">
                <a16:creationId xmlns:a16="http://schemas.microsoft.com/office/drawing/2014/main" id="{42FEFAF8-CD4E-49D6-97E3-074CE5E93E13}"/>
              </a:ext>
            </a:extLst>
          </p:cNvPr>
          <p:cNvSpPr/>
          <p:nvPr/>
        </p:nvSpPr>
        <p:spPr>
          <a:xfrm>
            <a:off x="7094055" y="180484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2" name="正方形/長方形 631">
            <a:extLst>
              <a:ext uri="{FF2B5EF4-FFF2-40B4-BE49-F238E27FC236}">
                <a16:creationId xmlns:a16="http://schemas.microsoft.com/office/drawing/2014/main" id="{37836C25-EC5B-4A3F-96C7-096B3E330C03}"/>
              </a:ext>
            </a:extLst>
          </p:cNvPr>
          <p:cNvSpPr/>
          <p:nvPr/>
        </p:nvSpPr>
        <p:spPr>
          <a:xfrm>
            <a:off x="7149115" y="1862162"/>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3" name="正方形/長方形 632">
            <a:extLst>
              <a:ext uri="{FF2B5EF4-FFF2-40B4-BE49-F238E27FC236}">
                <a16:creationId xmlns:a16="http://schemas.microsoft.com/office/drawing/2014/main" id="{6456AF1D-C9B0-44C0-93A5-8975683C1807}"/>
              </a:ext>
            </a:extLst>
          </p:cNvPr>
          <p:cNvSpPr/>
          <p:nvPr/>
        </p:nvSpPr>
        <p:spPr>
          <a:xfrm>
            <a:off x="7202198" y="1893474"/>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4" name="正方形/長方形 633">
            <a:extLst>
              <a:ext uri="{FF2B5EF4-FFF2-40B4-BE49-F238E27FC236}">
                <a16:creationId xmlns:a16="http://schemas.microsoft.com/office/drawing/2014/main" id="{D16F0AEA-7687-4CF9-92A8-31EC31D0F4B0}"/>
              </a:ext>
            </a:extLst>
          </p:cNvPr>
          <p:cNvSpPr/>
          <p:nvPr/>
        </p:nvSpPr>
        <p:spPr>
          <a:xfrm>
            <a:off x="7230415" y="1920330"/>
            <a:ext cx="71306" cy="42013"/>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5" name="正方形/長方形 634">
            <a:extLst>
              <a:ext uri="{FF2B5EF4-FFF2-40B4-BE49-F238E27FC236}">
                <a16:creationId xmlns:a16="http://schemas.microsoft.com/office/drawing/2014/main" id="{BA2BABC3-CB32-4535-AF96-119173EBEC2C}"/>
              </a:ext>
            </a:extLst>
          </p:cNvPr>
          <p:cNvSpPr/>
          <p:nvPr/>
        </p:nvSpPr>
        <p:spPr>
          <a:xfrm>
            <a:off x="7262551" y="1945165"/>
            <a:ext cx="71306"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6" name="正方形/長方形 635">
            <a:extLst>
              <a:ext uri="{FF2B5EF4-FFF2-40B4-BE49-F238E27FC236}">
                <a16:creationId xmlns:a16="http://schemas.microsoft.com/office/drawing/2014/main" id="{77A4AC97-F634-4E9D-9E92-23F2DA2842C5}"/>
              </a:ext>
            </a:extLst>
          </p:cNvPr>
          <p:cNvSpPr/>
          <p:nvPr/>
        </p:nvSpPr>
        <p:spPr>
          <a:xfrm rot="5400000">
            <a:off x="7339716" y="1906748"/>
            <a:ext cx="115136" cy="26048"/>
          </a:xfrm>
          <a:prstGeom prst="rect">
            <a:avLst/>
          </a:prstGeom>
          <a:solidFill>
            <a:srgbClr val="008080">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7" name="正方形/長方形 636">
            <a:extLst>
              <a:ext uri="{FF2B5EF4-FFF2-40B4-BE49-F238E27FC236}">
                <a16:creationId xmlns:a16="http://schemas.microsoft.com/office/drawing/2014/main" id="{824D2F4D-3239-4A8A-8237-255DDEBBBC06}"/>
              </a:ext>
            </a:extLst>
          </p:cNvPr>
          <p:cNvSpPr/>
          <p:nvPr/>
        </p:nvSpPr>
        <p:spPr>
          <a:xfrm rot="5400000">
            <a:off x="7409864" y="1885426"/>
            <a:ext cx="27633" cy="26048"/>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8" name="正方形/長方形 637">
            <a:extLst>
              <a:ext uri="{FF2B5EF4-FFF2-40B4-BE49-F238E27FC236}">
                <a16:creationId xmlns:a16="http://schemas.microsoft.com/office/drawing/2014/main" id="{907B8645-81A9-4995-BAA0-5855DD8E43B0}"/>
              </a:ext>
            </a:extLst>
          </p:cNvPr>
          <p:cNvSpPr/>
          <p:nvPr/>
        </p:nvSpPr>
        <p:spPr>
          <a:xfrm>
            <a:off x="7166542" y="1726191"/>
            <a:ext cx="81289" cy="53874"/>
          </a:xfrm>
          <a:prstGeom prst="rect">
            <a:avLst/>
          </a:prstGeom>
          <a:solidFill>
            <a:srgbClr val="008080">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9" name="正方形/長方形 638">
            <a:extLst>
              <a:ext uri="{FF2B5EF4-FFF2-40B4-BE49-F238E27FC236}">
                <a16:creationId xmlns:a16="http://schemas.microsoft.com/office/drawing/2014/main" id="{B6D005A7-3627-49B9-921B-CC6B414B014E}"/>
              </a:ext>
            </a:extLst>
          </p:cNvPr>
          <p:cNvSpPr/>
          <p:nvPr/>
        </p:nvSpPr>
        <p:spPr>
          <a:xfrm>
            <a:off x="6926217" y="1637962"/>
            <a:ext cx="46335" cy="53874"/>
          </a:xfrm>
          <a:prstGeom prst="rect">
            <a:avLst/>
          </a:prstGeom>
          <a:solidFill>
            <a:srgbClr val="008080">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0" name="正方形/長方形 639">
            <a:extLst>
              <a:ext uri="{FF2B5EF4-FFF2-40B4-BE49-F238E27FC236}">
                <a16:creationId xmlns:a16="http://schemas.microsoft.com/office/drawing/2014/main" id="{7D0BFA4B-BC1B-4287-A694-4D9205834691}"/>
              </a:ext>
            </a:extLst>
          </p:cNvPr>
          <p:cNvSpPr/>
          <p:nvPr/>
        </p:nvSpPr>
        <p:spPr>
          <a:xfrm>
            <a:off x="6958261" y="1693998"/>
            <a:ext cx="46335" cy="5387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1" name="正方形/長方形 640">
            <a:extLst>
              <a:ext uri="{FF2B5EF4-FFF2-40B4-BE49-F238E27FC236}">
                <a16:creationId xmlns:a16="http://schemas.microsoft.com/office/drawing/2014/main" id="{D3D822E8-072C-4E1F-A978-3DDFA1288A91}"/>
              </a:ext>
            </a:extLst>
          </p:cNvPr>
          <p:cNvSpPr/>
          <p:nvPr/>
        </p:nvSpPr>
        <p:spPr>
          <a:xfrm>
            <a:off x="6949384" y="1592780"/>
            <a:ext cx="46335" cy="53874"/>
          </a:xfrm>
          <a:prstGeom prst="rect">
            <a:avLst/>
          </a:prstGeom>
          <a:solidFill>
            <a:srgbClr val="008080">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2" name="正方形/長方形 641">
            <a:extLst>
              <a:ext uri="{FF2B5EF4-FFF2-40B4-BE49-F238E27FC236}">
                <a16:creationId xmlns:a16="http://schemas.microsoft.com/office/drawing/2014/main" id="{B6D0EE15-109C-4995-B467-68AA33E02C32}"/>
              </a:ext>
            </a:extLst>
          </p:cNvPr>
          <p:cNvSpPr/>
          <p:nvPr/>
        </p:nvSpPr>
        <p:spPr>
          <a:xfrm>
            <a:off x="5791853" y="5771447"/>
            <a:ext cx="54120" cy="1748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3" name="正方形/長方形 642">
            <a:extLst>
              <a:ext uri="{FF2B5EF4-FFF2-40B4-BE49-F238E27FC236}">
                <a16:creationId xmlns:a16="http://schemas.microsoft.com/office/drawing/2014/main" id="{D08FF9F3-1C5D-4858-A826-6104F165FED2}"/>
              </a:ext>
            </a:extLst>
          </p:cNvPr>
          <p:cNvSpPr/>
          <p:nvPr/>
        </p:nvSpPr>
        <p:spPr>
          <a:xfrm>
            <a:off x="5844842" y="5748613"/>
            <a:ext cx="54120" cy="57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4" name="正方形/長方形 643">
            <a:extLst>
              <a:ext uri="{FF2B5EF4-FFF2-40B4-BE49-F238E27FC236}">
                <a16:creationId xmlns:a16="http://schemas.microsoft.com/office/drawing/2014/main" id="{F35767FC-5F9C-4375-BCF0-2448C2D09828}"/>
              </a:ext>
            </a:extLst>
          </p:cNvPr>
          <p:cNvSpPr/>
          <p:nvPr/>
        </p:nvSpPr>
        <p:spPr>
          <a:xfrm>
            <a:off x="5846726" y="5799287"/>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5" name="正方形/長方形 644">
            <a:extLst>
              <a:ext uri="{FF2B5EF4-FFF2-40B4-BE49-F238E27FC236}">
                <a16:creationId xmlns:a16="http://schemas.microsoft.com/office/drawing/2014/main" id="{A48CDD0D-0C85-4374-9305-0EFD311AB0CC}"/>
              </a:ext>
            </a:extLst>
          </p:cNvPr>
          <p:cNvSpPr/>
          <p:nvPr/>
        </p:nvSpPr>
        <p:spPr>
          <a:xfrm>
            <a:off x="5819795" y="5946353"/>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6" name="正方形/長方形 645">
            <a:extLst>
              <a:ext uri="{FF2B5EF4-FFF2-40B4-BE49-F238E27FC236}">
                <a16:creationId xmlns:a16="http://schemas.microsoft.com/office/drawing/2014/main" id="{7764296F-3425-4373-A01E-E4F469523A75}"/>
              </a:ext>
            </a:extLst>
          </p:cNvPr>
          <p:cNvSpPr/>
          <p:nvPr/>
        </p:nvSpPr>
        <p:spPr>
          <a:xfrm>
            <a:off x="5848454" y="5971228"/>
            <a:ext cx="26519" cy="317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8" name="正方形/長方形 647">
            <a:extLst>
              <a:ext uri="{FF2B5EF4-FFF2-40B4-BE49-F238E27FC236}">
                <a16:creationId xmlns:a16="http://schemas.microsoft.com/office/drawing/2014/main" id="{EE134C0D-CA38-49FA-8F42-A03A755C9F4A}"/>
              </a:ext>
            </a:extLst>
          </p:cNvPr>
          <p:cNvSpPr/>
          <p:nvPr/>
        </p:nvSpPr>
        <p:spPr>
          <a:xfrm>
            <a:off x="4929127" y="3283012"/>
            <a:ext cx="83503" cy="833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9" name="正方形/長方形 648">
            <a:extLst>
              <a:ext uri="{FF2B5EF4-FFF2-40B4-BE49-F238E27FC236}">
                <a16:creationId xmlns:a16="http://schemas.microsoft.com/office/drawing/2014/main" id="{B14C3387-8910-48E3-A4A4-FD7C8AFE24CE}"/>
              </a:ext>
            </a:extLst>
          </p:cNvPr>
          <p:cNvSpPr/>
          <p:nvPr/>
        </p:nvSpPr>
        <p:spPr>
          <a:xfrm>
            <a:off x="4979027" y="3367250"/>
            <a:ext cx="83503" cy="1966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0" name="正方形/長方形 649">
            <a:extLst>
              <a:ext uri="{FF2B5EF4-FFF2-40B4-BE49-F238E27FC236}">
                <a16:creationId xmlns:a16="http://schemas.microsoft.com/office/drawing/2014/main" id="{BBD34FAD-940C-41CF-B45F-EE0A3C0A6619}"/>
              </a:ext>
            </a:extLst>
          </p:cNvPr>
          <p:cNvSpPr/>
          <p:nvPr/>
        </p:nvSpPr>
        <p:spPr>
          <a:xfrm>
            <a:off x="4956210" y="3530176"/>
            <a:ext cx="24216" cy="1651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1" name="正方形/長方形 650">
            <a:extLst>
              <a:ext uri="{FF2B5EF4-FFF2-40B4-BE49-F238E27FC236}">
                <a16:creationId xmlns:a16="http://schemas.microsoft.com/office/drawing/2014/main" id="{4FA0C317-312B-46FD-84FD-7B69B3CB3BC2}"/>
              </a:ext>
            </a:extLst>
          </p:cNvPr>
          <p:cNvSpPr/>
          <p:nvPr/>
        </p:nvSpPr>
        <p:spPr>
          <a:xfrm>
            <a:off x="4978592" y="3559366"/>
            <a:ext cx="61365" cy="1371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2" name="正方形/長方形 651">
            <a:extLst>
              <a:ext uri="{FF2B5EF4-FFF2-40B4-BE49-F238E27FC236}">
                <a16:creationId xmlns:a16="http://schemas.microsoft.com/office/drawing/2014/main" id="{BCF8FD33-41F8-4440-83BD-3F5FA84CA86B}"/>
              </a:ext>
            </a:extLst>
          </p:cNvPr>
          <p:cNvSpPr/>
          <p:nvPr/>
        </p:nvSpPr>
        <p:spPr>
          <a:xfrm>
            <a:off x="4927190" y="3745659"/>
            <a:ext cx="61365" cy="836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3" name="正方形/長方形 652">
            <a:extLst>
              <a:ext uri="{FF2B5EF4-FFF2-40B4-BE49-F238E27FC236}">
                <a16:creationId xmlns:a16="http://schemas.microsoft.com/office/drawing/2014/main" id="{DBB23E1A-36E9-4A8D-8EBF-554B824FC95A}"/>
              </a:ext>
            </a:extLst>
          </p:cNvPr>
          <p:cNvSpPr/>
          <p:nvPr/>
        </p:nvSpPr>
        <p:spPr>
          <a:xfrm>
            <a:off x="4982411" y="3719890"/>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4" name="正方形/長方形 653">
            <a:extLst>
              <a:ext uri="{FF2B5EF4-FFF2-40B4-BE49-F238E27FC236}">
                <a16:creationId xmlns:a16="http://schemas.microsoft.com/office/drawing/2014/main" id="{9DF410B1-DA59-40D4-B76D-D553A506668C}"/>
              </a:ext>
            </a:extLst>
          </p:cNvPr>
          <p:cNvSpPr/>
          <p:nvPr/>
        </p:nvSpPr>
        <p:spPr>
          <a:xfrm>
            <a:off x="5007549" y="3696211"/>
            <a:ext cx="33347" cy="753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5" name="正方形/長方形 654">
            <a:extLst>
              <a:ext uri="{FF2B5EF4-FFF2-40B4-BE49-F238E27FC236}">
                <a16:creationId xmlns:a16="http://schemas.microsoft.com/office/drawing/2014/main" id="{D5FD92C7-D769-42A5-A888-0E043D57964B}"/>
              </a:ext>
            </a:extLst>
          </p:cNvPr>
          <p:cNvSpPr/>
          <p:nvPr/>
        </p:nvSpPr>
        <p:spPr>
          <a:xfrm>
            <a:off x="4922863" y="3586762"/>
            <a:ext cx="33347" cy="1084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6" name="正方形/長方形 655">
            <a:extLst>
              <a:ext uri="{FF2B5EF4-FFF2-40B4-BE49-F238E27FC236}">
                <a16:creationId xmlns:a16="http://schemas.microsoft.com/office/drawing/2014/main" id="{EB2897E2-868F-41BD-94CC-134F17BE359B}"/>
              </a:ext>
            </a:extLst>
          </p:cNvPr>
          <p:cNvSpPr/>
          <p:nvPr/>
        </p:nvSpPr>
        <p:spPr>
          <a:xfrm>
            <a:off x="4771876" y="3912705"/>
            <a:ext cx="30012" cy="1225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7" name="正方形/長方形 656">
            <a:extLst>
              <a:ext uri="{FF2B5EF4-FFF2-40B4-BE49-F238E27FC236}">
                <a16:creationId xmlns:a16="http://schemas.microsoft.com/office/drawing/2014/main" id="{9F488A12-54A8-497C-BDFB-3F862098BDF0}"/>
              </a:ext>
            </a:extLst>
          </p:cNvPr>
          <p:cNvSpPr/>
          <p:nvPr/>
        </p:nvSpPr>
        <p:spPr>
          <a:xfrm>
            <a:off x="4801988" y="3938792"/>
            <a:ext cx="25415" cy="1067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8" name="正方形/長方形 657">
            <a:extLst>
              <a:ext uri="{FF2B5EF4-FFF2-40B4-BE49-F238E27FC236}">
                <a16:creationId xmlns:a16="http://schemas.microsoft.com/office/drawing/2014/main" id="{33180663-7406-4EAA-842F-7DA0F9FEC7D2}"/>
              </a:ext>
            </a:extLst>
          </p:cNvPr>
          <p:cNvSpPr/>
          <p:nvPr/>
        </p:nvSpPr>
        <p:spPr>
          <a:xfrm>
            <a:off x="4927240" y="3828481"/>
            <a:ext cx="25415" cy="5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9" name="正方形/長方形 658">
            <a:extLst>
              <a:ext uri="{FF2B5EF4-FFF2-40B4-BE49-F238E27FC236}">
                <a16:creationId xmlns:a16="http://schemas.microsoft.com/office/drawing/2014/main" id="{507423E9-9A93-4C05-834F-B95CEC68E187}"/>
              </a:ext>
            </a:extLst>
          </p:cNvPr>
          <p:cNvSpPr/>
          <p:nvPr/>
        </p:nvSpPr>
        <p:spPr>
          <a:xfrm>
            <a:off x="4956145" y="3824793"/>
            <a:ext cx="25415" cy="353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0" name="正方形/長方形 659">
            <a:extLst>
              <a:ext uri="{FF2B5EF4-FFF2-40B4-BE49-F238E27FC236}">
                <a16:creationId xmlns:a16="http://schemas.microsoft.com/office/drawing/2014/main" id="{32D99595-BBAD-4781-B097-EDAD54C0E24C}"/>
              </a:ext>
            </a:extLst>
          </p:cNvPr>
          <p:cNvSpPr/>
          <p:nvPr/>
        </p:nvSpPr>
        <p:spPr>
          <a:xfrm>
            <a:off x="4876510" y="3899166"/>
            <a:ext cx="48948" cy="403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1" name="正方形/長方形 660">
            <a:extLst>
              <a:ext uri="{FF2B5EF4-FFF2-40B4-BE49-F238E27FC236}">
                <a16:creationId xmlns:a16="http://schemas.microsoft.com/office/drawing/2014/main" id="{7546A119-E441-4E9A-A674-A02C4C05A93F}"/>
              </a:ext>
            </a:extLst>
          </p:cNvPr>
          <p:cNvSpPr/>
          <p:nvPr/>
        </p:nvSpPr>
        <p:spPr>
          <a:xfrm>
            <a:off x="4658155" y="3997915"/>
            <a:ext cx="45747" cy="31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2" name="正方形/長方形 661">
            <a:extLst>
              <a:ext uri="{FF2B5EF4-FFF2-40B4-BE49-F238E27FC236}">
                <a16:creationId xmlns:a16="http://schemas.microsoft.com/office/drawing/2014/main" id="{D0BF578F-DCD8-44F6-9B57-4C2A11AD4529}"/>
              </a:ext>
            </a:extLst>
          </p:cNvPr>
          <p:cNvSpPr/>
          <p:nvPr/>
        </p:nvSpPr>
        <p:spPr>
          <a:xfrm>
            <a:off x="4706645" y="3918012"/>
            <a:ext cx="26991" cy="7641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3" name="正方形/長方形 662">
            <a:extLst>
              <a:ext uri="{FF2B5EF4-FFF2-40B4-BE49-F238E27FC236}">
                <a16:creationId xmlns:a16="http://schemas.microsoft.com/office/drawing/2014/main" id="{7AE87664-47C9-4878-B6F7-6BEAC44C00F8}"/>
              </a:ext>
            </a:extLst>
          </p:cNvPr>
          <p:cNvSpPr/>
          <p:nvPr/>
        </p:nvSpPr>
        <p:spPr>
          <a:xfrm>
            <a:off x="4729976" y="3937288"/>
            <a:ext cx="44153"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4" name="正方形/長方形 663">
            <a:extLst>
              <a:ext uri="{FF2B5EF4-FFF2-40B4-BE49-F238E27FC236}">
                <a16:creationId xmlns:a16="http://schemas.microsoft.com/office/drawing/2014/main" id="{C6409759-E4AB-4FB9-9866-57F4796FA550}"/>
              </a:ext>
            </a:extLst>
          </p:cNvPr>
          <p:cNvSpPr/>
          <p:nvPr/>
        </p:nvSpPr>
        <p:spPr>
          <a:xfrm>
            <a:off x="4685818" y="4025720"/>
            <a:ext cx="76786"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5" name="正方形/長方形 664">
            <a:extLst>
              <a:ext uri="{FF2B5EF4-FFF2-40B4-BE49-F238E27FC236}">
                <a16:creationId xmlns:a16="http://schemas.microsoft.com/office/drawing/2014/main" id="{17C6BDD5-C09E-49ED-8499-64329A6D51E1}"/>
              </a:ext>
            </a:extLst>
          </p:cNvPr>
          <p:cNvSpPr/>
          <p:nvPr/>
        </p:nvSpPr>
        <p:spPr>
          <a:xfrm>
            <a:off x="4733152" y="4002942"/>
            <a:ext cx="45466" cy="251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6" name="正方形/長方形 665">
            <a:extLst>
              <a:ext uri="{FF2B5EF4-FFF2-40B4-BE49-F238E27FC236}">
                <a16:creationId xmlns:a16="http://schemas.microsoft.com/office/drawing/2014/main" id="{271CA826-F0EE-4DD5-8C22-DE71F77E6A7C}"/>
              </a:ext>
            </a:extLst>
          </p:cNvPr>
          <p:cNvSpPr/>
          <p:nvPr/>
        </p:nvSpPr>
        <p:spPr>
          <a:xfrm>
            <a:off x="4708930" y="4051438"/>
            <a:ext cx="59106" cy="530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7" name="正方形/長方形 666">
            <a:extLst>
              <a:ext uri="{FF2B5EF4-FFF2-40B4-BE49-F238E27FC236}">
                <a16:creationId xmlns:a16="http://schemas.microsoft.com/office/drawing/2014/main" id="{FC38DED0-8681-4211-A6B8-D8901E7AA695}"/>
              </a:ext>
            </a:extLst>
          </p:cNvPr>
          <p:cNvSpPr/>
          <p:nvPr/>
        </p:nvSpPr>
        <p:spPr>
          <a:xfrm>
            <a:off x="4660752" y="4051912"/>
            <a:ext cx="27906" cy="3183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9" name="正方形/長方形 668">
            <a:extLst>
              <a:ext uri="{FF2B5EF4-FFF2-40B4-BE49-F238E27FC236}">
                <a16:creationId xmlns:a16="http://schemas.microsoft.com/office/drawing/2014/main" id="{66E7D9EA-393A-4D06-8934-4DF98F82CC11}"/>
              </a:ext>
            </a:extLst>
          </p:cNvPr>
          <p:cNvSpPr/>
          <p:nvPr/>
        </p:nvSpPr>
        <p:spPr>
          <a:xfrm>
            <a:off x="5113481" y="5314087"/>
            <a:ext cx="85024"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0" name="正方形/長方形 669">
            <a:extLst>
              <a:ext uri="{FF2B5EF4-FFF2-40B4-BE49-F238E27FC236}">
                <a16:creationId xmlns:a16="http://schemas.microsoft.com/office/drawing/2014/main" id="{2287A803-182E-40A8-870A-E1576E8D2DF4}"/>
              </a:ext>
            </a:extLst>
          </p:cNvPr>
          <p:cNvSpPr/>
          <p:nvPr/>
        </p:nvSpPr>
        <p:spPr>
          <a:xfrm>
            <a:off x="5139141" y="5425684"/>
            <a:ext cx="217028" cy="1135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1" name="正方形/長方形 670">
            <a:extLst>
              <a:ext uri="{FF2B5EF4-FFF2-40B4-BE49-F238E27FC236}">
                <a16:creationId xmlns:a16="http://schemas.microsoft.com/office/drawing/2014/main" id="{2DD79BBE-1AFE-4F91-9D48-205514EAEB01}"/>
              </a:ext>
            </a:extLst>
          </p:cNvPr>
          <p:cNvSpPr/>
          <p:nvPr/>
        </p:nvSpPr>
        <p:spPr>
          <a:xfrm>
            <a:off x="5191633" y="5339405"/>
            <a:ext cx="69449" cy="2862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2" name="正方形/長方形 671">
            <a:extLst>
              <a:ext uri="{FF2B5EF4-FFF2-40B4-BE49-F238E27FC236}">
                <a16:creationId xmlns:a16="http://schemas.microsoft.com/office/drawing/2014/main" id="{3EF16984-01AA-4032-9F14-733688955B4D}"/>
              </a:ext>
            </a:extLst>
          </p:cNvPr>
          <p:cNvSpPr/>
          <p:nvPr/>
        </p:nvSpPr>
        <p:spPr>
          <a:xfrm>
            <a:off x="5189253" y="5368543"/>
            <a:ext cx="117106" cy="27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3" name="正方形/長方形 672">
            <a:extLst>
              <a:ext uri="{FF2B5EF4-FFF2-40B4-BE49-F238E27FC236}">
                <a16:creationId xmlns:a16="http://schemas.microsoft.com/office/drawing/2014/main" id="{5F97B9DA-BC51-4355-9FB4-FD2EAE25CF37}"/>
              </a:ext>
            </a:extLst>
          </p:cNvPr>
          <p:cNvSpPr/>
          <p:nvPr/>
        </p:nvSpPr>
        <p:spPr>
          <a:xfrm>
            <a:off x="5198358" y="5395434"/>
            <a:ext cx="14568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4" name="正方形/長方形 673">
            <a:extLst>
              <a:ext uri="{FF2B5EF4-FFF2-40B4-BE49-F238E27FC236}">
                <a16:creationId xmlns:a16="http://schemas.microsoft.com/office/drawing/2014/main" id="{3EA1F6A9-BC40-44F9-98F1-73F93AE05B45}"/>
              </a:ext>
            </a:extLst>
          </p:cNvPr>
          <p:cNvSpPr/>
          <p:nvPr/>
        </p:nvSpPr>
        <p:spPr>
          <a:xfrm>
            <a:off x="5278290" y="5531069"/>
            <a:ext cx="83038"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5" name="正方形/長方形 674">
            <a:extLst>
              <a:ext uri="{FF2B5EF4-FFF2-40B4-BE49-F238E27FC236}">
                <a16:creationId xmlns:a16="http://schemas.microsoft.com/office/drawing/2014/main" id="{805A9A19-BCF6-489F-805E-D62F19D6FFEF}"/>
              </a:ext>
            </a:extLst>
          </p:cNvPr>
          <p:cNvSpPr/>
          <p:nvPr/>
        </p:nvSpPr>
        <p:spPr>
          <a:xfrm>
            <a:off x="5300850" y="5558175"/>
            <a:ext cx="63109"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6" name="正方形/長方形 675">
            <a:extLst>
              <a:ext uri="{FF2B5EF4-FFF2-40B4-BE49-F238E27FC236}">
                <a16:creationId xmlns:a16="http://schemas.microsoft.com/office/drawing/2014/main" id="{D49AD632-359E-4F15-A2E7-BB91C1DDEB65}"/>
              </a:ext>
            </a:extLst>
          </p:cNvPr>
          <p:cNvSpPr/>
          <p:nvPr/>
        </p:nvSpPr>
        <p:spPr>
          <a:xfrm>
            <a:off x="5304611" y="5583520"/>
            <a:ext cx="5513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7" name="正方形/長方形 676">
            <a:extLst>
              <a:ext uri="{FF2B5EF4-FFF2-40B4-BE49-F238E27FC236}">
                <a16:creationId xmlns:a16="http://schemas.microsoft.com/office/drawing/2014/main" id="{FD0DBBEC-9804-4092-A980-35E664C85890}"/>
              </a:ext>
            </a:extLst>
          </p:cNvPr>
          <p:cNvSpPr/>
          <p:nvPr/>
        </p:nvSpPr>
        <p:spPr>
          <a:xfrm>
            <a:off x="5308091" y="5612236"/>
            <a:ext cx="22603"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9" name="正方形/長方形 678">
            <a:extLst>
              <a:ext uri="{FF2B5EF4-FFF2-40B4-BE49-F238E27FC236}">
                <a16:creationId xmlns:a16="http://schemas.microsoft.com/office/drawing/2014/main" id="{848FD320-A380-441E-A9E5-E97C55A7EC6B}"/>
              </a:ext>
            </a:extLst>
          </p:cNvPr>
          <p:cNvSpPr/>
          <p:nvPr/>
        </p:nvSpPr>
        <p:spPr>
          <a:xfrm>
            <a:off x="5278272" y="5640629"/>
            <a:ext cx="55130"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0" name="正方形/長方形 679">
            <a:extLst>
              <a:ext uri="{FF2B5EF4-FFF2-40B4-BE49-F238E27FC236}">
                <a16:creationId xmlns:a16="http://schemas.microsoft.com/office/drawing/2014/main" id="{B606A231-9AC4-4A67-8495-20ECF609AD0C}"/>
              </a:ext>
            </a:extLst>
          </p:cNvPr>
          <p:cNvSpPr/>
          <p:nvPr/>
        </p:nvSpPr>
        <p:spPr>
          <a:xfrm>
            <a:off x="5135996" y="5532731"/>
            <a:ext cx="11550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1" name="正方形/長方形 680">
            <a:extLst>
              <a:ext uri="{FF2B5EF4-FFF2-40B4-BE49-F238E27FC236}">
                <a16:creationId xmlns:a16="http://schemas.microsoft.com/office/drawing/2014/main" id="{57ED479D-AAF9-49C7-9BAA-17CBA2E5E48A}"/>
              </a:ext>
            </a:extLst>
          </p:cNvPr>
          <p:cNvSpPr/>
          <p:nvPr/>
        </p:nvSpPr>
        <p:spPr>
          <a:xfrm>
            <a:off x="4914978" y="5227713"/>
            <a:ext cx="125054"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2" name="正方形/長方形 681">
            <a:extLst>
              <a:ext uri="{FF2B5EF4-FFF2-40B4-BE49-F238E27FC236}">
                <a16:creationId xmlns:a16="http://schemas.microsoft.com/office/drawing/2014/main" id="{7BE61123-FC53-4AED-94F3-C966BBCCEE67}"/>
              </a:ext>
            </a:extLst>
          </p:cNvPr>
          <p:cNvSpPr/>
          <p:nvPr/>
        </p:nvSpPr>
        <p:spPr>
          <a:xfrm>
            <a:off x="4951952" y="5253795"/>
            <a:ext cx="112547"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3" name="正方形/長方形 682">
            <a:extLst>
              <a:ext uri="{FF2B5EF4-FFF2-40B4-BE49-F238E27FC236}">
                <a16:creationId xmlns:a16="http://schemas.microsoft.com/office/drawing/2014/main" id="{03C74AB1-EC49-4A1F-B1EB-A5EEEC4F4CBD}"/>
              </a:ext>
            </a:extLst>
          </p:cNvPr>
          <p:cNvSpPr/>
          <p:nvPr/>
        </p:nvSpPr>
        <p:spPr>
          <a:xfrm>
            <a:off x="5008225" y="5282515"/>
            <a:ext cx="112547"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4" name="正方形/長方形 683">
            <a:extLst>
              <a:ext uri="{FF2B5EF4-FFF2-40B4-BE49-F238E27FC236}">
                <a16:creationId xmlns:a16="http://schemas.microsoft.com/office/drawing/2014/main" id="{6B872C10-ABAE-4909-A098-CA148ED920D3}"/>
              </a:ext>
            </a:extLst>
          </p:cNvPr>
          <p:cNvSpPr/>
          <p:nvPr/>
        </p:nvSpPr>
        <p:spPr>
          <a:xfrm>
            <a:off x="5062855" y="5226292"/>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5" name="正方形/長方形 684">
            <a:extLst>
              <a:ext uri="{FF2B5EF4-FFF2-40B4-BE49-F238E27FC236}">
                <a16:creationId xmlns:a16="http://schemas.microsoft.com/office/drawing/2014/main" id="{29BA3E83-EB3B-4F3B-898C-820D3A23DEE8}"/>
              </a:ext>
            </a:extLst>
          </p:cNvPr>
          <p:cNvSpPr/>
          <p:nvPr/>
        </p:nvSpPr>
        <p:spPr>
          <a:xfrm>
            <a:off x="5085449" y="5310393"/>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6" name="正方形/長方形 685">
            <a:extLst>
              <a:ext uri="{FF2B5EF4-FFF2-40B4-BE49-F238E27FC236}">
                <a16:creationId xmlns:a16="http://schemas.microsoft.com/office/drawing/2014/main" id="{B83F6891-62B4-41AD-A03B-6905ACC4D4B3}"/>
              </a:ext>
            </a:extLst>
          </p:cNvPr>
          <p:cNvSpPr/>
          <p:nvPr/>
        </p:nvSpPr>
        <p:spPr>
          <a:xfrm>
            <a:off x="5171043" y="5562373"/>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7" name="正方形/長方形 686">
            <a:extLst>
              <a:ext uri="{FF2B5EF4-FFF2-40B4-BE49-F238E27FC236}">
                <a16:creationId xmlns:a16="http://schemas.microsoft.com/office/drawing/2014/main" id="{32FCDFBF-3408-47B3-9959-ECA73A08D6D8}"/>
              </a:ext>
            </a:extLst>
          </p:cNvPr>
          <p:cNvSpPr/>
          <p:nvPr/>
        </p:nvSpPr>
        <p:spPr>
          <a:xfrm>
            <a:off x="5151684" y="5589156"/>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8" name="正方形/長方形 687">
            <a:extLst>
              <a:ext uri="{FF2B5EF4-FFF2-40B4-BE49-F238E27FC236}">
                <a16:creationId xmlns:a16="http://schemas.microsoft.com/office/drawing/2014/main" id="{3045FCDE-9FC2-415D-8E50-4E538BF0DA3E}"/>
              </a:ext>
            </a:extLst>
          </p:cNvPr>
          <p:cNvSpPr/>
          <p:nvPr/>
        </p:nvSpPr>
        <p:spPr>
          <a:xfrm>
            <a:off x="5607857" y="5500819"/>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0" name="正方形/長方形 689">
            <a:extLst>
              <a:ext uri="{FF2B5EF4-FFF2-40B4-BE49-F238E27FC236}">
                <a16:creationId xmlns:a16="http://schemas.microsoft.com/office/drawing/2014/main" id="{2484565F-451E-4EC7-B0AD-91B26289F588}"/>
              </a:ext>
            </a:extLst>
          </p:cNvPr>
          <p:cNvSpPr/>
          <p:nvPr/>
        </p:nvSpPr>
        <p:spPr>
          <a:xfrm>
            <a:off x="5496185" y="5834105"/>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1" name="正方形/長方形 690">
            <a:extLst>
              <a:ext uri="{FF2B5EF4-FFF2-40B4-BE49-F238E27FC236}">
                <a16:creationId xmlns:a16="http://schemas.microsoft.com/office/drawing/2014/main" id="{27C124DC-1E39-4A22-8F91-FC8C22D56C57}"/>
              </a:ext>
            </a:extLst>
          </p:cNvPr>
          <p:cNvSpPr/>
          <p:nvPr/>
        </p:nvSpPr>
        <p:spPr>
          <a:xfrm>
            <a:off x="5361470" y="5855670"/>
            <a:ext cx="27011" cy="3025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2" name="正方形/長方形 691">
            <a:extLst>
              <a:ext uri="{FF2B5EF4-FFF2-40B4-BE49-F238E27FC236}">
                <a16:creationId xmlns:a16="http://schemas.microsoft.com/office/drawing/2014/main" id="{EE17AC76-1F4D-4D69-A617-8EA2B5B7614D}"/>
              </a:ext>
            </a:extLst>
          </p:cNvPr>
          <p:cNvSpPr/>
          <p:nvPr/>
        </p:nvSpPr>
        <p:spPr>
          <a:xfrm>
            <a:off x="8431290" y="2158526"/>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3" name="正方形/長方形 692">
            <a:extLst>
              <a:ext uri="{FF2B5EF4-FFF2-40B4-BE49-F238E27FC236}">
                <a16:creationId xmlns:a16="http://schemas.microsoft.com/office/drawing/2014/main" id="{A1E7C54E-EAEF-44F7-83A5-58132D0ED6DF}"/>
              </a:ext>
            </a:extLst>
          </p:cNvPr>
          <p:cNvSpPr/>
          <p:nvPr/>
        </p:nvSpPr>
        <p:spPr>
          <a:xfrm>
            <a:off x="8545982" y="2188532"/>
            <a:ext cx="41972" cy="13793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4" name="正方形/長方形 693">
            <a:extLst>
              <a:ext uri="{FF2B5EF4-FFF2-40B4-BE49-F238E27FC236}">
                <a16:creationId xmlns:a16="http://schemas.microsoft.com/office/drawing/2014/main" id="{383D51B2-F4F7-42E9-A0BB-0C7226F0B189}"/>
              </a:ext>
            </a:extLst>
          </p:cNvPr>
          <p:cNvSpPr/>
          <p:nvPr/>
        </p:nvSpPr>
        <p:spPr>
          <a:xfrm>
            <a:off x="8435472" y="2213113"/>
            <a:ext cx="41972" cy="40690"/>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5" name="正方形/長方形 694">
            <a:extLst>
              <a:ext uri="{FF2B5EF4-FFF2-40B4-BE49-F238E27FC236}">
                <a16:creationId xmlns:a16="http://schemas.microsoft.com/office/drawing/2014/main" id="{118BDDAE-BC21-4734-9DCC-1460F2F6FF04}"/>
              </a:ext>
            </a:extLst>
          </p:cNvPr>
          <p:cNvSpPr/>
          <p:nvPr/>
        </p:nvSpPr>
        <p:spPr>
          <a:xfrm>
            <a:off x="8576279" y="2282594"/>
            <a:ext cx="20994" cy="67374"/>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0" name="正方形/長方形 699">
            <a:extLst>
              <a:ext uri="{FF2B5EF4-FFF2-40B4-BE49-F238E27FC236}">
                <a16:creationId xmlns:a16="http://schemas.microsoft.com/office/drawing/2014/main" id="{8E55FF31-9835-42EC-95B6-C26FCF02DB15}"/>
              </a:ext>
            </a:extLst>
          </p:cNvPr>
          <p:cNvSpPr/>
          <p:nvPr/>
        </p:nvSpPr>
        <p:spPr>
          <a:xfrm>
            <a:off x="6467851" y="2107276"/>
            <a:ext cx="138860" cy="1536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1" name="正方形/長方形 700">
            <a:extLst>
              <a:ext uri="{FF2B5EF4-FFF2-40B4-BE49-F238E27FC236}">
                <a16:creationId xmlns:a16="http://schemas.microsoft.com/office/drawing/2014/main" id="{A0C966DB-9D48-4B38-B7E9-96877DECB37E}"/>
              </a:ext>
            </a:extLst>
          </p:cNvPr>
          <p:cNvSpPr/>
          <p:nvPr/>
        </p:nvSpPr>
        <p:spPr>
          <a:xfrm>
            <a:off x="6358804" y="2106670"/>
            <a:ext cx="90949" cy="11338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2" name="正方形/長方形 701">
            <a:extLst>
              <a:ext uri="{FF2B5EF4-FFF2-40B4-BE49-F238E27FC236}">
                <a16:creationId xmlns:a16="http://schemas.microsoft.com/office/drawing/2014/main" id="{06E2F4DC-4749-4E27-9052-C6ACC71860D0}"/>
              </a:ext>
            </a:extLst>
          </p:cNvPr>
          <p:cNvSpPr/>
          <p:nvPr/>
        </p:nvSpPr>
        <p:spPr>
          <a:xfrm>
            <a:off x="6384027" y="2217387"/>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3" name="正方形/長方形 702">
            <a:extLst>
              <a:ext uri="{FF2B5EF4-FFF2-40B4-BE49-F238E27FC236}">
                <a16:creationId xmlns:a16="http://schemas.microsoft.com/office/drawing/2014/main" id="{A5AFFC61-0393-448C-A340-44AE75B2E822}"/>
              </a:ext>
            </a:extLst>
          </p:cNvPr>
          <p:cNvSpPr/>
          <p:nvPr/>
        </p:nvSpPr>
        <p:spPr>
          <a:xfrm>
            <a:off x="6284012" y="2136600"/>
            <a:ext cx="90040"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4" name="正方形/長方形 703">
            <a:extLst>
              <a:ext uri="{FF2B5EF4-FFF2-40B4-BE49-F238E27FC236}">
                <a16:creationId xmlns:a16="http://schemas.microsoft.com/office/drawing/2014/main" id="{AE1EE62D-F82D-4C2E-94B7-5A39D4993827}"/>
              </a:ext>
            </a:extLst>
          </p:cNvPr>
          <p:cNvSpPr/>
          <p:nvPr/>
        </p:nvSpPr>
        <p:spPr>
          <a:xfrm>
            <a:off x="6280585" y="2163361"/>
            <a:ext cx="846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5" name="正方形/長方形 704">
            <a:extLst>
              <a:ext uri="{FF2B5EF4-FFF2-40B4-BE49-F238E27FC236}">
                <a16:creationId xmlns:a16="http://schemas.microsoft.com/office/drawing/2014/main" id="{BF570941-EAA9-4185-B690-3B1E47F6F769}"/>
              </a:ext>
            </a:extLst>
          </p:cNvPr>
          <p:cNvSpPr/>
          <p:nvPr/>
        </p:nvSpPr>
        <p:spPr>
          <a:xfrm>
            <a:off x="6435119" y="2244224"/>
            <a:ext cx="42319"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6" name="正方形/長方形 705">
            <a:extLst>
              <a:ext uri="{FF2B5EF4-FFF2-40B4-BE49-F238E27FC236}">
                <a16:creationId xmlns:a16="http://schemas.microsoft.com/office/drawing/2014/main" id="{DCE26217-AE1A-4617-8944-BBC13F043B4C}"/>
              </a:ext>
            </a:extLst>
          </p:cNvPr>
          <p:cNvSpPr/>
          <p:nvPr/>
        </p:nvSpPr>
        <p:spPr>
          <a:xfrm>
            <a:off x="6494892" y="2260373"/>
            <a:ext cx="55438" cy="267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7" name="正方形/長方形 706">
            <a:extLst>
              <a:ext uri="{FF2B5EF4-FFF2-40B4-BE49-F238E27FC236}">
                <a16:creationId xmlns:a16="http://schemas.microsoft.com/office/drawing/2014/main" id="{48804805-2DC9-4739-9F2B-26C03C6DDCCB}"/>
              </a:ext>
            </a:extLst>
          </p:cNvPr>
          <p:cNvSpPr/>
          <p:nvPr/>
        </p:nvSpPr>
        <p:spPr>
          <a:xfrm>
            <a:off x="6521753" y="2274795"/>
            <a:ext cx="34926" cy="511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8" name="正方形/長方形 707">
            <a:extLst>
              <a:ext uri="{FF2B5EF4-FFF2-40B4-BE49-F238E27FC236}">
                <a16:creationId xmlns:a16="http://schemas.microsoft.com/office/drawing/2014/main" id="{5DA7AB4B-8A06-4528-8833-A4536B22BBCA}"/>
              </a:ext>
            </a:extLst>
          </p:cNvPr>
          <p:cNvSpPr/>
          <p:nvPr/>
        </p:nvSpPr>
        <p:spPr>
          <a:xfrm>
            <a:off x="6497496" y="2287080"/>
            <a:ext cx="26195" cy="191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0" name="正方形/長方形 709">
            <a:extLst>
              <a:ext uri="{FF2B5EF4-FFF2-40B4-BE49-F238E27FC236}">
                <a16:creationId xmlns:a16="http://schemas.microsoft.com/office/drawing/2014/main" id="{29429E86-1AFD-475C-9798-2D0713261F93}"/>
              </a:ext>
            </a:extLst>
          </p:cNvPr>
          <p:cNvSpPr/>
          <p:nvPr/>
        </p:nvSpPr>
        <p:spPr>
          <a:xfrm>
            <a:off x="6445386" y="2160398"/>
            <a:ext cx="24756" cy="6224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1" name="正方形/長方形 710">
            <a:extLst>
              <a:ext uri="{FF2B5EF4-FFF2-40B4-BE49-F238E27FC236}">
                <a16:creationId xmlns:a16="http://schemas.microsoft.com/office/drawing/2014/main" id="{9B2D5D17-BD8D-4468-A6EA-9652C8852D24}"/>
              </a:ext>
            </a:extLst>
          </p:cNvPr>
          <p:cNvSpPr/>
          <p:nvPr/>
        </p:nvSpPr>
        <p:spPr>
          <a:xfrm>
            <a:off x="6409305" y="2052323"/>
            <a:ext cx="62755"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2" name="正方形/長方形 711">
            <a:extLst>
              <a:ext uri="{FF2B5EF4-FFF2-40B4-BE49-F238E27FC236}">
                <a16:creationId xmlns:a16="http://schemas.microsoft.com/office/drawing/2014/main" id="{B8374239-02F7-400B-A8B0-5A47E7F74F1B}"/>
              </a:ext>
            </a:extLst>
          </p:cNvPr>
          <p:cNvSpPr/>
          <p:nvPr/>
        </p:nvSpPr>
        <p:spPr>
          <a:xfrm>
            <a:off x="6388559" y="2079374"/>
            <a:ext cx="131786"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3" name="正方形/長方形 712">
            <a:extLst>
              <a:ext uri="{FF2B5EF4-FFF2-40B4-BE49-F238E27FC236}">
                <a16:creationId xmlns:a16="http://schemas.microsoft.com/office/drawing/2014/main" id="{3496FD3E-6CB3-4D52-B22E-1FC4D833BC7F}"/>
              </a:ext>
            </a:extLst>
          </p:cNvPr>
          <p:cNvSpPr/>
          <p:nvPr/>
        </p:nvSpPr>
        <p:spPr>
          <a:xfrm>
            <a:off x="6279802" y="2185639"/>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4" name="正方形/長方形 713">
            <a:extLst>
              <a:ext uri="{FF2B5EF4-FFF2-40B4-BE49-F238E27FC236}">
                <a16:creationId xmlns:a16="http://schemas.microsoft.com/office/drawing/2014/main" id="{19DEB4A7-9D27-4EB1-BF67-5EAD329A7060}"/>
              </a:ext>
            </a:extLst>
          </p:cNvPr>
          <p:cNvSpPr/>
          <p:nvPr/>
        </p:nvSpPr>
        <p:spPr>
          <a:xfrm>
            <a:off x="6476752" y="2240553"/>
            <a:ext cx="49343"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5" name="正方形/長方形 714">
            <a:extLst>
              <a:ext uri="{FF2B5EF4-FFF2-40B4-BE49-F238E27FC236}">
                <a16:creationId xmlns:a16="http://schemas.microsoft.com/office/drawing/2014/main" id="{E1261AAC-DB58-49F7-901F-65C8E1DB5AD5}"/>
              </a:ext>
            </a:extLst>
          </p:cNvPr>
          <p:cNvSpPr/>
          <p:nvPr/>
        </p:nvSpPr>
        <p:spPr>
          <a:xfrm>
            <a:off x="6740793" y="2572229"/>
            <a:ext cx="73600"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6" name="正方形/長方形 715">
            <a:extLst>
              <a:ext uri="{FF2B5EF4-FFF2-40B4-BE49-F238E27FC236}">
                <a16:creationId xmlns:a16="http://schemas.microsoft.com/office/drawing/2014/main" id="{13FB6575-A620-44E0-A70A-BAA163423221}"/>
              </a:ext>
            </a:extLst>
          </p:cNvPr>
          <p:cNvSpPr/>
          <p:nvPr/>
        </p:nvSpPr>
        <p:spPr>
          <a:xfrm>
            <a:off x="6787339" y="2543170"/>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7" name="正方形/長方形 716">
            <a:extLst>
              <a:ext uri="{FF2B5EF4-FFF2-40B4-BE49-F238E27FC236}">
                <a16:creationId xmlns:a16="http://schemas.microsoft.com/office/drawing/2014/main" id="{085744B3-F600-4AD7-B6EA-74A3DDF5745B}"/>
              </a:ext>
            </a:extLst>
          </p:cNvPr>
          <p:cNvSpPr/>
          <p:nvPr/>
        </p:nvSpPr>
        <p:spPr>
          <a:xfrm>
            <a:off x="6739145" y="2598895"/>
            <a:ext cx="31648" cy="29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8" name="正方形/長方形 717">
            <a:extLst>
              <a:ext uri="{FF2B5EF4-FFF2-40B4-BE49-F238E27FC236}">
                <a16:creationId xmlns:a16="http://schemas.microsoft.com/office/drawing/2014/main" id="{FC5D9841-B777-4BD0-AEBC-1B0B476B7156}"/>
              </a:ext>
            </a:extLst>
          </p:cNvPr>
          <p:cNvSpPr/>
          <p:nvPr/>
        </p:nvSpPr>
        <p:spPr>
          <a:xfrm>
            <a:off x="7065856" y="1722522"/>
            <a:ext cx="20829" cy="1090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9" name="正方形/長方形 718">
            <a:extLst>
              <a:ext uri="{FF2B5EF4-FFF2-40B4-BE49-F238E27FC236}">
                <a16:creationId xmlns:a16="http://schemas.microsoft.com/office/drawing/2014/main" id="{4A39790B-102F-4FF1-B05C-62BE7720E6F9}"/>
              </a:ext>
            </a:extLst>
          </p:cNvPr>
          <p:cNvSpPr/>
          <p:nvPr/>
        </p:nvSpPr>
        <p:spPr>
          <a:xfrm>
            <a:off x="5871864" y="3949734"/>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0" name="正方形/長方形 719">
            <a:extLst>
              <a:ext uri="{FF2B5EF4-FFF2-40B4-BE49-F238E27FC236}">
                <a16:creationId xmlns:a16="http://schemas.microsoft.com/office/drawing/2014/main" id="{671699F4-2042-441D-8C3C-B59F46519F81}"/>
              </a:ext>
            </a:extLst>
          </p:cNvPr>
          <p:cNvSpPr/>
          <p:nvPr/>
        </p:nvSpPr>
        <p:spPr>
          <a:xfrm>
            <a:off x="5873245" y="4025977"/>
            <a:ext cx="75802" cy="213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1" name="正方形/長方形 720">
            <a:extLst>
              <a:ext uri="{FF2B5EF4-FFF2-40B4-BE49-F238E27FC236}">
                <a16:creationId xmlns:a16="http://schemas.microsoft.com/office/drawing/2014/main" id="{0E6906F2-053F-4639-B466-16E8E62E1D06}"/>
              </a:ext>
            </a:extLst>
          </p:cNvPr>
          <p:cNvSpPr/>
          <p:nvPr/>
        </p:nvSpPr>
        <p:spPr>
          <a:xfrm>
            <a:off x="5981020" y="4083121"/>
            <a:ext cx="29563" cy="469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3" name="正方形/長方形 722">
            <a:extLst>
              <a:ext uri="{FF2B5EF4-FFF2-40B4-BE49-F238E27FC236}">
                <a16:creationId xmlns:a16="http://schemas.microsoft.com/office/drawing/2014/main" id="{34F2B3D4-6A09-4220-8B29-3B41475A8F7A}"/>
              </a:ext>
            </a:extLst>
          </p:cNvPr>
          <p:cNvSpPr/>
          <p:nvPr/>
        </p:nvSpPr>
        <p:spPr>
          <a:xfrm>
            <a:off x="7736215" y="6149752"/>
            <a:ext cx="58321" cy="461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4" name="正方形/長方形 723">
            <a:extLst>
              <a:ext uri="{FF2B5EF4-FFF2-40B4-BE49-F238E27FC236}">
                <a16:creationId xmlns:a16="http://schemas.microsoft.com/office/drawing/2014/main" id="{CDE50A07-9D3B-4B1D-843F-2807E3749334}"/>
              </a:ext>
            </a:extLst>
          </p:cNvPr>
          <p:cNvSpPr/>
          <p:nvPr/>
        </p:nvSpPr>
        <p:spPr>
          <a:xfrm>
            <a:off x="8844176" y="4936149"/>
            <a:ext cx="55175" cy="1332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5" name="正方形/長方形 724">
            <a:extLst>
              <a:ext uri="{FF2B5EF4-FFF2-40B4-BE49-F238E27FC236}">
                <a16:creationId xmlns:a16="http://schemas.microsoft.com/office/drawing/2014/main" id="{4295082A-F2CE-485A-A565-30AF680ECF3B}"/>
              </a:ext>
            </a:extLst>
          </p:cNvPr>
          <p:cNvSpPr/>
          <p:nvPr/>
        </p:nvSpPr>
        <p:spPr>
          <a:xfrm>
            <a:off x="8707911" y="5065229"/>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6" name="正方形/長方形 725">
            <a:extLst>
              <a:ext uri="{FF2B5EF4-FFF2-40B4-BE49-F238E27FC236}">
                <a16:creationId xmlns:a16="http://schemas.microsoft.com/office/drawing/2014/main" id="{B6D73864-0A23-4DC5-A33D-D72B8C17EB76}"/>
              </a:ext>
            </a:extLst>
          </p:cNvPr>
          <p:cNvSpPr/>
          <p:nvPr/>
        </p:nvSpPr>
        <p:spPr>
          <a:xfrm>
            <a:off x="8759535" y="5009320"/>
            <a:ext cx="55175"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7" name="正方形/長方形 726">
            <a:extLst>
              <a:ext uri="{FF2B5EF4-FFF2-40B4-BE49-F238E27FC236}">
                <a16:creationId xmlns:a16="http://schemas.microsoft.com/office/drawing/2014/main" id="{B78A6CF4-A233-447F-83E3-7DA65EA90BEA}"/>
              </a:ext>
            </a:extLst>
          </p:cNvPr>
          <p:cNvSpPr/>
          <p:nvPr/>
        </p:nvSpPr>
        <p:spPr>
          <a:xfrm>
            <a:off x="8815193" y="4986144"/>
            <a:ext cx="30838" cy="8262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8" name="正方形/長方形 727">
            <a:extLst>
              <a:ext uri="{FF2B5EF4-FFF2-40B4-BE49-F238E27FC236}">
                <a16:creationId xmlns:a16="http://schemas.microsoft.com/office/drawing/2014/main" id="{D480BB0C-6A09-400D-9447-245656CF00B2}"/>
              </a:ext>
            </a:extLst>
          </p:cNvPr>
          <p:cNvSpPr/>
          <p:nvPr/>
        </p:nvSpPr>
        <p:spPr>
          <a:xfrm>
            <a:off x="8888535" y="4841218"/>
            <a:ext cx="39717" cy="2016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9" name="正方形/長方形 728">
            <a:extLst>
              <a:ext uri="{FF2B5EF4-FFF2-40B4-BE49-F238E27FC236}">
                <a16:creationId xmlns:a16="http://schemas.microsoft.com/office/drawing/2014/main" id="{D56C7447-2E8C-41AF-BDCA-A971AD97DA4F}"/>
              </a:ext>
            </a:extLst>
          </p:cNvPr>
          <p:cNvSpPr/>
          <p:nvPr/>
        </p:nvSpPr>
        <p:spPr>
          <a:xfrm>
            <a:off x="8926769" y="4839100"/>
            <a:ext cx="44524"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0" name="正方形/長方形 729">
            <a:extLst>
              <a:ext uri="{FF2B5EF4-FFF2-40B4-BE49-F238E27FC236}">
                <a16:creationId xmlns:a16="http://schemas.microsoft.com/office/drawing/2014/main" id="{34D54C9C-14BA-47C2-A44E-E5915FD6917A}"/>
              </a:ext>
            </a:extLst>
          </p:cNvPr>
          <p:cNvSpPr/>
          <p:nvPr/>
        </p:nvSpPr>
        <p:spPr>
          <a:xfrm>
            <a:off x="8924372" y="4906939"/>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1" name="正方形/長方形 730">
            <a:extLst>
              <a:ext uri="{FF2B5EF4-FFF2-40B4-BE49-F238E27FC236}">
                <a16:creationId xmlns:a16="http://schemas.microsoft.com/office/drawing/2014/main" id="{63EF63F8-D431-4312-8B56-AAA45876DBE4}"/>
              </a:ext>
            </a:extLst>
          </p:cNvPr>
          <p:cNvSpPr/>
          <p:nvPr/>
        </p:nvSpPr>
        <p:spPr>
          <a:xfrm>
            <a:off x="8861494" y="4904246"/>
            <a:ext cx="32057" cy="2966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2" name="正方形/長方形 731">
            <a:extLst>
              <a:ext uri="{FF2B5EF4-FFF2-40B4-BE49-F238E27FC236}">
                <a16:creationId xmlns:a16="http://schemas.microsoft.com/office/drawing/2014/main" id="{A6E4ABBD-6C81-44A5-928F-D1079BD0356C}"/>
              </a:ext>
            </a:extLst>
          </p:cNvPr>
          <p:cNvSpPr/>
          <p:nvPr/>
        </p:nvSpPr>
        <p:spPr>
          <a:xfrm>
            <a:off x="8760092" y="5091617"/>
            <a:ext cx="34567" cy="339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3" name="正方形/長方形 732">
            <a:extLst>
              <a:ext uri="{FF2B5EF4-FFF2-40B4-BE49-F238E27FC236}">
                <a16:creationId xmlns:a16="http://schemas.microsoft.com/office/drawing/2014/main" id="{4A27F42D-10EE-478F-B643-7901AAADDF1D}"/>
              </a:ext>
            </a:extLst>
          </p:cNvPr>
          <p:cNvSpPr/>
          <p:nvPr/>
        </p:nvSpPr>
        <p:spPr>
          <a:xfrm>
            <a:off x="8602780" y="5527772"/>
            <a:ext cx="79258" cy="11594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4" name="正方形/長方形 733">
            <a:extLst>
              <a:ext uri="{FF2B5EF4-FFF2-40B4-BE49-F238E27FC236}">
                <a16:creationId xmlns:a16="http://schemas.microsoft.com/office/drawing/2014/main" id="{870917EE-0A05-431E-AFB9-8EF0222BC4E7}"/>
              </a:ext>
            </a:extLst>
          </p:cNvPr>
          <p:cNvSpPr/>
          <p:nvPr/>
        </p:nvSpPr>
        <p:spPr>
          <a:xfrm>
            <a:off x="8628656" y="5500867"/>
            <a:ext cx="57066" cy="289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5" name="正方形/長方形 734">
            <a:extLst>
              <a:ext uri="{FF2B5EF4-FFF2-40B4-BE49-F238E27FC236}">
                <a16:creationId xmlns:a16="http://schemas.microsoft.com/office/drawing/2014/main" id="{62DFEFC6-62E4-45D8-AA57-758F8C97A65D}"/>
              </a:ext>
            </a:extLst>
          </p:cNvPr>
          <p:cNvSpPr/>
          <p:nvPr/>
        </p:nvSpPr>
        <p:spPr>
          <a:xfrm>
            <a:off x="8628171" y="5644446"/>
            <a:ext cx="47517" cy="301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6" name="正方形/長方形 735">
            <a:extLst>
              <a:ext uri="{FF2B5EF4-FFF2-40B4-BE49-F238E27FC236}">
                <a16:creationId xmlns:a16="http://schemas.microsoft.com/office/drawing/2014/main" id="{CAA804BB-4EAF-47EA-A641-201CC34806F4}"/>
              </a:ext>
            </a:extLst>
          </p:cNvPr>
          <p:cNvSpPr/>
          <p:nvPr/>
        </p:nvSpPr>
        <p:spPr>
          <a:xfrm flipH="1">
            <a:off x="8379679" y="5949074"/>
            <a:ext cx="21739" cy="15542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7" name="正方形/長方形 736">
            <a:extLst>
              <a:ext uri="{FF2B5EF4-FFF2-40B4-BE49-F238E27FC236}">
                <a16:creationId xmlns:a16="http://schemas.microsoft.com/office/drawing/2014/main" id="{A43A4560-B659-4C8F-89CD-205CDF6A387F}"/>
              </a:ext>
            </a:extLst>
          </p:cNvPr>
          <p:cNvSpPr/>
          <p:nvPr/>
        </p:nvSpPr>
        <p:spPr>
          <a:xfrm flipH="1">
            <a:off x="8411430" y="5916202"/>
            <a:ext cx="41521" cy="271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8" name="正方形/長方形 737">
            <a:extLst>
              <a:ext uri="{FF2B5EF4-FFF2-40B4-BE49-F238E27FC236}">
                <a16:creationId xmlns:a16="http://schemas.microsoft.com/office/drawing/2014/main" id="{4E7D0EB2-18F4-440F-AE94-95A0C02F90B9}"/>
              </a:ext>
            </a:extLst>
          </p:cNvPr>
          <p:cNvSpPr/>
          <p:nvPr/>
        </p:nvSpPr>
        <p:spPr>
          <a:xfrm flipH="1">
            <a:off x="8436244" y="5888935"/>
            <a:ext cx="41521" cy="264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9" name="正方形/長方形 738">
            <a:extLst>
              <a:ext uri="{FF2B5EF4-FFF2-40B4-BE49-F238E27FC236}">
                <a16:creationId xmlns:a16="http://schemas.microsoft.com/office/drawing/2014/main" id="{AD4783E1-F57C-4EC3-9F60-EDC8A13206E0}"/>
              </a:ext>
            </a:extLst>
          </p:cNvPr>
          <p:cNvSpPr/>
          <p:nvPr/>
        </p:nvSpPr>
        <p:spPr>
          <a:xfrm flipH="1">
            <a:off x="8401418" y="5944461"/>
            <a:ext cx="41521" cy="261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1" name="正方形/長方形 740">
            <a:extLst>
              <a:ext uri="{FF2B5EF4-FFF2-40B4-BE49-F238E27FC236}">
                <a16:creationId xmlns:a16="http://schemas.microsoft.com/office/drawing/2014/main" id="{BD0DD451-C541-4077-AABA-1BE9D90D43F8}"/>
              </a:ext>
            </a:extLst>
          </p:cNvPr>
          <p:cNvSpPr/>
          <p:nvPr/>
        </p:nvSpPr>
        <p:spPr>
          <a:xfrm>
            <a:off x="8787074" y="3943391"/>
            <a:ext cx="111822"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2" name="正方形/長方形 741">
            <a:extLst>
              <a:ext uri="{FF2B5EF4-FFF2-40B4-BE49-F238E27FC236}">
                <a16:creationId xmlns:a16="http://schemas.microsoft.com/office/drawing/2014/main" id="{1301E865-85ED-418C-B63A-66F409D5B737}"/>
              </a:ext>
            </a:extLst>
          </p:cNvPr>
          <p:cNvSpPr/>
          <p:nvPr/>
        </p:nvSpPr>
        <p:spPr>
          <a:xfrm>
            <a:off x="8978075" y="3805049"/>
            <a:ext cx="83078" cy="13650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4" name="正方形/長方形 743">
            <a:extLst>
              <a:ext uri="{FF2B5EF4-FFF2-40B4-BE49-F238E27FC236}">
                <a16:creationId xmlns:a16="http://schemas.microsoft.com/office/drawing/2014/main" id="{98122603-4E33-43B0-893E-C1130B02A34A}"/>
              </a:ext>
            </a:extLst>
          </p:cNvPr>
          <p:cNvSpPr/>
          <p:nvPr/>
        </p:nvSpPr>
        <p:spPr>
          <a:xfrm>
            <a:off x="8707182" y="4078504"/>
            <a:ext cx="168314" cy="59070"/>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5" name="正方形/長方形 744">
            <a:extLst>
              <a:ext uri="{FF2B5EF4-FFF2-40B4-BE49-F238E27FC236}">
                <a16:creationId xmlns:a16="http://schemas.microsoft.com/office/drawing/2014/main" id="{BAEF9AA7-EA76-4FAB-91A2-13EBC9B555A4}"/>
              </a:ext>
            </a:extLst>
          </p:cNvPr>
          <p:cNvSpPr/>
          <p:nvPr/>
        </p:nvSpPr>
        <p:spPr>
          <a:xfrm>
            <a:off x="8761089" y="3996308"/>
            <a:ext cx="137541" cy="585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6" name="正方形/長方形 745">
            <a:extLst>
              <a:ext uri="{FF2B5EF4-FFF2-40B4-BE49-F238E27FC236}">
                <a16:creationId xmlns:a16="http://schemas.microsoft.com/office/drawing/2014/main" id="{4B581204-6855-4676-A5CF-BB94678C374B}"/>
              </a:ext>
            </a:extLst>
          </p:cNvPr>
          <p:cNvSpPr/>
          <p:nvPr/>
        </p:nvSpPr>
        <p:spPr>
          <a:xfrm>
            <a:off x="8732615" y="4052745"/>
            <a:ext cx="137541" cy="251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7" name="正方形/長方形 746">
            <a:extLst>
              <a:ext uri="{FF2B5EF4-FFF2-40B4-BE49-F238E27FC236}">
                <a16:creationId xmlns:a16="http://schemas.microsoft.com/office/drawing/2014/main" id="{F2881B67-06BE-48FA-AFD4-7AF356AA7A05}"/>
              </a:ext>
            </a:extLst>
          </p:cNvPr>
          <p:cNvSpPr/>
          <p:nvPr/>
        </p:nvSpPr>
        <p:spPr>
          <a:xfrm>
            <a:off x="8894039" y="4134239"/>
            <a:ext cx="55884" cy="284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8" name="正方形/長方形 747">
            <a:extLst>
              <a:ext uri="{FF2B5EF4-FFF2-40B4-BE49-F238E27FC236}">
                <a16:creationId xmlns:a16="http://schemas.microsoft.com/office/drawing/2014/main" id="{602D45C9-33D6-4CCD-BA73-6258F54B5A8A}"/>
              </a:ext>
            </a:extLst>
          </p:cNvPr>
          <p:cNvSpPr/>
          <p:nvPr/>
        </p:nvSpPr>
        <p:spPr>
          <a:xfrm>
            <a:off x="8872544" y="4109209"/>
            <a:ext cx="106538" cy="259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9" name="正方形/長方形 748">
            <a:extLst>
              <a:ext uri="{FF2B5EF4-FFF2-40B4-BE49-F238E27FC236}">
                <a16:creationId xmlns:a16="http://schemas.microsoft.com/office/drawing/2014/main" id="{30929537-70A0-46EE-AA3B-B143ED9C2A9F}"/>
              </a:ext>
            </a:extLst>
          </p:cNvPr>
          <p:cNvSpPr/>
          <p:nvPr/>
        </p:nvSpPr>
        <p:spPr>
          <a:xfrm>
            <a:off x="8888537" y="4082632"/>
            <a:ext cx="99080"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0" name="正方形/長方形 749">
            <a:extLst>
              <a:ext uri="{FF2B5EF4-FFF2-40B4-BE49-F238E27FC236}">
                <a16:creationId xmlns:a16="http://schemas.microsoft.com/office/drawing/2014/main" id="{062C68D0-8DB0-4099-AC30-4DB34209010D}"/>
              </a:ext>
            </a:extLst>
          </p:cNvPr>
          <p:cNvSpPr/>
          <p:nvPr/>
        </p:nvSpPr>
        <p:spPr>
          <a:xfrm>
            <a:off x="8916750" y="4053991"/>
            <a:ext cx="94126"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1" name="正方形/長方形 750">
            <a:extLst>
              <a:ext uri="{FF2B5EF4-FFF2-40B4-BE49-F238E27FC236}">
                <a16:creationId xmlns:a16="http://schemas.microsoft.com/office/drawing/2014/main" id="{5BE207EF-8D48-48D0-B03E-7D06ED0B8C2C}"/>
              </a:ext>
            </a:extLst>
          </p:cNvPr>
          <p:cNvSpPr/>
          <p:nvPr/>
        </p:nvSpPr>
        <p:spPr>
          <a:xfrm>
            <a:off x="8920135" y="4025419"/>
            <a:ext cx="10920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2" name="正方形/長方形 751">
            <a:extLst>
              <a:ext uri="{FF2B5EF4-FFF2-40B4-BE49-F238E27FC236}">
                <a16:creationId xmlns:a16="http://schemas.microsoft.com/office/drawing/2014/main" id="{74191684-078D-41FC-8064-2D9DE029FB1A}"/>
              </a:ext>
            </a:extLst>
          </p:cNvPr>
          <p:cNvSpPr/>
          <p:nvPr/>
        </p:nvSpPr>
        <p:spPr>
          <a:xfrm>
            <a:off x="8947646" y="3996916"/>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3" name="正方形/長方形 752">
            <a:extLst>
              <a:ext uri="{FF2B5EF4-FFF2-40B4-BE49-F238E27FC236}">
                <a16:creationId xmlns:a16="http://schemas.microsoft.com/office/drawing/2014/main" id="{00A7D214-52C8-40B3-BEBC-8C22CA1C8380}"/>
              </a:ext>
            </a:extLst>
          </p:cNvPr>
          <p:cNvSpPr/>
          <p:nvPr/>
        </p:nvSpPr>
        <p:spPr>
          <a:xfrm>
            <a:off x="8944916" y="3968889"/>
            <a:ext cx="114664"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4" name="正方形/長方形 753">
            <a:extLst>
              <a:ext uri="{FF2B5EF4-FFF2-40B4-BE49-F238E27FC236}">
                <a16:creationId xmlns:a16="http://schemas.microsoft.com/office/drawing/2014/main" id="{9005C90E-B8BC-42BA-8789-10E6CCAC6C00}"/>
              </a:ext>
            </a:extLst>
          </p:cNvPr>
          <p:cNvSpPr/>
          <p:nvPr/>
        </p:nvSpPr>
        <p:spPr>
          <a:xfrm>
            <a:off x="8950842" y="3942153"/>
            <a:ext cx="14218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5" name="正方形/長方形 754">
            <a:extLst>
              <a:ext uri="{FF2B5EF4-FFF2-40B4-BE49-F238E27FC236}">
                <a16:creationId xmlns:a16="http://schemas.microsoft.com/office/drawing/2014/main" id="{C1127539-B628-4CAC-8071-21CBA8E29B61}"/>
              </a:ext>
            </a:extLst>
          </p:cNvPr>
          <p:cNvSpPr/>
          <p:nvPr/>
        </p:nvSpPr>
        <p:spPr>
          <a:xfrm>
            <a:off x="9134815" y="3917271"/>
            <a:ext cx="867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6" name="正方形/長方形 755">
            <a:extLst>
              <a:ext uri="{FF2B5EF4-FFF2-40B4-BE49-F238E27FC236}">
                <a16:creationId xmlns:a16="http://schemas.microsoft.com/office/drawing/2014/main" id="{0A43D11C-CF44-4AEE-9416-4D80A512DEB9}"/>
              </a:ext>
            </a:extLst>
          </p:cNvPr>
          <p:cNvSpPr/>
          <p:nvPr/>
        </p:nvSpPr>
        <p:spPr>
          <a:xfrm>
            <a:off x="9058290" y="3887829"/>
            <a:ext cx="133567"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7" name="正方形/長方形 756">
            <a:extLst>
              <a:ext uri="{FF2B5EF4-FFF2-40B4-BE49-F238E27FC236}">
                <a16:creationId xmlns:a16="http://schemas.microsoft.com/office/drawing/2014/main" id="{3200F9C9-B3A9-46AE-8A62-FE21240BE720}"/>
              </a:ext>
            </a:extLst>
          </p:cNvPr>
          <p:cNvSpPr/>
          <p:nvPr/>
        </p:nvSpPr>
        <p:spPr>
          <a:xfrm>
            <a:off x="9062127" y="3915669"/>
            <a:ext cx="52643"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8" name="正方形/長方形 757">
            <a:extLst>
              <a:ext uri="{FF2B5EF4-FFF2-40B4-BE49-F238E27FC236}">
                <a16:creationId xmlns:a16="http://schemas.microsoft.com/office/drawing/2014/main" id="{BFC98A74-4E55-42EE-BAA7-5055755A3C13}"/>
              </a:ext>
            </a:extLst>
          </p:cNvPr>
          <p:cNvSpPr/>
          <p:nvPr/>
        </p:nvSpPr>
        <p:spPr>
          <a:xfrm>
            <a:off x="8841305" y="3915448"/>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9" name="正方形/長方形 758">
            <a:extLst>
              <a:ext uri="{FF2B5EF4-FFF2-40B4-BE49-F238E27FC236}">
                <a16:creationId xmlns:a16="http://schemas.microsoft.com/office/drawing/2014/main" id="{B15F881B-FA42-448A-86E2-A8572B3EC30A}"/>
              </a:ext>
            </a:extLst>
          </p:cNvPr>
          <p:cNvSpPr/>
          <p:nvPr/>
        </p:nvSpPr>
        <p:spPr>
          <a:xfrm>
            <a:off x="8843959" y="3887183"/>
            <a:ext cx="863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0" name="正方形/長方形 759">
            <a:extLst>
              <a:ext uri="{FF2B5EF4-FFF2-40B4-BE49-F238E27FC236}">
                <a16:creationId xmlns:a16="http://schemas.microsoft.com/office/drawing/2014/main" id="{7D483579-0608-44AA-A04F-B99CA8A6BEB5}"/>
              </a:ext>
            </a:extLst>
          </p:cNvPr>
          <p:cNvSpPr/>
          <p:nvPr/>
        </p:nvSpPr>
        <p:spPr>
          <a:xfrm>
            <a:off x="8865194" y="3860256"/>
            <a:ext cx="621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1" name="正方形/長方形 760">
            <a:extLst>
              <a:ext uri="{FF2B5EF4-FFF2-40B4-BE49-F238E27FC236}">
                <a16:creationId xmlns:a16="http://schemas.microsoft.com/office/drawing/2014/main" id="{1645246A-05E9-4D27-9E5C-2772845CCC63}"/>
              </a:ext>
            </a:extLst>
          </p:cNvPr>
          <p:cNvSpPr/>
          <p:nvPr/>
        </p:nvSpPr>
        <p:spPr>
          <a:xfrm>
            <a:off x="8866712" y="3832803"/>
            <a:ext cx="354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2" name="正方形/長方形 761">
            <a:extLst>
              <a:ext uri="{FF2B5EF4-FFF2-40B4-BE49-F238E27FC236}">
                <a16:creationId xmlns:a16="http://schemas.microsoft.com/office/drawing/2014/main" id="{81B10E8E-A348-486E-AC13-F1C6CED5813A}"/>
              </a:ext>
            </a:extLst>
          </p:cNvPr>
          <p:cNvSpPr/>
          <p:nvPr/>
        </p:nvSpPr>
        <p:spPr>
          <a:xfrm>
            <a:off x="8894292" y="3804381"/>
            <a:ext cx="8247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3" name="正方形/長方形 762">
            <a:extLst>
              <a:ext uri="{FF2B5EF4-FFF2-40B4-BE49-F238E27FC236}">
                <a16:creationId xmlns:a16="http://schemas.microsoft.com/office/drawing/2014/main" id="{6EEAE93F-DDBB-450B-94AE-BDEDCD9DBFBA}"/>
              </a:ext>
            </a:extLst>
          </p:cNvPr>
          <p:cNvSpPr/>
          <p:nvPr/>
        </p:nvSpPr>
        <p:spPr>
          <a:xfrm>
            <a:off x="8947652" y="3832803"/>
            <a:ext cx="36835"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4" name="正方形/長方形 763">
            <a:extLst>
              <a:ext uri="{FF2B5EF4-FFF2-40B4-BE49-F238E27FC236}">
                <a16:creationId xmlns:a16="http://schemas.microsoft.com/office/drawing/2014/main" id="{105ED9D0-5990-41B6-950C-0BDF455035F7}"/>
              </a:ext>
            </a:extLst>
          </p:cNvPr>
          <p:cNvSpPr/>
          <p:nvPr/>
        </p:nvSpPr>
        <p:spPr>
          <a:xfrm>
            <a:off x="9061867" y="3859542"/>
            <a:ext cx="50832"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5" name="正方形/長方形 764">
            <a:extLst>
              <a:ext uri="{FF2B5EF4-FFF2-40B4-BE49-F238E27FC236}">
                <a16:creationId xmlns:a16="http://schemas.microsoft.com/office/drawing/2014/main" id="{CA75286F-4B9D-4E29-BB3A-6F0C7414B5D6}"/>
              </a:ext>
            </a:extLst>
          </p:cNvPr>
          <p:cNvSpPr/>
          <p:nvPr/>
        </p:nvSpPr>
        <p:spPr>
          <a:xfrm>
            <a:off x="9061862" y="3832933"/>
            <a:ext cx="76428"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6" name="正方形/長方形 765">
            <a:extLst>
              <a:ext uri="{FF2B5EF4-FFF2-40B4-BE49-F238E27FC236}">
                <a16:creationId xmlns:a16="http://schemas.microsoft.com/office/drawing/2014/main" id="{A835E256-A2F4-449B-83AE-CBDD82249692}"/>
              </a:ext>
            </a:extLst>
          </p:cNvPr>
          <p:cNvSpPr/>
          <p:nvPr/>
        </p:nvSpPr>
        <p:spPr>
          <a:xfrm>
            <a:off x="8865498" y="3751596"/>
            <a:ext cx="166607"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7" name="正方形/長方形 766">
            <a:extLst>
              <a:ext uri="{FF2B5EF4-FFF2-40B4-BE49-F238E27FC236}">
                <a16:creationId xmlns:a16="http://schemas.microsoft.com/office/drawing/2014/main" id="{44028421-A2F1-4BC7-9A1F-0D9BD7BB45E0}"/>
              </a:ext>
            </a:extLst>
          </p:cNvPr>
          <p:cNvSpPr/>
          <p:nvPr/>
        </p:nvSpPr>
        <p:spPr>
          <a:xfrm>
            <a:off x="8923362" y="3776758"/>
            <a:ext cx="10996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8" name="正方形/長方形 767">
            <a:extLst>
              <a:ext uri="{FF2B5EF4-FFF2-40B4-BE49-F238E27FC236}">
                <a16:creationId xmlns:a16="http://schemas.microsoft.com/office/drawing/2014/main" id="{C6227AE7-A1E1-4463-835A-62BBD0DE3AA3}"/>
              </a:ext>
            </a:extLst>
          </p:cNvPr>
          <p:cNvSpPr/>
          <p:nvPr/>
        </p:nvSpPr>
        <p:spPr>
          <a:xfrm>
            <a:off x="9064029" y="3807706"/>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69" name="正方形/長方形 768">
            <a:extLst>
              <a:ext uri="{FF2B5EF4-FFF2-40B4-BE49-F238E27FC236}">
                <a16:creationId xmlns:a16="http://schemas.microsoft.com/office/drawing/2014/main" id="{449DA091-2AED-4130-BF1E-F2866090E803}"/>
              </a:ext>
            </a:extLst>
          </p:cNvPr>
          <p:cNvSpPr/>
          <p:nvPr/>
        </p:nvSpPr>
        <p:spPr>
          <a:xfrm>
            <a:off x="9143782" y="3862778"/>
            <a:ext cx="25291" cy="2825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0" name="正方形/長方形 769">
            <a:extLst>
              <a:ext uri="{FF2B5EF4-FFF2-40B4-BE49-F238E27FC236}">
                <a16:creationId xmlns:a16="http://schemas.microsoft.com/office/drawing/2014/main" id="{70CE2832-07F2-48F9-9164-CC2C87C16429}"/>
              </a:ext>
            </a:extLst>
          </p:cNvPr>
          <p:cNvSpPr/>
          <p:nvPr/>
        </p:nvSpPr>
        <p:spPr>
          <a:xfrm>
            <a:off x="9162156" y="3419820"/>
            <a:ext cx="191024" cy="47063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1" name="正方形/長方形 770">
            <a:extLst>
              <a:ext uri="{FF2B5EF4-FFF2-40B4-BE49-F238E27FC236}">
                <a16:creationId xmlns:a16="http://schemas.microsoft.com/office/drawing/2014/main" id="{3F1DA284-53CF-4D23-AB1C-7D729DDE806F}"/>
              </a:ext>
            </a:extLst>
          </p:cNvPr>
          <p:cNvSpPr/>
          <p:nvPr/>
        </p:nvSpPr>
        <p:spPr>
          <a:xfrm>
            <a:off x="9339887" y="3536206"/>
            <a:ext cx="177652" cy="40108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2" name="正方形/長方形 771">
            <a:extLst>
              <a:ext uri="{FF2B5EF4-FFF2-40B4-BE49-F238E27FC236}">
                <a16:creationId xmlns:a16="http://schemas.microsoft.com/office/drawing/2014/main" id="{5CF49B21-6ACB-4862-83CD-8B3814558FF3}"/>
              </a:ext>
            </a:extLst>
          </p:cNvPr>
          <p:cNvSpPr/>
          <p:nvPr/>
        </p:nvSpPr>
        <p:spPr>
          <a:xfrm>
            <a:off x="8312717" y="2162056"/>
            <a:ext cx="115888" cy="5325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3" name="正方形/長方形 772">
            <a:extLst>
              <a:ext uri="{FF2B5EF4-FFF2-40B4-BE49-F238E27FC236}">
                <a16:creationId xmlns:a16="http://schemas.microsoft.com/office/drawing/2014/main" id="{A3AE9F52-4BB6-460D-84BB-35539D94D07F}"/>
              </a:ext>
            </a:extLst>
          </p:cNvPr>
          <p:cNvSpPr/>
          <p:nvPr/>
        </p:nvSpPr>
        <p:spPr>
          <a:xfrm>
            <a:off x="8421801" y="2275255"/>
            <a:ext cx="115888" cy="4793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4" name="正方形/長方形 773">
            <a:extLst>
              <a:ext uri="{FF2B5EF4-FFF2-40B4-BE49-F238E27FC236}">
                <a16:creationId xmlns:a16="http://schemas.microsoft.com/office/drawing/2014/main" id="{70EF94FC-2587-4466-8980-F28B8CACF8AF}"/>
              </a:ext>
            </a:extLst>
          </p:cNvPr>
          <p:cNvSpPr/>
          <p:nvPr/>
        </p:nvSpPr>
        <p:spPr>
          <a:xfrm>
            <a:off x="8498558" y="2697833"/>
            <a:ext cx="153125" cy="3847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5" name="正方形/長方形 774">
            <a:extLst>
              <a:ext uri="{FF2B5EF4-FFF2-40B4-BE49-F238E27FC236}">
                <a16:creationId xmlns:a16="http://schemas.microsoft.com/office/drawing/2014/main" id="{31E17DDE-AA1F-4D40-A24F-8FE3DBF40E18}"/>
              </a:ext>
            </a:extLst>
          </p:cNvPr>
          <p:cNvSpPr/>
          <p:nvPr/>
        </p:nvSpPr>
        <p:spPr>
          <a:xfrm>
            <a:off x="8379474" y="3073290"/>
            <a:ext cx="36572" cy="2448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6" name="正方形/長方形 775">
            <a:extLst>
              <a:ext uri="{FF2B5EF4-FFF2-40B4-BE49-F238E27FC236}">
                <a16:creationId xmlns:a16="http://schemas.microsoft.com/office/drawing/2014/main" id="{252BBE98-65CC-47B6-8E91-82C79A5B2006}"/>
              </a:ext>
            </a:extLst>
          </p:cNvPr>
          <p:cNvSpPr/>
          <p:nvPr/>
        </p:nvSpPr>
        <p:spPr>
          <a:xfrm rot="5400000">
            <a:off x="7448426" y="2062867"/>
            <a:ext cx="185060" cy="2109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8" name="正方形/長方形 777">
            <a:extLst>
              <a:ext uri="{FF2B5EF4-FFF2-40B4-BE49-F238E27FC236}">
                <a16:creationId xmlns:a16="http://schemas.microsoft.com/office/drawing/2014/main" id="{9A3F483D-D4D2-4B11-8122-7DFA1F785BD7}"/>
              </a:ext>
            </a:extLst>
          </p:cNvPr>
          <p:cNvSpPr/>
          <p:nvPr/>
        </p:nvSpPr>
        <p:spPr>
          <a:xfrm>
            <a:off x="7489992" y="2048434"/>
            <a:ext cx="90832" cy="2815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9" name="正方形/長方形 778">
            <a:extLst>
              <a:ext uri="{FF2B5EF4-FFF2-40B4-BE49-F238E27FC236}">
                <a16:creationId xmlns:a16="http://schemas.microsoft.com/office/drawing/2014/main" id="{BD33A377-6967-48FE-A7C9-5C9170088E84}"/>
              </a:ext>
            </a:extLst>
          </p:cNvPr>
          <p:cNvSpPr/>
          <p:nvPr/>
        </p:nvSpPr>
        <p:spPr>
          <a:xfrm rot="5400000">
            <a:off x="7424169" y="2203179"/>
            <a:ext cx="87468" cy="16315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0" name="正方形/長方形 779">
            <a:extLst>
              <a:ext uri="{FF2B5EF4-FFF2-40B4-BE49-F238E27FC236}">
                <a16:creationId xmlns:a16="http://schemas.microsoft.com/office/drawing/2014/main" id="{561CAB7A-7F93-4473-8ACF-A2AC81574F9F}"/>
              </a:ext>
            </a:extLst>
          </p:cNvPr>
          <p:cNvSpPr/>
          <p:nvPr/>
        </p:nvSpPr>
        <p:spPr>
          <a:xfrm rot="5400000">
            <a:off x="7274815" y="2269225"/>
            <a:ext cx="83112" cy="14031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1" name="正方形/長方形 780">
            <a:extLst>
              <a:ext uri="{FF2B5EF4-FFF2-40B4-BE49-F238E27FC236}">
                <a16:creationId xmlns:a16="http://schemas.microsoft.com/office/drawing/2014/main" id="{6EF790A2-D00C-4400-AEE9-2716D8092BC8}"/>
              </a:ext>
            </a:extLst>
          </p:cNvPr>
          <p:cNvSpPr/>
          <p:nvPr/>
        </p:nvSpPr>
        <p:spPr>
          <a:xfrm rot="5400000">
            <a:off x="7352327" y="2249497"/>
            <a:ext cx="48885" cy="4872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2" name="正方形/長方形 781">
            <a:extLst>
              <a:ext uri="{FF2B5EF4-FFF2-40B4-BE49-F238E27FC236}">
                <a16:creationId xmlns:a16="http://schemas.microsoft.com/office/drawing/2014/main" id="{3CDD63BA-B816-4E13-9A53-7C4533245182}"/>
              </a:ext>
            </a:extLst>
          </p:cNvPr>
          <p:cNvSpPr/>
          <p:nvPr/>
        </p:nvSpPr>
        <p:spPr>
          <a:xfrm rot="5400000">
            <a:off x="6805226" y="2648138"/>
            <a:ext cx="83112" cy="158869"/>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3" name="正方形/長方形 782">
            <a:extLst>
              <a:ext uri="{FF2B5EF4-FFF2-40B4-BE49-F238E27FC236}">
                <a16:creationId xmlns:a16="http://schemas.microsoft.com/office/drawing/2014/main" id="{411AE0FD-DE29-4A2C-8E12-F2E65C2FFFBB}"/>
              </a:ext>
            </a:extLst>
          </p:cNvPr>
          <p:cNvSpPr/>
          <p:nvPr/>
        </p:nvSpPr>
        <p:spPr>
          <a:xfrm rot="5400000">
            <a:off x="6843094" y="2549718"/>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4" name="正方形/長方形 783">
            <a:extLst>
              <a:ext uri="{FF2B5EF4-FFF2-40B4-BE49-F238E27FC236}">
                <a16:creationId xmlns:a16="http://schemas.microsoft.com/office/drawing/2014/main" id="{FF5535A2-4706-4D2F-8FE1-888EC567D2F5}"/>
              </a:ext>
            </a:extLst>
          </p:cNvPr>
          <p:cNvSpPr/>
          <p:nvPr/>
        </p:nvSpPr>
        <p:spPr>
          <a:xfrm rot="5400000">
            <a:off x="6869522" y="2469314"/>
            <a:ext cx="83112" cy="18974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5" name="正方形/長方形 784">
            <a:extLst>
              <a:ext uri="{FF2B5EF4-FFF2-40B4-BE49-F238E27FC236}">
                <a16:creationId xmlns:a16="http://schemas.microsoft.com/office/drawing/2014/main" id="{643E2C2D-6710-4213-8C66-F9A742F48956}"/>
              </a:ext>
            </a:extLst>
          </p:cNvPr>
          <p:cNvSpPr/>
          <p:nvPr/>
        </p:nvSpPr>
        <p:spPr>
          <a:xfrm rot="5400000">
            <a:off x="6942523" y="2472394"/>
            <a:ext cx="28864" cy="736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6" name="正方形/長方形 785">
            <a:extLst>
              <a:ext uri="{FF2B5EF4-FFF2-40B4-BE49-F238E27FC236}">
                <a16:creationId xmlns:a16="http://schemas.microsoft.com/office/drawing/2014/main" id="{F75A87BF-1849-401F-A223-29311800CE1F}"/>
              </a:ext>
            </a:extLst>
          </p:cNvPr>
          <p:cNvSpPr/>
          <p:nvPr/>
        </p:nvSpPr>
        <p:spPr>
          <a:xfrm>
            <a:off x="6428309" y="3419820"/>
            <a:ext cx="290160" cy="218480"/>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7" name="正方形/長方形 786">
            <a:extLst>
              <a:ext uri="{FF2B5EF4-FFF2-40B4-BE49-F238E27FC236}">
                <a16:creationId xmlns:a16="http://schemas.microsoft.com/office/drawing/2014/main" id="{D3CEC14E-0365-47C8-AF24-69E0CA0C8907}"/>
              </a:ext>
            </a:extLst>
          </p:cNvPr>
          <p:cNvSpPr/>
          <p:nvPr/>
        </p:nvSpPr>
        <p:spPr>
          <a:xfrm>
            <a:off x="6331135" y="3506741"/>
            <a:ext cx="102702"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8" name="正方形/長方形 787">
            <a:extLst>
              <a:ext uri="{FF2B5EF4-FFF2-40B4-BE49-F238E27FC236}">
                <a16:creationId xmlns:a16="http://schemas.microsoft.com/office/drawing/2014/main" id="{855724C6-3F2A-4240-B301-566B41010527}"/>
              </a:ext>
            </a:extLst>
          </p:cNvPr>
          <p:cNvSpPr/>
          <p:nvPr/>
        </p:nvSpPr>
        <p:spPr>
          <a:xfrm>
            <a:off x="6719314" y="3511835"/>
            <a:ext cx="106810" cy="11881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9" name="正方形/長方形 788">
            <a:extLst>
              <a:ext uri="{FF2B5EF4-FFF2-40B4-BE49-F238E27FC236}">
                <a16:creationId xmlns:a16="http://schemas.microsoft.com/office/drawing/2014/main" id="{3B772324-0516-41F8-83C7-D371403E7D3E}"/>
              </a:ext>
            </a:extLst>
          </p:cNvPr>
          <p:cNvSpPr/>
          <p:nvPr/>
        </p:nvSpPr>
        <p:spPr>
          <a:xfrm>
            <a:off x="6281752" y="2927461"/>
            <a:ext cx="8117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0" name="正方形/長方形 789">
            <a:extLst>
              <a:ext uri="{FF2B5EF4-FFF2-40B4-BE49-F238E27FC236}">
                <a16:creationId xmlns:a16="http://schemas.microsoft.com/office/drawing/2014/main" id="{32EBD5CD-5F2F-454C-A43E-3D85904CB3CD}"/>
              </a:ext>
            </a:extLst>
          </p:cNvPr>
          <p:cNvSpPr/>
          <p:nvPr/>
        </p:nvSpPr>
        <p:spPr>
          <a:xfrm>
            <a:off x="6297854" y="2960561"/>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1" name="正方形/長方形 790">
            <a:extLst>
              <a:ext uri="{FF2B5EF4-FFF2-40B4-BE49-F238E27FC236}">
                <a16:creationId xmlns:a16="http://schemas.microsoft.com/office/drawing/2014/main" id="{234D3D55-9DA3-4E66-B83D-42F75923CC53}"/>
              </a:ext>
            </a:extLst>
          </p:cNvPr>
          <p:cNvSpPr/>
          <p:nvPr/>
        </p:nvSpPr>
        <p:spPr>
          <a:xfrm>
            <a:off x="6299724" y="299123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2" name="正方形/長方形 791">
            <a:extLst>
              <a:ext uri="{FF2B5EF4-FFF2-40B4-BE49-F238E27FC236}">
                <a16:creationId xmlns:a16="http://schemas.microsoft.com/office/drawing/2014/main" id="{2778AC1B-3274-4994-AAC7-DE61E7174F32}"/>
              </a:ext>
            </a:extLst>
          </p:cNvPr>
          <p:cNvSpPr/>
          <p:nvPr/>
        </p:nvSpPr>
        <p:spPr>
          <a:xfrm>
            <a:off x="6299723" y="3020732"/>
            <a:ext cx="106781"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3" name="正方形/長方形 792">
            <a:extLst>
              <a:ext uri="{FF2B5EF4-FFF2-40B4-BE49-F238E27FC236}">
                <a16:creationId xmlns:a16="http://schemas.microsoft.com/office/drawing/2014/main" id="{A7D9B20B-72EB-4FB7-8894-1CCDA93D5E69}"/>
              </a:ext>
            </a:extLst>
          </p:cNvPr>
          <p:cNvSpPr/>
          <p:nvPr/>
        </p:nvSpPr>
        <p:spPr>
          <a:xfrm>
            <a:off x="6329031" y="3051235"/>
            <a:ext cx="12706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4" name="正方形/長方形 793">
            <a:extLst>
              <a:ext uri="{FF2B5EF4-FFF2-40B4-BE49-F238E27FC236}">
                <a16:creationId xmlns:a16="http://schemas.microsoft.com/office/drawing/2014/main" id="{7DCD3AA3-9952-49F5-9D55-0422BD05B3B1}"/>
              </a:ext>
            </a:extLst>
          </p:cNvPr>
          <p:cNvSpPr/>
          <p:nvPr/>
        </p:nvSpPr>
        <p:spPr>
          <a:xfrm>
            <a:off x="6330161" y="3085202"/>
            <a:ext cx="16391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5" name="正方形/長方形 794">
            <a:extLst>
              <a:ext uri="{FF2B5EF4-FFF2-40B4-BE49-F238E27FC236}">
                <a16:creationId xmlns:a16="http://schemas.microsoft.com/office/drawing/2014/main" id="{4C38B38C-3E08-4B81-ADFD-013C96266568}"/>
              </a:ext>
            </a:extLst>
          </p:cNvPr>
          <p:cNvSpPr/>
          <p:nvPr/>
        </p:nvSpPr>
        <p:spPr>
          <a:xfrm>
            <a:off x="6323288" y="3113718"/>
            <a:ext cx="201620"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6" name="正方形/長方形 795">
            <a:extLst>
              <a:ext uri="{FF2B5EF4-FFF2-40B4-BE49-F238E27FC236}">
                <a16:creationId xmlns:a16="http://schemas.microsoft.com/office/drawing/2014/main" id="{DBAECF4A-3CCE-4A1F-A9B2-708F65A9317A}"/>
              </a:ext>
            </a:extLst>
          </p:cNvPr>
          <p:cNvSpPr/>
          <p:nvPr/>
        </p:nvSpPr>
        <p:spPr>
          <a:xfrm>
            <a:off x="6322832" y="3146123"/>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7" name="正方形/長方形 796">
            <a:extLst>
              <a:ext uri="{FF2B5EF4-FFF2-40B4-BE49-F238E27FC236}">
                <a16:creationId xmlns:a16="http://schemas.microsoft.com/office/drawing/2014/main" id="{28DAEFC8-5CC9-417C-88BF-4C68CC35A4FB}"/>
              </a:ext>
            </a:extLst>
          </p:cNvPr>
          <p:cNvSpPr/>
          <p:nvPr/>
        </p:nvSpPr>
        <p:spPr>
          <a:xfrm>
            <a:off x="6326590" y="3175502"/>
            <a:ext cx="175409"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8" name="正方形/長方形 797">
            <a:extLst>
              <a:ext uri="{FF2B5EF4-FFF2-40B4-BE49-F238E27FC236}">
                <a16:creationId xmlns:a16="http://schemas.microsoft.com/office/drawing/2014/main" id="{19F81D45-8631-486D-AE36-8D4FDF1C6E34}"/>
              </a:ext>
            </a:extLst>
          </p:cNvPr>
          <p:cNvSpPr/>
          <p:nvPr/>
        </p:nvSpPr>
        <p:spPr>
          <a:xfrm>
            <a:off x="6377660" y="3206453"/>
            <a:ext cx="122786"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9" name="正方形/長方形 798">
            <a:extLst>
              <a:ext uri="{FF2B5EF4-FFF2-40B4-BE49-F238E27FC236}">
                <a16:creationId xmlns:a16="http://schemas.microsoft.com/office/drawing/2014/main" id="{2909DFB6-FFC1-4C53-B8BB-726CC17DE95B}"/>
              </a:ext>
            </a:extLst>
          </p:cNvPr>
          <p:cNvSpPr/>
          <p:nvPr/>
        </p:nvSpPr>
        <p:spPr>
          <a:xfrm>
            <a:off x="6382686" y="3238336"/>
            <a:ext cx="115445"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0" name="正方形/長方形 799">
            <a:extLst>
              <a:ext uri="{FF2B5EF4-FFF2-40B4-BE49-F238E27FC236}">
                <a16:creationId xmlns:a16="http://schemas.microsoft.com/office/drawing/2014/main" id="{DDF1AA8F-5560-461E-A3CA-64FE88DB04F8}"/>
              </a:ext>
            </a:extLst>
          </p:cNvPr>
          <p:cNvSpPr/>
          <p:nvPr/>
        </p:nvSpPr>
        <p:spPr>
          <a:xfrm>
            <a:off x="6386182" y="3268046"/>
            <a:ext cx="111982" cy="3326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1" name="正方形/長方形 800">
            <a:extLst>
              <a:ext uri="{FF2B5EF4-FFF2-40B4-BE49-F238E27FC236}">
                <a16:creationId xmlns:a16="http://schemas.microsoft.com/office/drawing/2014/main" id="{663519E6-F018-4287-8C7D-85AEBC27B0D5}"/>
              </a:ext>
            </a:extLst>
          </p:cNvPr>
          <p:cNvSpPr/>
          <p:nvPr/>
        </p:nvSpPr>
        <p:spPr>
          <a:xfrm>
            <a:off x="6545662" y="3254712"/>
            <a:ext cx="120962" cy="56223"/>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2" name="正方形/長方形 801">
            <a:extLst>
              <a:ext uri="{FF2B5EF4-FFF2-40B4-BE49-F238E27FC236}">
                <a16:creationId xmlns:a16="http://schemas.microsoft.com/office/drawing/2014/main" id="{DCC712A3-C28F-40FE-886A-2E0C40125A12}"/>
              </a:ext>
            </a:extLst>
          </p:cNvPr>
          <p:cNvSpPr/>
          <p:nvPr/>
        </p:nvSpPr>
        <p:spPr>
          <a:xfrm>
            <a:off x="6411994" y="3300578"/>
            <a:ext cx="186939" cy="12742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3" name="正方形/長方形 802">
            <a:extLst>
              <a:ext uri="{FF2B5EF4-FFF2-40B4-BE49-F238E27FC236}">
                <a16:creationId xmlns:a16="http://schemas.microsoft.com/office/drawing/2014/main" id="{6E590343-2C3E-4FB6-9EB7-65D1AF8E9105}"/>
              </a:ext>
            </a:extLst>
          </p:cNvPr>
          <p:cNvSpPr/>
          <p:nvPr/>
        </p:nvSpPr>
        <p:spPr>
          <a:xfrm>
            <a:off x="6578943" y="3367707"/>
            <a:ext cx="51333" cy="5472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4" name="正方形/長方形 803">
            <a:extLst>
              <a:ext uri="{FF2B5EF4-FFF2-40B4-BE49-F238E27FC236}">
                <a16:creationId xmlns:a16="http://schemas.microsoft.com/office/drawing/2014/main" id="{0DB0906C-12FC-4CE3-B7D8-F9252305EB49}"/>
              </a:ext>
            </a:extLst>
          </p:cNvPr>
          <p:cNvSpPr/>
          <p:nvPr/>
        </p:nvSpPr>
        <p:spPr>
          <a:xfrm>
            <a:off x="6718458" y="3474666"/>
            <a:ext cx="6981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5" name="正方形/長方形 804">
            <a:extLst>
              <a:ext uri="{FF2B5EF4-FFF2-40B4-BE49-F238E27FC236}">
                <a16:creationId xmlns:a16="http://schemas.microsoft.com/office/drawing/2014/main" id="{A793314B-CC1C-4C09-A124-7FDAE75C29A5}"/>
              </a:ext>
            </a:extLst>
          </p:cNvPr>
          <p:cNvSpPr/>
          <p:nvPr/>
        </p:nvSpPr>
        <p:spPr>
          <a:xfrm>
            <a:off x="6619339" y="339461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6" name="正方形/長方形 805">
            <a:extLst>
              <a:ext uri="{FF2B5EF4-FFF2-40B4-BE49-F238E27FC236}">
                <a16:creationId xmlns:a16="http://schemas.microsoft.com/office/drawing/2014/main" id="{C59B0998-85CC-41C1-8F1B-7ABA4330EBBE}"/>
              </a:ext>
            </a:extLst>
          </p:cNvPr>
          <p:cNvSpPr/>
          <p:nvPr/>
        </p:nvSpPr>
        <p:spPr>
          <a:xfrm>
            <a:off x="6383851" y="3473558"/>
            <a:ext cx="43833" cy="38305"/>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7" name="正方形/長方形 806">
            <a:extLst>
              <a:ext uri="{FF2B5EF4-FFF2-40B4-BE49-F238E27FC236}">
                <a16:creationId xmlns:a16="http://schemas.microsoft.com/office/drawing/2014/main" id="{28893A03-0371-4435-B979-BD789C3D94D8}"/>
              </a:ext>
            </a:extLst>
          </p:cNvPr>
          <p:cNvSpPr/>
          <p:nvPr/>
        </p:nvSpPr>
        <p:spPr>
          <a:xfrm>
            <a:off x="6305720" y="353356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8" name="正方形/長方形 807">
            <a:extLst>
              <a:ext uri="{FF2B5EF4-FFF2-40B4-BE49-F238E27FC236}">
                <a16:creationId xmlns:a16="http://schemas.microsoft.com/office/drawing/2014/main" id="{AE221E27-7928-4B94-B069-55E5E997CF9E}"/>
              </a:ext>
            </a:extLst>
          </p:cNvPr>
          <p:cNvSpPr/>
          <p:nvPr/>
        </p:nvSpPr>
        <p:spPr>
          <a:xfrm>
            <a:off x="6276869" y="3585416"/>
            <a:ext cx="28491" cy="5471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9" name="正方形/長方形 808">
            <a:extLst>
              <a:ext uri="{FF2B5EF4-FFF2-40B4-BE49-F238E27FC236}">
                <a16:creationId xmlns:a16="http://schemas.microsoft.com/office/drawing/2014/main" id="{05BF0C52-D29A-48E8-82B1-F0F55A8A2962}"/>
              </a:ext>
            </a:extLst>
          </p:cNvPr>
          <p:cNvSpPr/>
          <p:nvPr/>
        </p:nvSpPr>
        <p:spPr>
          <a:xfrm flipV="1">
            <a:off x="6218356" y="3609919"/>
            <a:ext cx="235673" cy="20246"/>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0" name="正方形/長方形 809">
            <a:extLst>
              <a:ext uri="{FF2B5EF4-FFF2-40B4-BE49-F238E27FC236}">
                <a16:creationId xmlns:a16="http://schemas.microsoft.com/office/drawing/2014/main" id="{717B2401-2226-4ECA-8D2A-29EB7D2C0D6A}"/>
              </a:ext>
            </a:extLst>
          </p:cNvPr>
          <p:cNvSpPr/>
          <p:nvPr/>
        </p:nvSpPr>
        <p:spPr>
          <a:xfrm>
            <a:off x="5925006" y="2803037"/>
            <a:ext cx="24612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1" name="正方形/長方形 810">
            <a:extLst>
              <a:ext uri="{FF2B5EF4-FFF2-40B4-BE49-F238E27FC236}">
                <a16:creationId xmlns:a16="http://schemas.microsoft.com/office/drawing/2014/main" id="{001AB8AA-C7E9-4C3D-9E1C-5FF447E17F0D}"/>
              </a:ext>
            </a:extLst>
          </p:cNvPr>
          <p:cNvSpPr/>
          <p:nvPr/>
        </p:nvSpPr>
        <p:spPr>
          <a:xfrm>
            <a:off x="6282643" y="2803037"/>
            <a:ext cx="205583"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2" name="正方形/長方形 811">
            <a:extLst>
              <a:ext uri="{FF2B5EF4-FFF2-40B4-BE49-F238E27FC236}">
                <a16:creationId xmlns:a16="http://schemas.microsoft.com/office/drawing/2014/main" id="{2AFC02C0-FC93-48B5-BD4A-2BAB1684484A}"/>
              </a:ext>
            </a:extLst>
          </p:cNvPr>
          <p:cNvSpPr/>
          <p:nvPr/>
        </p:nvSpPr>
        <p:spPr>
          <a:xfrm>
            <a:off x="6277779" y="2858411"/>
            <a:ext cx="13362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3" name="正方形/長方形 812">
            <a:extLst>
              <a:ext uri="{FF2B5EF4-FFF2-40B4-BE49-F238E27FC236}">
                <a16:creationId xmlns:a16="http://schemas.microsoft.com/office/drawing/2014/main" id="{4815C303-8D25-481D-94ED-E0BD0CEA17C6}"/>
              </a:ext>
            </a:extLst>
          </p:cNvPr>
          <p:cNvSpPr/>
          <p:nvPr/>
        </p:nvSpPr>
        <p:spPr>
          <a:xfrm>
            <a:off x="6409315" y="2854959"/>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4" name="正方形/長方形 813">
            <a:extLst>
              <a:ext uri="{FF2B5EF4-FFF2-40B4-BE49-F238E27FC236}">
                <a16:creationId xmlns:a16="http://schemas.microsoft.com/office/drawing/2014/main" id="{2B0FBC09-9136-4AA6-A412-B4419CA73EBF}"/>
              </a:ext>
            </a:extLst>
          </p:cNvPr>
          <p:cNvSpPr/>
          <p:nvPr/>
        </p:nvSpPr>
        <p:spPr>
          <a:xfrm>
            <a:off x="6361744" y="2906435"/>
            <a:ext cx="33407"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5" name="正方形/長方形 814">
            <a:extLst>
              <a:ext uri="{FF2B5EF4-FFF2-40B4-BE49-F238E27FC236}">
                <a16:creationId xmlns:a16="http://schemas.microsoft.com/office/drawing/2014/main" id="{AA9ACFA3-BAB0-493F-800E-110AFC4D4EBD}"/>
              </a:ext>
            </a:extLst>
          </p:cNvPr>
          <p:cNvSpPr/>
          <p:nvPr/>
        </p:nvSpPr>
        <p:spPr>
          <a:xfrm>
            <a:off x="6088437" y="3010982"/>
            <a:ext cx="165133"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6" name="正方形/長方形 815">
            <a:extLst>
              <a:ext uri="{FF2B5EF4-FFF2-40B4-BE49-F238E27FC236}">
                <a16:creationId xmlns:a16="http://schemas.microsoft.com/office/drawing/2014/main" id="{0C7BDD02-4241-4814-829A-AB5F4284171A}"/>
              </a:ext>
            </a:extLst>
          </p:cNvPr>
          <p:cNvSpPr/>
          <p:nvPr/>
        </p:nvSpPr>
        <p:spPr>
          <a:xfrm>
            <a:off x="6116367" y="3341763"/>
            <a:ext cx="298887" cy="1143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7" name="正方形/長方形 816">
            <a:extLst>
              <a:ext uri="{FF2B5EF4-FFF2-40B4-BE49-F238E27FC236}">
                <a16:creationId xmlns:a16="http://schemas.microsoft.com/office/drawing/2014/main" id="{CA147345-A7F2-4B48-AD7D-E4E3961B9B7F}"/>
              </a:ext>
            </a:extLst>
          </p:cNvPr>
          <p:cNvSpPr/>
          <p:nvPr/>
        </p:nvSpPr>
        <p:spPr>
          <a:xfrm>
            <a:off x="6112616" y="3451786"/>
            <a:ext cx="197024" cy="1338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8" name="正方形/長方形 817">
            <a:extLst>
              <a:ext uri="{FF2B5EF4-FFF2-40B4-BE49-F238E27FC236}">
                <a16:creationId xmlns:a16="http://schemas.microsoft.com/office/drawing/2014/main" id="{6A551296-D7FB-457B-A571-10A9D902020C}"/>
              </a:ext>
            </a:extLst>
          </p:cNvPr>
          <p:cNvSpPr/>
          <p:nvPr/>
        </p:nvSpPr>
        <p:spPr>
          <a:xfrm>
            <a:off x="6117173" y="2906020"/>
            <a:ext cx="133796" cy="105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9" name="正方形/長方形 818">
            <a:extLst>
              <a:ext uri="{FF2B5EF4-FFF2-40B4-BE49-F238E27FC236}">
                <a16:creationId xmlns:a16="http://schemas.microsoft.com/office/drawing/2014/main" id="{E013BFF9-C6B0-4356-8C51-8EF4D127BAFF}"/>
              </a:ext>
            </a:extLst>
          </p:cNvPr>
          <p:cNvSpPr/>
          <p:nvPr/>
        </p:nvSpPr>
        <p:spPr>
          <a:xfrm>
            <a:off x="5924524" y="2848347"/>
            <a:ext cx="219049" cy="543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0" name="正方形/長方形 819">
            <a:extLst>
              <a:ext uri="{FF2B5EF4-FFF2-40B4-BE49-F238E27FC236}">
                <a16:creationId xmlns:a16="http://schemas.microsoft.com/office/drawing/2014/main" id="{C82E1C61-6E51-461D-9842-2666C8D63F61}"/>
              </a:ext>
            </a:extLst>
          </p:cNvPr>
          <p:cNvSpPr/>
          <p:nvPr/>
        </p:nvSpPr>
        <p:spPr>
          <a:xfrm>
            <a:off x="5899506" y="2823574"/>
            <a:ext cx="23219" cy="565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1" name="正方形/長方形 820">
            <a:extLst>
              <a:ext uri="{FF2B5EF4-FFF2-40B4-BE49-F238E27FC236}">
                <a16:creationId xmlns:a16="http://schemas.microsoft.com/office/drawing/2014/main" id="{9655FBEA-6F74-4139-9F8F-4AEE05667806}"/>
              </a:ext>
            </a:extLst>
          </p:cNvPr>
          <p:cNvSpPr/>
          <p:nvPr/>
        </p:nvSpPr>
        <p:spPr>
          <a:xfrm>
            <a:off x="6170873" y="2870582"/>
            <a:ext cx="50601" cy="3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2" name="正方形/長方形 821">
            <a:extLst>
              <a:ext uri="{FF2B5EF4-FFF2-40B4-BE49-F238E27FC236}">
                <a16:creationId xmlns:a16="http://schemas.microsoft.com/office/drawing/2014/main" id="{06472B03-786E-4860-8530-E213063231BC}"/>
              </a:ext>
            </a:extLst>
          </p:cNvPr>
          <p:cNvSpPr/>
          <p:nvPr/>
        </p:nvSpPr>
        <p:spPr>
          <a:xfrm>
            <a:off x="6091078" y="3123851"/>
            <a:ext cx="137060" cy="834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3" name="正方形/長方形 822">
            <a:extLst>
              <a:ext uri="{FF2B5EF4-FFF2-40B4-BE49-F238E27FC236}">
                <a16:creationId xmlns:a16="http://schemas.microsoft.com/office/drawing/2014/main" id="{6C40365E-F658-4E48-9298-3110627DCF3D}"/>
              </a:ext>
            </a:extLst>
          </p:cNvPr>
          <p:cNvSpPr/>
          <p:nvPr/>
        </p:nvSpPr>
        <p:spPr>
          <a:xfrm>
            <a:off x="6119020" y="3203916"/>
            <a:ext cx="128836" cy="1419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4" name="正方形/長方形 823">
            <a:extLst>
              <a:ext uri="{FF2B5EF4-FFF2-40B4-BE49-F238E27FC236}">
                <a16:creationId xmlns:a16="http://schemas.microsoft.com/office/drawing/2014/main" id="{070C04C8-3E12-4E81-A173-F70B4B314E65}"/>
              </a:ext>
            </a:extLst>
          </p:cNvPr>
          <p:cNvSpPr/>
          <p:nvPr/>
        </p:nvSpPr>
        <p:spPr>
          <a:xfrm>
            <a:off x="6247755" y="3253487"/>
            <a:ext cx="112087" cy="894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5" name="正方形/長方形 824">
            <a:extLst>
              <a:ext uri="{FF2B5EF4-FFF2-40B4-BE49-F238E27FC236}">
                <a16:creationId xmlns:a16="http://schemas.microsoft.com/office/drawing/2014/main" id="{7FD643A6-D3F6-449F-8CE6-8839703DC87E}"/>
              </a:ext>
            </a:extLst>
          </p:cNvPr>
          <p:cNvSpPr/>
          <p:nvPr/>
        </p:nvSpPr>
        <p:spPr>
          <a:xfrm>
            <a:off x="6252210" y="3063689"/>
            <a:ext cx="56044" cy="11520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6" name="正方形/長方形 825">
            <a:extLst>
              <a:ext uri="{FF2B5EF4-FFF2-40B4-BE49-F238E27FC236}">
                <a16:creationId xmlns:a16="http://schemas.microsoft.com/office/drawing/2014/main" id="{6CA30BF5-3621-45F8-A5A5-964E971EF749}"/>
              </a:ext>
            </a:extLst>
          </p:cNvPr>
          <p:cNvSpPr/>
          <p:nvPr/>
        </p:nvSpPr>
        <p:spPr>
          <a:xfrm>
            <a:off x="6303204" y="3120870"/>
            <a:ext cx="25220" cy="1433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7" name="正方形/長方形 826">
            <a:extLst>
              <a:ext uri="{FF2B5EF4-FFF2-40B4-BE49-F238E27FC236}">
                <a16:creationId xmlns:a16="http://schemas.microsoft.com/office/drawing/2014/main" id="{96E84E6E-5F72-4E01-BACB-DE0B0DE7B6FE}"/>
              </a:ext>
            </a:extLst>
          </p:cNvPr>
          <p:cNvSpPr/>
          <p:nvPr/>
        </p:nvSpPr>
        <p:spPr>
          <a:xfrm>
            <a:off x="6301107" y="3458145"/>
            <a:ext cx="25220" cy="730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8" name="正方形/長方形 827">
            <a:extLst>
              <a:ext uri="{FF2B5EF4-FFF2-40B4-BE49-F238E27FC236}">
                <a16:creationId xmlns:a16="http://schemas.microsoft.com/office/drawing/2014/main" id="{9C136F4E-42AF-4326-B630-1AAEF696D02B}"/>
              </a:ext>
            </a:extLst>
          </p:cNvPr>
          <p:cNvSpPr/>
          <p:nvPr/>
        </p:nvSpPr>
        <p:spPr>
          <a:xfrm>
            <a:off x="6327537" y="3451370"/>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9" name="正方形/長方形 828">
            <a:extLst>
              <a:ext uri="{FF2B5EF4-FFF2-40B4-BE49-F238E27FC236}">
                <a16:creationId xmlns:a16="http://schemas.microsoft.com/office/drawing/2014/main" id="{2E6F6D23-3AA8-4D5A-B69B-85588931D6C8}"/>
              </a:ext>
            </a:extLst>
          </p:cNvPr>
          <p:cNvSpPr/>
          <p:nvPr/>
        </p:nvSpPr>
        <p:spPr>
          <a:xfrm>
            <a:off x="6369290" y="3419169"/>
            <a:ext cx="61021" cy="525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0" name="正方形/長方形 829">
            <a:extLst>
              <a:ext uri="{FF2B5EF4-FFF2-40B4-BE49-F238E27FC236}">
                <a16:creationId xmlns:a16="http://schemas.microsoft.com/office/drawing/2014/main" id="{D4F69AF9-754C-40D8-A615-9EED1484F385}"/>
              </a:ext>
            </a:extLst>
          </p:cNvPr>
          <p:cNvSpPr/>
          <p:nvPr/>
        </p:nvSpPr>
        <p:spPr>
          <a:xfrm>
            <a:off x="8454128" y="4951780"/>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1" name="正方形/長方形 830">
            <a:extLst>
              <a:ext uri="{FF2B5EF4-FFF2-40B4-BE49-F238E27FC236}">
                <a16:creationId xmlns:a16="http://schemas.microsoft.com/office/drawing/2014/main" id="{4DE0E2A2-6CB7-4F9C-883A-995A52967F60}"/>
              </a:ext>
            </a:extLst>
          </p:cNvPr>
          <p:cNvSpPr/>
          <p:nvPr/>
        </p:nvSpPr>
        <p:spPr>
          <a:xfrm>
            <a:off x="8396810" y="5114476"/>
            <a:ext cx="200463" cy="176687"/>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2" name="正方形/長方形 831">
            <a:extLst>
              <a:ext uri="{FF2B5EF4-FFF2-40B4-BE49-F238E27FC236}">
                <a16:creationId xmlns:a16="http://schemas.microsoft.com/office/drawing/2014/main" id="{A669F354-D87B-4444-94FB-8AC633F398B3}"/>
              </a:ext>
            </a:extLst>
          </p:cNvPr>
          <p:cNvSpPr/>
          <p:nvPr/>
        </p:nvSpPr>
        <p:spPr>
          <a:xfrm>
            <a:off x="8602780" y="5140367"/>
            <a:ext cx="192629"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3" name="正方形/長方形 832">
            <a:extLst>
              <a:ext uri="{FF2B5EF4-FFF2-40B4-BE49-F238E27FC236}">
                <a16:creationId xmlns:a16="http://schemas.microsoft.com/office/drawing/2014/main" id="{89032392-9990-4A2D-AE5A-6DC9DCB91AB3}"/>
              </a:ext>
            </a:extLst>
          </p:cNvPr>
          <p:cNvSpPr/>
          <p:nvPr/>
        </p:nvSpPr>
        <p:spPr>
          <a:xfrm>
            <a:off x="8400372" y="5242539"/>
            <a:ext cx="306810" cy="13401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4" name="正方形/長方形 833">
            <a:extLst>
              <a:ext uri="{FF2B5EF4-FFF2-40B4-BE49-F238E27FC236}">
                <a16:creationId xmlns:a16="http://schemas.microsoft.com/office/drawing/2014/main" id="{5100AD33-040E-4ED8-AFAC-6BF163B68076}"/>
              </a:ext>
            </a:extLst>
          </p:cNvPr>
          <p:cNvSpPr/>
          <p:nvPr/>
        </p:nvSpPr>
        <p:spPr>
          <a:xfrm>
            <a:off x="8694242" y="5248061"/>
            <a:ext cx="45719" cy="68908"/>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5" name="正方形/長方形 834">
            <a:extLst>
              <a:ext uri="{FF2B5EF4-FFF2-40B4-BE49-F238E27FC236}">
                <a16:creationId xmlns:a16="http://schemas.microsoft.com/office/drawing/2014/main" id="{BA94243E-FD92-4B22-967C-85BEBE82C5BA}"/>
              </a:ext>
            </a:extLst>
          </p:cNvPr>
          <p:cNvSpPr/>
          <p:nvPr/>
        </p:nvSpPr>
        <p:spPr>
          <a:xfrm>
            <a:off x="8382890" y="5180511"/>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6" name="正方形/長方形 835">
            <a:extLst>
              <a:ext uri="{FF2B5EF4-FFF2-40B4-BE49-F238E27FC236}">
                <a16:creationId xmlns:a16="http://schemas.microsoft.com/office/drawing/2014/main" id="{3EBEFC94-0AB5-4A5A-8C8A-C23E62AAFEF6}"/>
              </a:ext>
            </a:extLst>
          </p:cNvPr>
          <p:cNvSpPr/>
          <p:nvPr/>
        </p:nvSpPr>
        <p:spPr>
          <a:xfrm>
            <a:off x="8535290" y="5327196"/>
            <a:ext cx="27179" cy="22051"/>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7" name="正方形/長方形 836">
            <a:extLst>
              <a:ext uri="{FF2B5EF4-FFF2-40B4-BE49-F238E27FC236}">
                <a16:creationId xmlns:a16="http://schemas.microsoft.com/office/drawing/2014/main" id="{CCB637C9-79EB-47D5-A22F-670B1E295A69}"/>
              </a:ext>
            </a:extLst>
          </p:cNvPr>
          <p:cNvSpPr/>
          <p:nvPr/>
        </p:nvSpPr>
        <p:spPr>
          <a:xfrm>
            <a:off x="8358754" y="5287960"/>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8" name="正方形/長方形 837">
            <a:extLst>
              <a:ext uri="{FF2B5EF4-FFF2-40B4-BE49-F238E27FC236}">
                <a16:creationId xmlns:a16="http://schemas.microsoft.com/office/drawing/2014/main" id="{7D03F628-11DE-45B5-932C-84B365E48E31}"/>
              </a:ext>
            </a:extLst>
          </p:cNvPr>
          <p:cNvSpPr/>
          <p:nvPr/>
        </p:nvSpPr>
        <p:spPr>
          <a:xfrm>
            <a:off x="8378646" y="5257065"/>
            <a:ext cx="27613" cy="28142"/>
          </a:xfrm>
          <a:prstGeom prst="rect">
            <a:avLst/>
          </a:prstGeom>
          <a:solidFill>
            <a:srgbClr val="584300">
              <a:alpha val="67451"/>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9" name="正方形/長方形 838">
            <a:extLst>
              <a:ext uri="{FF2B5EF4-FFF2-40B4-BE49-F238E27FC236}">
                <a16:creationId xmlns:a16="http://schemas.microsoft.com/office/drawing/2014/main" id="{AAC48DB1-5A41-4115-9454-54C95642AD3B}"/>
              </a:ext>
            </a:extLst>
          </p:cNvPr>
          <p:cNvSpPr/>
          <p:nvPr/>
        </p:nvSpPr>
        <p:spPr>
          <a:xfrm>
            <a:off x="7055706" y="4627913"/>
            <a:ext cx="5135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0" name="正方形/長方形 839">
            <a:extLst>
              <a:ext uri="{FF2B5EF4-FFF2-40B4-BE49-F238E27FC236}">
                <a16:creationId xmlns:a16="http://schemas.microsoft.com/office/drawing/2014/main" id="{9B86F543-BA0E-476A-8E47-73B51A772D1A}"/>
              </a:ext>
            </a:extLst>
          </p:cNvPr>
          <p:cNvSpPr/>
          <p:nvPr/>
        </p:nvSpPr>
        <p:spPr>
          <a:xfrm>
            <a:off x="7330559" y="4544291"/>
            <a:ext cx="164349" cy="3079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1" name="正方形/長方形 840">
            <a:extLst>
              <a:ext uri="{FF2B5EF4-FFF2-40B4-BE49-F238E27FC236}">
                <a16:creationId xmlns:a16="http://schemas.microsoft.com/office/drawing/2014/main" id="{6F8A3744-A4C6-4C5D-8DDF-B11BCA2269ED}"/>
              </a:ext>
            </a:extLst>
          </p:cNvPr>
          <p:cNvSpPr/>
          <p:nvPr/>
        </p:nvSpPr>
        <p:spPr>
          <a:xfrm>
            <a:off x="7301235" y="4570179"/>
            <a:ext cx="221871" cy="3710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2" name="正方形/長方形 841">
            <a:extLst>
              <a:ext uri="{FF2B5EF4-FFF2-40B4-BE49-F238E27FC236}">
                <a16:creationId xmlns:a16="http://schemas.microsoft.com/office/drawing/2014/main" id="{613A86E1-1FDC-4BF5-8AE8-7C08461EA3FB}"/>
              </a:ext>
            </a:extLst>
          </p:cNvPr>
          <p:cNvSpPr/>
          <p:nvPr/>
        </p:nvSpPr>
        <p:spPr>
          <a:xfrm>
            <a:off x="7112349" y="4598511"/>
            <a:ext cx="437086"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3" name="正方形/長方形 842">
            <a:extLst>
              <a:ext uri="{FF2B5EF4-FFF2-40B4-BE49-F238E27FC236}">
                <a16:creationId xmlns:a16="http://schemas.microsoft.com/office/drawing/2014/main" id="{ED5DABAB-FE97-4A5F-93B0-680274E2EF28}"/>
              </a:ext>
            </a:extLst>
          </p:cNvPr>
          <p:cNvSpPr/>
          <p:nvPr/>
        </p:nvSpPr>
        <p:spPr>
          <a:xfrm>
            <a:off x="8084336" y="4438612"/>
            <a:ext cx="83046" cy="3122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4" name="正方形/長方形 843">
            <a:extLst>
              <a:ext uri="{FF2B5EF4-FFF2-40B4-BE49-F238E27FC236}">
                <a16:creationId xmlns:a16="http://schemas.microsoft.com/office/drawing/2014/main" id="{586FA5FC-F085-4FA5-A59F-A7B46B7B0C78}"/>
              </a:ext>
            </a:extLst>
          </p:cNvPr>
          <p:cNvSpPr/>
          <p:nvPr/>
        </p:nvSpPr>
        <p:spPr>
          <a:xfrm>
            <a:off x="8053919" y="4464198"/>
            <a:ext cx="108803" cy="367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5" name="正方形/長方形 844">
            <a:extLst>
              <a:ext uri="{FF2B5EF4-FFF2-40B4-BE49-F238E27FC236}">
                <a16:creationId xmlns:a16="http://schemas.microsoft.com/office/drawing/2014/main" id="{14963B30-FEC7-4F8B-9135-D46048F1A926}"/>
              </a:ext>
            </a:extLst>
          </p:cNvPr>
          <p:cNvSpPr/>
          <p:nvPr/>
        </p:nvSpPr>
        <p:spPr>
          <a:xfrm>
            <a:off x="8058522" y="4501173"/>
            <a:ext cx="87042" cy="209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6" name="正方形/長方形 845">
            <a:extLst>
              <a:ext uri="{FF2B5EF4-FFF2-40B4-BE49-F238E27FC236}">
                <a16:creationId xmlns:a16="http://schemas.microsoft.com/office/drawing/2014/main" id="{600257BE-0968-4862-A76A-3BE5A36CFAB5}"/>
              </a:ext>
            </a:extLst>
          </p:cNvPr>
          <p:cNvSpPr/>
          <p:nvPr/>
        </p:nvSpPr>
        <p:spPr>
          <a:xfrm>
            <a:off x="7847274" y="4544455"/>
            <a:ext cx="16060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7" name="正方形/長方形 846">
            <a:extLst>
              <a:ext uri="{FF2B5EF4-FFF2-40B4-BE49-F238E27FC236}">
                <a16:creationId xmlns:a16="http://schemas.microsoft.com/office/drawing/2014/main" id="{FEBE2D97-22A8-42EF-A98F-B9E1F5645688}"/>
              </a:ext>
            </a:extLst>
          </p:cNvPr>
          <p:cNvSpPr/>
          <p:nvPr/>
        </p:nvSpPr>
        <p:spPr>
          <a:xfrm>
            <a:off x="8060780" y="4548110"/>
            <a:ext cx="104391"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8" name="正方形/長方形 847">
            <a:extLst>
              <a:ext uri="{FF2B5EF4-FFF2-40B4-BE49-F238E27FC236}">
                <a16:creationId xmlns:a16="http://schemas.microsoft.com/office/drawing/2014/main" id="{0E5B5188-D975-43FF-98EF-B2EAE0569B79}"/>
              </a:ext>
            </a:extLst>
          </p:cNvPr>
          <p:cNvSpPr/>
          <p:nvPr/>
        </p:nvSpPr>
        <p:spPr>
          <a:xfrm>
            <a:off x="7006411" y="4738738"/>
            <a:ext cx="37785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9" name="正方形/長方形 848">
            <a:extLst>
              <a:ext uri="{FF2B5EF4-FFF2-40B4-BE49-F238E27FC236}">
                <a16:creationId xmlns:a16="http://schemas.microsoft.com/office/drawing/2014/main" id="{3A200A94-4F81-4767-A2EA-21C1898491CF}"/>
              </a:ext>
            </a:extLst>
          </p:cNvPr>
          <p:cNvSpPr/>
          <p:nvPr/>
        </p:nvSpPr>
        <p:spPr>
          <a:xfrm>
            <a:off x="7477605" y="4729930"/>
            <a:ext cx="255579" cy="18577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0" name="正方形/長方形 849">
            <a:extLst>
              <a:ext uri="{FF2B5EF4-FFF2-40B4-BE49-F238E27FC236}">
                <a16:creationId xmlns:a16="http://schemas.microsoft.com/office/drawing/2014/main" id="{9796F4A6-A94C-49EA-AA79-27231C74C30C}"/>
              </a:ext>
            </a:extLst>
          </p:cNvPr>
          <p:cNvSpPr/>
          <p:nvPr/>
        </p:nvSpPr>
        <p:spPr>
          <a:xfrm>
            <a:off x="7734334" y="5235831"/>
            <a:ext cx="623896" cy="6870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1" name="正方形/長方形 850">
            <a:extLst>
              <a:ext uri="{FF2B5EF4-FFF2-40B4-BE49-F238E27FC236}">
                <a16:creationId xmlns:a16="http://schemas.microsoft.com/office/drawing/2014/main" id="{0BE6DB60-1D33-45C8-8428-3795F4B6F098}"/>
              </a:ext>
            </a:extLst>
          </p:cNvPr>
          <p:cNvSpPr/>
          <p:nvPr/>
        </p:nvSpPr>
        <p:spPr>
          <a:xfrm>
            <a:off x="7568885" y="4655357"/>
            <a:ext cx="160601"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2" name="正方形/長方形 851">
            <a:extLst>
              <a:ext uri="{FF2B5EF4-FFF2-40B4-BE49-F238E27FC236}">
                <a16:creationId xmlns:a16="http://schemas.microsoft.com/office/drawing/2014/main" id="{FB4378BE-0695-4E0D-B1F0-5FB933F23331}"/>
              </a:ext>
            </a:extLst>
          </p:cNvPr>
          <p:cNvSpPr/>
          <p:nvPr/>
        </p:nvSpPr>
        <p:spPr>
          <a:xfrm>
            <a:off x="7724117" y="4652521"/>
            <a:ext cx="173997" cy="7603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3" name="正方形/長方形 852">
            <a:extLst>
              <a:ext uri="{FF2B5EF4-FFF2-40B4-BE49-F238E27FC236}">
                <a16:creationId xmlns:a16="http://schemas.microsoft.com/office/drawing/2014/main" id="{0A47B29A-BF8D-4C0D-92A8-F2B92504B250}"/>
              </a:ext>
            </a:extLst>
          </p:cNvPr>
          <p:cNvSpPr/>
          <p:nvPr/>
        </p:nvSpPr>
        <p:spPr>
          <a:xfrm>
            <a:off x="8166100" y="4652914"/>
            <a:ext cx="214974" cy="14222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4" name="正方形/長方形 853">
            <a:extLst>
              <a:ext uri="{FF2B5EF4-FFF2-40B4-BE49-F238E27FC236}">
                <a16:creationId xmlns:a16="http://schemas.microsoft.com/office/drawing/2014/main" id="{304347EA-CD08-4517-8054-EA89BE8DE13A}"/>
              </a:ext>
            </a:extLst>
          </p:cNvPr>
          <p:cNvSpPr/>
          <p:nvPr/>
        </p:nvSpPr>
        <p:spPr>
          <a:xfrm>
            <a:off x="8223128" y="4790513"/>
            <a:ext cx="135932" cy="1133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5" name="正方形/長方形 854">
            <a:extLst>
              <a:ext uri="{FF2B5EF4-FFF2-40B4-BE49-F238E27FC236}">
                <a16:creationId xmlns:a16="http://schemas.microsoft.com/office/drawing/2014/main" id="{C4DC8F9A-6448-4620-8F80-5ADD5A04EC88}"/>
              </a:ext>
            </a:extLst>
          </p:cNvPr>
          <p:cNvSpPr/>
          <p:nvPr/>
        </p:nvSpPr>
        <p:spPr>
          <a:xfrm>
            <a:off x="8222340" y="4905018"/>
            <a:ext cx="54348" cy="3344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6" name="正方形/長方形 855">
            <a:extLst>
              <a:ext uri="{FF2B5EF4-FFF2-40B4-BE49-F238E27FC236}">
                <a16:creationId xmlns:a16="http://schemas.microsoft.com/office/drawing/2014/main" id="{070B257B-B0E7-49F9-96FB-F33B8E3B7873}"/>
              </a:ext>
            </a:extLst>
          </p:cNvPr>
          <p:cNvSpPr/>
          <p:nvPr/>
        </p:nvSpPr>
        <p:spPr>
          <a:xfrm>
            <a:off x="8274760" y="500723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7" name="正方形/長方形 856">
            <a:extLst>
              <a:ext uri="{FF2B5EF4-FFF2-40B4-BE49-F238E27FC236}">
                <a16:creationId xmlns:a16="http://schemas.microsoft.com/office/drawing/2014/main" id="{7C40F206-0F69-42B0-BF08-BDFE8FFAABAE}"/>
              </a:ext>
            </a:extLst>
          </p:cNvPr>
          <p:cNvSpPr/>
          <p:nvPr/>
        </p:nvSpPr>
        <p:spPr>
          <a:xfrm>
            <a:off x="8304736" y="5062432"/>
            <a:ext cx="76895" cy="18128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8" name="正方形/長方形 857">
            <a:extLst>
              <a:ext uri="{FF2B5EF4-FFF2-40B4-BE49-F238E27FC236}">
                <a16:creationId xmlns:a16="http://schemas.microsoft.com/office/drawing/2014/main" id="{1CD38BC1-541C-450A-B942-30CE528F96CD}"/>
              </a:ext>
            </a:extLst>
          </p:cNvPr>
          <p:cNvSpPr/>
          <p:nvPr/>
        </p:nvSpPr>
        <p:spPr>
          <a:xfrm>
            <a:off x="8191214" y="5004028"/>
            <a:ext cx="30514" cy="23117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9" name="正方形/長方形 858">
            <a:extLst>
              <a:ext uri="{FF2B5EF4-FFF2-40B4-BE49-F238E27FC236}">
                <a16:creationId xmlns:a16="http://schemas.microsoft.com/office/drawing/2014/main" id="{3FCD6AD2-6DFC-4A47-86D3-302F11FECC86}"/>
              </a:ext>
            </a:extLst>
          </p:cNvPr>
          <p:cNvSpPr/>
          <p:nvPr/>
        </p:nvSpPr>
        <p:spPr>
          <a:xfrm>
            <a:off x="8166551" y="5094346"/>
            <a:ext cx="29293" cy="15026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0" name="正方形/長方形 859">
            <a:extLst>
              <a:ext uri="{FF2B5EF4-FFF2-40B4-BE49-F238E27FC236}">
                <a16:creationId xmlns:a16="http://schemas.microsoft.com/office/drawing/2014/main" id="{49D92542-71BC-4BA5-A228-E8209F0A4CC1}"/>
              </a:ext>
            </a:extLst>
          </p:cNvPr>
          <p:cNvSpPr/>
          <p:nvPr/>
        </p:nvSpPr>
        <p:spPr>
          <a:xfrm>
            <a:off x="8141510" y="5144646"/>
            <a:ext cx="27828" cy="9917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1" name="正方形/長方形 860">
            <a:extLst>
              <a:ext uri="{FF2B5EF4-FFF2-40B4-BE49-F238E27FC236}">
                <a16:creationId xmlns:a16="http://schemas.microsoft.com/office/drawing/2014/main" id="{2B45D695-FE54-443E-ABA2-0AA9C012B762}"/>
              </a:ext>
            </a:extLst>
          </p:cNvPr>
          <p:cNvSpPr/>
          <p:nvPr/>
        </p:nvSpPr>
        <p:spPr>
          <a:xfrm>
            <a:off x="8118614" y="5175430"/>
            <a:ext cx="27828" cy="610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2" name="正方形/長方形 861">
            <a:extLst>
              <a:ext uri="{FF2B5EF4-FFF2-40B4-BE49-F238E27FC236}">
                <a16:creationId xmlns:a16="http://schemas.microsoft.com/office/drawing/2014/main" id="{B2658C1E-BFD2-490C-B4D7-0B325554A00B}"/>
              </a:ext>
            </a:extLst>
          </p:cNvPr>
          <p:cNvSpPr/>
          <p:nvPr/>
        </p:nvSpPr>
        <p:spPr>
          <a:xfrm>
            <a:off x="8086815" y="5203787"/>
            <a:ext cx="27828" cy="3969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3" name="正方形/長方形 862">
            <a:extLst>
              <a:ext uri="{FF2B5EF4-FFF2-40B4-BE49-F238E27FC236}">
                <a16:creationId xmlns:a16="http://schemas.microsoft.com/office/drawing/2014/main" id="{4AAE50F0-05F0-4F71-855A-0355A269AD0E}"/>
              </a:ext>
            </a:extLst>
          </p:cNvPr>
          <p:cNvSpPr/>
          <p:nvPr/>
        </p:nvSpPr>
        <p:spPr>
          <a:xfrm>
            <a:off x="7791541" y="5150498"/>
            <a:ext cx="30514" cy="878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4" name="正方形/長方形 863">
            <a:extLst>
              <a:ext uri="{FF2B5EF4-FFF2-40B4-BE49-F238E27FC236}">
                <a16:creationId xmlns:a16="http://schemas.microsoft.com/office/drawing/2014/main" id="{69BA2278-E9E4-42A8-88B6-1868A7A03F04}"/>
              </a:ext>
            </a:extLst>
          </p:cNvPr>
          <p:cNvSpPr/>
          <p:nvPr/>
        </p:nvSpPr>
        <p:spPr>
          <a:xfrm>
            <a:off x="7818825" y="5118750"/>
            <a:ext cx="30514" cy="11771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5" name="正方形/長方形 864">
            <a:extLst>
              <a:ext uri="{FF2B5EF4-FFF2-40B4-BE49-F238E27FC236}">
                <a16:creationId xmlns:a16="http://schemas.microsoft.com/office/drawing/2014/main" id="{B847639B-922A-4EC0-A558-4130D18A6BE2}"/>
              </a:ext>
            </a:extLst>
          </p:cNvPr>
          <p:cNvSpPr/>
          <p:nvPr/>
        </p:nvSpPr>
        <p:spPr>
          <a:xfrm>
            <a:off x="7841164" y="5036537"/>
            <a:ext cx="30514" cy="20364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6" name="正方形/長方形 865">
            <a:extLst>
              <a:ext uri="{FF2B5EF4-FFF2-40B4-BE49-F238E27FC236}">
                <a16:creationId xmlns:a16="http://schemas.microsoft.com/office/drawing/2014/main" id="{9CAF3541-2BF3-488E-A013-90493D9C1D64}"/>
              </a:ext>
            </a:extLst>
          </p:cNvPr>
          <p:cNvSpPr/>
          <p:nvPr/>
        </p:nvSpPr>
        <p:spPr>
          <a:xfrm>
            <a:off x="7867097" y="4729301"/>
            <a:ext cx="30514" cy="50911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7" name="正方形/長方形 866">
            <a:extLst>
              <a:ext uri="{FF2B5EF4-FFF2-40B4-BE49-F238E27FC236}">
                <a16:creationId xmlns:a16="http://schemas.microsoft.com/office/drawing/2014/main" id="{E19DACA7-CFE4-41A7-B0FB-2C320AF2CE87}"/>
              </a:ext>
            </a:extLst>
          </p:cNvPr>
          <p:cNvSpPr/>
          <p:nvPr/>
        </p:nvSpPr>
        <p:spPr>
          <a:xfrm>
            <a:off x="7895655" y="4847607"/>
            <a:ext cx="87037" cy="3869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8" name="正方形/長方形 867">
            <a:extLst>
              <a:ext uri="{FF2B5EF4-FFF2-40B4-BE49-F238E27FC236}">
                <a16:creationId xmlns:a16="http://schemas.microsoft.com/office/drawing/2014/main" id="{244EB8D7-781B-48B6-A1C1-3F3ADA030A7F}"/>
              </a:ext>
            </a:extLst>
          </p:cNvPr>
          <p:cNvSpPr/>
          <p:nvPr/>
        </p:nvSpPr>
        <p:spPr>
          <a:xfrm>
            <a:off x="7973510" y="5038711"/>
            <a:ext cx="40037" cy="1857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9" name="正方形/長方形 868">
            <a:extLst>
              <a:ext uri="{FF2B5EF4-FFF2-40B4-BE49-F238E27FC236}">
                <a16:creationId xmlns:a16="http://schemas.microsoft.com/office/drawing/2014/main" id="{F28761E9-9954-4CAC-9C67-5680BB1AFC42}"/>
              </a:ext>
            </a:extLst>
          </p:cNvPr>
          <p:cNvSpPr/>
          <p:nvPr/>
        </p:nvSpPr>
        <p:spPr>
          <a:xfrm>
            <a:off x="8009131" y="4983546"/>
            <a:ext cx="50447" cy="19687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0" name="正方形/長方形 869">
            <a:extLst>
              <a:ext uri="{FF2B5EF4-FFF2-40B4-BE49-F238E27FC236}">
                <a16:creationId xmlns:a16="http://schemas.microsoft.com/office/drawing/2014/main" id="{F63245E8-7EF9-4A0E-B07C-B6A25C4701F8}"/>
              </a:ext>
            </a:extLst>
          </p:cNvPr>
          <p:cNvSpPr/>
          <p:nvPr/>
        </p:nvSpPr>
        <p:spPr>
          <a:xfrm>
            <a:off x="8053226" y="4792284"/>
            <a:ext cx="63942" cy="35633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1" name="正方形/長方形 870">
            <a:extLst>
              <a:ext uri="{FF2B5EF4-FFF2-40B4-BE49-F238E27FC236}">
                <a16:creationId xmlns:a16="http://schemas.microsoft.com/office/drawing/2014/main" id="{9924DAFE-E08E-41D1-9595-7E2E5A390B8E}"/>
              </a:ext>
            </a:extLst>
          </p:cNvPr>
          <p:cNvSpPr/>
          <p:nvPr/>
        </p:nvSpPr>
        <p:spPr>
          <a:xfrm>
            <a:off x="8113799" y="4713284"/>
            <a:ext cx="57548" cy="18186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2" name="正方形/長方形 871">
            <a:extLst>
              <a:ext uri="{FF2B5EF4-FFF2-40B4-BE49-F238E27FC236}">
                <a16:creationId xmlns:a16="http://schemas.microsoft.com/office/drawing/2014/main" id="{32FC0D50-46A0-44CD-9693-EECED5F1C1B8}"/>
              </a:ext>
            </a:extLst>
          </p:cNvPr>
          <p:cNvSpPr/>
          <p:nvPr/>
        </p:nvSpPr>
        <p:spPr>
          <a:xfrm>
            <a:off x="7030283" y="4693998"/>
            <a:ext cx="351474" cy="464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3" name="正方形/長方形 872">
            <a:extLst>
              <a:ext uri="{FF2B5EF4-FFF2-40B4-BE49-F238E27FC236}">
                <a16:creationId xmlns:a16="http://schemas.microsoft.com/office/drawing/2014/main" id="{298E2E25-B3F1-43F7-BCFC-0C081918C920}"/>
              </a:ext>
            </a:extLst>
          </p:cNvPr>
          <p:cNvSpPr/>
          <p:nvPr/>
        </p:nvSpPr>
        <p:spPr>
          <a:xfrm>
            <a:off x="7438220" y="4695712"/>
            <a:ext cx="126531" cy="380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4" name="正方形/長方形 873">
            <a:extLst>
              <a:ext uri="{FF2B5EF4-FFF2-40B4-BE49-F238E27FC236}">
                <a16:creationId xmlns:a16="http://schemas.microsoft.com/office/drawing/2014/main" id="{97B2945C-64AD-44DB-BB13-19B8902B7385}"/>
              </a:ext>
            </a:extLst>
          </p:cNvPr>
          <p:cNvSpPr/>
          <p:nvPr/>
        </p:nvSpPr>
        <p:spPr>
          <a:xfrm>
            <a:off x="7813376" y="4611384"/>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5" name="正方形/長方形 874">
            <a:extLst>
              <a:ext uri="{FF2B5EF4-FFF2-40B4-BE49-F238E27FC236}">
                <a16:creationId xmlns:a16="http://schemas.microsoft.com/office/drawing/2014/main" id="{93B799BD-BFA7-4CF7-8437-502C82EC4825}"/>
              </a:ext>
            </a:extLst>
          </p:cNvPr>
          <p:cNvSpPr/>
          <p:nvPr/>
        </p:nvSpPr>
        <p:spPr>
          <a:xfrm>
            <a:off x="7980064" y="4624351"/>
            <a:ext cx="139198"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6" name="正方形/長方形 875">
            <a:extLst>
              <a:ext uri="{FF2B5EF4-FFF2-40B4-BE49-F238E27FC236}">
                <a16:creationId xmlns:a16="http://schemas.microsoft.com/office/drawing/2014/main" id="{FF227E52-D5A7-41BB-9D8F-4B68367C6D21}"/>
              </a:ext>
            </a:extLst>
          </p:cNvPr>
          <p:cNvSpPr/>
          <p:nvPr/>
        </p:nvSpPr>
        <p:spPr>
          <a:xfrm>
            <a:off x="8156596" y="4573123"/>
            <a:ext cx="97439"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7" name="正方形/長方形 876">
            <a:extLst>
              <a:ext uri="{FF2B5EF4-FFF2-40B4-BE49-F238E27FC236}">
                <a16:creationId xmlns:a16="http://schemas.microsoft.com/office/drawing/2014/main" id="{C70478CA-C511-4E35-9B1A-9FC7A0CBD79D}"/>
              </a:ext>
            </a:extLst>
          </p:cNvPr>
          <p:cNvSpPr/>
          <p:nvPr/>
        </p:nvSpPr>
        <p:spPr>
          <a:xfrm>
            <a:off x="8146987" y="4620266"/>
            <a:ext cx="13863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8" name="正方形/長方形 877">
            <a:extLst>
              <a:ext uri="{FF2B5EF4-FFF2-40B4-BE49-F238E27FC236}">
                <a16:creationId xmlns:a16="http://schemas.microsoft.com/office/drawing/2014/main" id="{7776F11C-0534-4FB3-850D-01AC6133AAAF}"/>
              </a:ext>
            </a:extLst>
          </p:cNvPr>
          <p:cNvSpPr/>
          <p:nvPr/>
        </p:nvSpPr>
        <p:spPr>
          <a:xfrm>
            <a:off x="7324683" y="4916062"/>
            <a:ext cx="417120" cy="18393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79" name="正方形/長方形 878">
            <a:extLst>
              <a:ext uri="{FF2B5EF4-FFF2-40B4-BE49-F238E27FC236}">
                <a16:creationId xmlns:a16="http://schemas.microsoft.com/office/drawing/2014/main" id="{622EFBBD-5C93-4800-87C6-25D21C6A2C12}"/>
              </a:ext>
            </a:extLst>
          </p:cNvPr>
          <p:cNvSpPr/>
          <p:nvPr/>
        </p:nvSpPr>
        <p:spPr>
          <a:xfrm>
            <a:off x="6982952" y="4900909"/>
            <a:ext cx="25954" cy="13383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0" name="正方形/長方形 879">
            <a:extLst>
              <a:ext uri="{FF2B5EF4-FFF2-40B4-BE49-F238E27FC236}">
                <a16:creationId xmlns:a16="http://schemas.microsoft.com/office/drawing/2014/main" id="{71B2FA27-564A-4B10-BE64-A7E25B8C5FC8}"/>
              </a:ext>
            </a:extLst>
          </p:cNvPr>
          <p:cNvSpPr/>
          <p:nvPr/>
        </p:nvSpPr>
        <p:spPr>
          <a:xfrm>
            <a:off x="7007116" y="4918424"/>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1" name="正方形/長方形 880">
            <a:extLst>
              <a:ext uri="{FF2B5EF4-FFF2-40B4-BE49-F238E27FC236}">
                <a16:creationId xmlns:a16="http://schemas.microsoft.com/office/drawing/2014/main" id="{F01AA89E-BD86-4902-99D8-1EEB92B66E4A}"/>
              </a:ext>
            </a:extLst>
          </p:cNvPr>
          <p:cNvSpPr/>
          <p:nvPr/>
        </p:nvSpPr>
        <p:spPr>
          <a:xfrm>
            <a:off x="7167346" y="4920327"/>
            <a:ext cx="139894" cy="12677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2" name="正方形/長方形 881">
            <a:extLst>
              <a:ext uri="{FF2B5EF4-FFF2-40B4-BE49-F238E27FC236}">
                <a16:creationId xmlns:a16="http://schemas.microsoft.com/office/drawing/2014/main" id="{05C053D7-C186-477E-B51B-88347CD0C0DC}"/>
              </a:ext>
            </a:extLst>
          </p:cNvPr>
          <p:cNvSpPr/>
          <p:nvPr/>
        </p:nvSpPr>
        <p:spPr>
          <a:xfrm>
            <a:off x="7307688" y="4915961"/>
            <a:ext cx="25954" cy="950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3" name="正方形/長方形 882">
            <a:extLst>
              <a:ext uri="{FF2B5EF4-FFF2-40B4-BE49-F238E27FC236}">
                <a16:creationId xmlns:a16="http://schemas.microsoft.com/office/drawing/2014/main" id="{96718725-6C0A-4AFA-97BC-BF621A31D617}"/>
              </a:ext>
            </a:extLst>
          </p:cNvPr>
          <p:cNvSpPr/>
          <p:nvPr/>
        </p:nvSpPr>
        <p:spPr>
          <a:xfrm>
            <a:off x="7442908" y="4841910"/>
            <a:ext cx="45779"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4" name="正方形/長方形 883">
            <a:extLst>
              <a:ext uri="{FF2B5EF4-FFF2-40B4-BE49-F238E27FC236}">
                <a16:creationId xmlns:a16="http://schemas.microsoft.com/office/drawing/2014/main" id="{8696F0BB-7D1F-4A1A-AC77-E609A7C14664}"/>
              </a:ext>
            </a:extLst>
          </p:cNvPr>
          <p:cNvSpPr/>
          <p:nvPr/>
        </p:nvSpPr>
        <p:spPr>
          <a:xfrm>
            <a:off x="7735237" y="4728329"/>
            <a:ext cx="113050" cy="7359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5" name="正方形/長方形 884">
            <a:extLst>
              <a:ext uri="{FF2B5EF4-FFF2-40B4-BE49-F238E27FC236}">
                <a16:creationId xmlns:a16="http://schemas.microsoft.com/office/drawing/2014/main" id="{1E1AE2E8-A951-4E56-8837-B787B4585B0D}"/>
              </a:ext>
            </a:extLst>
          </p:cNvPr>
          <p:cNvSpPr/>
          <p:nvPr/>
        </p:nvSpPr>
        <p:spPr>
          <a:xfrm>
            <a:off x="7840408" y="4784333"/>
            <a:ext cx="29599" cy="23419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6" name="正方形/長方形 885">
            <a:extLst>
              <a:ext uri="{FF2B5EF4-FFF2-40B4-BE49-F238E27FC236}">
                <a16:creationId xmlns:a16="http://schemas.microsoft.com/office/drawing/2014/main" id="{4ACF511D-A98F-4E32-A063-B4C28F3015F5}"/>
              </a:ext>
            </a:extLst>
          </p:cNvPr>
          <p:cNvSpPr/>
          <p:nvPr/>
        </p:nvSpPr>
        <p:spPr>
          <a:xfrm>
            <a:off x="7899350" y="465593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7" name="正方形/長方形 886">
            <a:extLst>
              <a:ext uri="{FF2B5EF4-FFF2-40B4-BE49-F238E27FC236}">
                <a16:creationId xmlns:a16="http://schemas.microsoft.com/office/drawing/2014/main" id="{2A172114-3826-4EF9-BB62-D8BCBB73A764}"/>
              </a:ext>
            </a:extLst>
          </p:cNvPr>
          <p:cNvSpPr/>
          <p:nvPr/>
        </p:nvSpPr>
        <p:spPr>
          <a:xfrm>
            <a:off x="7894604" y="4738198"/>
            <a:ext cx="29599" cy="585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8" name="正方形/長方形 887">
            <a:extLst>
              <a:ext uri="{FF2B5EF4-FFF2-40B4-BE49-F238E27FC236}">
                <a16:creationId xmlns:a16="http://schemas.microsoft.com/office/drawing/2014/main" id="{CDF8B498-06F7-4FA8-AF73-DF6D58EFEE89}"/>
              </a:ext>
            </a:extLst>
          </p:cNvPr>
          <p:cNvSpPr/>
          <p:nvPr/>
        </p:nvSpPr>
        <p:spPr>
          <a:xfrm>
            <a:off x="7844312" y="4723902"/>
            <a:ext cx="28415"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9" name="正方形/長方形 888">
            <a:extLst>
              <a:ext uri="{FF2B5EF4-FFF2-40B4-BE49-F238E27FC236}">
                <a16:creationId xmlns:a16="http://schemas.microsoft.com/office/drawing/2014/main" id="{96EF5769-12A4-4164-9032-DE6A64A503A3}"/>
              </a:ext>
            </a:extLst>
          </p:cNvPr>
          <p:cNvSpPr/>
          <p:nvPr/>
        </p:nvSpPr>
        <p:spPr>
          <a:xfrm>
            <a:off x="7925985" y="4683442"/>
            <a:ext cx="52568" cy="4976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0" name="正方形/長方形 889">
            <a:extLst>
              <a:ext uri="{FF2B5EF4-FFF2-40B4-BE49-F238E27FC236}">
                <a16:creationId xmlns:a16="http://schemas.microsoft.com/office/drawing/2014/main" id="{933BC3D5-0E39-40C0-9AD0-1211611C2877}"/>
              </a:ext>
            </a:extLst>
          </p:cNvPr>
          <p:cNvSpPr/>
          <p:nvPr/>
        </p:nvSpPr>
        <p:spPr>
          <a:xfrm>
            <a:off x="8006761" y="4666372"/>
            <a:ext cx="52568" cy="10102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1" name="正方形/長方形 890">
            <a:extLst>
              <a:ext uri="{FF2B5EF4-FFF2-40B4-BE49-F238E27FC236}">
                <a16:creationId xmlns:a16="http://schemas.microsoft.com/office/drawing/2014/main" id="{9B492E39-BE7B-425D-B1F3-844EFFD7A43F}"/>
              </a:ext>
            </a:extLst>
          </p:cNvPr>
          <p:cNvSpPr/>
          <p:nvPr/>
        </p:nvSpPr>
        <p:spPr>
          <a:xfrm>
            <a:off x="7920733" y="4760242"/>
            <a:ext cx="33871" cy="626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2" name="正方形/長方形 891">
            <a:extLst>
              <a:ext uri="{FF2B5EF4-FFF2-40B4-BE49-F238E27FC236}">
                <a16:creationId xmlns:a16="http://schemas.microsoft.com/office/drawing/2014/main" id="{4420D417-3790-4D4F-AC9C-E20B3C0C425C}"/>
              </a:ext>
            </a:extLst>
          </p:cNvPr>
          <p:cNvSpPr/>
          <p:nvPr/>
        </p:nvSpPr>
        <p:spPr>
          <a:xfrm>
            <a:off x="7954230" y="4729245"/>
            <a:ext cx="48749" cy="11901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3" name="正方形/長方形 892">
            <a:extLst>
              <a:ext uri="{FF2B5EF4-FFF2-40B4-BE49-F238E27FC236}">
                <a16:creationId xmlns:a16="http://schemas.microsoft.com/office/drawing/2014/main" id="{A8D391AE-D03D-458F-8E3C-5FB29EF07840}"/>
              </a:ext>
            </a:extLst>
          </p:cNvPr>
          <p:cNvSpPr/>
          <p:nvPr/>
        </p:nvSpPr>
        <p:spPr>
          <a:xfrm>
            <a:off x="8083920" y="4521440"/>
            <a:ext cx="54869"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4" name="正方形/長方形 893">
            <a:extLst>
              <a:ext uri="{FF2B5EF4-FFF2-40B4-BE49-F238E27FC236}">
                <a16:creationId xmlns:a16="http://schemas.microsoft.com/office/drawing/2014/main" id="{4DAA782F-C9AC-4E05-A97D-841C6569BD0B}"/>
              </a:ext>
            </a:extLst>
          </p:cNvPr>
          <p:cNvSpPr/>
          <p:nvPr/>
        </p:nvSpPr>
        <p:spPr>
          <a:xfrm>
            <a:off x="8005745" y="4576238"/>
            <a:ext cx="54869" cy="3404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5" name="正方形/長方形 894">
            <a:extLst>
              <a:ext uri="{FF2B5EF4-FFF2-40B4-BE49-F238E27FC236}">
                <a16:creationId xmlns:a16="http://schemas.microsoft.com/office/drawing/2014/main" id="{306E571B-39B5-4596-BA40-4AD7B2E22C6A}"/>
              </a:ext>
            </a:extLst>
          </p:cNvPr>
          <p:cNvSpPr/>
          <p:nvPr/>
        </p:nvSpPr>
        <p:spPr>
          <a:xfrm>
            <a:off x="7924310" y="4517637"/>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6" name="正方形/長方形 895">
            <a:extLst>
              <a:ext uri="{FF2B5EF4-FFF2-40B4-BE49-F238E27FC236}">
                <a16:creationId xmlns:a16="http://schemas.microsoft.com/office/drawing/2014/main" id="{6EF6D2B7-089F-45DF-8E27-98D4058C8165}"/>
              </a:ext>
            </a:extLst>
          </p:cNvPr>
          <p:cNvSpPr/>
          <p:nvPr/>
        </p:nvSpPr>
        <p:spPr>
          <a:xfrm>
            <a:off x="8218385" y="4542431"/>
            <a:ext cx="33470"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7" name="正方形/長方形 896">
            <a:extLst>
              <a:ext uri="{FF2B5EF4-FFF2-40B4-BE49-F238E27FC236}">
                <a16:creationId xmlns:a16="http://schemas.microsoft.com/office/drawing/2014/main" id="{DE98F409-5A93-43DA-BF06-5875EFD397E0}"/>
              </a:ext>
            </a:extLst>
          </p:cNvPr>
          <p:cNvSpPr/>
          <p:nvPr/>
        </p:nvSpPr>
        <p:spPr>
          <a:xfrm>
            <a:off x="8328099" y="4625025"/>
            <a:ext cx="53087" cy="3211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8" name="正方形/長方形 897">
            <a:extLst>
              <a:ext uri="{FF2B5EF4-FFF2-40B4-BE49-F238E27FC236}">
                <a16:creationId xmlns:a16="http://schemas.microsoft.com/office/drawing/2014/main" id="{9E7111F8-2533-4CD7-9949-57947EA48D95}"/>
              </a:ext>
            </a:extLst>
          </p:cNvPr>
          <p:cNvSpPr/>
          <p:nvPr/>
        </p:nvSpPr>
        <p:spPr>
          <a:xfrm>
            <a:off x="7816313" y="4573413"/>
            <a:ext cx="37813" cy="3682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9" name="正方形/長方形 898">
            <a:extLst>
              <a:ext uri="{FF2B5EF4-FFF2-40B4-BE49-F238E27FC236}">
                <a16:creationId xmlns:a16="http://schemas.microsoft.com/office/drawing/2014/main" id="{96FEB46D-692F-4D06-85F7-A4F24C240799}"/>
              </a:ext>
            </a:extLst>
          </p:cNvPr>
          <p:cNvSpPr/>
          <p:nvPr/>
        </p:nvSpPr>
        <p:spPr>
          <a:xfrm>
            <a:off x="7953143" y="4612971"/>
            <a:ext cx="191712"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0" name="正方形/長方形 899">
            <a:extLst>
              <a:ext uri="{FF2B5EF4-FFF2-40B4-BE49-F238E27FC236}">
                <a16:creationId xmlns:a16="http://schemas.microsoft.com/office/drawing/2014/main" id="{04E2D229-0647-4A54-A125-2B1C1EC82B72}"/>
              </a:ext>
            </a:extLst>
          </p:cNvPr>
          <p:cNvSpPr/>
          <p:nvPr/>
        </p:nvSpPr>
        <p:spPr>
          <a:xfrm>
            <a:off x="8034084" y="4663671"/>
            <a:ext cx="109146" cy="1730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1" name="正方形/長方形 900">
            <a:extLst>
              <a:ext uri="{FF2B5EF4-FFF2-40B4-BE49-F238E27FC236}">
                <a16:creationId xmlns:a16="http://schemas.microsoft.com/office/drawing/2014/main" id="{D6A5CB34-1F85-42C1-A2D8-82853BE49329}"/>
              </a:ext>
            </a:extLst>
          </p:cNvPr>
          <p:cNvSpPr/>
          <p:nvPr/>
        </p:nvSpPr>
        <p:spPr>
          <a:xfrm>
            <a:off x="8086823" y="4736835"/>
            <a:ext cx="33835" cy="547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2" name="正方形/長方形 901">
            <a:extLst>
              <a:ext uri="{FF2B5EF4-FFF2-40B4-BE49-F238E27FC236}">
                <a16:creationId xmlns:a16="http://schemas.microsoft.com/office/drawing/2014/main" id="{0046AF38-304C-4B67-8FBE-A62ECFEE9F19}"/>
              </a:ext>
            </a:extLst>
          </p:cNvPr>
          <p:cNvSpPr/>
          <p:nvPr/>
        </p:nvSpPr>
        <p:spPr>
          <a:xfrm>
            <a:off x="8164251" y="4789519"/>
            <a:ext cx="33835" cy="927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3" name="正方形/長方形 902">
            <a:extLst>
              <a:ext uri="{FF2B5EF4-FFF2-40B4-BE49-F238E27FC236}">
                <a16:creationId xmlns:a16="http://schemas.microsoft.com/office/drawing/2014/main" id="{64905407-6259-4A6B-8A1D-6DE03C448C37}"/>
              </a:ext>
            </a:extLst>
          </p:cNvPr>
          <p:cNvSpPr/>
          <p:nvPr/>
        </p:nvSpPr>
        <p:spPr>
          <a:xfrm>
            <a:off x="8023986" y="4782441"/>
            <a:ext cx="33835" cy="14693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4" name="正方形/長方形 903">
            <a:extLst>
              <a:ext uri="{FF2B5EF4-FFF2-40B4-BE49-F238E27FC236}">
                <a16:creationId xmlns:a16="http://schemas.microsoft.com/office/drawing/2014/main" id="{D99E7B6E-7AF4-4E77-B78D-41001B93ECEF}"/>
              </a:ext>
            </a:extLst>
          </p:cNvPr>
          <p:cNvSpPr/>
          <p:nvPr/>
        </p:nvSpPr>
        <p:spPr>
          <a:xfrm>
            <a:off x="8116848" y="4889765"/>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5" name="正方形/長方形 904">
            <a:extLst>
              <a:ext uri="{FF2B5EF4-FFF2-40B4-BE49-F238E27FC236}">
                <a16:creationId xmlns:a16="http://schemas.microsoft.com/office/drawing/2014/main" id="{0B40F8E7-79BE-475E-A09C-6F90B7839425}"/>
              </a:ext>
            </a:extLst>
          </p:cNvPr>
          <p:cNvSpPr/>
          <p:nvPr/>
        </p:nvSpPr>
        <p:spPr>
          <a:xfrm>
            <a:off x="7737420" y="4875460"/>
            <a:ext cx="32482" cy="1033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6" name="正方形/長方形 905">
            <a:extLst>
              <a:ext uri="{FF2B5EF4-FFF2-40B4-BE49-F238E27FC236}">
                <a16:creationId xmlns:a16="http://schemas.microsoft.com/office/drawing/2014/main" id="{CF53E496-8576-4553-89B9-5D8BB25457AF}"/>
              </a:ext>
            </a:extLst>
          </p:cNvPr>
          <p:cNvSpPr/>
          <p:nvPr/>
        </p:nvSpPr>
        <p:spPr>
          <a:xfrm>
            <a:off x="7736017" y="4794145"/>
            <a:ext cx="32482" cy="5132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7" name="正方形/長方形 906">
            <a:extLst>
              <a:ext uri="{FF2B5EF4-FFF2-40B4-BE49-F238E27FC236}">
                <a16:creationId xmlns:a16="http://schemas.microsoft.com/office/drawing/2014/main" id="{E421A0F0-4701-4D56-8BF8-81E884981B98}"/>
              </a:ext>
            </a:extLst>
          </p:cNvPr>
          <p:cNvSpPr/>
          <p:nvPr/>
        </p:nvSpPr>
        <p:spPr>
          <a:xfrm>
            <a:off x="7810349" y="4795131"/>
            <a:ext cx="32482" cy="5799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8" name="正方形/長方形 907">
            <a:extLst>
              <a:ext uri="{FF2B5EF4-FFF2-40B4-BE49-F238E27FC236}">
                <a16:creationId xmlns:a16="http://schemas.microsoft.com/office/drawing/2014/main" id="{52FFF1DF-5F02-4F07-89A1-14782B799807}"/>
              </a:ext>
            </a:extLst>
          </p:cNvPr>
          <p:cNvSpPr/>
          <p:nvPr/>
        </p:nvSpPr>
        <p:spPr>
          <a:xfrm>
            <a:off x="7810349" y="4982291"/>
            <a:ext cx="32482" cy="584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9" name="正方形/長方形 908">
            <a:extLst>
              <a:ext uri="{FF2B5EF4-FFF2-40B4-BE49-F238E27FC236}">
                <a16:creationId xmlns:a16="http://schemas.microsoft.com/office/drawing/2014/main" id="{68FAEA9C-AA88-4BDB-ACA2-3E07015D34B3}"/>
              </a:ext>
            </a:extLst>
          </p:cNvPr>
          <p:cNvSpPr/>
          <p:nvPr/>
        </p:nvSpPr>
        <p:spPr>
          <a:xfrm>
            <a:off x="7791375" y="5009861"/>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0" name="正方形/長方形 909">
            <a:extLst>
              <a:ext uri="{FF2B5EF4-FFF2-40B4-BE49-F238E27FC236}">
                <a16:creationId xmlns:a16="http://schemas.microsoft.com/office/drawing/2014/main" id="{29BF016F-E94A-4872-8118-9C928076D043}"/>
              </a:ext>
            </a:extLst>
          </p:cNvPr>
          <p:cNvSpPr/>
          <p:nvPr/>
        </p:nvSpPr>
        <p:spPr>
          <a:xfrm>
            <a:off x="8030475" y="4954832"/>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1" name="正方形/長方形 910">
            <a:extLst>
              <a:ext uri="{FF2B5EF4-FFF2-40B4-BE49-F238E27FC236}">
                <a16:creationId xmlns:a16="http://schemas.microsoft.com/office/drawing/2014/main" id="{6B3EC677-8C4D-4AEF-BE4E-96D3B8050419}"/>
              </a:ext>
            </a:extLst>
          </p:cNvPr>
          <p:cNvSpPr/>
          <p:nvPr/>
        </p:nvSpPr>
        <p:spPr>
          <a:xfrm>
            <a:off x="7976358" y="4931084"/>
            <a:ext cx="32482" cy="5144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2" name="正方形/長方形 911">
            <a:extLst>
              <a:ext uri="{FF2B5EF4-FFF2-40B4-BE49-F238E27FC236}">
                <a16:creationId xmlns:a16="http://schemas.microsoft.com/office/drawing/2014/main" id="{93357A7D-BCE0-4163-BA42-C32EDE33C5A9}"/>
              </a:ext>
            </a:extLst>
          </p:cNvPr>
          <p:cNvSpPr/>
          <p:nvPr/>
        </p:nvSpPr>
        <p:spPr>
          <a:xfrm>
            <a:off x="7976994" y="4848060"/>
            <a:ext cx="45800"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3" name="正方形/長方形 912">
            <a:extLst>
              <a:ext uri="{FF2B5EF4-FFF2-40B4-BE49-F238E27FC236}">
                <a16:creationId xmlns:a16="http://schemas.microsoft.com/office/drawing/2014/main" id="{F8F658FE-6B49-4E5E-BDA0-987F130D03C5}"/>
              </a:ext>
            </a:extLst>
          </p:cNvPr>
          <p:cNvSpPr/>
          <p:nvPr/>
        </p:nvSpPr>
        <p:spPr>
          <a:xfrm>
            <a:off x="8141664" y="4684596"/>
            <a:ext cx="30953" cy="2485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4" name="正方形/長方形 913">
            <a:extLst>
              <a:ext uri="{FF2B5EF4-FFF2-40B4-BE49-F238E27FC236}">
                <a16:creationId xmlns:a16="http://schemas.microsoft.com/office/drawing/2014/main" id="{917BB033-5906-4705-8B6A-342BD6170313}"/>
              </a:ext>
            </a:extLst>
          </p:cNvPr>
          <p:cNvSpPr/>
          <p:nvPr/>
        </p:nvSpPr>
        <p:spPr>
          <a:xfrm>
            <a:off x="8002423" y="4769674"/>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5" name="正方形/長方形 914">
            <a:extLst>
              <a:ext uri="{FF2B5EF4-FFF2-40B4-BE49-F238E27FC236}">
                <a16:creationId xmlns:a16="http://schemas.microsoft.com/office/drawing/2014/main" id="{29360EC7-0005-4CFF-AF86-90A4098D237F}"/>
              </a:ext>
            </a:extLst>
          </p:cNvPr>
          <p:cNvSpPr/>
          <p:nvPr/>
        </p:nvSpPr>
        <p:spPr>
          <a:xfrm>
            <a:off x="7972026" y="4713298"/>
            <a:ext cx="30953" cy="2366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6" name="正方形/長方形 915">
            <a:extLst>
              <a:ext uri="{FF2B5EF4-FFF2-40B4-BE49-F238E27FC236}">
                <a16:creationId xmlns:a16="http://schemas.microsoft.com/office/drawing/2014/main" id="{8250FDED-0BDB-4848-8657-45150BE77D79}"/>
              </a:ext>
            </a:extLst>
          </p:cNvPr>
          <p:cNvSpPr/>
          <p:nvPr/>
        </p:nvSpPr>
        <p:spPr>
          <a:xfrm>
            <a:off x="8055778" y="4705485"/>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7" name="正方形/長方形 916">
            <a:extLst>
              <a:ext uri="{FF2B5EF4-FFF2-40B4-BE49-F238E27FC236}">
                <a16:creationId xmlns:a16="http://schemas.microsoft.com/office/drawing/2014/main" id="{67DBB7CC-0A2B-4613-B612-6C8A741896FE}"/>
              </a:ext>
            </a:extLst>
          </p:cNvPr>
          <p:cNvSpPr/>
          <p:nvPr/>
        </p:nvSpPr>
        <p:spPr>
          <a:xfrm>
            <a:off x="7980064" y="4662037"/>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8" name="正方形/長方形 917">
            <a:extLst>
              <a:ext uri="{FF2B5EF4-FFF2-40B4-BE49-F238E27FC236}">
                <a16:creationId xmlns:a16="http://schemas.microsoft.com/office/drawing/2014/main" id="{8086D302-5CC2-4DFF-93D3-BDF6A4426C1F}"/>
              </a:ext>
            </a:extLst>
          </p:cNvPr>
          <p:cNvSpPr/>
          <p:nvPr/>
        </p:nvSpPr>
        <p:spPr>
          <a:xfrm>
            <a:off x="7785889" y="4626999"/>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9" name="正方形/長方形 918">
            <a:extLst>
              <a:ext uri="{FF2B5EF4-FFF2-40B4-BE49-F238E27FC236}">
                <a16:creationId xmlns:a16="http://schemas.microsoft.com/office/drawing/2014/main" id="{E25CFC9E-8253-40DA-83AF-7391EFD0A9EC}"/>
              </a:ext>
            </a:extLst>
          </p:cNvPr>
          <p:cNvSpPr/>
          <p:nvPr/>
        </p:nvSpPr>
        <p:spPr>
          <a:xfrm>
            <a:off x="7738393" y="4625158"/>
            <a:ext cx="30953" cy="267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0" name="正方形/長方形 919">
            <a:extLst>
              <a:ext uri="{FF2B5EF4-FFF2-40B4-BE49-F238E27FC236}">
                <a16:creationId xmlns:a16="http://schemas.microsoft.com/office/drawing/2014/main" id="{D5E9E73F-B6CD-420C-B0D7-475CC95439FE}"/>
              </a:ext>
            </a:extLst>
          </p:cNvPr>
          <p:cNvSpPr/>
          <p:nvPr/>
        </p:nvSpPr>
        <p:spPr>
          <a:xfrm>
            <a:off x="7035469" y="4653749"/>
            <a:ext cx="23524" cy="4143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1" name="正方形/長方形 920">
            <a:extLst>
              <a:ext uri="{FF2B5EF4-FFF2-40B4-BE49-F238E27FC236}">
                <a16:creationId xmlns:a16="http://schemas.microsoft.com/office/drawing/2014/main" id="{3474CEB4-240C-428F-BE75-0667DCB6247A}"/>
              </a:ext>
            </a:extLst>
          </p:cNvPr>
          <p:cNvSpPr/>
          <p:nvPr/>
        </p:nvSpPr>
        <p:spPr>
          <a:xfrm>
            <a:off x="7435494" y="4790612"/>
            <a:ext cx="30953" cy="352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2" name="正方形/長方形 921">
            <a:extLst>
              <a:ext uri="{FF2B5EF4-FFF2-40B4-BE49-F238E27FC236}">
                <a16:creationId xmlns:a16="http://schemas.microsoft.com/office/drawing/2014/main" id="{C47A1FF8-57D3-446C-876E-0AF275985DEA}"/>
              </a:ext>
            </a:extLst>
          </p:cNvPr>
          <p:cNvSpPr/>
          <p:nvPr/>
        </p:nvSpPr>
        <p:spPr>
          <a:xfrm>
            <a:off x="7381798" y="4687918"/>
            <a:ext cx="61596" cy="298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3" name="正方形/長方形 922">
            <a:extLst>
              <a:ext uri="{FF2B5EF4-FFF2-40B4-BE49-F238E27FC236}">
                <a16:creationId xmlns:a16="http://schemas.microsoft.com/office/drawing/2014/main" id="{852C2F90-7017-427D-988E-CAE0D2F72AEF}"/>
              </a:ext>
            </a:extLst>
          </p:cNvPr>
          <p:cNvSpPr/>
          <p:nvPr/>
        </p:nvSpPr>
        <p:spPr>
          <a:xfrm>
            <a:off x="7384252" y="4899354"/>
            <a:ext cx="55474"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4" name="正方形/長方形 923">
            <a:extLst>
              <a:ext uri="{FF2B5EF4-FFF2-40B4-BE49-F238E27FC236}">
                <a16:creationId xmlns:a16="http://schemas.microsoft.com/office/drawing/2014/main" id="{B3BE87FF-2A83-4F91-8384-F30DCFBDCDF8}"/>
              </a:ext>
            </a:extLst>
          </p:cNvPr>
          <p:cNvSpPr/>
          <p:nvPr/>
        </p:nvSpPr>
        <p:spPr>
          <a:xfrm>
            <a:off x="8114724" y="4989247"/>
            <a:ext cx="31715" cy="19092"/>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5" name="正方形/長方形 924">
            <a:extLst>
              <a:ext uri="{FF2B5EF4-FFF2-40B4-BE49-F238E27FC236}">
                <a16:creationId xmlns:a16="http://schemas.microsoft.com/office/drawing/2014/main" id="{FD09EED7-E7D8-4ABC-B4C7-F42FE7B5DD2D}"/>
              </a:ext>
            </a:extLst>
          </p:cNvPr>
          <p:cNvSpPr/>
          <p:nvPr/>
        </p:nvSpPr>
        <p:spPr>
          <a:xfrm flipH="1" flipV="1">
            <a:off x="8148047" y="4922670"/>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6" name="正方形/長方形 925">
            <a:extLst>
              <a:ext uri="{FF2B5EF4-FFF2-40B4-BE49-F238E27FC236}">
                <a16:creationId xmlns:a16="http://schemas.microsoft.com/office/drawing/2014/main" id="{3FB1A06B-1EBE-40AB-B094-C0CF73081AD1}"/>
              </a:ext>
            </a:extLst>
          </p:cNvPr>
          <p:cNvSpPr/>
          <p:nvPr/>
        </p:nvSpPr>
        <p:spPr>
          <a:xfrm flipH="1" flipV="1">
            <a:off x="8113276" y="5038868"/>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7" name="正方形/長方形 926">
            <a:extLst>
              <a:ext uri="{FF2B5EF4-FFF2-40B4-BE49-F238E27FC236}">
                <a16:creationId xmlns:a16="http://schemas.microsoft.com/office/drawing/2014/main" id="{30E87C1F-08F9-45CE-9439-7705970CEF64}"/>
              </a:ext>
            </a:extLst>
          </p:cNvPr>
          <p:cNvSpPr/>
          <p:nvPr/>
        </p:nvSpPr>
        <p:spPr>
          <a:xfrm flipH="1" flipV="1">
            <a:off x="8374092" y="5109756"/>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8" name="正方形/長方形 927">
            <a:extLst>
              <a:ext uri="{FF2B5EF4-FFF2-40B4-BE49-F238E27FC236}">
                <a16:creationId xmlns:a16="http://schemas.microsoft.com/office/drawing/2014/main" id="{766B377C-FA21-44F7-B94A-AB5F6DE9114D}"/>
              </a:ext>
            </a:extLst>
          </p:cNvPr>
          <p:cNvSpPr/>
          <p:nvPr/>
        </p:nvSpPr>
        <p:spPr>
          <a:xfrm flipH="1" flipV="1">
            <a:off x="8374472" y="5205465"/>
            <a:ext cx="23197" cy="477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9" name="正方形/長方形 928">
            <a:extLst>
              <a:ext uri="{FF2B5EF4-FFF2-40B4-BE49-F238E27FC236}">
                <a16:creationId xmlns:a16="http://schemas.microsoft.com/office/drawing/2014/main" id="{81EFC2D0-03BD-43D8-92C6-0396F3DBD11B}"/>
              </a:ext>
            </a:extLst>
          </p:cNvPr>
          <p:cNvSpPr/>
          <p:nvPr/>
        </p:nvSpPr>
        <p:spPr>
          <a:xfrm flipH="1" flipV="1">
            <a:off x="8350996" y="5246346"/>
            <a:ext cx="28478" cy="3909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0" name="正方形/長方形 929">
            <a:extLst>
              <a:ext uri="{FF2B5EF4-FFF2-40B4-BE49-F238E27FC236}">
                <a16:creationId xmlns:a16="http://schemas.microsoft.com/office/drawing/2014/main" id="{0BCAC826-173F-4E67-8E8C-58E20EE27FCB}"/>
              </a:ext>
            </a:extLst>
          </p:cNvPr>
          <p:cNvSpPr/>
          <p:nvPr/>
        </p:nvSpPr>
        <p:spPr>
          <a:xfrm flipH="1" flipV="1">
            <a:off x="8758596" y="5282277"/>
            <a:ext cx="28478" cy="35537"/>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1" name="正方形/長方形 930">
            <a:extLst>
              <a:ext uri="{FF2B5EF4-FFF2-40B4-BE49-F238E27FC236}">
                <a16:creationId xmlns:a16="http://schemas.microsoft.com/office/drawing/2014/main" id="{D2BF6603-7023-4A87-8583-46D7A4C30D59}"/>
              </a:ext>
            </a:extLst>
          </p:cNvPr>
          <p:cNvSpPr/>
          <p:nvPr/>
        </p:nvSpPr>
        <p:spPr>
          <a:xfrm flipH="1" flipV="1">
            <a:off x="8707182" y="5337774"/>
            <a:ext cx="28478" cy="9001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2" name="正方形/長方形 931">
            <a:extLst>
              <a:ext uri="{FF2B5EF4-FFF2-40B4-BE49-F238E27FC236}">
                <a16:creationId xmlns:a16="http://schemas.microsoft.com/office/drawing/2014/main" id="{843F897E-8C80-446C-A19F-3BBFA551A382}"/>
              </a:ext>
            </a:extLst>
          </p:cNvPr>
          <p:cNvSpPr/>
          <p:nvPr/>
        </p:nvSpPr>
        <p:spPr>
          <a:xfrm flipH="1" flipV="1">
            <a:off x="8727924" y="5354352"/>
            <a:ext cx="28478" cy="5964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3" name="正方形/長方形 932">
            <a:extLst>
              <a:ext uri="{FF2B5EF4-FFF2-40B4-BE49-F238E27FC236}">
                <a16:creationId xmlns:a16="http://schemas.microsoft.com/office/drawing/2014/main" id="{A37D3892-C1F7-4BF1-9C7D-067FA930752F}"/>
              </a:ext>
            </a:extLst>
          </p:cNvPr>
          <p:cNvSpPr/>
          <p:nvPr/>
        </p:nvSpPr>
        <p:spPr>
          <a:xfrm>
            <a:off x="7734373" y="5065428"/>
            <a:ext cx="32482" cy="3215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4" name="正方形/長方形 933">
            <a:extLst>
              <a:ext uri="{FF2B5EF4-FFF2-40B4-BE49-F238E27FC236}">
                <a16:creationId xmlns:a16="http://schemas.microsoft.com/office/drawing/2014/main" id="{E15FDD5C-4A3A-4693-9D28-7D95978C4FE2}"/>
              </a:ext>
            </a:extLst>
          </p:cNvPr>
          <p:cNvSpPr/>
          <p:nvPr/>
        </p:nvSpPr>
        <p:spPr>
          <a:xfrm>
            <a:off x="3927894" y="5063085"/>
            <a:ext cx="85702" cy="12688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5" name="正方形/長方形 934">
            <a:extLst>
              <a:ext uri="{FF2B5EF4-FFF2-40B4-BE49-F238E27FC236}">
                <a16:creationId xmlns:a16="http://schemas.microsoft.com/office/drawing/2014/main" id="{A4267C5A-E159-4F1F-9A76-01EE17B596BF}"/>
              </a:ext>
            </a:extLst>
          </p:cNvPr>
          <p:cNvSpPr/>
          <p:nvPr/>
        </p:nvSpPr>
        <p:spPr>
          <a:xfrm>
            <a:off x="4013870" y="5142845"/>
            <a:ext cx="31782" cy="2953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6" name="正方形/長方形 935">
            <a:extLst>
              <a:ext uri="{FF2B5EF4-FFF2-40B4-BE49-F238E27FC236}">
                <a16:creationId xmlns:a16="http://schemas.microsoft.com/office/drawing/2014/main" id="{5314531B-757F-475E-AAE8-6F7A14CD0C06}"/>
              </a:ext>
            </a:extLst>
          </p:cNvPr>
          <p:cNvSpPr/>
          <p:nvPr/>
        </p:nvSpPr>
        <p:spPr>
          <a:xfrm>
            <a:off x="3872722" y="5176409"/>
            <a:ext cx="47993" cy="4571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7" name="正方形/長方形 936">
            <a:extLst>
              <a:ext uri="{FF2B5EF4-FFF2-40B4-BE49-F238E27FC236}">
                <a16:creationId xmlns:a16="http://schemas.microsoft.com/office/drawing/2014/main" id="{7F90CBCD-64C9-4BA3-9E0B-96AE793DEA1B}"/>
              </a:ext>
            </a:extLst>
          </p:cNvPr>
          <p:cNvSpPr/>
          <p:nvPr/>
        </p:nvSpPr>
        <p:spPr>
          <a:xfrm>
            <a:off x="3917972" y="5172196"/>
            <a:ext cx="42714" cy="42061"/>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8" name="正方形/長方形 937">
            <a:extLst>
              <a:ext uri="{FF2B5EF4-FFF2-40B4-BE49-F238E27FC236}">
                <a16:creationId xmlns:a16="http://schemas.microsoft.com/office/drawing/2014/main" id="{7001F746-38C7-4FB6-AE5E-4CCAF192B1BE}"/>
              </a:ext>
            </a:extLst>
          </p:cNvPr>
          <p:cNvSpPr/>
          <p:nvPr/>
        </p:nvSpPr>
        <p:spPr>
          <a:xfrm>
            <a:off x="3872062" y="5214273"/>
            <a:ext cx="57664" cy="32584"/>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39" name="正方形/長方形 938">
            <a:extLst>
              <a:ext uri="{FF2B5EF4-FFF2-40B4-BE49-F238E27FC236}">
                <a16:creationId xmlns:a16="http://schemas.microsoft.com/office/drawing/2014/main" id="{38E63E62-9ACD-4C77-BAF5-B41933E36119}"/>
              </a:ext>
            </a:extLst>
          </p:cNvPr>
          <p:cNvSpPr/>
          <p:nvPr/>
        </p:nvSpPr>
        <p:spPr>
          <a:xfrm>
            <a:off x="2531186" y="6347207"/>
            <a:ext cx="45719" cy="225973"/>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0" name="正方形/長方形 939">
            <a:extLst>
              <a:ext uri="{FF2B5EF4-FFF2-40B4-BE49-F238E27FC236}">
                <a16:creationId xmlns:a16="http://schemas.microsoft.com/office/drawing/2014/main" id="{E575A744-EA79-463B-B80D-BAB63C50D46E}"/>
              </a:ext>
            </a:extLst>
          </p:cNvPr>
          <p:cNvSpPr/>
          <p:nvPr/>
        </p:nvSpPr>
        <p:spPr>
          <a:xfrm>
            <a:off x="2575142" y="6485298"/>
            <a:ext cx="67740" cy="12880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1" name="正方形/長方形 940">
            <a:extLst>
              <a:ext uri="{FF2B5EF4-FFF2-40B4-BE49-F238E27FC236}">
                <a16:creationId xmlns:a16="http://schemas.microsoft.com/office/drawing/2014/main" id="{8EA86EA4-7242-4C17-8D90-169210201D32}"/>
              </a:ext>
            </a:extLst>
          </p:cNvPr>
          <p:cNvSpPr/>
          <p:nvPr/>
        </p:nvSpPr>
        <p:spPr>
          <a:xfrm>
            <a:off x="2684541" y="6539332"/>
            <a:ext cx="35416" cy="618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2" name="正方形/長方形 941">
            <a:extLst>
              <a:ext uri="{FF2B5EF4-FFF2-40B4-BE49-F238E27FC236}">
                <a16:creationId xmlns:a16="http://schemas.microsoft.com/office/drawing/2014/main" id="{ABB8028B-8398-4458-8AFC-1A1E6845FBC7}"/>
              </a:ext>
            </a:extLst>
          </p:cNvPr>
          <p:cNvSpPr/>
          <p:nvPr/>
        </p:nvSpPr>
        <p:spPr>
          <a:xfrm>
            <a:off x="2622158" y="6576528"/>
            <a:ext cx="63285" cy="5688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3" name="正方形/長方形 942">
            <a:extLst>
              <a:ext uri="{FF2B5EF4-FFF2-40B4-BE49-F238E27FC236}">
                <a16:creationId xmlns:a16="http://schemas.microsoft.com/office/drawing/2014/main" id="{08B35B3D-4ABC-4FDA-8DEC-AD38CC84A3C9}"/>
              </a:ext>
            </a:extLst>
          </p:cNvPr>
          <p:cNvSpPr/>
          <p:nvPr/>
        </p:nvSpPr>
        <p:spPr>
          <a:xfrm>
            <a:off x="2736675" y="6625167"/>
            <a:ext cx="67740" cy="10386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4" name="正方形/長方形 943">
            <a:extLst>
              <a:ext uri="{FF2B5EF4-FFF2-40B4-BE49-F238E27FC236}">
                <a16:creationId xmlns:a16="http://schemas.microsoft.com/office/drawing/2014/main" id="{5CA88AC3-E7D9-48A0-BACB-BFF0D9E6A26D}"/>
              </a:ext>
            </a:extLst>
          </p:cNvPr>
          <p:cNvSpPr/>
          <p:nvPr/>
        </p:nvSpPr>
        <p:spPr>
          <a:xfrm>
            <a:off x="2629190" y="6651101"/>
            <a:ext cx="109861" cy="73426"/>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5" name="正方形/長方形 944">
            <a:extLst>
              <a:ext uri="{FF2B5EF4-FFF2-40B4-BE49-F238E27FC236}">
                <a16:creationId xmlns:a16="http://schemas.microsoft.com/office/drawing/2014/main" id="{DE42ECD3-3372-468B-8BA4-20D9394D0DE4}"/>
              </a:ext>
            </a:extLst>
          </p:cNvPr>
          <p:cNvSpPr/>
          <p:nvPr/>
        </p:nvSpPr>
        <p:spPr>
          <a:xfrm>
            <a:off x="2573071" y="6608155"/>
            <a:ext cx="95579" cy="43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6" name="正方形/長方形 945">
            <a:extLst>
              <a:ext uri="{FF2B5EF4-FFF2-40B4-BE49-F238E27FC236}">
                <a16:creationId xmlns:a16="http://schemas.microsoft.com/office/drawing/2014/main" id="{A8AD14F8-42FC-4A5B-8B8F-56D5D478BEF4}"/>
              </a:ext>
            </a:extLst>
          </p:cNvPr>
          <p:cNvSpPr/>
          <p:nvPr/>
        </p:nvSpPr>
        <p:spPr>
          <a:xfrm>
            <a:off x="2548307" y="6560537"/>
            <a:ext cx="95579" cy="435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7" name="四角形: 角を丸くする 946">
            <a:extLst>
              <a:ext uri="{FF2B5EF4-FFF2-40B4-BE49-F238E27FC236}">
                <a16:creationId xmlns:a16="http://schemas.microsoft.com/office/drawing/2014/main" id="{83DFCDFF-B33C-4582-A50C-647114C9AE84}"/>
              </a:ext>
            </a:extLst>
          </p:cNvPr>
          <p:cNvSpPr/>
          <p:nvPr/>
        </p:nvSpPr>
        <p:spPr>
          <a:xfrm>
            <a:off x="27905" y="2064329"/>
            <a:ext cx="1844256" cy="424783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48" name="グループ化 947">
            <a:extLst>
              <a:ext uri="{FF2B5EF4-FFF2-40B4-BE49-F238E27FC236}">
                <a16:creationId xmlns:a16="http://schemas.microsoft.com/office/drawing/2014/main" id="{A9E97580-A791-4A25-8BC1-5C1F46B162F5}"/>
              </a:ext>
            </a:extLst>
          </p:cNvPr>
          <p:cNvGrpSpPr/>
          <p:nvPr/>
        </p:nvGrpSpPr>
        <p:grpSpPr>
          <a:xfrm>
            <a:off x="62413" y="2194971"/>
            <a:ext cx="1766308" cy="1571664"/>
            <a:chOff x="-4124586" y="1922178"/>
            <a:chExt cx="3243828" cy="2339962"/>
          </a:xfrm>
          <a:noFill/>
        </p:grpSpPr>
        <p:pic>
          <p:nvPicPr>
            <p:cNvPr id="949" name="図 948">
              <a:extLst>
                <a:ext uri="{FF2B5EF4-FFF2-40B4-BE49-F238E27FC236}">
                  <a16:creationId xmlns:a16="http://schemas.microsoft.com/office/drawing/2014/main" id="{137AE83F-4563-469A-BECC-07159C1CABF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4124586" y="1922178"/>
              <a:ext cx="3243828" cy="2153637"/>
            </a:xfrm>
            <a:prstGeom prst="rect">
              <a:avLst/>
            </a:prstGeom>
            <a:grpFill/>
          </p:spPr>
        </p:pic>
        <p:sp>
          <p:nvSpPr>
            <p:cNvPr id="950" name="矢印: 右 949">
              <a:extLst>
                <a:ext uri="{FF2B5EF4-FFF2-40B4-BE49-F238E27FC236}">
                  <a16:creationId xmlns:a16="http://schemas.microsoft.com/office/drawing/2014/main" id="{06FBD8AD-D243-423F-8D84-02D11E2118BD}"/>
                </a:ext>
              </a:extLst>
            </p:cNvPr>
            <p:cNvSpPr/>
            <p:nvPr/>
          </p:nvSpPr>
          <p:spPr>
            <a:xfrm rot="5400000">
              <a:off x="-2277981" y="3756435"/>
              <a:ext cx="149065" cy="862346"/>
            </a:xfrm>
            <a:prstGeom prst="rightArrow">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1" name="四角形: 角を丸くする 950">
              <a:extLst>
                <a:ext uri="{FF2B5EF4-FFF2-40B4-BE49-F238E27FC236}">
                  <a16:creationId xmlns:a16="http://schemas.microsoft.com/office/drawing/2014/main" id="{F015E383-8F29-4331-B5C2-47E56AB6A64E}"/>
                </a:ext>
              </a:extLst>
            </p:cNvPr>
            <p:cNvSpPr/>
            <p:nvPr/>
          </p:nvSpPr>
          <p:spPr>
            <a:xfrm>
              <a:off x="-2249174" y="2795381"/>
              <a:ext cx="1138067" cy="540417"/>
            </a:xfrm>
            <a:prstGeom prst="roundRect">
              <a:avLst/>
            </a:prstGeom>
            <a:grpFill/>
            <a:ln w="41275">
              <a:solidFill>
                <a:srgbClr val="80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2" name="四角形: 角を丸くする 951">
              <a:extLst>
                <a:ext uri="{FF2B5EF4-FFF2-40B4-BE49-F238E27FC236}">
                  <a16:creationId xmlns:a16="http://schemas.microsoft.com/office/drawing/2014/main" id="{66B16AC0-783F-47D2-824D-44D5ACD34F10}"/>
                </a:ext>
              </a:extLst>
            </p:cNvPr>
            <p:cNvSpPr/>
            <p:nvPr/>
          </p:nvSpPr>
          <p:spPr>
            <a:xfrm>
              <a:off x="-2252882" y="3337110"/>
              <a:ext cx="1123353" cy="540417"/>
            </a:xfrm>
            <a:prstGeom prst="roundRect">
              <a:avLst/>
            </a:prstGeom>
            <a:grpFill/>
            <a:ln w="41275">
              <a:solidFill>
                <a:srgbClr val="00642D"/>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3" name="四角形: 角を丸くする 952">
              <a:extLst>
                <a:ext uri="{FF2B5EF4-FFF2-40B4-BE49-F238E27FC236}">
                  <a16:creationId xmlns:a16="http://schemas.microsoft.com/office/drawing/2014/main" id="{43805DAF-62BE-4DBC-B01B-FC77C77EA384}"/>
                </a:ext>
              </a:extLst>
            </p:cNvPr>
            <p:cNvSpPr/>
            <p:nvPr/>
          </p:nvSpPr>
          <p:spPr>
            <a:xfrm>
              <a:off x="-3464331" y="2784078"/>
              <a:ext cx="1165581" cy="523550"/>
            </a:xfrm>
            <a:prstGeom prst="roundRect">
              <a:avLst/>
            </a:prstGeom>
            <a:grpFill/>
            <a:ln w="41275">
              <a:solidFill>
                <a:srgbClr val="FFC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4" name="四角形: 角を丸くする 953">
              <a:extLst>
                <a:ext uri="{FF2B5EF4-FFF2-40B4-BE49-F238E27FC236}">
                  <a16:creationId xmlns:a16="http://schemas.microsoft.com/office/drawing/2014/main" id="{69E7EE5F-D0A0-4256-BD7A-FB7DD1F7BA3D}"/>
                </a:ext>
              </a:extLst>
            </p:cNvPr>
            <p:cNvSpPr/>
            <p:nvPr/>
          </p:nvSpPr>
          <p:spPr>
            <a:xfrm>
              <a:off x="-3455668" y="3345942"/>
              <a:ext cx="1163655" cy="538558"/>
            </a:xfrm>
            <a:prstGeom prst="roundRect">
              <a:avLst/>
            </a:prstGeom>
            <a:grpFill/>
            <a:ln w="41275">
              <a:solidFill>
                <a:srgbClr val="5DD848"/>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955" name="四角形: 角を丸くする 954">
            <a:extLst>
              <a:ext uri="{FF2B5EF4-FFF2-40B4-BE49-F238E27FC236}">
                <a16:creationId xmlns:a16="http://schemas.microsoft.com/office/drawing/2014/main" id="{2ED002EA-6578-440F-B313-F3BD8EB3B25C}"/>
              </a:ext>
            </a:extLst>
          </p:cNvPr>
          <p:cNvSpPr/>
          <p:nvPr/>
        </p:nvSpPr>
        <p:spPr>
          <a:xfrm>
            <a:off x="55482" y="4102455"/>
            <a:ext cx="1714051" cy="1102270"/>
          </a:xfrm>
          <a:prstGeom prst="round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endParaRPr>
          </a:p>
        </p:txBody>
      </p:sp>
      <p:cxnSp>
        <p:nvCxnSpPr>
          <p:cNvPr id="956" name="直線コネクタ 955">
            <a:extLst>
              <a:ext uri="{FF2B5EF4-FFF2-40B4-BE49-F238E27FC236}">
                <a16:creationId xmlns:a16="http://schemas.microsoft.com/office/drawing/2014/main" id="{7CD8DC45-F3DD-4C4E-87F3-FCCAAAC4493E}"/>
              </a:ext>
            </a:extLst>
          </p:cNvPr>
          <p:cNvCxnSpPr>
            <a:cxnSpLocks/>
            <a:stCxn id="955" idx="2"/>
            <a:endCxn id="955" idx="0"/>
          </p:cNvCxnSpPr>
          <p:nvPr/>
        </p:nvCxnSpPr>
        <p:spPr>
          <a:xfrm flipV="1">
            <a:off x="912508" y="4102455"/>
            <a:ext cx="0" cy="110227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57" name="テキスト ボックス 956">
            <a:extLst>
              <a:ext uri="{FF2B5EF4-FFF2-40B4-BE49-F238E27FC236}">
                <a16:creationId xmlns:a16="http://schemas.microsoft.com/office/drawing/2014/main" id="{A3F8DEB8-0DF9-49AF-8B63-64B70EC4CC66}"/>
              </a:ext>
            </a:extLst>
          </p:cNvPr>
          <p:cNvSpPr txBox="1"/>
          <p:nvPr/>
        </p:nvSpPr>
        <p:spPr>
          <a:xfrm>
            <a:off x="440597" y="3779356"/>
            <a:ext cx="1114731" cy="307777"/>
          </a:xfrm>
          <a:prstGeom prst="rect">
            <a:avLst/>
          </a:prstGeom>
          <a:solidFill>
            <a:schemeClr val="bg1"/>
          </a:solidFill>
        </p:spPr>
        <p:txBody>
          <a:bodyPr wrap="square" rtlCol="0">
            <a:spAutoFit/>
          </a:bodyPr>
          <a:lstStyle/>
          <a:p>
            <a:pPr algn="ctr"/>
            <a:r>
              <a:rPr kumimoji="1" lang="ja-JP" altLang="en-US" sz="1400" dirty="0">
                <a:latin typeface="HGP創英角ｺﾞｼｯｸUB" panose="020B0900000000000000" pitchFamily="50" charset="-128"/>
                <a:ea typeface="HGP創英角ｺﾞｼｯｸUB" panose="020B0900000000000000" pitchFamily="50" charset="-128"/>
              </a:rPr>
              <a:t>社会的条件</a:t>
            </a:r>
          </a:p>
        </p:txBody>
      </p:sp>
      <p:sp>
        <p:nvSpPr>
          <p:cNvPr id="958" name="テキスト ボックス 957">
            <a:extLst>
              <a:ext uri="{FF2B5EF4-FFF2-40B4-BE49-F238E27FC236}">
                <a16:creationId xmlns:a16="http://schemas.microsoft.com/office/drawing/2014/main" id="{8561A94F-F3AC-4FE9-89CB-84A27580CE6C}"/>
              </a:ext>
            </a:extLst>
          </p:cNvPr>
          <p:cNvSpPr txBox="1"/>
          <p:nvPr/>
        </p:nvSpPr>
        <p:spPr>
          <a:xfrm>
            <a:off x="28193" y="4126398"/>
            <a:ext cx="957286" cy="1082348"/>
          </a:xfrm>
          <a:prstGeom prst="rect">
            <a:avLst/>
          </a:prstGeom>
          <a:noFill/>
        </p:spPr>
        <p:txBody>
          <a:bodyPr wrap="square">
            <a:spAutoFit/>
          </a:bodyPr>
          <a:lstStyle/>
          <a:p>
            <a:pPr algn="ct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路網からの</a:t>
            </a:r>
            <a:endParaRPr kumimoji="1" lang="en-US" altLang="ja-JP" sz="1200" dirty="0">
              <a:solidFill>
                <a:schemeClr val="tx1"/>
              </a:solidFill>
              <a:latin typeface="HGP創英角ｺﾞｼｯｸUB" panose="020B0900000000000000" pitchFamily="50" charset="-128"/>
              <a:ea typeface="HGP創英角ｺﾞｼｯｸUB" panose="020B0900000000000000" pitchFamily="50" charset="-128"/>
            </a:endParaRPr>
          </a:p>
          <a:p>
            <a:pPr algn="ctr">
              <a:lnSpc>
                <a:spcPts val="1700"/>
              </a:lnSpc>
            </a:pP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距離</a:t>
            </a:r>
            <a:endParaRPr kumimoji="1" lang="en-US" altLang="ja-JP" sz="1200" dirty="0">
              <a:solidFill>
                <a:schemeClr val="tx1"/>
              </a:solidFill>
              <a:latin typeface="HGP創英角ｺﾞｼｯｸUB" panose="020B0900000000000000" pitchFamily="50" charset="-128"/>
              <a:ea typeface="HGP創英角ｺﾞｼｯｸUB" panose="020B0900000000000000" pitchFamily="50" charset="-128"/>
            </a:endParaRPr>
          </a:p>
          <a:p>
            <a:pPr algn="ctr">
              <a:lnSpc>
                <a:spcPts val="1700"/>
              </a:lnSpc>
            </a:pPr>
            <a:r>
              <a:rPr kumimoji="1" lang="ja-JP" altLang="en-US" sz="1200" dirty="0">
                <a:latin typeface="HGP創英角ｺﾞｼｯｸUB" panose="020B0900000000000000" pitchFamily="50" charset="-128"/>
                <a:ea typeface="HGP創英角ｺﾞｼｯｸUB" panose="020B0900000000000000" pitchFamily="50" charset="-128"/>
              </a:rPr>
              <a:t>林道・公道</a:t>
            </a:r>
            <a:endParaRPr kumimoji="1" lang="en-US" altLang="ja-JP" sz="1200" dirty="0">
              <a:latin typeface="HGP創英角ｺﾞｼｯｸUB" panose="020B0900000000000000" pitchFamily="50" charset="-128"/>
              <a:ea typeface="HGP創英角ｺﾞｼｯｸUB" panose="020B0900000000000000" pitchFamily="50" charset="-128"/>
            </a:endParaRPr>
          </a:p>
          <a:p>
            <a:pPr algn="ct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から</a:t>
            </a:r>
            <a:r>
              <a:rPr kumimoji="1" lang="en-US" altLang="ja-JP" sz="1200" dirty="0">
                <a:solidFill>
                  <a:schemeClr val="tx1"/>
                </a:solidFill>
                <a:latin typeface="HGP創英角ｺﾞｼｯｸUB" panose="020B0900000000000000" pitchFamily="50" charset="-128"/>
                <a:ea typeface="HGP創英角ｺﾞｼｯｸUB" panose="020B0900000000000000" pitchFamily="50" charset="-128"/>
              </a:rPr>
              <a:t>300</a:t>
            </a: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ｍ以内</a:t>
            </a:r>
          </a:p>
        </p:txBody>
      </p:sp>
      <p:sp>
        <p:nvSpPr>
          <p:cNvPr id="959" name="テキスト ボックス 958">
            <a:extLst>
              <a:ext uri="{FF2B5EF4-FFF2-40B4-BE49-F238E27FC236}">
                <a16:creationId xmlns:a16="http://schemas.microsoft.com/office/drawing/2014/main" id="{BD782371-FDAF-4323-8579-3321083A1389}"/>
              </a:ext>
            </a:extLst>
          </p:cNvPr>
          <p:cNvSpPr txBox="1"/>
          <p:nvPr/>
        </p:nvSpPr>
        <p:spPr>
          <a:xfrm>
            <a:off x="674581" y="4142896"/>
            <a:ext cx="1322712" cy="830997"/>
          </a:xfrm>
          <a:prstGeom prst="rect">
            <a:avLst/>
          </a:prstGeom>
          <a:noFill/>
        </p:spPr>
        <p:txBody>
          <a:bodyPr wrap="square">
            <a:spAutoFit/>
          </a:bodyPr>
          <a:lstStyle/>
          <a:p>
            <a:pPr algn="ct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人工林の</a:t>
            </a:r>
            <a:endParaRPr kumimoji="1" lang="en-US" altLang="ja-JP" sz="1200" dirty="0">
              <a:solidFill>
                <a:schemeClr val="tx1"/>
              </a:solidFill>
              <a:latin typeface="HGP創英角ｺﾞｼｯｸUB" panose="020B0900000000000000" pitchFamily="50" charset="-128"/>
              <a:ea typeface="HGP創英角ｺﾞｼｯｸUB" panose="020B0900000000000000" pitchFamily="50" charset="-128"/>
            </a:endParaRPr>
          </a:p>
          <a:p>
            <a:pPr algn="ctr"/>
            <a:r>
              <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rPr>
              <a:t>まとまり</a:t>
            </a:r>
            <a:endParaRPr kumimoji="1" lang="en-US" altLang="ja-JP" sz="1200" dirty="0">
              <a:solidFill>
                <a:schemeClr val="tx1"/>
              </a:solidFill>
              <a:latin typeface="HGP創英角ｺﾞｼｯｸUB" panose="020B0900000000000000" pitchFamily="50" charset="-128"/>
              <a:ea typeface="HGP創英角ｺﾞｼｯｸUB" panose="020B0900000000000000" pitchFamily="50" charset="-128"/>
            </a:endParaRPr>
          </a:p>
          <a:p>
            <a:pPr algn="ctr"/>
            <a:endParaRPr kumimoji="1" lang="en-US" altLang="ja-JP" sz="1200" dirty="0">
              <a:latin typeface="HGP創英角ｺﾞｼｯｸUB" panose="020B0900000000000000" pitchFamily="50" charset="-128"/>
              <a:ea typeface="HGP創英角ｺﾞｼｯｸUB" panose="020B0900000000000000" pitchFamily="50" charset="-128"/>
            </a:endParaRPr>
          </a:p>
          <a:p>
            <a:pPr algn="ctr"/>
            <a:r>
              <a:rPr kumimoji="1" lang="ja-JP" altLang="en-US" sz="1200" dirty="0">
                <a:latin typeface="HGP創英角ｺﾞｼｯｸUB" panose="020B0900000000000000" pitchFamily="50" charset="-128"/>
                <a:ea typeface="HGP創英角ｺﾞｼｯｸUB" panose="020B0900000000000000" pitchFamily="50" charset="-128"/>
              </a:rPr>
              <a:t>１ｈａ以上</a:t>
            </a:r>
            <a:endParaRPr kumimoji="1" lang="ja-JP" altLang="en-US" sz="1200" dirty="0">
              <a:solidFill>
                <a:schemeClr val="tx1"/>
              </a:solidFill>
              <a:latin typeface="HGP創英角ｺﾞｼｯｸUB" panose="020B0900000000000000" pitchFamily="50" charset="-128"/>
              <a:ea typeface="HGP創英角ｺﾞｼｯｸUB" panose="020B0900000000000000" pitchFamily="50" charset="-128"/>
            </a:endParaRPr>
          </a:p>
        </p:txBody>
      </p:sp>
      <p:sp>
        <p:nvSpPr>
          <p:cNvPr id="960" name="テキスト ボックス 959">
            <a:extLst>
              <a:ext uri="{FF2B5EF4-FFF2-40B4-BE49-F238E27FC236}">
                <a16:creationId xmlns:a16="http://schemas.microsoft.com/office/drawing/2014/main" id="{7637DD5E-DD09-48A2-8EAA-C0DC239839E3}"/>
              </a:ext>
            </a:extLst>
          </p:cNvPr>
          <p:cNvSpPr txBox="1"/>
          <p:nvPr/>
        </p:nvSpPr>
        <p:spPr>
          <a:xfrm>
            <a:off x="17543" y="5480377"/>
            <a:ext cx="1828066" cy="566527"/>
          </a:xfrm>
          <a:prstGeom prst="rect">
            <a:avLst/>
          </a:prstGeom>
          <a:solidFill>
            <a:srgbClr val="FFFF00"/>
          </a:solidFill>
        </p:spPr>
        <p:txBody>
          <a:bodyPr wrap="square" lIns="0" tIns="0" rIns="0" bIns="0" rtlCol="0">
            <a:noAutofit/>
          </a:bodyPr>
          <a:lstStyle/>
          <a:p>
            <a:pPr algn="ctr"/>
            <a:r>
              <a:rPr lang="ja-JP" altLang="en-US" sz="1600" dirty="0">
                <a:latin typeface="HGS創英角ｺﾞｼｯｸUB" panose="020B0900000000000000" pitchFamily="50" charset="-128"/>
                <a:ea typeface="HGS創英角ｺﾞｼｯｸUB" panose="020B0900000000000000" pitchFamily="50" charset="-128"/>
              </a:rPr>
              <a:t>地区ごとに</a:t>
            </a:r>
            <a:endParaRPr lang="en-US" altLang="ja-JP" sz="1600" dirty="0">
              <a:latin typeface="HGS創英角ｺﾞｼｯｸUB" panose="020B0900000000000000" pitchFamily="50" charset="-128"/>
              <a:ea typeface="HGS創英角ｺﾞｼｯｸUB" panose="020B0900000000000000" pitchFamily="50" charset="-128"/>
            </a:endParaRPr>
          </a:p>
          <a:p>
            <a:pPr algn="ctr"/>
            <a:r>
              <a:rPr lang="ja-JP" altLang="en-US" sz="1600" dirty="0">
                <a:latin typeface="HGS創英角ｺﾞｼｯｸUB" panose="020B0900000000000000" pitchFamily="50" charset="-128"/>
                <a:ea typeface="HGS創英角ｺﾞｼｯｸUB" panose="020B0900000000000000" pitchFamily="50" charset="-128"/>
              </a:rPr>
              <a:t>森林区分を整理</a:t>
            </a:r>
          </a:p>
        </p:txBody>
      </p:sp>
      <p:sp>
        <p:nvSpPr>
          <p:cNvPr id="961" name="矢印: 右 960">
            <a:extLst>
              <a:ext uri="{FF2B5EF4-FFF2-40B4-BE49-F238E27FC236}">
                <a16:creationId xmlns:a16="http://schemas.microsoft.com/office/drawing/2014/main" id="{54249A44-FC57-448D-9979-666CFA10C00D}"/>
              </a:ext>
            </a:extLst>
          </p:cNvPr>
          <p:cNvSpPr/>
          <p:nvPr/>
        </p:nvSpPr>
        <p:spPr>
          <a:xfrm rot="5400000">
            <a:off x="910946" y="4914951"/>
            <a:ext cx="149065" cy="862346"/>
          </a:xfrm>
          <a:prstGeom prst="rightArrow">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62" name="直線コネクタ 961">
            <a:extLst>
              <a:ext uri="{FF2B5EF4-FFF2-40B4-BE49-F238E27FC236}">
                <a16:creationId xmlns:a16="http://schemas.microsoft.com/office/drawing/2014/main" id="{5030BD41-E5F8-493F-AF03-7CF4A9519608}"/>
              </a:ext>
            </a:extLst>
          </p:cNvPr>
          <p:cNvCxnSpPr>
            <a:cxnSpLocks/>
          </p:cNvCxnSpPr>
          <p:nvPr/>
        </p:nvCxnSpPr>
        <p:spPr>
          <a:xfrm>
            <a:off x="68328" y="4592405"/>
            <a:ext cx="1677212" cy="10256"/>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63" name="正方形/長方形 962">
            <a:extLst>
              <a:ext uri="{FF2B5EF4-FFF2-40B4-BE49-F238E27FC236}">
                <a16:creationId xmlns:a16="http://schemas.microsoft.com/office/drawing/2014/main" id="{2C066DFE-D07C-4921-8387-B1FEDB800DF0}"/>
              </a:ext>
            </a:extLst>
          </p:cNvPr>
          <p:cNvSpPr/>
          <p:nvPr/>
        </p:nvSpPr>
        <p:spPr>
          <a:xfrm>
            <a:off x="6447045" y="2103177"/>
            <a:ext cx="23491" cy="45719"/>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4" name="スライド番号プレースホルダー 10">
            <a:extLst>
              <a:ext uri="{FF2B5EF4-FFF2-40B4-BE49-F238E27FC236}">
                <a16:creationId xmlns:a16="http://schemas.microsoft.com/office/drawing/2014/main" id="{CF74F6AC-0678-4C0A-A134-60ABA8FB8F0B}"/>
              </a:ext>
            </a:extLst>
          </p:cNvPr>
          <p:cNvSpPr>
            <a:spLocks noGrp="1"/>
          </p:cNvSpPr>
          <p:nvPr>
            <p:ph type="sldNum" sz="quarter" idx="12"/>
          </p:nvPr>
        </p:nvSpPr>
        <p:spPr>
          <a:xfrm>
            <a:off x="7174104" y="6127851"/>
            <a:ext cx="2228850" cy="365125"/>
          </a:xfrm>
        </p:spPr>
        <p:txBody>
          <a:bodyPr/>
          <a:lstStyle/>
          <a:p>
            <a:r>
              <a:rPr kumimoji="1" lang="en-US" altLang="ja-JP" sz="2000" b="1" dirty="0"/>
              <a:t>33</a:t>
            </a:r>
            <a:endParaRPr kumimoji="1" lang="ja-JP" altLang="en-US" sz="2000" b="1" dirty="0"/>
          </a:p>
        </p:txBody>
      </p:sp>
      <p:sp>
        <p:nvSpPr>
          <p:cNvPr id="966" name="正方形/長方形 965">
            <a:extLst>
              <a:ext uri="{FF2B5EF4-FFF2-40B4-BE49-F238E27FC236}">
                <a16:creationId xmlns:a16="http://schemas.microsoft.com/office/drawing/2014/main" id="{B3A53BAC-BAA2-4106-B71F-4F415330E6B6}"/>
              </a:ext>
            </a:extLst>
          </p:cNvPr>
          <p:cNvSpPr/>
          <p:nvPr/>
        </p:nvSpPr>
        <p:spPr>
          <a:xfrm>
            <a:off x="6084720" y="3313686"/>
            <a:ext cx="27036" cy="25794"/>
          </a:xfrm>
          <a:prstGeom prst="rect">
            <a:avLst/>
          </a:prstGeom>
          <a:solidFill>
            <a:srgbClr val="009999">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7" name="正方形/長方形 966">
            <a:extLst>
              <a:ext uri="{FF2B5EF4-FFF2-40B4-BE49-F238E27FC236}">
                <a16:creationId xmlns:a16="http://schemas.microsoft.com/office/drawing/2014/main" id="{E0AB7FEF-4CDE-47CA-B319-198588BED3BA}"/>
              </a:ext>
            </a:extLst>
          </p:cNvPr>
          <p:cNvSpPr/>
          <p:nvPr/>
        </p:nvSpPr>
        <p:spPr>
          <a:xfrm>
            <a:off x="6009604" y="3475251"/>
            <a:ext cx="105419" cy="172185"/>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8" name="正方形/長方形 967">
            <a:extLst>
              <a:ext uri="{FF2B5EF4-FFF2-40B4-BE49-F238E27FC236}">
                <a16:creationId xmlns:a16="http://schemas.microsoft.com/office/drawing/2014/main" id="{3A92174C-F110-4D58-905E-44BE65D83ACA}"/>
              </a:ext>
            </a:extLst>
          </p:cNvPr>
          <p:cNvSpPr/>
          <p:nvPr/>
        </p:nvSpPr>
        <p:spPr>
          <a:xfrm>
            <a:off x="6109046" y="3583276"/>
            <a:ext cx="119625" cy="46127"/>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9" name="正方形/長方形 968">
            <a:extLst>
              <a:ext uri="{FF2B5EF4-FFF2-40B4-BE49-F238E27FC236}">
                <a16:creationId xmlns:a16="http://schemas.microsoft.com/office/drawing/2014/main" id="{BE075DB8-7BE2-4587-B5BA-BA750FC6E90C}"/>
              </a:ext>
            </a:extLst>
          </p:cNvPr>
          <p:cNvSpPr/>
          <p:nvPr/>
        </p:nvSpPr>
        <p:spPr>
          <a:xfrm>
            <a:off x="6224643" y="3579134"/>
            <a:ext cx="62205" cy="39208"/>
          </a:xfrm>
          <a:prstGeom prst="rect">
            <a:avLst/>
          </a:prstGeom>
          <a:solidFill>
            <a:srgbClr val="006666">
              <a:alpha val="45490"/>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0" name="正方形/長方形 969">
            <a:extLst>
              <a:ext uri="{FF2B5EF4-FFF2-40B4-BE49-F238E27FC236}">
                <a16:creationId xmlns:a16="http://schemas.microsoft.com/office/drawing/2014/main" id="{467F6707-E801-4B2D-8389-0150DE4816AD}"/>
              </a:ext>
            </a:extLst>
          </p:cNvPr>
          <p:cNvSpPr/>
          <p:nvPr/>
        </p:nvSpPr>
        <p:spPr>
          <a:xfrm>
            <a:off x="6091306" y="3365129"/>
            <a:ext cx="31734" cy="11019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1" name="正方形/長方形 970">
            <a:extLst>
              <a:ext uri="{FF2B5EF4-FFF2-40B4-BE49-F238E27FC236}">
                <a16:creationId xmlns:a16="http://schemas.microsoft.com/office/drawing/2014/main" id="{C065E4E3-C771-46CD-9DF6-345AE9A30465}"/>
              </a:ext>
            </a:extLst>
          </p:cNvPr>
          <p:cNvSpPr/>
          <p:nvPr/>
        </p:nvSpPr>
        <p:spPr>
          <a:xfrm>
            <a:off x="6064702" y="3446589"/>
            <a:ext cx="29513" cy="3305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2" name="正方形/長方形 971">
            <a:extLst>
              <a:ext uri="{FF2B5EF4-FFF2-40B4-BE49-F238E27FC236}">
                <a16:creationId xmlns:a16="http://schemas.microsoft.com/office/drawing/2014/main" id="{FC7B4A65-8E2F-45FE-98D1-CCBEB7D68887}"/>
              </a:ext>
            </a:extLst>
          </p:cNvPr>
          <p:cNvSpPr/>
          <p:nvPr/>
        </p:nvSpPr>
        <p:spPr>
          <a:xfrm>
            <a:off x="5920365" y="2530265"/>
            <a:ext cx="98040" cy="278940"/>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3" name="正方形/長方形 972">
            <a:extLst>
              <a:ext uri="{FF2B5EF4-FFF2-40B4-BE49-F238E27FC236}">
                <a16:creationId xmlns:a16="http://schemas.microsoft.com/office/drawing/2014/main" id="{00DCE551-A14C-4C17-A56E-6AC0064A172D}"/>
              </a:ext>
            </a:extLst>
          </p:cNvPr>
          <p:cNvSpPr/>
          <p:nvPr/>
        </p:nvSpPr>
        <p:spPr>
          <a:xfrm>
            <a:off x="5899786" y="2531953"/>
            <a:ext cx="25220" cy="5015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4" name="正方形/長方形 973">
            <a:extLst>
              <a:ext uri="{FF2B5EF4-FFF2-40B4-BE49-F238E27FC236}">
                <a16:creationId xmlns:a16="http://schemas.microsoft.com/office/drawing/2014/main" id="{251535CB-8BEB-46F9-B005-E457ADD1F925}"/>
              </a:ext>
            </a:extLst>
          </p:cNvPr>
          <p:cNvSpPr/>
          <p:nvPr/>
        </p:nvSpPr>
        <p:spPr>
          <a:xfrm>
            <a:off x="5906714" y="2655185"/>
            <a:ext cx="25220" cy="4714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5" name="正方形/長方形 974">
            <a:extLst>
              <a:ext uri="{FF2B5EF4-FFF2-40B4-BE49-F238E27FC236}">
                <a16:creationId xmlns:a16="http://schemas.microsoft.com/office/drawing/2014/main" id="{C425D8E7-DC83-44D1-B7E0-2C3C163C6084}"/>
              </a:ext>
            </a:extLst>
          </p:cNvPr>
          <p:cNvSpPr/>
          <p:nvPr/>
        </p:nvSpPr>
        <p:spPr>
          <a:xfrm>
            <a:off x="5895851" y="2709663"/>
            <a:ext cx="25220" cy="49978"/>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6" name="正方形/長方形 975">
            <a:extLst>
              <a:ext uri="{FF2B5EF4-FFF2-40B4-BE49-F238E27FC236}">
                <a16:creationId xmlns:a16="http://schemas.microsoft.com/office/drawing/2014/main" id="{60D6FB86-7E21-4C97-A0B8-8BC564629F1F}"/>
              </a:ext>
            </a:extLst>
          </p:cNvPr>
          <p:cNvSpPr/>
          <p:nvPr/>
        </p:nvSpPr>
        <p:spPr>
          <a:xfrm>
            <a:off x="6249000" y="2925755"/>
            <a:ext cx="29760" cy="69969"/>
          </a:xfrm>
          <a:prstGeom prst="rect">
            <a:avLst/>
          </a:prstGeom>
          <a:solidFill>
            <a:srgbClr val="006666">
              <a:alpha val="48235"/>
            </a:srgbClr>
          </a:solidFill>
          <a:ln w="25400">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64871568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a:extLst>
              <a:ext uri="{FF2B5EF4-FFF2-40B4-BE49-F238E27FC236}">
                <a16:creationId xmlns:a16="http://schemas.microsoft.com/office/drawing/2014/main" id="{79CAD71E-5577-4F18-8A0C-011ACFFCD1A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28327" y="892965"/>
            <a:ext cx="8477674" cy="5939111"/>
          </a:xfrm>
          <a:prstGeom prst="rect">
            <a:avLst/>
          </a:prstGeom>
        </p:spPr>
      </p:pic>
      <p:grpSp>
        <p:nvGrpSpPr>
          <p:cNvPr id="3" name="グループ化 2">
            <a:extLst>
              <a:ext uri="{FF2B5EF4-FFF2-40B4-BE49-F238E27FC236}">
                <a16:creationId xmlns:a16="http://schemas.microsoft.com/office/drawing/2014/main" id="{0E918F34-75BC-490E-9E16-9B747CAD2464}"/>
              </a:ext>
            </a:extLst>
          </p:cNvPr>
          <p:cNvGrpSpPr/>
          <p:nvPr/>
        </p:nvGrpSpPr>
        <p:grpSpPr>
          <a:xfrm>
            <a:off x="453571" y="34239"/>
            <a:ext cx="8985489" cy="705033"/>
            <a:chOff x="101599" y="245318"/>
            <a:chExt cx="7856064" cy="594834"/>
          </a:xfrm>
        </p:grpSpPr>
        <p:grpSp>
          <p:nvGrpSpPr>
            <p:cNvPr id="4" name="グループ化 3">
              <a:extLst>
                <a:ext uri="{FF2B5EF4-FFF2-40B4-BE49-F238E27FC236}">
                  <a16:creationId xmlns:a16="http://schemas.microsoft.com/office/drawing/2014/main" id="{ACC1094D-7F99-4302-BAD7-E34327B134A7}"/>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24007A7C-B5A4-47A5-97A6-DBE7F283B9FF}"/>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各基軸・個別施策展開のためのゾーニング（山地災害危険地区による区分）</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58E2FB07-81C1-460E-94D7-DF4061CE0759}"/>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6" name="Rectangle 30">
              <a:extLst>
                <a:ext uri="{FF2B5EF4-FFF2-40B4-BE49-F238E27FC236}">
                  <a16:creationId xmlns:a16="http://schemas.microsoft.com/office/drawing/2014/main" id="{2CC6E08E-9FDD-45C4-922A-75D63705E8FC}"/>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7" name="Rectangle 32">
              <a:extLst>
                <a:ext uri="{FF2B5EF4-FFF2-40B4-BE49-F238E27FC236}">
                  <a16:creationId xmlns:a16="http://schemas.microsoft.com/office/drawing/2014/main" id="{CD5AFFC4-5A4C-4F9B-99B6-693126D8C4AF}"/>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47" name="テキスト ボックス 46">
            <a:extLst>
              <a:ext uri="{FF2B5EF4-FFF2-40B4-BE49-F238E27FC236}">
                <a16:creationId xmlns:a16="http://schemas.microsoft.com/office/drawing/2014/main" id="{34C3F5FB-74D4-4EFF-B5B9-4784A749C8F3}"/>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55" name="正方形/長方形 1">
            <a:extLst>
              <a:ext uri="{FF2B5EF4-FFF2-40B4-BE49-F238E27FC236}">
                <a16:creationId xmlns:a16="http://schemas.microsoft.com/office/drawing/2014/main" id="{374FD4E5-CF75-403D-A05A-51F8A4AD0955}"/>
              </a:ext>
            </a:extLst>
          </p:cNvPr>
          <p:cNvSpPr/>
          <p:nvPr/>
        </p:nvSpPr>
        <p:spPr>
          <a:xfrm>
            <a:off x="1717040" y="93215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テキスト ボックス 47">
            <a:extLst>
              <a:ext uri="{FF2B5EF4-FFF2-40B4-BE49-F238E27FC236}">
                <a16:creationId xmlns:a16="http://schemas.microsoft.com/office/drawing/2014/main" id="{F9DCC5BB-3355-4F23-9FDF-DF5759BA4E4F}"/>
              </a:ext>
            </a:extLst>
          </p:cNvPr>
          <p:cNvSpPr txBox="1"/>
          <p:nvPr/>
        </p:nvSpPr>
        <p:spPr>
          <a:xfrm>
            <a:off x="8577316" y="3579167"/>
            <a:ext cx="580288" cy="245516"/>
          </a:xfrm>
          <a:prstGeom prst="rect">
            <a:avLst/>
          </a:prstGeom>
          <a:noFill/>
        </p:spPr>
        <p:txBody>
          <a:bodyPr wrap="square" rtlCol="0">
            <a:spAutoFit/>
          </a:bodyPr>
          <a:lstStyle/>
          <a:p>
            <a:pPr>
              <a:lnSpc>
                <a:spcPts val="1100"/>
              </a:lnSpc>
            </a:pPr>
            <a:r>
              <a:rPr kumimoji="1" lang="en-US" altLang="ja-JP" sz="1400" b="1" dirty="0"/>
              <a:t>K-80</a:t>
            </a:r>
          </a:p>
        </p:txBody>
      </p:sp>
      <p:sp>
        <p:nvSpPr>
          <p:cNvPr id="54" name="テキスト ボックス 53">
            <a:extLst>
              <a:ext uri="{FF2B5EF4-FFF2-40B4-BE49-F238E27FC236}">
                <a16:creationId xmlns:a16="http://schemas.microsoft.com/office/drawing/2014/main" id="{D9519EB5-A794-4AAE-B092-5F437BCEB10B}"/>
              </a:ext>
            </a:extLst>
          </p:cNvPr>
          <p:cNvSpPr txBox="1"/>
          <p:nvPr/>
        </p:nvSpPr>
        <p:spPr>
          <a:xfrm>
            <a:off x="7852672" y="3567059"/>
            <a:ext cx="580288" cy="245516"/>
          </a:xfrm>
          <a:prstGeom prst="rect">
            <a:avLst/>
          </a:prstGeom>
          <a:noFill/>
        </p:spPr>
        <p:txBody>
          <a:bodyPr wrap="square" rtlCol="0">
            <a:spAutoFit/>
          </a:bodyPr>
          <a:lstStyle/>
          <a:p>
            <a:pPr>
              <a:lnSpc>
                <a:spcPts val="1100"/>
              </a:lnSpc>
            </a:pPr>
            <a:r>
              <a:rPr kumimoji="1" lang="en-US" altLang="ja-JP" sz="1400" b="1" dirty="0"/>
              <a:t>K-79</a:t>
            </a:r>
          </a:p>
        </p:txBody>
      </p:sp>
      <p:sp>
        <p:nvSpPr>
          <p:cNvPr id="56" name="テキスト ボックス 55">
            <a:extLst>
              <a:ext uri="{FF2B5EF4-FFF2-40B4-BE49-F238E27FC236}">
                <a16:creationId xmlns:a16="http://schemas.microsoft.com/office/drawing/2014/main" id="{E5F6B5C0-228A-459E-9691-D869252E448E}"/>
              </a:ext>
            </a:extLst>
          </p:cNvPr>
          <p:cNvSpPr txBox="1"/>
          <p:nvPr/>
        </p:nvSpPr>
        <p:spPr>
          <a:xfrm>
            <a:off x="5744644" y="3895035"/>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-53</a:t>
            </a:r>
          </a:p>
        </p:txBody>
      </p:sp>
      <p:sp>
        <p:nvSpPr>
          <p:cNvPr id="57" name="テキスト ボックス 56">
            <a:extLst>
              <a:ext uri="{FF2B5EF4-FFF2-40B4-BE49-F238E27FC236}">
                <a16:creationId xmlns:a16="http://schemas.microsoft.com/office/drawing/2014/main" id="{99EA936E-ABD8-4FA9-8FAB-50BFE1710678}"/>
              </a:ext>
            </a:extLst>
          </p:cNvPr>
          <p:cNvSpPr txBox="1"/>
          <p:nvPr/>
        </p:nvSpPr>
        <p:spPr>
          <a:xfrm>
            <a:off x="6073316" y="4337330"/>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-80</a:t>
            </a:r>
          </a:p>
        </p:txBody>
      </p:sp>
      <p:sp>
        <p:nvSpPr>
          <p:cNvPr id="58" name="テキスト ボックス 57">
            <a:extLst>
              <a:ext uri="{FF2B5EF4-FFF2-40B4-BE49-F238E27FC236}">
                <a16:creationId xmlns:a16="http://schemas.microsoft.com/office/drawing/2014/main" id="{16B61A88-2DCC-41C5-ADFE-4E2C73B59EB8}"/>
              </a:ext>
            </a:extLst>
          </p:cNvPr>
          <p:cNvSpPr txBox="1"/>
          <p:nvPr/>
        </p:nvSpPr>
        <p:spPr>
          <a:xfrm>
            <a:off x="4004252" y="2464787"/>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-50</a:t>
            </a:r>
          </a:p>
        </p:txBody>
      </p:sp>
      <p:sp>
        <p:nvSpPr>
          <p:cNvPr id="59" name="テキスト ボックス 58">
            <a:extLst>
              <a:ext uri="{FF2B5EF4-FFF2-40B4-BE49-F238E27FC236}">
                <a16:creationId xmlns:a16="http://schemas.microsoft.com/office/drawing/2014/main" id="{58C57F50-DBF8-4C32-9EFE-04D54B2822E0}"/>
              </a:ext>
            </a:extLst>
          </p:cNvPr>
          <p:cNvSpPr txBox="1"/>
          <p:nvPr/>
        </p:nvSpPr>
        <p:spPr>
          <a:xfrm>
            <a:off x="4300016" y="2920822"/>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-54</a:t>
            </a:r>
          </a:p>
        </p:txBody>
      </p:sp>
      <p:sp>
        <p:nvSpPr>
          <p:cNvPr id="60" name="テキスト ボックス 59">
            <a:extLst>
              <a:ext uri="{FF2B5EF4-FFF2-40B4-BE49-F238E27FC236}">
                <a16:creationId xmlns:a16="http://schemas.microsoft.com/office/drawing/2014/main" id="{336D3629-3887-4C94-95DA-AB863A033316}"/>
              </a:ext>
            </a:extLst>
          </p:cNvPr>
          <p:cNvSpPr txBox="1"/>
          <p:nvPr/>
        </p:nvSpPr>
        <p:spPr>
          <a:xfrm>
            <a:off x="4124930" y="5027526"/>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-55</a:t>
            </a:r>
          </a:p>
        </p:txBody>
      </p:sp>
      <p:sp>
        <p:nvSpPr>
          <p:cNvPr id="61" name="テキスト ボックス 60">
            <a:extLst>
              <a:ext uri="{FF2B5EF4-FFF2-40B4-BE49-F238E27FC236}">
                <a16:creationId xmlns:a16="http://schemas.microsoft.com/office/drawing/2014/main" id="{646D57D3-E621-4D3B-AC98-2E172661960C}"/>
              </a:ext>
            </a:extLst>
          </p:cNvPr>
          <p:cNvSpPr txBox="1"/>
          <p:nvPr/>
        </p:nvSpPr>
        <p:spPr>
          <a:xfrm>
            <a:off x="3867301" y="3428207"/>
            <a:ext cx="580288" cy="245516"/>
          </a:xfrm>
          <a:prstGeom prst="rect">
            <a:avLst/>
          </a:prstGeom>
          <a:noFill/>
        </p:spPr>
        <p:txBody>
          <a:bodyPr wrap="square" rtlCol="0">
            <a:spAutoFit/>
          </a:bodyPr>
          <a:lstStyle/>
          <a:p>
            <a:pPr>
              <a:lnSpc>
                <a:spcPts val="1100"/>
              </a:lnSpc>
            </a:pPr>
            <a:r>
              <a:rPr kumimoji="1" lang="en-US" altLang="ja-JP" sz="1400" b="1" dirty="0"/>
              <a:t>K-78</a:t>
            </a:r>
          </a:p>
        </p:txBody>
      </p:sp>
      <p:sp>
        <p:nvSpPr>
          <p:cNvPr id="62" name="テキスト ボックス 61">
            <a:extLst>
              <a:ext uri="{FF2B5EF4-FFF2-40B4-BE49-F238E27FC236}">
                <a16:creationId xmlns:a16="http://schemas.microsoft.com/office/drawing/2014/main" id="{407DE0C0-EC24-4C43-A3B5-7B37F71323E0}"/>
              </a:ext>
            </a:extLst>
          </p:cNvPr>
          <p:cNvSpPr txBox="1"/>
          <p:nvPr/>
        </p:nvSpPr>
        <p:spPr>
          <a:xfrm>
            <a:off x="3249601" y="5212006"/>
            <a:ext cx="580288" cy="245516"/>
          </a:xfrm>
          <a:prstGeom prst="rect">
            <a:avLst/>
          </a:prstGeom>
          <a:noFill/>
        </p:spPr>
        <p:txBody>
          <a:bodyPr wrap="square" rtlCol="0">
            <a:spAutoFit/>
          </a:bodyPr>
          <a:lstStyle/>
          <a:p>
            <a:pPr>
              <a:lnSpc>
                <a:spcPts val="1100"/>
              </a:lnSpc>
            </a:pPr>
            <a:r>
              <a:rPr kumimoji="1" lang="en-US" altLang="ja-JP" sz="1400" b="1" dirty="0"/>
              <a:t>K-77</a:t>
            </a:r>
          </a:p>
        </p:txBody>
      </p:sp>
      <p:sp>
        <p:nvSpPr>
          <p:cNvPr id="63" name="テキスト ボックス 62">
            <a:extLst>
              <a:ext uri="{FF2B5EF4-FFF2-40B4-BE49-F238E27FC236}">
                <a16:creationId xmlns:a16="http://schemas.microsoft.com/office/drawing/2014/main" id="{2999AAA2-FC40-4D34-B2E3-2E2F42D4AD09}"/>
              </a:ext>
            </a:extLst>
          </p:cNvPr>
          <p:cNvSpPr txBox="1"/>
          <p:nvPr/>
        </p:nvSpPr>
        <p:spPr>
          <a:xfrm>
            <a:off x="2495346" y="6368532"/>
            <a:ext cx="580288" cy="245516"/>
          </a:xfrm>
          <a:prstGeom prst="rect">
            <a:avLst/>
          </a:prstGeom>
          <a:noFill/>
        </p:spPr>
        <p:txBody>
          <a:bodyPr wrap="square" rtlCol="0">
            <a:spAutoFit/>
          </a:bodyPr>
          <a:lstStyle/>
          <a:p>
            <a:pPr>
              <a:lnSpc>
                <a:spcPts val="1100"/>
              </a:lnSpc>
            </a:pPr>
            <a:r>
              <a:rPr kumimoji="1" lang="en-US" altLang="ja-JP" sz="1400" b="1" dirty="0"/>
              <a:t>K-76</a:t>
            </a:r>
          </a:p>
        </p:txBody>
      </p:sp>
      <p:sp>
        <p:nvSpPr>
          <p:cNvPr id="64" name="テキスト ボックス 63">
            <a:extLst>
              <a:ext uri="{FF2B5EF4-FFF2-40B4-BE49-F238E27FC236}">
                <a16:creationId xmlns:a16="http://schemas.microsoft.com/office/drawing/2014/main" id="{F91852FB-1B9D-469C-B4B3-AD1006134CF2}"/>
              </a:ext>
            </a:extLst>
          </p:cNvPr>
          <p:cNvSpPr txBox="1"/>
          <p:nvPr/>
        </p:nvSpPr>
        <p:spPr>
          <a:xfrm>
            <a:off x="3249601" y="1040713"/>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-49</a:t>
            </a:r>
          </a:p>
        </p:txBody>
      </p:sp>
      <p:sp>
        <p:nvSpPr>
          <p:cNvPr id="29" name="正方形/長方形 28">
            <a:extLst>
              <a:ext uri="{FF2B5EF4-FFF2-40B4-BE49-F238E27FC236}">
                <a16:creationId xmlns:a16="http://schemas.microsoft.com/office/drawing/2014/main" id="{5405F519-14AD-48B9-86F7-DCBD2C5D9282}"/>
              </a:ext>
            </a:extLst>
          </p:cNvPr>
          <p:cNvSpPr/>
          <p:nvPr/>
        </p:nvSpPr>
        <p:spPr>
          <a:xfrm>
            <a:off x="93618" y="856160"/>
            <a:ext cx="1845810" cy="2723007"/>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0706731D-FE0A-42D2-836A-4A5C74287885}"/>
              </a:ext>
            </a:extLst>
          </p:cNvPr>
          <p:cNvSpPr txBox="1"/>
          <p:nvPr/>
        </p:nvSpPr>
        <p:spPr>
          <a:xfrm>
            <a:off x="95488" y="883909"/>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31" name="正方形/長方形 30">
            <a:extLst>
              <a:ext uri="{FF2B5EF4-FFF2-40B4-BE49-F238E27FC236}">
                <a16:creationId xmlns:a16="http://schemas.microsoft.com/office/drawing/2014/main" id="{4F3CD9D1-0F63-4F67-A2F5-0F7315C04F22}"/>
              </a:ext>
            </a:extLst>
          </p:cNvPr>
          <p:cNvSpPr/>
          <p:nvPr/>
        </p:nvSpPr>
        <p:spPr>
          <a:xfrm>
            <a:off x="172297" y="1146325"/>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正方形/長方形 31">
            <a:extLst>
              <a:ext uri="{FF2B5EF4-FFF2-40B4-BE49-F238E27FC236}">
                <a16:creationId xmlns:a16="http://schemas.microsoft.com/office/drawing/2014/main" id="{A4838F96-C031-4792-9597-F446A8C631EF}"/>
              </a:ext>
            </a:extLst>
          </p:cNvPr>
          <p:cNvSpPr/>
          <p:nvPr/>
        </p:nvSpPr>
        <p:spPr>
          <a:xfrm>
            <a:off x="169576" y="2120341"/>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正方形/長方形 32">
            <a:extLst>
              <a:ext uri="{FF2B5EF4-FFF2-40B4-BE49-F238E27FC236}">
                <a16:creationId xmlns:a16="http://schemas.microsoft.com/office/drawing/2014/main" id="{FB48A16E-86E3-4F38-9D1E-E304261CD773}"/>
              </a:ext>
            </a:extLst>
          </p:cNvPr>
          <p:cNvSpPr/>
          <p:nvPr/>
        </p:nvSpPr>
        <p:spPr>
          <a:xfrm>
            <a:off x="164272" y="1390774"/>
            <a:ext cx="344963" cy="150921"/>
          </a:xfrm>
          <a:prstGeom prst="rect">
            <a:avLst/>
          </a:prstGeom>
          <a:pattFill prst="dk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 name="テキスト ボックス 33">
            <a:extLst>
              <a:ext uri="{FF2B5EF4-FFF2-40B4-BE49-F238E27FC236}">
                <a16:creationId xmlns:a16="http://schemas.microsoft.com/office/drawing/2014/main" id="{6F140F6A-EE72-4459-AAAF-F0308DB2B7D6}"/>
              </a:ext>
            </a:extLst>
          </p:cNvPr>
          <p:cNvSpPr txBox="1"/>
          <p:nvPr/>
        </p:nvSpPr>
        <p:spPr>
          <a:xfrm>
            <a:off x="477700" y="1347401"/>
            <a:ext cx="1303286"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3</a:t>
            </a:r>
            <a:r>
              <a:rPr lang="ja-JP" altLang="en-US" sz="900" b="1" dirty="0"/>
              <a:t>箇所）</a:t>
            </a:r>
            <a:endParaRPr kumimoji="1" lang="ja-JP" altLang="en-US" sz="900" b="1" dirty="0"/>
          </a:p>
        </p:txBody>
      </p:sp>
      <p:sp>
        <p:nvSpPr>
          <p:cNvPr id="35" name="正方形/長方形 34">
            <a:extLst>
              <a:ext uri="{FF2B5EF4-FFF2-40B4-BE49-F238E27FC236}">
                <a16:creationId xmlns:a16="http://schemas.microsoft.com/office/drawing/2014/main" id="{3A4AA4BB-3DC6-4B8E-BF09-C38CDC8FB10B}"/>
              </a:ext>
            </a:extLst>
          </p:cNvPr>
          <p:cNvSpPr/>
          <p:nvPr/>
        </p:nvSpPr>
        <p:spPr>
          <a:xfrm>
            <a:off x="159096" y="2369808"/>
            <a:ext cx="344963" cy="150921"/>
          </a:xfrm>
          <a:prstGeom prst="rect">
            <a:avLst/>
          </a:prstGeom>
          <a:pattFill prst="lt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 name="テキスト ボックス 35">
            <a:extLst>
              <a:ext uri="{FF2B5EF4-FFF2-40B4-BE49-F238E27FC236}">
                <a16:creationId xmlns:a16="http://schemas.microsoft.com/office/drawing/2014/main" id="{5E320C04-F5D0-43E5-A37C-E148E5CB4087}"/>
              </a:ext>
            </a:extLst>
          </p:cNvPr>
          <p:cNvSpPr txBox="1"/>
          <p:nvPr/>
        </p:nvSpPr>
        <p:spPr>
          <a:xfrm>
            <a:off x="507421" y="2339678"/>
            <a:ext cx="1225298" cy="230832"/>
          </a:xfrm>
          <a:prstGeom prst="rect">
            <a:avLst/>
          </a:prstGeom>
          <a:noFill/>
        </p:spPr>
        <p:txBody>
          <a:bodyPr wrap="square" rtlCol="0">
            <a:spAutoFit/>
          </a:bodyPr>
          <a:lstStyle/>
          <a:p>
            <a:r>
              <a:rPr kumimoji="1" lang="en-US" altLang="ja-JP" sz="900" b="1" dirty="0"/>
              <a:t>A</a:t>
            </a:r>
            <a:r>
              <a:rPr kumimoji="1" lang="ja-JP" altLang="en-US" sz="900" b="1" dirty="0"/>
              <a:t>ランク</a:t>
            </a:r>
            <a:r>
              <a:rPr lang="ja-JP" altLang="en-US" sz="900" b="1" dirty="0"/>
              <a:t>（</a:t>
            </a:r>
            <a:r>
              <a:rPr lang="en-US" altLang="ja-JP" sz="900" b="1" dirty="0"/>
              <a:t>2</a:t>
            </a:r>
            <a:r>
              <a:rPr lang="ja-JP" altLang="en-US" sz="900" b="1" dirty="0"/>
              <a:t>箇所）</a:t>
            </a:r>
            <a:endParaRPr kumimoji="1" lang="ja-JP" altLang="en-US" sz="900" b="1" dirty="0"/>
          </a:p>
        </p:txBody>
      </p:sp>
      <p:sp>
        <p:nvSpPr>
          <p:cNvPr id="37" name="テキスト ボックス 36">
            <a:extLst>
              <a:ext uri="{FF2B5EF4-FFF2-40B4-BE49-F238E27FC236}">
                <a16:creationId xmlns:a16="http://schemas.microsoft.com/office/drawing/2014/main" id="{D7FBC3E1-E996-47D0-9DCC-E46FD8F479C5}"/>
              </a:ext>
            </a:extLst>
          </p:cNvPr>
          <p:cNvSpPr txBox="1"/>
          <p:nvPr/>
        </p:nvSpPr>
        <p:spPr>
          <a:xfrm>
            <a:off x="463687" y="3048741"/>
            <a:ext cx="1349837" cy="246221"/>
          </a:xfrm>
          <a:prstGeom prst="rect">
            <a:avLst/>
          </a:prstGeom>
          <a:noFill/>
        </p:spPr>
        <p:txBody>
          <a:bodyPr wrap="square" rtlCol="0">
            <a:spAutoFit/>
          </a:bodyPr>
          <a:lstStyle/>
          <a:p>
            <a:r>
              <a:rPr kumimoji="1" lang="ja-JP" altLang="en-US" sz="1000" b="1" dirty="0"/>
              <a:t>崩壊土砂流出渓流</a:t>
            </a:r>
          </a:p>
        </p:txBody>
      </p:sp>
      <p:sp>
        <p:nvSpPr>
          <p:cNvPr id="38" name="テキスト ボックス 37">
            <a:extLst>
              <a:ext uri="{FF2B5EF4-FFF2-40B4-BE49-F238E27FC236}">
                <a16:creationId xmlns:a16="http://schemas.microsoft.com/office/drawing/2014/main" id="{736A00C3-8BB7-45CA-9BA7-B65DDB0D5704}"/>
              </a:ext>
            </a:extLst>
          </p:cNvPr>
          <p:cNvSpPr txBox="1"/>
          <p:nvPr/>
        </p:nvSpPr>
        <p:spPr>
          <a:xfrm>
            <a:off x="465387" y="1107245"/>
            <a:ext cx="1581160" cy="230832"/>
          </a:xfrm>
          <a:prstGeom prst="rect">
            <a:avLst/>
          </a:prstGeom>
          <a:noFill/>
        </p:spPr>
        <p:txBody>
          <a:bodyPr wrap="square" rtlCol="0">
            <a:spAutoFit/>
          </a:bodyPr>
          <a:lstStyle/>
          <a:p>
            <a:r>
              <a:rPr kumimoji="1" lang="ja-JP" altLang="en-US" sz="900" b="1" dirty="0"/>
              <a:t>山地災害危険地区（山腹）</a:t>
            </a:r>
          </a:p>
        </p:txBody>
      </p:sp>
      <p:sp>
        <p:nvSpPr>
          <p:cNvPr id="39" name="テキスト ボックス 38">
            <a:extLst>
              <a:ext uri="{FF2B5EF4-FFF2-40B4-BE49-F238E27FC236}">
                <a16:creationId xmlns:a16="http://schemas.microsoft.com/office/drawing/2014/main" id="{E3FBEE3E-1A89-4BBF-81F9-08DDBF9477E8}"/>
              </a:ext>
            </a:extLst>
          </p:cNvPr>
          <p:cNvSpPr txBox="1"/>
          <p:nvPr/>
        </p:nvSpPr>
        <p:spPr>
          <a:xfrm>
            <a:off x="462666" y="2089574"/>
            <a:ext cx="1583882" cy="230832"/>
          </a:xfrm>
          <a:prstGeom prst="rect">
            <a:avLst/>
          </a:prstGeom>
          <a:noFill/>
        </p:spPr>
        <p:txBody>
          <a:bodyPr wrap="square" rtlCol="0">
            <a:spAutoFit/>
          </a:bodyPr>
          <a:lstStyle/>
          <a:p>
            <a:r>
              <a:rPr kumimoji="1" lang="ja-JP" altLang="en-US" sz="900" b="1" dirty="0"/>
              <a:t>山地災害危険地区（渓流）</a:t>
            </a:r>
          </a:p>
        </p:txBody>
      </p:sp>
      <p:sp>
        <p:nvSpPr>
          <p:cNvPr id="40" name="正方形/長方形 39">
            <a:extLst>
              <a:ext uri="{FF2B5EF4-FFF2-40B4-BE49-F238E27FC236}">
                <a16:creationId xmlns:a16="http://schemas.microsoft.com/office/drawing/2014/main" id="{21198819-B647-4117-AFD1-9790B34FE974}"/>
              </a:ext>
            </a:extLst>
          </p:cNvPr>
          <p:cNvSpPr/>
          <p:nvPr/>
        </p:nvSpPr>
        <p:spPr>
          <a:xfrm>
            <a:off x="162839" y="1611955"/>
            <a:ext cx="344963" cy="150921"/>
          </a:xfrm>
          <a:prstGeom prst="rect">
            <a:avLst/>
          </a:prstGeom>
          <a:pattFill prst="wdUpDiag">
            <a:fgClr>
              <a:srgbClr val="FF0000"/>
            </a:fgClr>
            <a:bgClr>
              <a:schemeClr val="bg1"/>
            </a:bgClr>
          </a:patt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 name="テキスト ボックス 40">
            <a:extLst>
              <a:ext uri="{FF2B5EF4-FFF2-40B4-BE49-F238E27FC236}">
                <a16:creationId xmlns:a16="http://schemas.microsoft.com/office/drawing/2014/main" id="{8FC9101E-443C-44D2-9F01-FB6BD70466A9}"/>
              </a:ext>
            </a:extLst>
          </p:cNvPr>
          <p:cNvSpPr txBox="1"/>
          <p:nvPr/>
        </p:nvSpPr>
        <p:spPr>
          <a:xfrm>
            <a:off x="479084" y="1583656"/>
            <a:ext cx="1289769"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2</a:t>
            </a:r>
            <a:r>
              <a:rPr lang="ja-JP" altLang="en-US" sz="900" b="1" dirty="0"/>
              <a:t>箇所）</a:t>
            </a:r>
            <a:endParaRPr kumimoji="1" lang="ja-JP" altLang="en-US" sz="900" b="1" dirty="0"/>
          </a:p>
        </p:txBody>
      </p:sp>
      <p:sp>
        <p:nvSpPr>
          <p:cNvPr id="42" name="正方形/長方形 41">
            <a:extLst>
              <a:ext uri="{FF2B5EF4-FFF2-40B4-BE49-F238E27FC236}">
                <a16:creationId xmlns:a16="http://schemas.microsoft.com/office/drawing/2014/main" id="{A2DAD03B-099E-42E6-BB4E-A58E80946FBA}"/>
              </a:ext>
            </a:extLst>
          </p:cNvPr>
          <p:cNvSpPr/>
          <p:nvPr/>
        </p:nvSpPr>
        <p:spPr>
          <a:xfrm>
            <a:off x="159931" y="2617706"/>
            <a:ext cx="344963" cy="150921"/>
          </a:xfrm>
          <a:prstGeom prst="rect">
            <a:avLst/>
          </a:prstGeom>
          <a:pattFill prst="wdUpDiag">
            <a:fgClr>
              <a:srgbClr val="005392"/>
            </a:fgClr>
            <a:bgClr>
              <a:schemeClr val="bg1"/>
            </a:bgClr>
          </a:pattFill>
          <a:ln w="31750">
            <a:solidFill>
              <a:srgbClr val="00539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テキスト ボックス 42">
            <a:extLst>
              <a:ext uri="{FF2B5EF4-FFF2-40B4-BE49-F238E27FC236}">
                <a16:creationId xmlns:a16="http://schemas.microsoft.com/office/drawing/2014/main" id="{BDF81D19-A747-42ED-A354-BC0C6F0DF8E9}"/>
              </a:ext>
            </a:extLst>
          </p:cNvPr>
          <p:cNvSpPr txBox="1"/>
          <p:nvPr/>
        </p:nvSpPr>
        <p:spPr>
          <a:xfrm>
            <a:off x="496165" y="2569398"/>
            <a:ext cx="1211081" cy="230832"/>
          </a:xfrm>
          <a:prstGeom prst="rect">
            <a:avLst/>
          </a:prstGeom>
          <a:noFill/>
        </p:spPr>
        <p:txBody>
          <a:bodyPr wrap="square" rtlCol="0">
            <a:spAutoFit/>
          </a:bodyPr>
          <a:lstStyle/>
          <a:p>
            <a:r>
              <a:rPr lang="en-US" altLang="ja-JP" sz="900" b="1" dirty="0"/>
              <a:t>B</a:t>
            </a:r>
            <a:r>
              <a:rPr kumimoji="1" lang="ja-JP" altLang="en-US" sz="900" b="1" dirty="0"/>
              <a:t>ランク</a:t>
            </a:r>
            <a:r>
              <a:rPr lang="ja-JP" altLang="en-US" sz="900" b="1" dirty="0"/>
              <a:t>（</a:t>
            </a:r>
            <a:r>
              <a:rPr lang="en-US" altLang="ja-JP" sz="900" b="1" dirty="0"/>
              <a:t>1</a:t>
            </a:r>
            <a:r>
              <a:rPr lang="ja-JP" altLang="en-US" sz="900" b="1" dirty="0"/>
              <a:t>箇所）</a:t>
            </a:r>
            <a:endParaRPr kumimoji="1" lang="ja-JP" altLang="en-US" sz="900" b="1" dirty="0"/>
          </a:p>
        </p:txBody>
      </p:sp>
      <p:cxnSp>
        <p:nvCxnSpPr>
          <p:cNvPr id="44" name="直線コネクタ 43">
            <a:extLst>
              <a:ext uri="{FF2B5EF4-FFF2-40B4-BE49-F238E27FC236}">
                <a16:creationId xmlns:a16="http://schemas.microsoft.com/office/drawing/2014/main" id="{9E696593-1F2A-4D24-933C-F802E4DF4CDB}"/>
              </a:ext>
            </a:extLst>
          </p:cNvPr>
          <p:cNvCxnSpPr/>
          <p:nvPr/>
        </p:nvCxnSpPr>
        <p:spPr>
          <a:xfrm>
            <a:off x="144103" y="3186483"/>
            <a:ext cx="380916" cy="0"/>
          </a:xfrm>
          <a:prstGeom prst="line">
            <a:avLst/>
          </a:prstGeom>
          <a:ln w="34925">
            <a:solidFill>
              <a:srgbClr val="00FFFF"/>
            </a:solidFill>
          </a:ln>
        </p:spPr>
        <p:style>
          <a:lnRef idx="1">
            <a:schemeClr val="accent1"/>
          </a:lnRef>
          <a:fillRef idx="0">
            <a:schemeClr val="accent1"/>
          </a:fillRef>
          <a:effectRef idx="0">
            <a:schemeClr val="accent1"/>
          </a:effectRef>
          <a:fontRef idx="minor">
            <a:schemeClr val="tx1"/>
          </a:fontRef>
        </p:style>
      </p:cxnSp>
      <p:sp>
        <p:nvSpPr>
          <p:cNvPr id="45" name="正方形/長方形 44">
            <a:extLst>
              <a:ext uri="{FF2B5EF4-FFF2-40B4-BE49-F238E27FC236}">
                <a16:creationId xmlns:a16="http://schemas.microsoft.com/office/drawing/2014/main" id="{8C9F527E-6808-4D7F-8FBF-C9E4F33185C6}"/>
              </a:ext>
            </a:extLst>
          </p:cNvPr>
          <p:cNvSpPr/>
          <p:nvPr/>
        </p:nvSpPr>
        <p:spPr>
          <a:xfrm>
            <a:off x="144102" y="3329666"/>
            <a:ext cx="344963" cy="150921"/>
          </a:xfrm>
          <a:prstGeom prst="rect">
            <a:avLst/>
          </a:prstGeom>
          <a:solidFill>
            <a:srgbClr val="FFFF66">
              <a:alpha val="79000"/>
            </a:srgbClr>
          </a:solidFill>
          <a:ln w="31750">
            <a:solidFill>
              <a:srgbClr val="FFFF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u="sng"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テキスト ボックス 45">
            <a:extLst>
              <a:ext uri="{FF2B5EF4-FFF2-40B4-BE49-F238E27FC236}">
                <a16:creationId xmlns:a16="http://schemas.microsoft.com/office/drawing/2014/main" id="{C29F1A89-0B29-45E9-BC35-E84A53FD2D5B}"/>
              </a:ext>
            </a:extLst>
          </p:cNvPr>
          <p:cNvSpPr txBox="1"/>
          <p:nvPr/>
        </p:nvSpPr>
        <p:spPr>
          <a:xfrm>
            <a:off x="484103" y="3295393"/>
            <a:ext cx="1349837" cy="246221"/>
          </a:xfrm>
          <a:prstGeom prst="rect">
            <a:avLst/>
          </a:prstGeom>
          <a:noFill/>
        </p:spPr>
        <p:txBody>
          <a:bodyPr wrap="square" rtlCol="0">
            <a:spAutoFit/>
          </a:bodyPr>
          <a:lstStyle/>
          <a:p>
            <a:r>
              <a:rPr kumimoji="1" lang="ja-JP" altLang="en-US" sz="1000" b="1" dirty="0"/>
              <a:t>崩壊土砂流出区間</a:t>
            </a:r>
          </a:p>
        </p:txBody>
      </p:sp>
      <p:sp>
        <p:nvSpPr>
          <p:cNvPr id="65" name="正方形/長方形 64">
            <a:extLst>
              <a:ext uri="{FF2B5EF4-FFF2-40B4-BE49-F238E27FC236}">
                <a16:creationId xmlns:a16="http://schemas.microsoft.com/office/drawing/2014/main" id="{16DF6F91-5C1F-475D-B18A-D9E25D0FCD88}"/>
              </a:ext>
            </a:extLst>
          </p:cNvPr>
          <p:cNvSpPr/>
          <p:nvPr/>
        </p:nvSpPr>
        <p:spPr>
          <a:xfrm>
            <a:off x="155915" y="1852675"/>
            <a:ext cx="344963" cy="150921"/>
          </a:xfrm>
          <a:prstGeom prst="rect">
            <a:avLst/>
          </a:prstGeom>
          <a:noFill/>
          <a:ln w="28575">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テキスト ボックス 65">
            <a:extLst>
              <a:ext uri="{FF2B5EF4-FFF2-40B4-BE49-F238E27FC236}">
                <a16:creationId xmlns:a16="http://schemas.microsoft.com/office/drawing/2014/main" id="{1D2758B1-1F1F-4E66-B04E-8B1C540132F6}"/>
              </a:ext>
            </a:extLst>
          </p:cNvPr>
          <p:cNvSpPr txBox="1"/>
          <p:nvPr/>
        </p:nvSpPr>
        <p:spPr>
          <a:xfrm>
            <a:off x="486947" y="1811184"/>
            <a:ext cx="1289769"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1</a:t>
            </a:r>
            <a:r>
              <a:rPr lang="ja-JP" altLang="en-US" sz="900" b="1" dirty="0"/>
              <a:t>箇所）</a:t>
            </a:r>
            <a:endParaRPr kumimoji="1" lang="ja-JP" altLang="en-US" sz="900" b="1" dirty="0"/>
          </a:p>
        </p:txBody>
      </p:sp>
      <p:sp>
        <p:nvSpPr>
          <p:cNvPr id="67" name="正方形/長方形 66">
            <a:extLst>
              <a:ext uri="{FF2B5EF4-FFF2-40B4-BE49-F238E27FC236}">
                <a16:creationId xmlns:a16="http://schemas.microsoft.com/office/drawing/2014/main" id="{56B85877-0087-4B74-AFA4-D38C98E2E054}"/>
              </a:ext>
            </a:extLst>
          </p:cNvPr>
          <p:cNvSpPr/>
          <p:nvPr/>
        </p:nvSpPr>
        <p:spPr>
          <a:xfrm>
            <a:off x="162838" y="2872837"/>
            <a:ext cx="344963" cy="150921"/>
          </a:xfrm>
          <a:prstGeom prst="rect">
            <a:avLst/>
          </a:prstGeom>
          <a:noFill/>
          <a:ln w="2540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テキスト ボックス 67">
            <a:extLst>
              <a:ext uri="{FF2B5EF4-FFF2-40B4-BE49-F238E27FC236}">
                <a16:creationId xmlns:a16="http://schemas.microsoft.com/office/drawing/2014/main" id="{6CB50F61-74B1-4845-B099-AB7BFF94DDFB}"/>
              </a:ext>
            </a:extLst>
          </p:cNvPr>
          <p:cNvSpPr txBox="1"/>
          <p:nvPr/>
        </p:nvSpPr>
        <p:spPr>
          <a:xfrm>
            <a:off x="502542" y="2817909"/>
            <a:ext cx="1211081" cy="230832"/>
          </a:xfrm>
          <a:prstGeom prst="rect">
            <a:avLst/>
          </a:prstGeom>
          <a:noFill/>
        </p:spPr>
        <p:txBody>
          <a:bodyPr wrap="square" rtlCol="0">
            <a:spAutoFit/>
          </a:bodyPr>
          <a:lstStyle/>
          <a:p>
            <a:r>
              <a:rPr kumimoji="1" lang="en-US" altLang="ja-JP" sz="900" b="1" dirty="0"/>
              <a:t>C</a:t>
            </a:r>
            <a:r>
              <a:rPr kumimoji="1" lang="ja-JP" altLang="en-US" sz="900" b="1" dirty="0"/>
              <a:t>ランク</a:t>
            </a:r>
            <a:r>
              <a:rPr lang="ja-JP" altLang="en-US" sz="900" b="1" dirty="0"/>
              <a:t>（</a:t>
            </a:r>
            <a:r>
              <a:rPr lang="en-US" altLang="ja-JP" sz="900" b="1" dirty="0"/>
              <a:t>1</a:t>
            </a:r>
            <a:r>
              <a:rPr lang="ja-JP" altLang="en-US" sz="900" b="1" dirty="0"/>
              <a:t>箇所）</a:t>
            </a:r>
            <a:endParaRPr kumimoji="1" lang="ja-JP" altLang="en-US" sz="900" b="1" dirty="0"/>
          </a:p>
        </p:txBody>
      </p:sp>
      <p:sp>
        <p:nvSpPr>
          <p:cNvPr id="50" name="スライド番号プレースホルダー 10">
            <a:extLst>
              <a:ext uri="{FF2B5EF4-FFF2-40B4-BE49-F238E27FC236}">
                <a16:creationId xmlns:a16="http://schemas.microsoft.com/office/drawing/2014/main" id="{F7E31CEF-44F9-4AF9-B65C-D745C8034DE9}"/>
              </a:ext>
            </a:extLst>
          </p:cNvPr>
          <p:cNvSpPr>
            <a:spLocks noGrp="1"/>
          </p:cNvSpPr>
          <p:nvPr>
            <p:ph type="sldNum" sz="quarter" idx="12"/>
          </p:nvPr>
        </p:nvSpPr>
        <p:spPr>
          <a:xfrm>
            <a:off x="7174104" y="6138011"/>
            <a:ext cx="2228850" cy="365125"/>
          </a:xfrm>
        </p:spPr>
        <p:txBody>
          <a:bodyPr/>
          <a:lstStyle/>
          <a:p>
            <a:r>
              <a:rPr kumimoji="1" lang="en-US" altLang="ja-JP" sz="2000" b="1" dirty="0"/>
              <a:t>34</a:t>
            </a:r>
            <a:endParaRPr kumimoji="1" lang="ja-JP" altLang="en-US" sz="2000" b="1" dirty="0"/>
          </a:p>
        </p:txBody>
      </p:sp>
    </p:spTree>
    <p:extLst>
      <p:ext uri="{BB962C8B-B14F-4D97-AF65-F5344CB8AC3E}">
        <p14:creationId xmlns:p14="http://schemas.microsoft.com/office/powerpoint/2010/main" val="394994180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060C8D22-018E-40DE-A8D2-E1F36B1474D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28326" y="893564"/>
            <a:ext cx="8477672" cy="5929608"/>
          </a:xfrm>
          <a:prstGeom prst="rect">
            <a:avLst/>
          </a:prstGeom>
        </p:spPr>
      </p:pic>
      <p:grpSp>
        <p:nvGrpSpPr>
          <p:cNvPr id="6" name="グループ化 5">
            <a:extLst>
              <a:ext uri="{FF2B5EF4-FFF2-40B4-BE49-F238E27FC236}">
                <a16:creationId xmlns:a16="http://schemas.microsoft.com/office/drawing/2014/main" id="{0DDC092F-A66B-45E0-BF73-5CF7D18846C6}"/>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0533E844-DCB5-4B6D-A51E-2CEAD0EBF2EC}"/>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B2BE3892-9C6D-4D13-9EB5-3EB2A1FD1E2C}"/>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各基軸・個別施策展開のためのゾーニング（森林経営計画による区分）</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F98D85E0-FBF9-4F9B-BEF8-C8093F8E330D}"/>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FCB04C74-0195-4074-967A-D56E7FA04832}"/>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FBD504A7-B3BE-49BB-8B6C-F48E7F22F1CE}"/>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26" name="正方形/長方形 25">
            <a:extLst>
              <a:ext uri="{FF2B5EF4-FFF2-40B4-BE49-F238E27FC236}">
                <a16:creationId xmlns:a16="http://schemas.microsoft.com/office/drawing/2014/main" id="{AE6E6170-976F-44B6-BBAE-611C5140118F}"/>
              </a:ext>
            </a:extLst>
          </p:cNvPr>
          <p:cNvSpPr/>
          <p:nvPr/>
        </p:nvSpPr>
        <p:spPr>
          <a:xfrm>
            <a:off x="79943" y="824952"/>
            <a:ext cx="1845810" cy="970059"/>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テキスト ボックス 27">
            <a:extLst>
              <a:ext uri="{FF2B5EF4-FFF2-40B4-BE49-F238E27FC236}">
                <a16:creationId xmlns:a16="http://schemas.microsoft.com/office/drawing/2014/main" id="{163C4221-18AA-4778-8EE5-4EFABFC18104}"/>
              </a:ext>
            </a:extLst>
          </p:cNvPr>
          <p:cNvSpPr txBox="1"/>
          <p:nvPr/>
        </p:nvSpPr>
        <p:spPr>
          <a:xfrm>
            <a:off x="81813" y="85270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29" name="テキスト ボックス 28">
            <a:extLst>
              <a:ext uri="{FF2B5EF4-FFF2-40B4-BE49-F238E27FC236}">
                <a16:creationId xmlns:a16="http://schemas.microsoft.com/office/drawing/2014/main" id="{0DDB6E8B-F757-4DB8-886C-5E282112092A}"/>
              </a:ext>
            </a:extLst>
          </p:cNvPr>
          <p:cNvSpPr txBox="1"/>
          <p:nvPr/>
        </p:nvSpPr>
        <p:spPr>
          <a:xfrm>
            <a:off x="467113" y="1092710"/>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sp>
        <p:nvSpPr>
          <p:cNvPr id="30" name="正方形/長方形 29">
            <a:extLst>
              <a:ext uri="{FF2B5EF4-FFF2-40B4-BE49-F238E27FC236}">
                <a16:creationId xmlns:a16="http://schemas.microsoft.com/office/drawing/2014/main" id="{A4758718-3B02-4CE1-A448-19E5A8CBD7FC}"/>
              </a:ext>
            </a:extLst>
          </p:cNvPr>
          <p:cNvSpPr/>
          <p:nvPr/>
        </p:nvSpPr>
        <p:spPr>
          <a:xfrm>
            <a:off x="155900" y="1127668"/>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 name="直線コネクタ 2">
            <a:extLst>
              <a:ext uri="{FF2B5EF4-FFF2-40B4-BE49-F238E27FC236}">
                <a16:creationId xmlns:a16="http://schemas.microsoft.com/office/drawing/2014/main" id="{3629F90D-E684-44E9-B7F3-FDBC8D28EC64}"/>
              </a:ext>
            </a:extLst>
          </p:cNvPr>
          <p:cNvCxnSpPr/>
          <p:nvPr/>
        </p:nvCxnSpPr>
        <p:spPr>
          <a:xfrm>
            <a:off x="155900" y="1532742"/>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31" name="テキスト ボックス 30">
            <a:extLst>
              <a:ext uri="{FF2B5EF4-FFF2-40B4-BE49-F238E27FC236}">
                <a16:creationId xmlns:a16="http://schemas.microsoft.com/office/drawing/2014/main" id="{3B14FBA0-4BF4-4693-8187-3DED168F3744}"/>
              </a:ext>
            </a:extLst>
          </p:cNvPr>
          <p:cNvSpPr txBox="1"/>
          <p:nvPr/>
        </p:nvSpPr>
        <p:spPr>
          <a:xfrm>
            <a:off x="460715" y="1418093"/>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34" name="テキスト ボックス 33">
            <a:extLst>
              <a:ext uri="{FF2B5EF4-FFF2-40B4-BE49-F238E27FC236}">
                <a16:creationId xmlns:a16="http://schemas.microsoft.com/office/drawing/2014/main" id="{33D13156-5BA1-43C3-86E2-B53A8B98C055}"/>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37" name="正方形/長方形 1">
            <a:extLst>
              <a:ext uri="{FF2B5EF4-FFF2-40B4-BE49-F238E27FC236}">
                <a16:creationId xmlns:a16="http://schemas.microsoft.com/office/drawing/2014/main" id="{44A84A29-705C-412C-85C8-5C7D565E5B9C}"/>
              </a:ext>
            </a:extLst>
          </p:cNvPr>
          <p:cNvSpPr/>
          <p:nvPr/>
        </p:nvSpPr>
        <p:spPr>
          <a:xfrm>
            <a:off x="1717040" y="92199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スライド番号プレースホルダー 10">
            <a:extLst>
              <a:ext uri="{FF2B5EF4-FFF2-40B4-BE49-F238E27FC236}">
                <a16:creationId xmlns:a16="http://schemas.microsoft.com/office/drawing/2014/main" id="{70D06CDA-507C-4E3B-B30F-E78242DFC9FC}"/>
              </a:ext>
            </a:extLst>
          </p:cNvPr>
          <p:cNvSpPr>
            <a:spLocks noGrp="1"/>
          </p:cNvSpPr>
          <p:nvPr>
            <p:ph type="sldNum" sz="quarter" idx="12"/>
          </p:nvPr>
        </p:nvSpPr>
        <p:spPr>
          <a:xfrm>
            <a:off x="7174104" y="6127851"/>
            <a:ext cx="2228850" cy="365125"/>
          </a:xfrm>
        </p:spPr>
        <p:txBody>
          <a:bodyPr/>
          <a:lstStyle/>
          <a:p>
            <a:r>
              <a:rPr kumimoji="1" lang="en-US" altLang="ja-JP" sz="2000" b="1" dirty="0"/>
              <a:t>35</a:t>
            </a:r>
            <a:endParaRPr kumimoji="1" lang="ja-JP" altLang="en-US" sz="2000" b="1" dirty="0"/>
          </a:p>
        </p:txBody>
      </p:sp>
    </p:spTree>
    <p:extLst>
      <p:ext uri="{BB962C8B-B14F-4D97-AF65-F5344CB8AC3E}">
        <p14:creationId xmlns:p14="http://schemas.microsoft.com/office/powerpoint/2010/main" val="20643281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060C8D22-018E-40DE-A8D2-E1F36B1474D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28326" y="893564"/>
            <a:ext cx="8477672" cy="5929608"/>
          </a:xfrm>
          <a:prstGeom prst="rect">
            <a:avLst/>
          </a:prstGeom>
        </p:spPr>
      </p:pic>
      <p:grpSp>
        <p:nvGrpSpPr>
          <p:cNvPr id="6" name="グループ化 5">
            <a:extLst>
              <a:ext uri="{FF2B5EF4-FFF2-40B4-BE49-F238E27FC236}">
                <a16:creationId xmlns:a16="http://schemas.microsoft.com/office/drawing/2014/main" id="{0DDC092F-A66B-45E0-BF73-5CF7D18846C6}"/>
              </a:ext>
            </a:extLst>
          </p:cNvPr>
          <p:cNvGrpSpPr/>
          <p:nvPr/>
        </p:nvGrpSpPr>
        <p:grpSpPr>
          <a:xfrm>
            <a:off x="453571" y="34239"/>
            <a:ext cx="8985489" cy="705033"/>
            <a:chOff x="101599" y="245318"/>
            <a:chExt cx="7856064" cy="594834"/>
          </a:xfrm>
        </p:grpSpPr>
        <p:grpSp>
          <p:nvGrpSpPr>
            <p:cNvPr id="7" name="グループ化 6">
              <a:extLst>
                <a:ext uri="{FF2B5EF4-FFF2-40B4-BE49-F238E27FC236}">
                  <a16:creationId xmlns:a16="http://schemas.microsoft.com/office/drawing/2014/main" id="{0533E844-DCB5-4B6D-A51E-2CEAD0EBF2EC}"/>
                </a:ext>
              </a:extLst>
            </p:cNvPr>
            <p:cNvGrpSpPr/>
            <p:nvPr/>
          </p:nvGrpSpPr>
          <p:grpSpPr>
            <a:xfrm>
              <a:off x="101599" y="245354"/>
              <a:ext cx="7561075" cy="575048"/>
              <a:chOff x="101600" y="245354"/>
              <a:chExt cx="5880310" cy="575048"/>
            </a:xfrm>
          </p:grpSpPr>
          <p:sp>
            <p:nvSpPr>
              <p:cNvPr id="10" name="Rectangle 29">
                <a:extLst>
                  <a:ext uri="{FF2B5EF4-FFF2-40B4-BE49-F238E27FC236}">
                    <a16:creationId xmlns:a16="http://schemas.microsoft.com/office/drawing/2014/main" id="{B2BE3892-9C6D-4D13-9EB5-3EB2A1FD1E2C}"/>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各基軸・個別施策展開のためのゾーニング（森林経営計画による区分）</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11" name="Rectangle 31">
                <a:extLst>
                  <a:ext uri="{FF2B5EF4-FFF2-40B4-BE49-F238E27FC236}">
                    <a16:creationId xmlns:a16="http://schemas.microsoft.com/office/drawing/2014/main" id="{F98D85E0-FBF9-4F9B-BEF8-C8093F8E330D}"/>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8" name="Rectangle 30">
              <a:extLst>
                <a:ext uri="{FF2B5EF4-FFF2-40B4-BE49-F238E27FC236}">
                  <a16:creationId xmlns:a16="http://schemas.microsoft.com/office/drawing/2014/main" id="{FCB04C74-0195-4074-967A-D56E7FA04832}"/>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9" name="Rectangle 32">
              <a:extLst>
                <a:ext uri="{FF2B5EF4-FFF2-40B4-BE49-F238E27FC236}">
                  <a16:creationId xmlns:a16="http://schemas.microsoft.com/office/drawing/2014/main" id="{FBD504A7-B3BE-49BB-8B6C-F48E7F22F1CE}"/>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26" name="正方形/長方形 25">
            <a:extLst>
              <a:ext uri="{FF2B5EF4-FFF2-40B4-BE49-F238E27FC236}">
                <a16:creationId xmlns:a16="http://schemas.microsoft.com/office/drawing/2014/main" id="{AE6E6170-976F-44B6-BBAE-611C5140118F}"/>
              </a:ext>
            </a:extLst>
          </p:cNvPr>
          <p:cNvSpPr/>
          <p:nvPr/>
        </p:nvSpPr>
        <p:spPr>
          <a:xfrm>
            <a:off x="79943" y="824952"/>
            <a:ext cx="1845810" cy="970059"/>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テキスト ボックス 27">
            <a:extLst>
              <a:ext uri="{FF2B5EF4-FFF2-40B4-BE49-F238E27FC236}">
                <a16:creationId xmlns:a16="http://schemas.microsoft.com/office/drawing/2014/main" id="{163C4221-18AA-4778-8EE5-4EFABFC18104}"/>
              </a:ext>
            </a:extLst>
          </p:cNvPr>
          <p:cNvSpPr txBox="1"/>
          <p:nvPr/>
        </p:nvSpPr>
        <p:spPr>
          <a:xfrm>
            <a:off x="81813" y="85270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29" name="テキスト ボックス 28">
            <a:extLst>
              <a:ext uri="{FF2B5EF4-FFF2-40B4-BE49-F238E27FC236}">
                <a16:creationId xmlns:a16="http://schemas.microsoft.com/office/drawing/2014/main" id="{0DDB6E8B-F757-4DB8-886C-5E282112092A}"/>
              </a:ext>
            </a:extLst>
          </p:cNvPr>
          <p:cNvSpPr txBox="1"/>
          <p:nvPr/>
        </p:nvSpPr>
        <p:spPr>
          <a:xfrm>
            <a:off x="467113" y="1092710"/>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sp>
        <p:nvSpPr>
          <p:cNvPr id="30" name="正方形/長方形 29">
            <a:extLst>
              <a:ext uri="{FF2B5EF4-FFF2-40B4-BE49-F238E27FC236}">
                <a16:creationId xmlns:a16="http://schemas.microsoft.com/office/drawing/2014/main" id="{A4758718-3B02-4CE1-A448-19E5A8CBD7FC}"/>
              </a:ext>
            </a:extLst>
          </p:cNvPr>
          <p:cNvSpPr/>
          <p:nvPr/>
        </p:nvSpPr>
        <p:spPr>
          <a:xfrm>
            <a:off x="155900" y="1127668"/>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 name="直線コネクタ 2">
            <a:extLst>
              <a:ext uri="{FF2B5EF4-FFF2-40B4-BE49-F238E27FC236}">
                <a16:creationId xmlns:a16="http://schemas.microsoft.com/office/drawing/2014/main" id="{3629F90D-E684-44E9-B7F3-FDBC8D28EC64}"/>
              </a:ext>
            </a:extLst>
          </p:cNvPr>
          <p:cNvCxnSpPr/>
          <p:nvPr/>
        </p:nvCxnSpPr>
        <p:spPr>
          <a:xfrm>
            <a:off x="155900" y="1532742"/>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31" name="テキスト ボックス 30">
            <a:extLst>
              <a:ext uri="{FF2B5EF4-FFF2-40B4-BE49-F238E27FC236}">
                <a16:creationId xmlns:a16="http://schemas.microsoft.com/office/drawing/2014/main" id="{3B14FBA0-4BF4-4693-8187-3DED168F3744}"/>
              </a:ext>
            </a:extLst>
          </p:cNvPr>
          <p:cNvSpPr txBox="1"/>
          <p:nvPr/>
        </p:nvSpPr>
        <p:spPr>
          <a:xfrm>
            <a:off x="460715" y="1418093"/>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34" name="テキスト ボックス 33">
            <a:extLst>
              <a:ext uri="{FF2B5EF4-FFF2-40B4-BE49-F238E27FC236}">
                <a16:creationId xmlns:a16="http://schemas.microsoft.com/office/drawing/2014/main" id="{33D13156-5BA1-43C3-86E2-B53A8B98C055}"/>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37" name="正方形/長方形 1">
            <a:extLst>
              <a:ext uri="{FF2B5EF4-FFF2-40B4-BE49-F238E27FC236}">
                <a16:creationId xmlns:a16="http://schemas.microsoft.com/office/drawing/2014/main" id="{44A84A29-705C-412C-85C8-5C7D565E5B9C}"/>
              </a:ext>
            </a:extLst>
          </p:cNvPr>
          <p:cNvSpPr/>
          <p:nvPr/>
        </p:nvSpPr>
        <p:spPr>
          <a:xfrm>
            <a:off x="1717040" y="92199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a:extLst>
              <a:ext uri="{FF2B5EF4-FFF2-40B4-BE49-F238E27FC236}">
                <a16:creationId xmlns:a16="http://schemas.microsoft.com/office/drawing/2014/main" id="{83876998-A7D5-44F6-9E24-2A49CAFE004B}"/>
              </a:ext>
            </a:extLst>
          </p:cNvPr>
          <p:cNvSpPr txBox="1"/>
          <p:nvPr/>
        </p:nvSpPr>
        <p:spPr>
          <a:xfrm>
            <a:off x="8505763" y="784526"/>
            <a:ext cx="371960" cy="338554"/>
          </a:xfrm>
          <a:prstGeom prst="rect">
            <a:avLst/>
          </a:prstGeom>
          <a:solidFill>
            <a:schemeClr val="bg1"/>
          </a:solidFill>
        </p:spPr>
        <p:txBody>
          <a:bodyPr wrap="square" rtlCol="0">
            <a:spAutoFit/>
          </a:bodyPr>
          <a:lstStyle/>
          <a:p>
            <a:r>
              <a:rPr kumimoji="1" lang="ja-JP" altLang="en-US" sz="1600" b="1" dirty="0"/>
              <a:t>①</a:t>
            </a:r>
          </a:p>
        </p:txBody>
      </p:sp>
      <p:sp>
        <p:nvSpPr>
          <p:cNvPr id="39" name="テキスト ボックス 38">
            <a:extLst>
              <a:ext uri="{FF2B5EF4-FFF2-40B4-BE49-F238E27FC236}">
                <a16:creationId xmlns:a16="http://schemas.microsoft.com/office/drawing/2014/main" id="{BE7B60E4-EA58-4274-BB51-7F83BE6A084E}"/>
              </a:ext>
            </a:extLst>
          </p:cNvPr>
          <p:cNvSpPr txBox="1"/>
          <p:nvPr/>
        </p:nvSpPr>
        <p:spPr>
          <a:xfrm>
            <a:off x="8490374" y="6026848"/>
            <a:ext cx="371960" cy="338554"/>
          </a:xfrm>
          <a:prstGeom prst="rect">
            <a:avLst/>
          </a:prstGeom>
          <a:solidFill>
            <a:schemeClr val="bg1"/>
          </a:solidFill>
        </p:spPr>
        <p:txBody>
          <a:bodyPr wrap="square" rtlCol="0">
            <a:spAutoFit/>
          </a:bodyPr>
          <a:lstStyle/>
          <a:p>
            <a:r>
              <a:rPr kumimoji="1" lang="ja-JP" altLang="en-US" sz="1600" b="1" dirty="0"/>
              <a:t>②</a:t>
            </a:r>
          </a:p>
        </p:txBody>
      </p:sp>
      <p:sp>
        <p:nvSpPr>
          <p:cNvPr id="40" name="テキスト ボックス 39">
            <a:extLst>
              <a:ext uri="{FF2B5EF4-FFF2-40B4-BE49-F238E27FC236}">
                <a16:creationId xmlns:a16="http://schemas.microsoft.com/office/drawing/2014/main" id="{AAA5B2C1-7956-414A-98BF-BCFD49E7831E}"/>
              </a:ext>
            </a:extLst>
          </p:cNvPr>
          <p:cNvSpPr txBox="1"/>
          <p:nvPr/>
        </p:nvSpPr>
        <p:spPr>
          <a:xfrm>
            <a:off x="3118428" y="3025713"/>
            <a:ext cx="371960" cy="338554"/>
          </a:xfrm>
          <a:prstGeom prst="rect">
            <a:avLst/>
          </a:prstGeom>
          <a:solidFill>
            <a:schemeClr val="bg1"/>
          </a:solidFill>
        </p:spPr>
        <p:txBody>
          <a:bodyPr wrap="square" rtlCol="0">
            <a:spAutoFit/>
          </a:bodyPr>
          <a:lstStyle/>
          <a:p>
            <a:r>
              <a:rPr kumimoji="1" lang="ja-JP" altLang="en-US" sz="1600" b="1" dirty="0"/>
              <a:t>④</a:t>
            </a:r>
          </a:p>
        </p:txBody>
      </p:sp>
      <p:sp>
        <p:nvSpPr>
          <p:cNvPr id="41" name="テキスト ボックス 40">
            <a:extLst>
              <a:ext uri="{FF2B5EF4-FFF2-40B4-BE49-F238E27FC236}">
                <a16:creationId xmlns:a16="http://schemas.microsoft.com/office/drawing/2014/main" id="{D95155C2-8271-433E-A330-A4DCFF3780DC}"/>
              </a:ext>
            </a:extLst>
          </p:cNvPr>
          <p:cNvSpPr txBox="1"/>
          <p:nvPr/>
        </p:nvSpPr>
        <p:spPr>
          <a:xfrm>
            <a:off x="2416132" y="3026832"/>
            <a:ext cx="371960" cy="338554"/>
          </a:xfrm>
          <a:prstGeom prst="rect">
            <a:avLst/>
          </a:prstGeom>
          <a:solidFill>
            <a:schemeClr val="bg1"/>
          </a:solidFill>
        </p:spPr>
        <p:txBody>
          <a:bodyPr wrap="square" rtlCol="0">
            <a:spAutoFit/>
          </a:bodyPr>
          <a:lstStyle/>
          <a:p>
            <a:r>
              <a:rPr kumimoji="1" lang="ja-JP" altLang="en-US" sz="1600" b="1" dirty="0"/>
              <a:t>⑤</a:t>
            </a:r>
          </a:p>
        </p:txBody>
      </p:sp>
      <p:sp>
        <p:nvSpPr>
          <p:cNvPr id="42" name="テキスト ボックス 41">
            <a:extLst>
              <a:ext uri="{FF2B5EF4-FFF2-40B4-BE49-F238E27FC236}">
                <a16:creationId xmlns:a16="http://schemas.microsoft.com/office/drawing/2014/main" id="{6F3F714A-A524-4903-AE2C-27ACE2DBB400}"/>
              </a:ext>
            </a:extLst>
          </p:cNvPr>
          <p:cNvSpPr txBox="1"/>
          <p:nvPr/>
        </p:nvSpPr>
        <p:spPr>
          <a:xfrm>
            <a:off x="1739773" y="5322204"/>
            <a:ext cx="371960" cy="338554"/>
          </a:xfrm>
          <a:prstGeom prst="rect">
            <a:avLst/>
          </a:prstGeom>
          <a:solidFill>
            <a:schemeClr val="bg1"/>
          </a:solidFill>
        </p:spPr>
        <p:txBody>
          <a:bodyPr wrap="square" rtlCol="0">
            <a:spAutoFit/>
          </a:bodyPr>
          <a:lstStyle/>
          <a:p>
            <a:r>
              <a:rPr kumimoji="1" lang="ja-JP" altLang="en-US" sz="1600" b="1" dirty="0"/>
              <a:t>⑥</a:t>
            </a:r>
          </a:p>
        </p:txBody>
      </p:sp>
      <p:sp>
        <p:nvSpPr>
          <p:cNvPr id="43" name="テキスト ボックス 42">
            <a:extLst>
              <a:ext uri="{FF2B5EF4-FFF2-40B4-BE49-F238E27FC236}">
                <a16:creationId xmlns:a16="http://schemas.microsoft.com/office/drawing/2014/main" id="{DEF1ADC6-645C-46D6-8E4B-2EBFD6C68E7E}"/>
              </a:ext>
            </a:extLst>
          </p:cNvPr>
          <p:cNvSpPr txBox="1"/>
          <p:nvPr/>
        </p:nvSpPr>
        <p:spPr>
          <a:xfrm>
            <a:off x="3316548" y="1701236"/>
            <a:ext cx="371960" cy="338554"/>
          </a:xfrm>
          <a:prstGeom prst="rect">
            <a:avLst/>
          </a:prstGeom>
          <a:solidFill>
            <a:schemeClr val="bg1"/>
          </a:solidFill>
        </p:spPr>
        <p:txBody>
          <a:bodyPr wrap="square" rtlCol="0">
            <a:spAutoFit/>
          </a:bodyPr>
          <a:lstStyle/>
          <a:p>
            <a:r>
              <a:rPr kumimoji="1" lang="ja-JP" altLang="en-US" sz="1600" b="1" dirty="0"/>
              <a:t>③</a:t>
            </a:r>
          </a:p>
        </p:txBody>
      </p:sp>
      <p:sp>
        <p:nvSpPr>
          <p:cNvPr id="44" name="テキスト ボックス 43">
            <a:extLst>
              <a:ext uri="{FF2B5EF4-FFF2-40B4-BE49-F238E27FC236}">
                <a16:creationId xmlns:a16="http://schemas.microsoft.com/office/drawing/2014/main" id="{53F48405-3DD2-4CAB-9C47-D7793234C915}"/>
              </a:ext>
            </a:extLst>
          </p:cNvPr>
          <p:cNvSpPr txBox="1"/>
          <p:nvPr/>
        </p:nvSpPr>
        <p:spPr>
          <a:xfrm>
            <a:off x="4058" y="2123837"/>
            <a:ext cx="1568626" cy="913070"/>
          </a:xfrm>
          <a:prstGeom prst="rect">
            <a:avLst/>
          </a:prstGeom>
          <a:solidFill>
            <a:schemeClr val="bg1"/>
          </a:solidFill>
        </p:spPr>
        <p:txBody>
          <a:bodyPr wrap="square" rtlCol="0">
            <a:spAutoFit/>
          </a:bodyPr>
          <a:lstStyle/>
          <a:p>
            <a:pPr>
              <a:lnSpc>
                <a:spcPts val="1600"/>
              </a:lnSpc>
            </a:pPr>
            <a:r>
              <a:rPr kumimoji="1" lang="en-US" altLang="ja-JP" sz="1400" b="1" dirty="0">
                <a:latin typeface="BIZ UDゴシック" panose="020B0400000000000000" pitchFamily="49" charset="-128"/>
                <a:ea typeface="BIZ UDゴシック" panose="020B0400000000000000" pitchFamily="49" charset="-128"/>
              </a:rPr>
              <a:t>【</a:t>
            </a:r>
            <a:r>
              <a:rPr kumimoji="1" lang="ja-JP" altLang="en-US" sz="1400" b="1" dirty="0">
                <a:latin typeface="BIZ UDゴシック" panose="020B0400000000000000" pitchFamily="49" charset="-128"/>
                <a:ea typeface="BIZ UDゴシック" panose="020B0400000000000000" pitchFamily="49" charset="-128"/>
              </a:rPr>
              <a:t>森林経営計画</a:t>
            </a:r>
            <a:endParaRPr kumimoji="1" lang="en-US" altLang="ja-JP" sz="1400" b="1" dirty="0">
              <a:latin typeface="BIZ UDゴシック" panose="020B0400000000000000" pitchFamily="49" charset="-128"/>
              <a:ea typeface="BIZ UDゴシック" panose="020B0400000000000000" pitchFamily="49" charset="-128"/>
            </a:endParaRPr>
          </a:p>
          <a:p>
            <a:pPr>
              <a:lnSpc>
                <a:spcPts val="1600"/>
              </a:lnSpc>
            </a:pPr>
            <a:r>
              <a:rPr kumimoji="1" lang="ja-JP" altLang="en-US" sz="1400" b="1" dirty="0">
                <a:latin typeface="BIZ UDゴシック" panose="020B0400000000000000" pitchFamily="49" charset="-128"/>
                <a:ea typeface="BIZ UDゴシック" panose="020B0400000000000000" pitchFamily="49" charset="-128"/>
              </a:rPr>
              <a:t>　の現状</a:t>
            </a:r>
            <a:r>
              <a:rPr kumimoji="1" lang="en-US" altLang="ja-JP" sz="1400" b="1" dirty="0">
                <a:latin typeface="BIZ UDゴシック" panose="020B0400000000000000" pitchFamily="49" charset="-128"/>
                <a:ea typeface="BIZ UDゴシック" panose="020B0400000000000000" pitchFamily="49" charset="-128"/>
              </a:rPr>
              <a:t>】</a:t>
            </a:r>
          </a:p>
          <a:p>
            <a:pPr>
              <a:lnSpc>
                <a:spcPts val="1600"/>
              </a:lnSpc>
            </a:pPr>
            <a:endParaRPr kumimoji="1" lang="en-US" altLang="ja-JP" sz="1400" dirty="0"/>
          </a:p>
          <a:p>
            <a:pPr>
              <a:lnSpc>
                <a:spcPts val="1600"/>
              </a:lnSpc>
            </a:pPr>
            <a:r>
              <a:rPr kumimoji="1" lang="ja-JP" altLang="en-US" sz="1400" dirty="0"/>
              <a:t>面積：</a:t>
            </a:r>
            <a:r>
              <a:rPr kumimoji="1" lang="en-US" altLang="ja-JP" sz="1400" dirty="0"/>
              <a:t>134.0</a:t>
            </a:r>
            <a:r>
              <a:rPr kumimoji="1" lang="ja-JP" altLang="en-US" sz="1400" dirty="0"/>
              <a:t>ｈａ</a:t>
            </a:r>
            <a:endParaRPr kumimoji="1" lang="en-US" altLang="ja-JP" sz="1400" dirty="0"/>
          </a:p>
        </p:txBody>
      </p:sp>
      <p:sp>
        <p:nvSpPr>
          <p:cNvPr id="45" name="テキスト ボックス 44">
            <a:extLst>
              <a:ext uri="{FF2B5EF4-FFF2-40B4-BE49-F238E27FC236}">
                <a16:creationId xmlns:a16="http://schemas.microsoft.com/office/drawing/2014/main" id="{7F0DA220-F057-4E53-A3A9-C484538390B1}"/>
              </a:ext>
            </a:extLst>
          </p:cNvPr>
          <p:cNvSpPr txBox="1"/>
          <p:nvPr/>
        </p:nvSpPr>
        <p:spPr>
          <a:xfrm>
            <a:off x="3549248" y="6243538"/>
            <a:ext cx="4201030" cy="502702"/>
          </a:xfrm>
          <a:prstGeom prst="rect">
            <a:avLst/>
          </a:prstGeom>
          <a:solidFill>
            <a:schemeClr val="bg1"/>
          </a:solidFill>
        </p:spPr>
        <p:txBody>
          <a:bodyPr wrap="square" rtlCol="0">
            <a:spAutoFit/>
          </a:bodyPr>
          <a:lstStyle/>
          <a:p>
            <a:pPr>
              <a:lnSpc>
                <a:spcPts val="1600"/>
              </a:lnSpc>
            </a:pPr>
            <a:r>
              <a:rPr kumimoji="1" lang="ja-JP" altLang="en-US" sz="1400" b="1" dirty="0"/>
              <a:t>周辺を含めて６路線、林道が設置されている。</a:t>
            </a:r>
            <a:endParaRPr kumimoji="1" lang="en-US" altLang="ja-JP" sz="1400" b="1" dirty="0"/>
          </a:p>
          <a:p>
            <a:pPr>
              <a:lnSpc>
                <a:spcPts val="1600"/>
              </a:lnSpc>
            </a:pPr>
            <a:r>
              <a:rPr kumimoji="1" lang="ja-JP" altLang="en-US" sz="1400" b="1" dirty="0"/>
              <a:t>林道に沿って、森林経営計画が立てられている。</a:t>
            </a:r>
            <a:endParaRPr kumimoji="1" lang="en-US" altLang="ja-JP" sz="1400" b="1" dirty="0"/>
          </a:p>
        </p:txBody>
      </p:sp>
      <p:sp>
        <p:nvSpPr>
          <p:cNvPr id="46" name="テキスト ボックス 45">
            <a:extLst>
              <a:ext uri="{FF2B5EF4-FFF2-40B4-BE49-F238E27FC236}">
                <a16:creationId xmlns:a16="http://schemas.microsoft.com/office/drawing/2014/main" id="{DBE904EE-3AC8-4D2F-B0BA-32CB0E43FF48}"/>
              </a:ext>
            </a:extLst>
          </p:cNvPr>
          <p:cNvSpPr txBox="1"/>
          <p:nvPr/>
        </p:nvSpPr>
        <p:spPr>
          <a:xfrm>
            <a:off x="5187838" y="4058782"/>
            <a:ext cx="371960" cy="338554"/>
          </a:xfrm>
          <a:prstGeom prst="rect">
            <a:avLst/>
          </a:prstGeom>
          <a:solidFill>
            <a:schemeClr val="bg1"/>
          </a:solidFill>
        </p:spPr>
        <p:txBody>
          <a:bodyPr wrap="square" rtlCol="0">
            <a:spAutoFit/>
          </a:bodyPr>
          <a:lstStyle/>
          <a:p>
            <a:r>
              <a:rPr kumimoji="1" lang="ja-JP" altLang="en-US" sz="1600" b="1" dirty="0"/>
              <a:t>Ａ</a:t>
            </a:r>
          </a:p>
        </p:txBody>
      </p:sp>
      <p:sp>
        <p:nvSpPr>
          <p:cNvPr id="47" name="テキスト ボックス 46">
            <a:extLst>
              <a:ext uri="{FF2B5EF4-FFF2-40B4-BE49-F238E27FC236}">
                <a16:creationId xmlns:a16="http://schemas.microsoft.com/office/drawing/2014/main" id="{CC1D0C22-6EED-46D9-945F-0065B6E52B5B}"/>
              </a:ext>
            </a:extLst>
          </p:cNvPr>
          <p:cNvSpPr txBox="1"/>
          <p:nvPr/>
        </p:nvSpPr>
        <p:spPr>
          <a:xfrm>
            <a:off x="4090279" y="3013812"/>
            <a:ext cx="371960" cy="338554"/>
          </a:xfrm>
          <a:prstGeom prst="rect">
            <a:avLst/>
          </a:prstGeom>
          <a:solidFill>
            <a:schemeClr val="bg1"/>
          </a:solidFill>
        </p:spPr>
        <p:txBody>
          <a:bodyPr wrap="square" rtlCol="0">
            <a:spAutoFit/>
          </a:bodyPr>
          <a:lstStyle/>
          <a:p>
            <a:r>
              <a:rPr kumimoji="1" lang="ja-JP" altLang="en-US" sz="1600" b="1" dirty="0"/>
              <a:t>Ｂ</a:t>
            </a:r>
          </a:p>
        </p:txBody>
      </p:sp>
      <p:sp>
        <p:nvSpPr>
          <p:cNvPr id="35" name="スライド番号プレースホルダー 10">
            <a:extLst>
              <a:ext uri="{FF2B5EF4-FFF2-40B4-BE49-F238E27FC236}">
                <a16:creationId xmlns:a16="http://schemas.microsoft.com/office/drawing/2014/main" id="{DEC5CD3A-A77D-4202-95A5-6818D90E9BCE}"/>
              </a:ext>
            </a:extLst>
          </p:cNvPr>
          <p:cNvSpPr>
            <a:spLocks noGrp="1"/>
          </p:cNvSpPr>
          <p:nvPr>
            <p:ph type="sldNum" sz="quarter" idx="12"/>
          </p:nvPr>
        </p:nvSpPr>
        <p:spPr>
          <a:xfrm>
            <a:off x="7174104" y="6127851"/>
            <a:ext cx="2228850" cy="365125"/>
          </a:xfrm>
        </p:spPr>
        <p:txBody>
          <a:bodyPr/>
          <a:lstStyle/>
          <a:p>
            <a:r>
              <a:rPr kumimoji="1" lang="en-US" altLang="ja-JP" sz="2000" b="1" dirty="0"/>
              <a:t>36</a:t>
            </a:r>
            <a:endParaRPr kumimoji="1" lang="ja-JP" altLang="en-US" sz="2000" b="1" dirty="0"/>
          </a:p>
        </p:txBody>
      </p:sp>
    </p:spTree>
    <p:extLst>
      <p:ext uri="{BB962C8B-B14F-4D97-AF65-F5344CB8AC3E}">
        <p14:creationId xmlns:p14="http://schemas.microsoft.com/office/powerpoint/2010/main" val="364677195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a:extLst>
              <a:ext uri="{FF2B5EF4-FFF2-40B4-BE49-F238E27FC236}">
                <a16:creationId xmlns:a16="http://schemas.microsoft.com/office/drawing/2014/main" id="{91169372-7890-4047-83EF-01FFD632F92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25604" y="894795"/>
            <a:ext cx="8480396" cy="5939454"/>
          </a:xfrm>
          <a:prstGeom prst="rect">
            <a:avLst/>
          </a:prstGeom>
        </p:spPr>
      </p:pic>
      <p:grpSp>
        <p:nvGrpSpPr>
          <p:cNvPr id="3" name="グループ化 2">
            <a:extLst>
              <a:ext uri="{FF2B5EF4-FFF2-40B4-BE49-F238E27FC236}">
                <a16:creationId xmlns:a16="http://schemas.microsoft.com/office/drawing/2014/main" id="{EDEDE59F-C35A-41B7-9DB8-7F131C677799}"/>
              </a:ext>
            </a:extLst>
          </p:cNvPr>
          <p:cNvGrpSpPr/>
          <p:nvPr/>
        </p:nvGrpSpPr>
        <p:grpSpPr>
          <a:xfrm>
            <a:off x="453571" y="34239"/>
            <a:ext cx="8985489" cy="705033"/>
            <a:chOff x="101599" y="245318"/>
            <a:chExt cx="7856064" cy="594834"/>
          </a:xfrm>
        </p:grpSpPr>
        <p:grpSp>
          <p:nvGrpSpPr>
            <p:cNvPr id="4" name="グループ化 3">
              <a:extLst>
                <a:ext uri="{FF2B5EF4-FFF2-40B4-BE49-F238E27FC236}">
                  <a16:creationId xmlns:a16="http://schemas.microsoft.com/office/drawing/2014/main" id="{F34641A8-D649-4CC7-896C-C8494FA2CF2D}"/>
                </a:ext>
              </a:extLst>
            </p:cNvPr>
            <p:cNvGrpSpPr/>
            <p:nvPr/>
          </p:nvGrpSpPr>
          <p:grpSpPr>
            <a:xfrm>
              <a:off x="101599" y="245354"/>
              <a:ext cx="7561075" cy="575048"/>
              <a:chOff x="101600" y="245354"/>
              <a:chExt cx="5880310" cy="575048"/>
            </a:xfrm>
          </p:grpSpPr>
          <p:sp>
            <p:nvSpPr>
              <p:cNvPr id="8" name="Rectangle 29">
                <a:extLst>
                  <a:ext uri="{FF2B5EF4-FFF2-40B4-BE49-F238E27FC236}">
                    <a16:creationId xmlns:a16="http://schemas.microsoft.com/office/drawing/2014/main" id="{40C8F4EB-83A8-4594-B50C-E97179EA4F04}"/>
                  </a:ext>
                </a:extLst>
              </p:cNvPr>
              <p:cNvSpPr>
                <a:spLocks noChangeArrowheads="1"/>
              </p:cNvSpPr>
              <p:nvPr/>
            </p:nvSpPr>
            <p:spPr bwMode="auto">
              <a:xfrm>
                <a:off x="101600" y="245354"/>
                <a:ext cx="5880309" cy="420268"/>
              </a:xfrm>
              <a:prstGeom prst="rect">
                <a:avLst/>
              </a:prstGeom>
              <a:solidFill>
                <a:srgbClr val="008000"/>
              </a:solidFill>
              <a:ln w="9525">
                <a:solidFill>
                  <a:srgbClr val="008000"/>
                </a:solidFill>
                <a:miter lim="800000"/>
                <a:headEnd/>
                <a:tailEnd/>
              </a:ln>
            </p:spPr>
            <p:txBody>
              <a:bodyPr vert="horz" wrap="square" lIns="53068" tIns="6350" rIns="53068" bIns="6350" numCol="1" anchor="ctr" anchorCtr="0" compatLnSpc="1">
                <a:prstTxWarp prst="textNoShape">
                  <a:avLst/>
                </a:prstTxWarp>
                <a:noAutofit/>
              </a:bodyPr>
              <a:lstStyle/>
              <a:p>
                <a:pPr defTabSz="653156" eaLnBrk="0" fontAlgn="base" hangingPunct="0">
                  <a:spcBef>
                    <a:spcPct val="0"/>
                  </a:spcBef>
                  <a:spcAft>
                    <a:spcPct val="0"/>
                  </a:spcAft>
                </a:pPr>
                <a:r>
                  <a:rPr lang="ja-JP" altLang="en-US" sz="1714" dirty="0">
                    <a:solidFill>
                      <a:schemeClr val="bg1"/>
                    </a:solidFill>
                    <a:latin typeface="Arial" panose="020B0604020202020204" pitchFamily="34" charset="0"/>
                  </a:rPr>
                  <a:t>　</a:t>
                </a:r>
                <a:r>
                  <a:rPr kumimoji="1" lang="ja-JP" altLang="en-US" sz="1714" b="1" dirty="0">
                    <a:solidFill>
                      <a:schemeClr val="bg1"/>
                    </a:solidFill>
                    <a:latin typeface="BIZ UDゴシック" panose="020B0400000000000000" pitchFamily="49" charset="-128"/>
                    <a:ea typeface="BIZ UDゴシック" panose="020B0400000000000000" pitchFamily="49" charset="-128"/>
                  </a:rPr>
                  <a:t>各基軸・個別施策展開のためのゾーニング（危険地区・経営計画の重ね合わせ）</a:t>
                </a:r>
                <a:endParaRPr kumimoji="1" lang="en-US" altLang="ja-JP" sz="1714" b="1" dirty="0">
                  <a:solidFill>
                    <a:schemeClr val="bg1"/>
                  </a:solidFill>
                  <a:latin typeface="BIZ UDゴシック" panose="020B0400000000000000" pitchFamily="49" charset="-128"/>
                  <a:ea typeface="BIZ UDゴシック" panose="020B0400000000000000" pitchFamily="49" charset="-128"/>
                </a:endParaRPr>
              </a:p>
            </p:txBody>
          </p:sp>
          <p:sp>
            <p:nvSpPr>
              <p:cNvPr id="9" name="Rectangle 31">
                <a:extLst>
                  <a:ext uri="{FF2B5EF4-FFF2-40B4-BE49-F238E27FC236}">
                    <a16:creationId xmlns:a16="http://schemas.microsoft.com/office/drawing/2014/main" id="{51D2748F-2AEA-48AA-8E09-DE514B0F92E3}"/>
                  </a:ext>
                </a:extLst>
              </p:cNvPr>
              <p:cNvSpPr>
                <a:spLocks noChangeArrowheads="1"/>
              </p:cNvSpPr>
              <p:nvPr/>
            </p:nvSpPr>
            <p:spPr bwMode="auto">
              <a:xfrm>
                <a:off x="101601" y="738163"/>
                <a:ext cx="5880309" cy="82239"/>
              </a:xfrm>
              <a:prstGeom prst="rect">
                <a:avLst/>
              </a:prstGeom>
              <a:solidFill>
                <a:srgbClr val="00FF00"/>
              </a:solidFill>
              <a:ln w="9525">
                <a:solidFill>
                  <a:srgbClr val="00FF00"/>
                </a:solidFill>
                <a:miter lim="800000"/>
                <a:headEnd/>
                <a:tailEnd/>
              </a:ln>
            </p:spPr>
            <p:txBody>
              <a:bodyPr vert="horz" wrap="square" lIns="65314" tIns="32657" rIns="65314" bIns="32657" numCol="1" anchor="t" anchorCtr="0" compatLnSpc="1">
                <a:prstTxWarp prst="textNoShape">
                  <a:avLst/>
                </a:prstTxWarp>
              </a:bodyPr>
              <a:lstStyle/>
              <a:p>
                <a:endParaRPr lang="ja-JP" altLang="en-US" sz="1286"/>
              </a:p>
            </p:txBody>
          </p:sp>
        </p:grpSp>
        <p:sp>
          <p:nvSpPr>
            <p:cNvPr id="5" name="Rectangle 30">
              <a:extLst>
                <a:ext uri="{FF2B5EF4-FFF2-40B4-BE49-F238E27FC236}">
                  <a16:creationId xmlns:a16="http://schemas.microsoft.com/office/drawing/2014/main" id="{ED10B0C4-5AAB-406A-8546-9706F0CC715E}"/>
                </a:ext>
              </a:extLst>
            </p:cNvPr>
            <p:cNvSpPr>
              <a:spLocks noChangeArrowheads="1"/>
            </p:cNvSpPr>
            <p:nvPr/>
          </p:nvSpPr>
          <p:spPr bwMode="auto">
            <a:xfrm>
              <a:off x="7524628" y="245318"/>
              <a:ext cx="433035" cy="4273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dirty="0">
                <a:solidFill>
                  <a:srgbClr val="000000"/>
                </a:solidFill>
              </a:endParaRPr>
            </a:p>
          </p:txBody>
        </p:sp>
        <p:sp>
          <p:nvSpPr>
            <p:cNvPr id="6" name="Rectangle 32">
              <a:extLst>
                <a:ext uri="{FF2B5EF4-FFF2-40B4-BE49-F238E27FC236}">
                  <a16:creationId xmlns:a16="http://schemas.microsoft.com/office/drawing/2014/main" id="{0F30C8A4-B439-424C-95E8-056DCF2A49B6}"/>
                </a:ext>
              </a:extLst>
            </p:cNvPr>
            <p:cNvSpPr>
              <a:spLocks noChangeArrowheads="1"/>
            </p:cNvSpPr>
            <p:nvPr/>
          </p:nvSpPr>
          <p:spPr bwMode="auto">
            <a:xfrm>
              <a:off x="7515103" y="738163"/>
              <a:ext cx="441715" cy="10198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4500">
                  <a:solidFill>
                    <a:schemeClr val="tx1"/>
                  </a:solidFill>
                  <a:latin typeface="Arial" charset="0"/>
                  <a:ea typeface="ＭＳ Ｐゴシック" charset="-128"/>
                </a:defRPr>
              </a:lvl1pPr>
              <a:lvl2pPr marL="742950" indent="-285750">
                <a:spcBef>
                  <a:spcPct val="20000"/>
                </a:spcBef>
                <a:buChar char="–"/>
                <a:defRPr kumimoji="1" sz="3900">
                  <a:solidFill>
                    <a:schemeClr val="tx1"/>
                  </a:solidFill>
                  <a:latin typeface="Arial" charset="0"/>
                  <a:ea typeface="ＭＳ Ｐゴシック" charset="-128"/>
                </a:defRPr>
              </a:lvl2pPr>
              <a:lvl3pPr marL="1143000" indent="-228600">
                <a:spcBef>
                  <a:spcPct val="20000"/>
                </a:spcBef>
                <a:buChar char="•"/>
                <a:defRPr kumimoji="1" sz="3400">
                  <a:solidFill>
                    <a:schemeClr val="tx1"/>
                  </a:solidFill>
                  <a:latin typeface="Arial" charset="0"/>
                  <a:ea typeface="ＭＳ Ｐゴシック" charset="-128"/>
                </a:defRPr>
              </a:lvl3pPr>
              <a:lvl4pPr marL="1600200" indent="-228600">
                <a:spcBef>
                  <a:spcPct val="20000"/>
                </a:spcBef>
                <a:buChar char="–"/>
                <a:defRPr kumimoji="1" sz="2800">
                  <a:solidFill>
                    <a:schemeClr val="tx1"/>
                  </a:solidFill>
                  <a:latin typeface="Arial" charset="0"/>
                  <a:ea typeface="ＭＳ Ｐゴシック" charset="-128"/>
                </a:defRPr>
              </a:lvl4pPr>
              <a:lvl5pPr marL="2057400" indent="-228600">
                <a:spcBef>
                  <a:spcPct val="20000"/>
                </a:spcBef>
                <a:buChar char="»"/>
                <a:defRPr kumimoji="1" sz="28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800">
                  <a:solidFill>
                    <a:schemeClr val="tx1"/>
                  </a:solidFill>
                  <a:latin typeface="Arial" charset="0"/>
                  <a:ea typeface="ＭＳ Ｐゴシック" charset="-128"/>
                </a:defRPr>
              </a:lvl9pPr>
            </a:lstStyle>
            <a:p>
              <a:pPr eaLnBrk="1" hangingPunct="1">
                <a:spcBef>
                  <a:spcPct val="0"/>
                </a:spcBef>
                <a:buFontTx/>
                <a:buNone/>
              </a:pPr>
              <a:endParaRPr lang="ja-JP" altLang="en-US" sz="857">
                <a:solidFill>
                  <a:srgbClr val="000000"/>
                </a:solidFill>
              </a:endParaRPr>
            </a:p>
          </p:txBody>
        </p:sp>
      </p:grpSp>
      <p:sp>
        <p:nvSpPr>
          <p:cNvPr id="46" name="正方形/長方形 45">
            <a:extLst>
              <a:ext uri="{FF2B5EF4-FFF2-40B4-BE49-F238E27FC236}">
                <a16:creationId xmlns:a16="http://schemas.microsoft.com/office/drawing/2014/main" id="{8E9BEC9A-0D35-43F0-8987-4354A7155E11}"/>
              </a:ext>
            </a:extLst>
          </p:cNvPr>
          <p:cNvSpPr/>
          <p:nvPr/>
        </p:nvSpPr>
        <p:spPr>
          <a:xfrm>
            <a:off x="79943" y="845272"/>
            <a:ext cx="1845810" cy="1239417"/>
          </a:xfrm>
          <a:prstGeom prst="rect">
            <a:avLst/>
          </a:prstGeom>
          <a:solidFill>
            <a:schemeClr val="bg1"/>
          </a:solidFill>
          <a:ln w="1905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テキスト ボックス 46">
            <a:extLst>
              <a:ext uri="{FF2B5EF4-FFF2-40B4-BE49-F238E27FC236}">
                <a16:creationId xmlns:a16="http://schemas.microsoft.com/office/drawing/2014/main" id="{4B35A822-5DED-482D-B582-629D825E3D83}"/>
              </a:ext>
            </a:extLst>
          </p:cNvPr>
          <p:cNvSpPr txBox="1"/>
          <p:nvPr/>
        </p:nvSpPr>
        <p:spPr>
          <a:xfrm>
            <a:off x="81813" y="873021"/>
            <a:ext cx="570875" cy="246221"/>
          </a:xfrm>
          <a:prstGeom prst="rect">
            <a:avLst/>
          </a:prstGeom>
          <a:noFill/>
        </p:spPr>
        <p:txBody>
          <a:bodyPr wrap="square" rtlCol="0">
            <a:spAutoFit/>
          </a:bodyPr>
          <a:lstStyle/>
          <a:p>
            <a:r>
              <a:rPr lang="ja-JP" altLang="en-US" sz="1000" b="1" dirty="0"/>
              <a:t>凡 例</a:t>
            </a:r>
            <a:endParaRPr kumimoji="1" lang="ja-JP" altLang="en-US" sz="1000" b="1" dirty="0"/>
          </a:p>
        </p:txBody>
      </p:sp>
      <p:sp>
        <p:nvSpPr>
          <p:cNvPr id="48" name="テキスト ボックス 47">
            <a:extLst>
              <a:ext uri="{FF2B5EF4-FFF2-40B4-BE49-F238E27FC236}">
                <a16:creationId xmlns:a16="http://schemas.microsoft.com/office/drawing/2014/main" id="{436F6802-35CD-4F8E-8752-AEEA14BE203C}"/>
              </a:ext>
            </a:extLst>
          </p:cNvPr>
          <p:cNvSpPr txBox="1"/>
          <p:nvPr/>
        </p:nvSpPr>
        <p:spPr>
          <a:xfrm>
            <a:off x="460024" y="1092055"/>
            <a:ext cx="1720790" cy="230832"/>
          </a:xfrm>
          <a:prstGeom prst="rect">
            <a:avLst/>
          </a:prstGeom>
          <a:noFill/>
        </p:spPr>
        <p:txBody>
          <a:bodyPr wrap="square" rtlCol="0">
            <a:spAutoFit/>
          </a:bodyPr>
          <a:lstStyle/>
          <a:p>
            <a:r>
              <a:rPr kumimoji="1" lang="ja-JP" altLang="en-US" sz="900" b="1" dirty="0"/>
              <a:t>山地災害危険地区（山腹）</a:t>
            </a:r>
          </a:p>
        </p:txBody>
      </p:sp>
      <p:sp>
        <p:nvSpPr>
          <p:cNvPr id="49" name="正方形/長方形 48">
            <a:extLst>
              <a:ext uri="{FF2B5EF4-FFF2-40B4-BE49-F238E27FC236}">
                <a16:creationId xmlns:a16="http://schemas.microsoft.com/office/drawing/2014/main" id="{B5EDE72E-1B1B-4EF5-A6CB-3549483D95C8}"/>
              </a:ext>
            </a:extLst>
          </p:cNvPr>
          <p:cNvSpPr/>
          <p:nvPr/>
        </p:nvSpPr>
        <p:spPr>
          <a:xfrm>
            <a:off x="158622" y="1133285"/>
            <a:ext cx="344963" cy="150921"/>
          </a:xfrm>
          <a:prstGeom prst="rect">
            <a:avLst/>
          </a:prstGeom>
          <a:noFill/>
          <a:ln w="3175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テキスト ボックス 49">
            <a:extLst>
              <a:ext uri="{FF2B5EF4-FFF2-40B4-BE49-F238E27FC236}">
                <a16:creationId xmlns:a16="http://schemas.microsoft.com/office/drawing/2014/main" id="{62AD440E-141E-4F27-9D99-D4E7F771DAB3}"/>
              </a:ext>
            </a:extLst>
          </p:cNvPr>
          <p:cNvSpPr txBox="1"/>
          <p:nvPr/>
        </p:nvSpPr>
        <p:spPr>
          <a:xfrm>
            <a:off x="448989" y="1328173"/>
            <a:ext cx="1720789" cy="230832"/>
          </a:xfrm>
          <a:prstGeom prst="rect">
            <a:avLst/>
          </a:prstGeom>
          <a:noFill/>
        </p:spPr>
        <p:txBody>
          <a:bodyPr wrap="square" rtlCol="0">
            <a:spAutoFit/>
          </a:bodyPr>
          <a:lstStyle/>
          <a:p>
            <a:r>
              <a:rPr kumimoji="1" lang="ja-JP" altLang="en-US" sz="900" b="1" dirty="0"/>
              <a:t>山地災害危険地区（渓流）</a:t>
            </a:r>
          </a:p>
        </p:txBody>
      </p:sp>
      <p:sp>
        <p:nvSpPr>
          <p:cNvPr id="51" name="正方形/長方形 50">
            <a:extLst>
              <a:ext uri="{FF2B5EF4-FFF2-40B4-BE49-F238E27FC236}">
                <a16:creationId xmlns:a16="http://schemas.microsoft.com/office/drawing/2014/main" id="{51694479-477D-46F6-82B1-25D1AD8DC822}"/>
              </a:ext>
            </a:extLst>
          </p:cNvPr>
          <p:cNvSpPr/>
          <p:nvPr/>
        </p:nvSpPr>
        <p:spPr>
          <a:xfrm>
            <a:off x="155901" y="1361090"/>
            <a:ext cx="344963" cy="150921"/>
          </a:xfrm>
          <a:prstGeom prst="rect">
            <a:avLst/>
          </a:prstGeom>
          <a:noFill/>
          <a:ln w="31750">
            <a:solidFill>
              <a:srgbClr val="00206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テキスト ボックス 59">
            <a:extLst>
              <a:ext uri="{FF2B5EF4-FFF2-40B4-BE49-F238E27FC236}">
                <a16:creationId xmlns:a16="http://schemas.microsoft.com/office/drawing/2014/main" id="{FA34041E-2F20-4FD2-9212-7C919173E8E5}"/>
              </a:ext>
            </a:extLst>
          </p:cNvPr>
          <p:cNvSpPr txBox="1"/>
          <p:nvPr/>
        </p:nvSpPr>
        <p:spPr>
          <a:xfrm>
            <a:off x="460025" y="1559005"/>
            <a:ext cx="1338295" cy="246221"/>
          </a:xfrm>
          <a:prstGeom prst="rect">
            <a:avLst/>
          </a:prstGeom>
          <a:noFill/>
        </p:spPr>
        <p:txBody>
          <a:bodyPr wrap="square" rtlCol="0">
            <a:spAutoFit/>
          </a:bodyPr>
          <a:lstStyle/>
          <a:p>
            <a:r>
              <a:rPr kumimoji="1" lang="ja-JP" altLang="en-US" sz="1000" b="1" dirty="0"/>
              <a:t>森林経営計画地</a:t>
            </a:r>
            <a:endParaRPr kumimoji="1" lang="en-US" altLang="ja-JP" sz="1000" b="1" dirty="0"/>
          </a:p>
        </p:txBody>
      </p:sp>
      <p:sp>
        <p:nvSpPr>
          <p:cNvPr id="61" name="正方形/長方形 60">
            <a:extLst>
              <a:ext uri="{FF2B5EF4-FFF2-40B4-BE49-F238E27FC236}">
                <a16:creationId xmlns:a16="http://schemas.microsoft.com/office/drawing/2014/main" id="{03C68B69-3D78-4324-AD9A-ADBD0D24E1C5}"/>
              </a:ext>
            </a:extLst>
          </p:cNvPr>
          <p:cNvSpPr/>
          <p:nvPr/>
        </p:nvSpPr>
        <p:spPr>
          <a:xfrm>
            <a:off x="155900" y="1608139"/>
            <a:ext cx="344963" cy="150921"/>
          </a:xfrm>
          <a:prstGeom prst="rect">
            <a:avLst/>
          </a:prstGeom>
          <a:solidFill>
            <a:srgbClr val="FF0000">
              <a:alpha val="46000"/>
            </a:srgbClr>
          </a:solidFill>
          <a:ln w="25400">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5314" tIns="32657" rIns="65314" bIns="25714" numCol="1" spcCol="0" rtlCol="0" fromWordArt="0" anchor="t" anchorCtr="0" forceAA="0" compatLnSpc="1">
            <a:prstTxWarp prst="textNoShape">
              <a:avLst/>
            </a:prstTxWarp>
            <a:noAutofit/>
          </a:bodyPr>
          <a:lstStyle/>
          <a:p>
            <a:pPr algn="ctr"/>
            <a:endParaRPr kumimoji="1" lang="ja-JP" altLang="en-US" sz="857"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 name="直線コネクタ 62">
            <a:extLst>
              <a:ext uri="{FF2B5EF4-FFF2-40B4-BE49-F238E27FC236}">
                <a16:creationId xmlns:a16="http://schemas.microsoft.com/office/drawing/2014/main" id="{70446119-0843-412E-91B4-E1109E25219E}"/>
              </a:ext>
            </a:extLst>
          </p:cNvPr>
          <p:cNvCxnSpPr/>
          <p:nvPr/>
        </p:nvCxnSpPr>
        <p:spPr>
          <a:xfrm>
            <a:off x="155900" y="1942998"/>
            <a:ext cx="344963" cy="0"/>
          </a:xfrm>
          <a:prstGeom prst="line">
            <a:avLst/>
          </a:prstGeom>
          <a:ln w="444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64" name="テキスト ボックス 63">
            <a:extLst>
              <a:ext uri="{FF2B5EF4-FFF2-40B4-BE49-F238E27FC236}">
                <a16:creationId xmlns:a16="http://schemas.microsoft.com/office/drawing/2014/main" id="{FF368447-0998-493F-BCEB-A7BBD65F0EFC}"/>
              </a:ext>
            </a:extLst>
          </p:cNvPr>
          <p:cNvSpPr txBox="1"/>
          <p:nvPr/>
        </p:nvSpPr>
        <p:spPr>
          <a:xfrm>
            <a:off x="460715" y="1828349"/>
            <a:ext cx="1338295" cy="246221"/>
          </a:xfrm>
          <a:prstGeom prst="rect">
            <a:avLst/>
          </a:prstGeom>
          <a:noFill/>
        </p:spPr>
        <p:txBody>
          <a:bodyPr wrap="square" rtlCol="0">
            <a:spAutoFit/>
          </a:bodyPr>
          <a:lstStyle/>
          <a:p>
            <a:r>
              <a:rPr kumimoji="1" lang="ja-JP" altLang="en-US" sz="1000" b="1" dirty="0"/>
              <a:t>林道</a:t>
            </a:r>
            <a:endParaRPr kumimoji="1" lang="en-US" altLang="ja-JP" sz="1000" b="1" dirty="0"/>
          </a:p>
        </p:txBody>
      </p:sp>
      <p:sp>
        <p:nvSpPr>
          <p:cNvPr id="23" name="テキスト ボックス 22">
            <a:extLst>
              <a:ext uri="{FF2B5EF4-FFF2-40B4-BE49-F238E27FC236}">
                <a16:creationId xmlns:a16="http://schemas.microsoft.com/office/drawing/2014/main" id="{F61C572F-2502-4D22-B006-C6EBB9EED4B9}"/>
              </a:ext>
            </a:extLst>
          </p:cNvPr>
          <p:cNvSpPr txBox="1"/>
          <p:nvPr/>
        </p:nvSpPr>
        <p:spPr>
          <a:xfrm>
            <a:off x="8486393" y="55099"/>
            <a:ext cx="978542" cy="400110"/>
          </a:xfrm>
          <a:prstGeom prst="rect">
            <a:avLst/>
          </a:prstGeom>
          <a:solidFill>
            <a:schemeClr val="bg1"/>
          </a:solidFill>
        </p:spPr>
        <p:txBody>
          <a:bodyPr wrap="square">
            <a:spAutoFit/>
          </a:bodyPr>
          <a:lstStyle/>
          <a:p>
            <a:pPr algn="ctr"/>
            <a:r>
              <a:rPr lang="en-US" altLang="ja-JP" sz="1000" kern="100" dirty="0">
                <a:latin typeface="BIZ UDゴシック" panose="020B0400000000000000" pitchFamily="49" charset="-128"/>
                <a:ea typeface="BIZ UDゴシック" panose="020B0400000000000000" pitchFamily="49" charset="-128"/>
                <a:cs typeface="Times New Roman"/>
              </a:rPr>
              <a:t>R7.9.26</a:t>
            </a:r>
          </a:p>
          <a:p>
            <a:pPr algn="ctr"/>
            <a:r>
              <a:rPr lang="ja-JP" altLang="en-US" sz="1000" kern="100" dirty="0">
                <a:latin typeface="BIZ UDゴシック" panose="020B0400000000000000" pitchFamily="49" charset="-128"/>
                <a:ea typeface="BIZ UDゴシック" panose="020B0400000000000000" pitchFamily="49" charset="-128"/>
                <a:cs typeface="Times New Roman"/>
              </a:rPr>
              <a:t>みどり推進室</a:t>
            </a:r>
            <a:endParaRPr lang="en-US" altLang="ja-JP" sz="1714" kern="100" dirty="0">
              <a:latin typeface="BIZ UDゴシック" panose="020B0400000000000000" pitchFamily="49" charset="-128"/>
              <a:ea typeface="BIZ UDゴシック" panose="020B0400000000000000" pitchFamily="49" charset="-128"/>
              <a:cs typeface="Times New Roman"/>
            </a:endParaRPr>
          </a:p>
        </p:txBody>
      </p:sp>
      <p:sp>
        <p:nvSpPr>
          <p:cNvPr id="28" name="正方形/長方形 1">
            <a:extLst>
              <a:ext uri="{FF2B5EF4-FFF2-40B4-BE49-F238E27FC236}">
                <a16:creationId xmlns:a16="http://schemas.microsoft.com/office/drawing/2014/main" id="{623BBC90-955E-407B-8E55-FB7A4D6EDB00}"/>
              </a:ext>
            </a:extLst>
          </p:cNvPr>
          <p:cNvSpPr/>
          <p:nvPr/>
        </p:nvSpPr>
        <p:spPr>
          <a:xfrm>
            <a:off x="1717040" y="942314"/>
            <a:ext cx="8030336" cy="5857908"/>
          </a:xfrm>
          <a:custGeom>
            <a:avLst/>
            <a:gdLst>
              <a:gd name="connsiteX0" fmla="*/ 0 w 4235280"/>
              <a:gd name="connsiteY0" fmla="*/ 0 h 2974618"/>
              <a:gd name="connsiteX1" fmla="*/ 4235280 w 4235280"/>
              <a:gd name="connsiteY1" fmla="*/ 0 h 2974618"/>
              <a:gd name="connsiteX2" fmla="*/ 4235280 w 4235280"/>
              <a:gd name="connsiteY2" fmla="*/ 2974618 h 2974618"/>
              <a:gd name="connsiteX3" fmla="*/ 0 w 4235280"/>
              <a:gd name="connsiteY3" fmla="*/ 2974618 h 2974618"/>
              <a:gd name="connsiteX4" fmla="*/ 0 w 4235280"/>
              <a:gd name="connsiteY4" fmla="*/ 0 h 2974618"/>
              <a:gd name="connsiteX0" fmla="*/ 0 w 4235280"/>
              <a:gd name="connsiteY0" fmla="*/ 1391139 h 4365757"/>
              <a:gd name="connsiteX1" fmla="*/ 3719465 w 4235280"/>
              <a:gd name="connsiteY1" fmla="*/ 0 h 4365757"/>
              <a:gd name="connsiteX2" fmla="*/ 4235280 w 4235280"/>
              <a:gd name="connsiteY2" fmla="*/ 4365757 h 4365757"/>
              <a:gd name="connsiteX3" fmla="*/ 0 w 4235280"/>
              <a:gd name="connsiteY3" fmla="*/ 4365757 h 4365757"/>
              <a:gd name="connsiteX4" fmla="*/ 0 w 4235280"/>
              <a:gd name="connsiteY4" fmla="*/ 1391139 h 4365757"/>
              <a:gd name="connsiteX0" fmla="*/ 0 w 4235280"/>
              <a:gd name="connsiteY0" fmla="*/ 1391139 h 4365757"/>
              <a:gd name="connsiteX1" fmla="*/ 3719465 w 4235280"/>
              <a:gd name="connsiteY1" fmla="*/ 0 h 4365757"/>
              <a:gd name="connsiteX2" fmla="*/ 3746818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235280 w 4235280"/>
              <a:gd name="connsiteY3" fmla="*/ 4365757 h 4365757"/>
              <a:gd name="connsiteX4" fmla="*/ 0 w 4235280"/>
              <a:gd name="connsiteY4" fmla="*/ 4365757 h 4365757"/>
              <a:gd name="connsiteX5" fmla="*/ 0 w 4235280"/>
              <a:gd name="connsiteY5"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20357 w 4235280"/>
              <a:gd name="connsiteY3" fmla="*/ 548085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35280 w 4235280"/>
              <a:gd name="connsiteY4" fmla="*/ 4365757 h 4365757"/>
              <a:gd name="connsiteX5" fmla="*/ 0 w 4235280"/>
              <a:gd name="connsiteY5" fmla="*/ 4365757 h 4365757"/>
              <a:gd name="connsiteX6" fmla="*/ 0 w 4235280"/>
              <a:gd name="connsiteY6"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106326 w 4235280"/>
              <a:gd name="connsiteY4" fmla="*/ 571531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235280"/>
              <a:gd name="connsiteY0" fmla="*/ 1391139 h 4365757"/>
              <a:gd name="connsiteX1" fmla="*/ 3719465 w 4235280"/>
              <a:gd name="connsiteY1" fmla="*/ 0 h 4365757"/>
              <a:gd name="connsiteX2" fmla="*/ 4004726 w 4235280"/>
              <a:gd name="connsiteY2" fmla="*/ 235469 h 4365757"/>
              <a:gd name="connsiteX3" fmla="*/ 4098511 w 4235280"/>
              <a:gd name="connsiteY3" fmla="*/ 227654 h 4365757"/>
              <a:gd name="connsiteX4" fmla="*/ 4223557 w 4235280"/>
              <a:gd name="connsiteY4" fmla="*/ 399593 h 4365757"/>
              <a:gd name="connsiteX5" fmla="*/ 4235280 w 4235280"/>
              <a:gd name="connsiteY5" fmla="*/ 4365757 h 4365757"/>
              <a:gd name="connsiteX6" fmla="*/ 0 w 4235280"/>
              <a:gd name="connsiteY6" fmla="*/ 4365757 h 4365757"/>
              <a:gd name="connsiteX7" fmla="*/ 0 w 4235280"/>
              <a:gd name="connsiteY7" fmla="*/ 1391139 h 4365757"/>
              <a:gd name="connsiteX0" fmla="*/ 0 w 4548137"/>
              <a:gd name="connsiteY0" fmla="*/ 1391139 h 4365757"/>
              <a:gd name="connsiteX1" fmla="*/ 3719465 w 4548137"/>
              <a:gd name="connsiteY1" fmla="*/ 0 h 4365757"/>
              <a:gd name="connsiteX2" fmla="*/ 4004726 w 4548137"/>
              <a:gd name="connsiteY2" fmla="*/ 235469 h 4365757"/>
              <a:gd name="connsiteX3" fmla="*/ 4098511 w 4548137"/>
              <a:gd name="connsiteY3" fmla="*/ 227654 h 4365757"/>
              <a:gd name="connsiteX4" fmla="*/ 4223557 w 4548137"/>
              <a:gd name="connsiteY4" fmla="*/ 399593 h 4365757"/>
              <a:gd name="connsiteX5" fmla="*/ 4231372 w 4548137"/>
              <a:gd name="connsiteY5" fmla="*/ 680946 h 4365757"/>
              <a:gd name="connsiteX6" fmla="*/ 4235280 w 4548137"/>
              <a:gd name="connsiteY6" fmla="*/ 4365757 h 4365757"/>
              <a:gd name="connsiteX7" fmla="*/ 0 w 4548137"/>
              <a:gd name="connsiteY7" fmla="*/ 4365757 h 4365757"/>
              <a:gd name="connsiteX8" fmla="*/ 0 w 4548137"/>
              <a:gd name="connsiteY8" fmla="*/ 1391139 h 4365757"/>
              <a:gd name="connsiteX0" fmla="*/ 0 w 4550168"/>
              <a:gd name="connsiteY0" fmla="*/ 1391139 h 4365757"/>
              <a:gd name="connsiteX1" fmla="*/ 3719465 w 4550168"/>
              <a:gd name="connsiteY1" fmla="*/ 0 h 4365757"/>
              <a:gd name="connsiteX2" fmla="*/ 4004726 w 4550168"/>
              <a:gd name="connsiteY2" fmla="*/ 235469 h 4365757"/>
              <a:gd name="connsiteX3" fmla="*/ 4098511 w 4550168"/>
              <a:gd name="connsiteY3" fmla="*/ 227654 h 4365757"/>
              <a:gd name="connsiteX4" fmla="*/ 4223557 w 4550168"/>
              <a:gd name="connsiteY4" fmla="*/ 399593 h 4365757"/>
              <a:gd name="connsiteX5" fmla="*/ 4235280 w 4550168"/>
              <a:gd name="connsiteY5" fmla="*/ 4365757 h 4365757"/>
              <a:gd name="connsiteX6" fmla="*/ 0 w 4550168"/>
              <a:gd name="connsiteY6" fmla="*/ 4365757 h 4365757"/>
              <a:gd name="connsiteX7" fmla="*/ 0 w 4550168"/>
              <a:gd name="connsiteY7" fmla="*/ 1391139 h 4365757"/>
              <a:gd name="connsiteX0" fmla="*/ 0 w 4578326"/>
              <a:gd name="connsiteY0" fmla="*/ 1391139 h 4365757"/>
              <a:gd name="connsiteX1" fmla="*/ 3719465 w 4578326"/>
              <a:gd name="connsiteY1" fmla="*/ 0 h 4365757"/>
              <a:gd name="connsiteX2" fmla="*/ 4004726 w 4578326"/>
              <a:gd name="connsiteY2" fmla="*/ 235469 h 4365757"/>
              <a:gd name="connsiteX3" fmla="*/ 4098511 w 4578326"/>
              <a:gd name="connsiteY3" fmla="*/ 227654 h 4365757"/>
              <a:gd name="connsiteX4" fmla="*/ 4223557 w 4578326"/>
              <a:gd name="connsiteY4" fmla="*/ 399593 h 4365757"/>
              <a:gd name="connsiteX5" fmla="*/ 4317341 w 4578326"/>
              <a:gd name="connsiteY5" fmla="*/ 1196762 h 4365757"/>
              <a:gd name="connsiteX6" fmla="*/ 4235280 w 4578326"/>
              <a:gd name="connsiteY6" fmla="*/ 4365757 h 4365757"/>
              <a:gd name="connsiteX7" fmla="*/ 0 w 4578326"/>
              <a:gd name="connsiteY7" fmla="*/ 4365757 h 4365757"/>
              <a:gd name="connsiteX8" fmla="*/ 0 w 4578326"/>
              <a:gd name="connsiteY8" fmla="*/ 1391139 h 4365757"/>
              <a:gd name="connsiteX0" fmla="*/ 0 w 4550517"/>
              <a:gd name="connsiteY0" fmla="*/ 1391139 h 4365757"/>
              <a:gd name="connsiteX1" fmla="*/ 3719465 w 4550517"/>
              <a:gd name="connsiteY1" fmla="*/ 0 h 4365757"/>
              <a:gd name="connsiteX2" fmla="*/ 4004726 w 4550517"/>
              <a:gd name="connsiteY2" fmla="*/ 235469 h 4365757"/>
              <a:gd name="connsiteX3" fmla="*/ 4098511 w 4550517"/>
              <a:gd name="connsiteY3" fmla="*/ 227654 h 4365757"/>
              <a:gd name="connsiteX4" fmla="*/ 4223557 w 4550517"/>
              <a:gd name="connsiteY4" fmla="*/ 399593 h 4365757"/>
              <a:gd name="connsiteX5" fmla="*/ 4215741 w 4550517"/>
              <a:gd name="connsiteY5" fmla="*/ 1290547 h 4365757"/>
              <a:gd name="connsiteX6" fmla="*/ 4235280 w 4550517"/>
              <a:gd name="connsiteY6" fmla="*/ 4365757 h 4365757"/>
              <a:gd name="connsiteX7" fmla="*/ 0 w 4550517"/>
              <a:gd name="connsiteY7" fmla="*/ 4365757 h 4365757"/>
              <a:gd name="connsiteX8" fmla="*/ 0 w 4550517"/>
              <a:gd name="connsiteY8" fmla="*/ 1391139 h 4365757"/>
              <a:gd name="connsiteX0" fmla="*/ 0 w 4730477"/>
              <a:gd name="connsiteY0" fmla="*/ 1391139 h 4365757"/>
              <a:gd name="connsiteX1" fmla="*/ 3719465 w 4730477"/>
              <a:gd name="connsiteY1" fmla="*/ 0 h 4365757"/>
              <a:gd name="connsiteX2" fmla="*/ 4004726 w 4730477"/>
              <a:gd name="connsiteY2" fmla="*/ 235469 h 4365757"/>
              <a:gd name="connsiteX3" fmla="*/ 4098511 w 4730477"/>
              <a:gd name="connsiteY3" fmla="*/ 227654 h 4365757"/>
              <a:gd name="connsiteX4" fmla="*/ 4223557 w 4730477"/>
              <a:gd name="connsiteY4" fmla="*/ 399593 h 4365757"/>
              <a:gd name="connsiteX5" fmla="*/ 4676849 w 4730477"/>
              <a:gd name="connsiteY5" fmla="*/ 1165501 h 4365757"/>
              <a:gd name="connsiteX6" fmla="*/ 4235280 w 4730477"/>
              <a:gd name="connsiteY6" fmla="*/ 4365757 h 4365757"/>
              <a:gd name="connsiteX7" fmla="*/ 0 w 4730477"/>
              <a:gd name="connsiteY7" fmla="*/ 4365757 h 4365757"/>
              <a:gd name="connsiteX8" fmla="*/ 0 w 4730477"/>
              <a:gd name="connsiteY8"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512726 w 4710611"/>
              <a:gd name="connsiteY5" fmla="*/ 626238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10611"/>
              <a:gd name="connsiteY0" fmla="*/ 1391139 h 4365757"/>
              <a:gd name="connsiteX1" fmla="*/ 3719465 w 4710611"/>
              <a:gd name="connsiteY1" fmla="*/ 0 h 4365757"/>
              <a:gd name="connsiteX2" fmla="*/ 4004726 w 4710611"/>
              <a:gd name="connsiteY2" fmla="*/ 235469 h 4365757"/>
              <a:gd name="connsiteX3" fmla="*/ 4098511 w 4710611"/>
              <a:gd name="connsiteY3" fmla="*/ 227654 h 4365757"/>
              <a:gd name="connsiteX4" fmla="*/ 4223557 w 4710611"/>
              <a:gd name="connsiteY4" fmla="*/ 399593 h 4365757"/>
              <a:gd name="connsiteX5" fmla="*/ 4051618 w 4710611"/>
              <a:gd name="connsiteY5" fmla="*/ 618422 h 4365757"/>
              <a:gd name="connsiteX6" fmla="*/ 4676849 w 4710611"/>
              <a:gd name="connsiteY6" fmla="*/ 1165501 h 4365757"/>
              <a:gd name="connsiteX7" fmla="*/ 4235280 w 4710611"/>
              <a:gd name="connsiteY7" fmla="*/ 4365757 h 4365757"/>
              <a:gd name="connsiteX8" fmla="*/ 0 w 4710611"/>
              <a:gd name="connsiteY8" fmla="*/ 4365757 h 4365757"/>
              <a:gd name="connsiteX9" fmla="*/ 0 w 4710611"/>
              <a:gd name="connsiteY9"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575249 w 4706377"/>
              <a:gd name="connsiteY6" fmla="*/ 790362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6377"/>
              <a:gd name="connsiteY0" fmla="*/ 1391139 h 4365757"/>
              <a:gd name="connsiteX1" fmla="*/ 3719465 w 4706377"/>
              <a:gd name="connsiteY1" fmla="*/ 0 h 4365757"/>
              <a:gd name="connsiteX2" fmla="*/ 4004726 w 4706377"/>
              <a:gd name="connsiteY2" fmla="*/ 235469 h 4365757"/>
              <a:gd name="connsiteX3" fmla="*/ 4098511 w 4706377"/>
              <a:gd name="connsiteY3" fmla="*/ 227654 h 4365757"/>
              <a:gd name="connsiteX4" fmla="*/ 4223557 w 4706377"/>
              <a:gd name="connsiteY4" fmla="*/ 399593 h 4365757"/>
              <a:gd name="connsiteX5" fmla="*/ 4051618 w 4706377"/>
              <a:gd name="connsiteY5" fmla="*/ 618422 h 4365757"/>
              <a:gd name="connsiteX6" fmla="*/ 4215742 w 4706377"/>
              <a:gd name="connsiteY6" fmla="*/ 805993 h 4365757"/>
              <a:gd name="connsiteX7" fmla="*/ 4676849 w 4706377"/>
              <a:gd name="connsiteY7" fmla="*/ 1165501 h 4365757"/>
              <a:gd name="connsiteX8" fmla="*/ 4235280 w 4706377"/>
              <a:gd name="connsiteY8" fmla="*/ 4365757 h 4365757"/>
              <a:gd name="connsiteX9" fmla="*/ 0 w 4706377"/>
              <a:gd name="connsiteY9" fmla="*/ 4365757 h 4365757"/>
              <a:gd name="connsiteX10" fmla="*/ 0 w 4706377"/>
              <a:gd name="connsiteY10"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606511 w 4704268"/>
              <a:gd name="connsiteY7" fmla="*/ 821623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4704268"/>
              <a:gd name="connsiteY0" fmla="*/ 1391139 h 4365757"/>
              <a:gd name="connsiteX1" fmla="*/ 3719465 w 4704268"/>
              <a:gd name="connsiteY1" fmla="*/ 0 h 4365757"/>
              <a:gd name="connsiteX2" fmla="*/ 4004726 w 4704268"/>
              <a:gd name="connsiteY2" fmla="*/ 235469 h 4365757"/>
              <a:gd name="connsiteX3" fmla="*/ 4098511 w 4704268"/>
              <a:gd name="connsiteY3" fmla="*/ 227654 h 4365757"/>
              <a:gd name="connsiteX4" fmla="*/ 4223557 w 4704268"/>
              <a:gd name="connsiteY4" fmla="*/ 399593 h 4365757"/>
              <a:gd name="connsiteX5" fmla="*/ 4051618 w 4704268"/>
              <a:gd name="connsiteY5" fmla="*/ 618422 h 4365757"/>
              <a:gd name="connsiteX6" fmla="*/ 4215742 w 4704268"/>
              <a:gd name="connsiteY6" fmla="*/ 805993 h 4365757"/>
              <a:gd name="connsiteX7" fmla="*/ 4434572 w 4704268"/>
              <a:gd name="connsiteY7" fmla="*/ 954485 h 4365757"/>
              <a:gd name="connsiteX8" fmla="*/ 4676849 w 4704268"/>
              <a:gd name="connsiteY8" fmla="*/ 1165501 h 4365757"/>
              <a:gd name="connsiteX9" fmla="*/ 4235280 w 4704268"/>
              <a:gd name="connsiteY9" fmla="*/ 4365757 h 4365757"/>
              <a:gd name="connsiteX10" fmla="*/ 0 w 4704268"/>
              <a:gd name="connsiteY10" fmla="*/ 4365757 h 4365757"/>
              <a:gd name="connsiteX11" fmla="*/ 0 w 4704268"/>
              <a:gd name="connsiteY11" fmla="*/ 1391139 h 4365757"/>
              <a:gd name="connsiteX0" fmla="*/ 0 w 5157433"/>
              <a:gd name="connsiteY0" fmla="*/ 1391139 h 4365757"/>
              <a:gd name="connsiteX1" fmla="*/ 3719465 w 5157433"/>
              <a:gd name="connsiteY1" fmla="*/ 0 h 4365757"/>
              <a:gd name="connsiteX2" fmla="*/ 4004726 w 5157433"/>
              <a:gd name="connsiteY2" fmla="*/ 235469 h 4365757"/>
              <a:gd name="connsiteX3" fmla="*/ 4098511 w 5157433"/>
              <a:gd name="connsiteY3" fmla="*/ 227654 h 4365757"/>
              <a:gd name="connsiteX4" fmla="*/ 4223557 w 5157433"/>
              <a:gd name="connsiteY4" fmla="*/ 399593 h 4365757"/>
              <a:gd name="connsiteX5" fmla="*/ 4051618 w 5157433"/>
              <a:gd name="connsiteY5" fmla="*/ 618422 h 4365757"/>
              <a:gd name="connsiteX6" fmla="*/ 4215742 w 5157433"/>
              <a:gd name="connsiteY6" fmla="*/ 805993 h 4365757"/>
              <a:gd name="connsiteX7" fmla="*/ 4434572 w 5157433"/>
              <a:gd name="connsiteY7" fmla="*/ 954485 h 4365757"/>
              <a:gd name="connsiteX8" fmla="*/ 5153588 w 5157433"/>
              <a:gd name="connsiteY8" fmla="*/ 2064271 h 4365757"/>
              <a:gd name="connsiteX9" fmla="*/ 4235280 w 5157433"/>
              <a:gd name="connsiteY9" fmla="*/ 4365757 h 4365757"/>
              <a:gd name="connsiteX10" fmla="*/ 0 w 5157433"/>
              <a:gd name="connsiteY10" fmla="*/ 4365757 h 4365757"/>
              <a:gd name="connsiteX11" fmla="*/ 0 w 5157433"/>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5153588 w 5153588"/>
              <a:gd name="connsiteY8" fmla="*/ 2064271 h 4365757"/>
              <a:gd name="connsiteX9" fmla="*/ 4235280 w 5153588"/>
              <a:gd name="connsiteY9" fmla="*/ 4365757 h 4365757"/>
              <a:gd name="connsiteX10" fmla="*/ 0 w 5153588"/>
              <a:gd name="connsiteY10" fmla="*/ 4365757 h 4365757"/>
              <a:gd name="connsiteX11" fmla="*/ 0 w 5153588"/>
              <a:gd name="connsiteY11"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770634 w 5153588"/>
              <a:gd name="connsiteY8" fmla="*/ 1462485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5153588 w 5153588"/>
              <a:gd name="connsiteY9" fmla="*/ 2064271 h 4365757"/>
              <a:gd name="connsiteX10" fmla="*/ 4235280 w 5153588"/>
              <a:gd name="connsiteY10" fmla="*/ 4365757 h 4365757"/>
              <a:gd name="connsiteX11" fmla="*/ 0 w 5153588"/>
              <a:gd name="connsiteY11" fmla="*/ 4365757 h 4365757"/>
              <a:gd name="connsiteX12" fmla="*/ 0 w 5153588"/>
              <a:gd name="connsiteY12"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919126 w 5153588"/>
              <a:gd name="connsiteY9" fmla="*/ 1657869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153588 w 5153588"/>
              <a:gd name="connsiteY10" fmla="*/ 2064271 h 4365757"/>
              <a:gd name="connsiteX11" fmla="*/ 4235280 w 5153588"/>
              <a:gd name="connsiteY11" fmla="*/ 4365757 h 4365757"/>
              <a:gd name="connsiteX12" fmla="*/ 0 w 5153588"/>
              <a:gd name="connsiteY12" fmla="*/ 4365757 h 4365757"/>
              <a:gd name="connsiteX13" fmla="*/ 0 w 5153588"/>
              <a:gd name="connsiteY13"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5028542 w 5153588"/>
              <a:gd name="connsiteY10" fmla="*/ 1821992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153588 w 5153588"/>
              <a:gd name="connsiteY11" fmla="*/ 2064271 h 4365757"/>
              <a:gd name="connsiteX12" fmla="*/ 4235280 w 5153588"/>
              <a:gd name="connsiteY12" fmla="*/ 4365757 h 4365757"/>
              <a:gd name="connsiteX13" fmla="*/ 0 w 5153588"/>
              <a:gd name="connsiteY13" fmla="*/ 4365757 h 4365757"/>
              <a:gd name="connsiteX14" fmla="*/ 0 w 5153588"/>
              <a:gd name="connsiteY14"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5044172 w 5153588"/>
              <a:gd name="connsiteY11" fmla="*/ 1837623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153588 w 5153588"/>
              <a:gd name="connsiteY12" fmla="*/ 2064271 h 4365757"/>
              <a:gd name="connsiteX13" fmla="*/ 4235280 w 5153588"/>
              <a:gd name="connsiteY13" fmla="*/ 4365757 h 4365757"/>
              <a:gd name="connsiteX14" fmla="*/ 0 w 5153588"/>
              <a:gd name="connsiteY14" fmla="*/ 4365757 h 4365757"/>
              <a:gd name="connsiteX15" fmla="*/ 0 w 5153588"/>
              <a:gd name="connsiteY15"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5075434 w 5153588"/>
              <a:gd name="connsiteY12" fmla="*/ 1923592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153588 w 5153588"/>
              <a:gd name="connsiteY13" fmla="*/ 2064271 h 4365757"/>
              <a:gd name="connsiteX14" fmla="*/ 4235280 w 5153588"/>
              <a:gd name="connsiteY14" fmla="*/ 4365757 h 4365757"/>
              <a:gd name="connsiteX15" fmla="*/ 0 w 5153588"/>
              <a:gd name="connsiteY15" fmla="*/ 4365757 h 4365757"/>
              <a:gd name="connsiteX16" fmla="*/ 0 w 5153588"/>
              <a:gd name="connsiteY16"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83249 w 5153588"/>
              <a:gd name="connsiteY13" fmla="*/ 19548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153588"/>
              <a:gd name="connsiteY0" fmla="*/ 1391139 h 4365757"/>
              <a:gd name="connsiteX1" fmla="*/ 3719465 w 5153588"/>
              <a:gd name="connsiteY1" fmla="*/ 0 h 4365757"/>
              <a:gd name="connsiteX2" fmla="*/ 4004726 w 5153588"/>
              <a:gd name="connsiteY2" fmla="*/ 235469 h 4365757"/>
              <a:gd name="connsiteX3" fmla="*/ 4098511 w 5153588"/>
              <a:gd name="connsiteY3" fmla="*/ 227654 h 4365757"/>
              <a:gd name="connsiteX4" fmla="*/ 4223557 w 5153588"/>
              <a:gd name="connsiteY4" fmla="*/ 399593 h 4365757"/>
              <a:gd name="connsiteX5" fmla="*/ 4051618 w 5153588"/>
              <a:gd name="connsiteY5" fmla="*/ 618422 h 4365757"/>
              <a:gd name="connsiteX6" fmla="*/ 4215742 w 5153588"/>
              <a:gd name="connsiteY6" fmla="*/ 805993 h 4365757"/>
              <a:gd name="connsiteX7" fmla="*/ 4434572 w 5153588"/>
              <a:gd name="connsiteY7" fmla="*/ 954485 h 4365757"/>
              <a:gd name="connsiteX8" fmla="*/ 4645588 w 5153588"/>
              <a:gd name="connsiteY8" fmla="*/ 1165500 h 4365757"/>
              <a:gd name="connsiteX9" fmla="*/ 4747187 w 5153588"/>
              <a:gd name="connsiteY9" fmla="*/ 1188946 h 4365757"/>
              <a:gd name="connsiteX10" fmla="*/ 4825342 w 5153588"/>
              <a:gd name="connsiteY10" fmla="*/ 1493746 h 4365757"/>
              <a:gd name="connsiteX11" fmla="*/ 4903495 w 5153588"/>
              <a:gd name="connsiteY11" fmla="*/ 1642239 h 4365757"/>
              <a:gd name="connsiteX12" fmla="*/ 4872234 w 5153588"/>
              <a:gd name="connsiteY12" fmla="*/ 1712576 h 4365757"/>
              <a:gd name="connsiteX13" fmla="*/ 5075434 w 5153588"/>
              <a:gd name="connsiteY13" fmla="*/ 2056454 h 4365757"/>
              <a:gd name="connsiteX14" fmla="*/ 5153588 w 5153588"/>
              <a:gd name="connsiteY14" fmla="*/ 2064271 h 4365757"/>
              <a:gd name="connsiteX15" fmla="*/ 4235280 w 5153588"/>
              <a:gd name="connsiteY15" fmla="*/ 4365757 h 4365757"/>
              <a:gd name="connsiteX16" fmla="*/ 0 w 5153588"/>
              <a:gd name="connsiteY16" fmla="*/ 4365757 h 4365757"/>
              <a:gd name="connsiteX17" fmla="*/ 0 w 5153588"/>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4235280 w 5207553"/>
              <a:gd name="connsiteY15" fmla="*/ 4365757 h 4365757"/>
              <a:gd name="connsiteX16" fmla="*/ 0 w 5207553"/>
              <a:gd name="connsiteY16" fmla="*/ 4365757 h 4365757"/>
              <a:gd name="connsiteX17" fmla="*/ 0 w 5207553"/>
              <a:gd name="connsiteY17" fmla="*/ 1391139 h 4365757"/>
              <a:gd name="connsiteX0" fmla="*/ 0 w 5207553"/>
              <a:gd name="connsiteY0" fmla="*/ 1391139 h 4365757"/>
              <a:gd name="connsiteX1" fmla="*/ 3719465 w 5207553"/>
              <a:gd name="connsiteY1" fmla="*/ 0 h 4365757"/>
              <a:gd name="connsiteX2" fmla="*/ 4004726 w 5207553"/>
              <a:gd name="connsiteY2" fmla="*/ 235469 h 4365757"/>
              <a:gd name="connsiteX3" fmla="*/ 4098511 w 5207553"/>
              <a:gd name="connsiteY3" fmla="*/ 227654 h 4365757"/>
              <a:gd name="connsiteX4" fmla="*/ 4223557 w 5207553"/>
              <a:gd name="connsiteY4" fmla="*/ 399593 h 4365757"/>
              <a:gd name="connsiteX5" fmla="*/ 4051618 w 5207553"/>
              <a:gd name="connsiteY5" fmla="*/ 618422 h 4365757"/>
              <a:gd name="connsiteX6" fmla="*/ 4215742 w 5207553"/>
              <a:gd name="connsiteY6" fmla="*/ 805993 h 4365757"/>
              <a:gd name="connsiteX7" fmla="*/ 4434572 w 5207553"/>
              <a:gd name="connsiteY7" fmla="*/ 954485 h 4365757"/>
              <a:gd name="connsiteX8" fmla="*/ 4645588 w 5207553"/>
              <a:gd name="connsiteY8" fmla="*/ 1165500 h 4365757"/>
              <a:gd name="connsiteX9" fmla="*/ 4747187 w 5207553"/>
              <a:gd name="connsiteY9" fmla="*/ 1188946 h 4365757"/>
              <a:gd name="connsiteX10" fmla="*/ 4825342 w 5207553"/>
              <a:gd name="connsiteY10" fmla="*/ 1493746 h 4365757"/>
              <a:gd name="connsiteX11" fmla="*/ 4903495 w 5207553"/>
              <a:gd name="connsiteY11" fmla="*/ 1642239 h 4365757"/>
              <a:gd name="connsiteX12" fmla="*/ 4872234 w 5207553"/>
              <a:gd name="connsiteY12" fmla="*/ 1712576 h 4365757"/>
              <a:gd name="connsiteX13" fmla="*/ 5075434 w 5207553"/>
              <a:gd name="connsiteY13" fmla="*/ 2056454 h 4365757"/>
              <a:gd name="connsiteX14" fmla="*/ 5153588 w 5207553"/>
              <a:gd name="connsiteY14" fmla="*/ 2064271 h 4365757"/>
              <a:gd name="connsiteX15" fmla="*/ 5051988 w 5207553"/>
              <a:gd name="connsiteY15" fmla="*/ 2720762 h 4365757"/>
              <a:gd name="connsiteX16" fmla="*/ 4235280 w 5207553"/>
              <a:gd name="connsiteY16" fmla="*/ 4365757 h 4365757"/>
              <a:gd name="connsiteX17" fmla="*/ 0 w 5207553"/>
              <a:gd name="connsiteY17" fmla="*/ 4365757 h 4365757"/>
              <a:gd name="connsiteX18" fmla="*/ 0 w 5207553"/>
              <a:gd name="connsiteY18" fmla="*/ 1391139 h 4365757"/>
              <a:gd name="connsiteX0" fmla="*/ 0 w 5230591"/>
              <a:gd name="connsiteY0" fmla="*/ 1391139 h 4469083"/>
              <a:gd name="connsiteX1" fmla="*/ 3719465 w 5230591"/>
              <a:gd name="connsiteY1" fmla="*/ 0 h 4469083"/>
              <a:gd name="connsiteX2" fmla="*/ 4004726 w 5230591"/>
              <a:gd name="connsiteY2" fmla="*/ 235469 h 4469083"/>
              <a:gd name="connsiteX3" fmla="*/ 4098511 w 5230591"/>
              <a:gd name="connsiteY3" fmla="*/ 227654 h 4469083"/>
              <a:gd name="connsiteX4" fmla="*/ 4223557 w 5230591"/>
              <a:gd name="connsiteY4" fmla="*/ 399593 h 4469083"/>
              <a:gd name="connsiteX5" fmla="*/ 4051618 w 5230591"/>
              <a:gd name="connsiteY5" fmla="*/ 618422 h 4469083"/>
              <a:gd name="connsiteX6" fmla="*/ 4215742 w 5230591"/>
              <a:gd name="connsiteY6" fmla="*/ 805993 h 4469083"/>
              <a:gd name="connsiteX7" fmla="*/ 4434572 w 5230591"/>
              <a:gd name="connsiteY7" fmla="*/ 954485 h 4469083"/>
              <a:gd name="connsiteX8" fmla="*/ 4645588 w 5230591"/>
              <a:gd name="connsiteY8" fmla="*/ 1165500 h 4469083"/>
              <a:gd name="connsiteX9" fmla="*/ 4747187 w 5230591"/>
              <a:gd name="connsiteY9" fmla="*/ 1188946 h 4469083"/>
              <a:gd name="connsiteX10" fmla="*/ 4825342 w 5230591"/>
              <a:gd name="connsiteY10" fmla="*/ 1493746 h 4469083"/>
              <a:gd name="connsiteX11" fmla="*/ 4903495 w 5230591"/>
              <a:gd name="connsiteY11" fmla="*/ 1642239 h 4469083"/>
              <a:gd name="connsiteX12" fmla="*/ 4872234 w 5230591"/>
              <a:gd name="connsiteY12" fmla="*/ 1712576 h 4469083"/>
              <a:gd name="connsiteX13" fmla="*/ 5075434 w 5230591"/>
              <a:gd name="connsiteY13" fmla="*/ 2056454 h 4469083"/>
              <a:gd name="connsiteX14" fmla="*/ 5153588 w 5230591"/>
              <a:gd name="connsiteY14" fmla="*/ 2064271 h 4469083"/>
              <a:gd name="connsiteX15" fmla="*/ 5161403 w 5230591"/>
              <a:gd name="connsiteY15" fmla="*/ 2970854 h 4469083"/>
              <a:gd name="connsiteX16" fmla="*/ 4235280 w 5230591"/>
              <a:gd name="connsiteY16" fmla="*/ 4365757 h 4469083"/>
              <a:gd name="connsiteX17" fmla="*/ 0 w 5230591"/>
              <a:gd name="connsiteY17" fmla="*/ 4365757 h 4469083"/>
              <a:gd name="connsiteX18" fmla="*/ 0 w 5230591"/>
              <a:gd name="connsiteY18" fmla="*/ 1391139 h 4469083"/>
              <a:gd name="connsiteX0" fmla="*/ 0 w 5255716"/>
              <a:gd name="connsiteY0" fmla="*/ 1391139 h 4469083"/>
              <a:gd name="connsiteX1" fmla="*/ 3719465 w 5255716"/>
              <a:gd name="connsiteY1" fmla="*/ 0 h 4469083"/>
              <a:gd name="connsiteX2" fmla="*/ 4004726 w 5255716"/>
              <a:gd name="connsiteY2" fmla="*/ 235469 h 4469083"/>
              <a:gd name="connsiteX3" fmla="*/ 4098511 w 5255716"/>
              <a:gd name="connsiteY3" fmla="*/ 227654 h 4469083"/>
              <a:gd name="connsiteX4" fmla="*/ 4223557 w 5255716"/>
              <a:gd name="connsiteY4" fmla="*/ 399593 h 4469083"/>
              <a:gd name="connsiteX5" fmla="*/ 4051618 w 5255716"/>
              <a:gd name="connsiteY5" fmla="*/ 618422 h 4469083"/>
              <a:gd name="connsiteX6" fmla="*/ 4215742 w 5255716"/>
              <a:gd name="connsiteY6" fmla="*/ 805993 h 4469083"/>
              <a:gd name="connsiteX7" fmla="*/ 4434572 w 5255716"/>
              <a:gd name="connsiteY7" fmla="*/ 954485 h 4469083"/>
              <a:gd name="connsiteX8" fmla="*/ 4645588 w 5255716"/>
              <a:gd name="connsiteY8" fmla="*/ 1165500 h 4469083"/>
              <a:gd name="connsiteX9" fmla="*/ 4747187 w 5255716"/>
              <a:gd name="connsiteY9" fmla="*/ 1188946 h 4469083"/>
              <a:gd name="connsiteX10" fmla="*/ 4825342 w 5255716"/>
              <a:gd name="connsiteY10" fmla="*/ 1493746 h 4469083"/>
              <a:gd name="connsiteX11" fmla="*/ 4903495 w 5255716"/>
              <a:gd name="connsiteY11" fmla="*/ 1642239 h 4469083"/>
              <a:gd name="connsiteX12" fmla="*/ 4872234 w 5255716"/>
              <a:gd name="connsiteY12" fmla="*/ 1712576 h 4469083"/>
              <a:gd name="connsiteX13" fmla="*/ 5075434 w 5255716"/>
              <a:gd name="connsiteY13" fmla="*/ 2056454 h 4469083"/>
              <a:gd name="connsiteX14" fmla="*/ 5153588 w 5255716"/>
              <a:gd name="connsiteY14" fmla="*/ 2064271 h 4469083"/>
              <a:gd name="connsiteX15" fmla="*/ 5223926 w 5255716"/>
              <a:gd name="connsiteY15" fmla="*/ 2494115 h 4469083"/>
              <a:gd name="connsiteX16" fmla="*/ 5161403 w 5255716"/>
              <a:gd name="connsiteY16" fmla="*/ 2970854 h 4469083"/>
              <a:gd name="connsiteX17" fmla="*/ 4235280 w 5255716"/>
              <a:gd name="connsiteY17" fmla="*/ 4365757 h 4469083"/>
              <a:gd name="connsiteX18" fmla="*/ 0 w 5255716"/>
              <a:gd name="connsiteY18" fmla="*/ 4365757 h 4469083"/>
              <a:gd name="connsiteX19" fmla="*/ 0 w 5255716"/>
              <a:gd name="connsiteY19" fmla="*/ 1391139 h 4469083"/>
              <a:gd name="connsiteX0" fmla="*/ 0 w 5246717"/>
              <a:gd name="connsiteY0" fmla="*/ 1391139 h 4469083"/>
              <a:gd name="connsiteX1" fmla="*/ 3719465 w 5246717"/>
              <a:gd name="connsiteY1" fmla="*/ 0 h 4469083"/>
              <a:gd name="connsiteX2" fmla="*/ 4004726 w 5246717"/>
              <a:gd name="connsiteY2" fmla="*/ 235469 h 4469083"/>
              <a:gd name="connsiteX3" fmla="*/ 4098511 w 5246717"/>
              <a:gd name="connsiteY3" fmla="*/ 227654 h 4469083"/>
              <a:gd name="connsiteX4" fmla="*/ 4223557 w 5246717"/>
              <a:gd name="connsiteY4" fmla="*/ 399593 h 4469083"/>
              <a:gd name="connsiteX5" fmla="*/ 4051618 w 5246717"/>
              <a:gd name="connsiteY5" fmla="*/ 618422 h 4469083"/>
              <a:gd name="connsiteX6" fmla="*/ 4215742 w 5246717"/>
              <a:gd name="connsiteY6" fmla="*/ 805993 h 4469083"/>
              <a:gd name="connsiteX7" fmla="*/ 4434572 w 5246717"/>
              <a:gd name="connsiteY7" fmla="*/ 954485 h 4469083"/>
              <a:gd name="connsiteX8" fmla="*/ 4645588 w 5246717"/>
              <a:gd name="connsiteY8" fmla="*/ 1165500 h 4469083"/>
              <a:gd name="connsiteX9" fmla="*/ 4747187 w 5246717"/>
              <a:gd name="connsiteY9" fmla="*/ 1188946 h 4469083"/>
              <a:gd name="connsiteX10" fmla="*/ 4825342 w 5246717"/>
              <a:gd name="connsiteY10" fmla="*/ 1493746 h 4469083"/>
              <a:gd name="connsiteX11" fmla="*/ 4903495 w 5246717"/>
              <a:gd name="connsiteY11" fmla="*/ 1642239 h 4469083"/>
              <a:gd name="connsiteX12" fmla="*/ 4872234 w 5246717"/>
              <a:gd name="connsiteY12" fmla="*/ 1712576 h 4469083"/>
              <a:gd name="connsiteX13" fmla="*/ 5075434 w 5246717"/>
              <a:gd name="connsiteY13" fmla="*/ 2056454 h 4469083"/>
              <a:gd name="connsiteX14" fmla="*/ 5153588 w 5246717"/>
              <a:gd name="connsiteY14" fmla="*/ 2064271 h 4469083"/>
              <a:gd name="connsiteX15" fmla="*/ 5200479 w 5246717"/>
              <a:gd name="connsiteY15" fmla="*/ 2556638 h 4469083"/>
              <a:gd name="connsiteX16" fmla="*/ 5161403 w 5246717"/>
              <a:gd name="connsiteY16" fmla="*/ 2970854 h 4469083"/>
              <a:gd name="connsiteX17" fmla="*/ 4235280 w 5246717"/>
              <a:gd name="connsiteY17" fmla="*/ 4365757 h 4469083"/>
              <a:gd name="connsiteX18" fmla="*/ 0 w 5246717"/>
              <a:gd name="connsiteY18" fmla="*/ 4365757 h 4469083"/>
              <a:gd name="connsiteX19" fmla="*/ 0 w 5246717"/>
              <a:gd name="connsiteY19" fmla="*/ 1391139 h 4469083"/>
              <a:gd name="connsiteX0" fmla="*/ 0 w 5246717"/>
              <a:gd name="connsiteY0" fmla="*/ 1391139 h 4365757"/>
              <a:gd name="connsiteX1" fmla="*/ 3719465 w 5246717"/>
              <a:gd name="connsiteY1" fmla="*/ 0 h 4365757"/>
              <a:gd name="connsiteX2" fmla="*/ 4004726 w 5246717"/>
              <a:gd name="connsiteY2" fmla="*/ 235469 h 4365757"/>
              <a:gd name="connsiteX3" fmla="*/ 4098511 w 5246717"/>
              <a:gd name="connsiteY3" fmla="*/ 227654 h 4365757"/>
              <a:gd name="connsiteX4" fmla="*/ 4223557 w 5246717"/>
              <a:gd name="connsiteY4" fmla="*/ 399593 h 4365757"/>
              <a:gd name="connsiteX5" fmla="*/ 4051618 w 5246717"/>
              <a:gd name="connsiteY5" fmla="*/ 618422 h 4365757"/>
              <a:gd name="connsiteX6" fmla="*/ 4215742 w 5246717"/>
              <a:gd name="connsiteY6" fmla="*/ 805993 h 4365757"/>
              <a:gd name="connsiteX7" fmla="*/ 4434572 w 5246717"/>
              <a:gd name="connsiteY7" fmla="*/ 954485 h 4365757"/>
              <a:gd name="connsiteX8" fmla="*/ 4645588 w 5246717"/>
              <a:gd name="connsiteY8" fmla="*/ 1165500 h 4365757"/>
              <a:gd name="connsiteX9" fmla="*/ 4747187 w 5246717"/>
              <a:gd name="connsiteY9" fmla="*/ 1188946 h 4365757"/>
              <a:gd name="connsiteX10" fmla="*/ 4825342 w 5246717"/>
              <a:gd name="connsiteY10" fmla="*/ 1493746 h 4365757"/>
              <a:gd name="connsiteX11" fmla="*/ 4903495 w 5246717"/>
              <a:gd name="connsiteY11" fmla="*/ 1642239 h 4365757"/>
              <a:gd name="connsiteX12" fmla="*/ 4872234 w 5246717"/>
              <a:gd name="connsiteY12" fmla="*/ 1712576 h 4365757"/>
              <a:gd name="connsiteX13" fmla="*/ 5075434 w 5246717"/>
              <a:gd name="connsiteY13" fmla="*/ 2056454 h 4365757"/>
              <a:gd name="connsiteX14" fmla="*/ 5153588 w 5246717"/>
              <a:gd name="connsiteY14" fmla="*/ 2064271 h 4365757"/>
              <a:gd name="connsiteX15" fmla="*/ 5200479 w 5246717"/>
              <a:gd name="connsiteY15" fmla="*/ 2556638 h 4365757"/>
              <a:gd name="connsiteX16" fmla="*/ 5161403 w 5246717"/>
              <a:gd name="connsiteY16" fmla="*/ 2970854 h 4365757"/>
              <a:gd name="connsiteX17" fmla="*/ 3594419 w 5246717"/>
              <a:gd name="connsiteY17" fmla="*/ 3302865 h 4365757"/>
              <a:gd name="connsiteX18" fmla="*/ 0 w 5246717"/>
              <a:gd name="connsiteY18" fmla="*/ 4365757 h 4365757"/>
              <a:gd name="connsiteX19" fmla="*/ 0 w 5246717"/>
              <a:gd name="connsiteY19"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575249 w 5221011"/>
              <a:gd name="connsiteY17" fmla="*/ 3158423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21011"/>
              <a:gd name="connsiteY0" fmla="*/ 1391139 h 4365757"/>
              <a:gd name="connsiteX1" fmla="*/ 3719465 w 5221011"/>
              <a:gd name="connsiteY1" fmla="*/ 0 h 4365757"/>
              <a:gd name="connsiteX2" fmla="*/ 4004726 w 5221011"/>
              <a:gd name="connsiteY2" fmla="*/ 235469 h 4365757"/>
              <a:gd name="connsiteX3" fmla="*/ 4098511 w 5221011"/>
              <a:gd name="connsiteY3" fmla="*/ 227654 h 4365757"/>
              <a:gd name="connsiteX4" fmla="*/ 4223557 w 5221011"/>
              <a:gd name="connsiteY4" fmla="*/ 399593 h 4365757"/>
              <a:gd name="connsiteX5" fmla="*/ 4051618 w 5221011"/>
              <a:gd name="connsiteY5" fmla="*/ 618422 h 4365757"/>
              <a:gd name="connsiteX6" fmla="*/ 4215742 w 5221011"/>
              <a:gd name="connsiteY6" fmla="*/ 805993 h 4365757"/>
              <a:gd name="connsiteX7" fmla="*/ 4434572 w 5221011"/>
              <a:gd name="connsiteY7" fmla="*/ 954485 h 4365757"/>
              <a:gd name="connsiteX8" fmla="*/ 4645588 w 5221011"/>
              <a:gd name="connsiteY8" fmla="*/ 1165500 h 4365757"/>
              <a:gd name="connsiteX9" fmla="*/ 4747187 w 5221011"/>
              <a:gd name="connsiteY9" fmla="*/ 1188946 h 4365757"/>
              <a:gd name="connsiteX10" fmla="*/ 4825342 w 5221011"/>
              <a:gd name="connsiteY10" fmla="*/ 1493746 h 4365757"/>
              <a:gd name="connsiteX11" fmla="*/ 4903495 w 5221011"/>
              <a:gd name="connsiteY11" fmla="*/ 1642239 h 4365757"/>
              <a:gd name="connsiteX12" fmla="*/ 4872234 w 5221011"/>
              <a:gd name="connsiteY12" fmla="*/ 1712576 h 4365757"/>
              <a:gd name="connsiteX13" fmla="*/ 5075434 w 5221011"/>
              <a:gd name="connsiteY13" fmla="*/ 2056454 h 4365757"/>
              <a:gd name="connsiteX14" fmla="*/ 5153588 w 5221011"/>
              <a:gd name="connsiteY14" fmla="*/ 2064271 h 4365757"/>
              <a:gd name="connsiteX15" fmla="*/ 5200479 w 5221011"/>
              <a:gd name="connsiteY15" fmla="*/ 2556638 h 4365757"/>
              <a:gd name="connsiteX16" fmla="*/ 5161403 w 5221011"/>
              <a:gd name="connsiteY16" fmla="*/ 2970854 h 4365757"/>
              <a:gd name="connsiteX17" fmla="*/ 4450203 w 5221011"/>
              <a:gd name="connsiteY17" fmla="*/ 3025562 h 4365757"/>
              <a:gd name="connsiteX18" fmla="*/ 3594419 w 5221011"/>
              <a:gd name="connsiteY18" fmla="*/ 3302865 h 4365757"/>
              <a:gd name="connsiteX19" fmla="*/ 0 w 5221011"/>
              <a:gd name="connsiteY19" fmla="*/ 4365757 h 4365757"/>
              <a:gd name="connsiteX20" fmla="*/ 0 w 5221011"/>
              <a:gd name="connsiteY20" fmla="*/ 1391139 h 4365757"/>
              <a:gd name="connsiteX0" fmla="*/ 0 w 5236051"/>
              <a:gd name="connsiteY0" fmla="*/ 1391139 h 4365757"/>
              <a:gd name="connsiteX1" fmla="*/ 3719465 w 5236051"/>
              <a:gd name="connsiteY1" fmla="*/ 0 h 4365757"/>
              <a:gd name="connsiteX2" fmla="*/ 4004726 w 5236051"/>
              <a:gd name="connsiteY2" fmla="*/ 235469 h 4365757"/>
              <a:gd name="connsiteX3" fmla="*/ 4098511 w 5236051"/>
              <a:gd name="connsiteY3" fmla="*/ 227654 h 4365757"/>
              <a:gd name="connsiteX4" fmla="*/ 4223557 w 5236051"/>
              <a:gd name="connsiteY4" fmla="*/ 399593 h 4365757"/>
              <a:gd name="connsiteX5" fmla="*/ 4051618 w 5236051"/>
              <a:gd name="connsiteY5" fmla="*/ 618422 h 4365757"/>
              <a:gd name="connsiteX6" fmla="*/ 4215742 w 5236051"/>
              <a:gd name="connsiteY6" fmla="*/ 805993 h 4365757"/>
              <a:gd name="connsiteX7" fmla="*/ 4434572 w 5236051"/>
              <a:gd name="connsiteY7" fmla="*/ 954485 h 4365757"/>
              <a:gd name="connsiteX8" fmla="*/ 4645588 w 5236051"/>
              <a:gd name="connsiteY8" fmla="*/ 1165500 h 4365757"/>
              <a:gd name="connsiteX9" fmla="*/ 4747187 w 5236051"/>
              <a:gd name="connsiteY9" fmla="*/ 1188946 h 4365757"/>
              <a:gd name="connsiteX10" fmla="*/ 4825342 w 5236051"/>
              <a:gd name="connsiteY10" fmla="*/ 1493746 h 4365757"/>
              <a:gd name="connsiteX11" fmla="*/ 4903495 w 5236051"/>
              <a:gd name="connsiteY11" fmla="*/ 1642239 h 4365757"/>
              <a:gd name="connsiteX12" fmla="*/ 4872234 w 5236051"/>
              <a:gd name="connsiteY12" fmla="*/ 1712576 h 4365757"/>
              <a:gd name="connsiteX13" fmla="*/ 5075434 w 5236051"/>
              <a:gd name="connsiteY13" fmla="*/ 2056454 h 4365757"/>
              <a:gd name="connsiteX14" fmla="*/ 5153588 w 5236051"/>
              <a:gd name="connsiteY14" fmla="*/ 2064271 h 4365757"/>
              <a:gd name="connsiteX15" fmla="*/ 5200479 w 5236051"/>
              <a:gd name="connsiteY15" fmla="*/ 2556638 h 4365757"/>
              <a:gd name="connsiteX16" fmla="*/ 5161403 w 5236051"/>
              <a:gd name="connsiteY16" fmla="*/ 2970854 h 4365757"/>
              <a:gd name="connsiteX17" fmla="*/ 4450203 w 5236051"/>
              <a:gd name="connsiteY17" fmla="*/ 3025562 h 4365757"/>
              <a:gd name="connsiteX18" fmla="*/ 3594419 w 5236051"/>
              <a:gd name="connsiteY18" fmla="*/ 3302865 h 4365757"/>
              <a:gd name="connsiteX19" fmla="*/ 0 w 5236051"/>
              <a:gd name="connsiteY19" fmla="*/ 4365757 h 4365757"/>
              <a:gd name="connsiteX20" fmla="*/ 0 w 5236051"/>
              <a:gd name="connsiteY20" fmla="*/ 1391139 h 4365757"/>
              <a:gd name="connsiteX0" fmla="*/ 0 w 5222875"/>
              <a:gd name="connsiteY0" fmla="*/ 1391139 h 4365757"/>
              <a:gd name="connsiteX1" fmla="*/ 3719465 w 5222875"/>
              <a:gd name="connsiteY1" fmla="*/ 0 h 4365757"/>
              <a:gd name="connsiteX2" fmla="*/ 4004726 w 5222875"/>
              <a:gd name="connsiteY2" fmla="*/ 235469 h 4365757"/>
              <a:gd name="connsiteX3" fmla="*/ 4098511 w 5222875"/>
              <a:gd name="connsiteY3" fmla="*/ 227654 h 4365757"/>
              <a:gd name="connsiteX4" fmla="*/ 4223557 w 5222875"/>
              <a:gd name="connsiteY4" fmla="*/ 399593 h 4365757"/>
              <a:gd name="connsiteX5" fmla="*/ 4051618 w 5222875"/>
              <a:gd name="connsiteY5" fmla="*/ 618422 h 4365757"/>
              <a:gd name="connsiteX6" fmla="*/ 4215742 w 5222875"/>
              <a:gd name="connsiteY6" fmla="*/ 805993 h 4365757"/>
              <a:gd name="connsiteX7" fmla="*/ 4434572 w 5222875"/>
              <a:gd name="connsiteY7" fmla="*/ 954485 h 4365757"/>
              <a:gd name="connsiteX8" fmla="*/ 4645588 w 5222875"/>
              <a:gd name="connsiteY8" fmla="*/ 1165500 h 4365757"/>
              <a:gd name="connsiteX9" fmla="*/ 4747187 w 5222875"/>
              <a:gd name="connsiteY9" fmla="*/ 1188946 h 4365757"/>
              <a:gd name="connsiteX10" fmla="*/ 4825342 w 5222875"/>
              <a:gd name="connsiteY10" fmla="*/ 1493746 h 4365757"/>
              <a:gd name="connsiteX11" fmla="*/ 4903495 w 5222875"/>
              <a:gd name="connsiteY11" fmla="*/ 1642239 h 4365757"/>
              <a:gd name="connsiteX12" fmla="*/ 4872234 w 5222875"/>
              <a:gd name="connsiteY12" fmla="*/ 1712576 h 4365757"/>
              <a:gd name="connsiteX13" fmla="*/ 5075434 w 5222875"/>
              <a:gd name="connsiteY13" fmla="*/ 2056454 h 4365757"/>
              <a:gd name="connsiteX14" fmla="*/ 5153588 w 5222875"/>
              <a:gd name="connsiteY14" fmla="*/ 2064271 h 4365757"/>
              <a:gd name="connsiteX15" fmla="*/ 5200479 w 5222875"/>
              <a:gd name="connsiteY15" fmla="*/ 2556638 h 4365757"/>
              <a:gd name="connsiteX16" fmla="*/ 5161403 w 5222875"/>
              <a:gd name="connsiteY16" fmla="*/ 2970854 h 4365757"/>
              <a:gd name="connsiteX17" fmla="*/ 4450203 w 5222875"/>
              <a:gd name="connsiteY17" fmla="*/ 3025562 h 4365757"/>
              <a:gd name="connsiteX18" fmla="*/ 3594419 w 5222875"/>
              <a:gd name="connsiteY18" fmla="*/ 3302865 h 4365757"/>
              <a:gd name="connsiteX19" fmla="*/ 0 w 5222875"/>
              <a:gd name="connsiteY19" fmla="*/ 4365757 h 4365757"/>
              <a:gd name="connsiteX20" fmla="*/ 0 w 5222875"/>
              <a:gd name="connsiteY20" fmla="*/ 1391139 h 4365757"/>
              <a:gd name="connsiteX0" fmla="*/ 0 w 5258656"/>
              <a:gd name="connsiteY0" fmla="*/ 1391139 h 4365757"/>
              <a:gd name="connsiteX1" fmla="*/ 3719465 w 5258656"/>
              <a:gd name="connsiteY1" fmla="*/ 0 h 4365757"/>
              <a:gd name="connsiteX2" fmla="*/ 4004726 w 5258656"/>
              <a:gd name="connsiteY2" fmla="*/ 235469 h 4365757"/>
              <a:gd name="connsiteX3" fmla="*/ 4098511 w 5258656"/>
              <a:gd name="connsiteY3" fmla="*/ 227654 h 4365757"/>
              <a:gd name="connsiteX4" fmla="*/ 4223557 w 5258656"/>
              <a:gd name="connsiteY4" fmla="*/ 399593 h 4365757"/>
              <a:gd name="connsiteX5" fmla="*/ 4051618 w 5258656"/>
              <a:gd name="connsiteY5" fmla="*/ 618422 h 4365757"/>
              <a:gd name="connsiteX6" fmla="*/ 4215742 w 5258656"/>
              <a:gd name="connsiteY6" fmla="*/ 805993 h 4365757"/>
              <a:gd name="connsiteX7" fmla="*/ 4434572 w 5258656"/>
              <a:gd name="connsiteY7" fmla="*/ 954485 h 4365757"/>
              <a:gd name="connsiteX8" fmla="*/ 4645588 w 5258656"/>
              <a:gd name="connsiteY8" fmla="*/ 1165500 h 4365757"/>
              <a:gd name="connsiteX9" fmla="*/ 4747187 w 5258656"/>
              <a:gd name="connsiteY9" fmla="*/ 1188946 h 4365757"/>
              <a:gd name="connsiteX10" fmla="*/ 4825342 w 5258656"/>
              <a:gd name="connsiteY10" fmla="*/ 1493746 h 4365757"/>
              <a:gd name="connsiteX11" fmla="*/ 4903495 w 5258656"/>
              <a:gd name="connsiteY11" fmla="*/ 1642239 h 4365757"/>
              <a:gd name="connsiteX12" fmla="*/ 4872234 w 5258656"/>
              <a:gd name="connsiteY12" fmla="*/ 1712576 h 4365757"/>
              <a:gd name="connsiteX13" fmla="*/ 5075434 w 5258656"/>
              <a:gd name="connsiteY13" fmla="*/ 2056454 h 4365757"/>
              <a:gd name="connsiteX14" fmla="*/ 5153588 w 5258656"/>
              <a:gd name="connsiteY14" fmla="*/ 2064271 h 4365757"/>
              <a:gd name="connsiteX15" fmla="*/ 5200479 w 5258656"/>
              <a:gd name="connsiteY15" fmla="*/ 2556638 h 4365757"/>
              <a:gd name="connsiteX16" fmla="*/ 5161403 w 5258656"/>
              <a:gd name="connsiteY16" fmla="*/ 2970854 h 4365757"/>
              <a:gd name="connsiteX17" fmla="*/ 4450203 w 5258656"/>
              <a:gd name="connsiteY17" fmla="*/ 3025562 h 4365757"/>
              <a:gd name="connsiteX18" fmla="*/ 3594419 w 5258656"/>
              <a:gd name="connsiteY18" fmla="*/ 3302865 h 4365757"/>
              <a:gd name="connsiteX19" fmla="*/ 0 w 5258656"/>
              <a:gd name="connsiteY19" fmla="*/ 4365757 h 4365757"/>
              <a:gd name="connsiteX20" fmla="*/ 0 w 5258656"/>
              <a:gd name="connsiteY20" fmla="*/ 1391139 h 4365757"/>
              <a:gd name="connsiteX0" fmla="*/ 0 w 5915148"/>
              <a:gd name="connsiteY0" fmla="*/ 1062893 h 4365757"/>
              <a:gd name="connsiteX1" fmla="*/ 4375957 w 5915148"/>
              <a:gd name="connsiteY1" fmla="*/ 0 h 4365757"/>
              <a:gd name="connsiteX2" fmla="*/ 4661218 w 5915148"/>
              <a:gd name="connsiteY2" fmla="*/ 235469 h 4365757"/>
              <a:gd name="connsiteX3" fmla="*/ 4755003 w 5915148"/>
              <a:gd name="connsiteY3" fmla="*/ 227654 h 4365757"/>
              <a:gd name="connsiteX4" fmla="*/ 4880049 w 5915148"/>
              <a:gd name="connsiteY4" fmla="*/ 399593 h 4365757"/>
              <a:gd name="connsiteX5" fmla="*/ 4708110 w 5915148"/>
              <a:gd name="connsiteY5" fmla="*/ 618422 h 4365757"/>
              <a:gd name="connsiteX6" fmla="*/ 4872234 w 5915148"/>
              <a:gd name="connsiteY6" fmla="*/ 805993 h 4365757"/>
              <a:gd name="connsiteX7" fmla="*/ 5091064 w 5915148"/>
              <a:gd name="connsiteY7" fmla="*/ 954485 h 4365757"/>
              <a:gd name="connsiteX8" fmla="*/ 5302080 w 5915148"/>
              <a:gd name="connsiteY8" fmla="*/ 1165500 h 4365757"/>
              <a:gd name="connsiteX9" fmla="*/ 5403679 w 5915148"/>
              <a:gd name="connsiteY9" fmla="*/ 1188946 h 4365757"/>
              <a:gd name="connsiteX10" fmla="*/ 5481834 w 5915148"/>
              <a:gd name="connsiteY10" fmla="*/ 1493746 h 4365757"/>
              <a:gd name="connsiteX11" fmla="*/ 5559987 w 5915148"/>
              <a:gd name="connsiteY11" fmla="*/ 1642239 h 4365757"/>
              <a:gd name="connsiteX12" fmla="*/ 5528726 w 5915148"/>
              <a:gd name="connsiteY12" fmla="*/ 1712576 h 4365757"/>
              <a:gd name="connsiteX13" fmla="*/ 5731926 w 5915148"/>
              <a:gd name="connsiteY13" fmla="*/ 2056454 h 4365757"/>
              <a:gd name="connsiteX14" fmla="*/ 5810080 w 5915148"/>
              <a:gd name="connsiteY14" fmla="*/ 2064271 h 4365757"/>
              <a:gd name="connsiteX15" fmla="*/ 5856971 w 5915148"/>
              <a:gd name="connsiteY15" fmla="*/ 2556638 h 4365757"/>
              <a:gd name="connsiteX16" fmla="*/ 5817895 w 5915148"/>
              <a:gd name="connsiteY16" fmla="*/ 2970854 h 4365757"/>
              <a:gd name="connsiteX17" fmla="*/ 5106695 w 5915148"/>
              <a:gd name="connsiteY17" fmla="*/ 3025562 h 4365757"/>
              <a:gd name="connsiteX18" fmla="*/ 4250911 w 5915148"/>
              <a:gd name="connsiteY18" fmla="*/ 3302865 h 4365757"/>
              <a:gd name="connsiteX19" fmla="*/ 656492 w 5915148"/>
              <a:gd name="connsiteY19" fmla="*/ 4365757 h 4365757"/>
              <a:gd name="connsiteX20" fmla="*/ 0 w 5915148"/>
              <a:gd name="connsiteY20" fmla="*/ 1062893 h 4365757"/>
              <a:gd name="connsiteX0" fmla="*/ 153060 w 6068208"/>
              <a:gd name="connsiteY0" fmla="*/ 1062893 h 4378059"/>
              <a:gd name="connsiteX1" fmla="*/ 4529017 w 6068208"/>
              <a:gd name="connsiteY1" fmla="*/ 0 h 4378059"/>
              <a:gd name="connsiteX2" fmla="*/ 4814278 w 6068208"/>
              <a:gd name="connsiteY2" fmla="*/ 235469 h 4378059"/>
              <a:gd name="connsiteX3" fmla="*/ 4908063 w 6068208"/>
              <a:gd name="connsiteY3" fmla="*/ 227654 h 4378059"/>
              <a:gd name="connsiteX4" fmla="*/ 5033109 w 6068208"/>
              <a:gd name="connsiteY4" fmla="*/ 399593 h 4378059"/>
              <a:gd name="connsiteX5" fmla="*/ 4861170 w 6068208"/>
              <a:gd name="connsiteY5" fmla="*/ 618422 h 4378059"/>
              <a:gd name="connsiteX6" fmla="*/ 5025294 w 6068208"/>
              <a:gd name="connsiteY6" fmla="*/ 805993 h 4378059"/>
              <a:gd name="connsiteX7" fmla="*/ 5244124 w 6068208"/>
              <a:gd name="connsiteY7" fmla="*/ 954485 h 4378059"/>
              <a:gd name="connsiteX8" fmla="*/ 5455140 w 6068208"/>
              <a:gd name="connsiteY8" fmla="*/ 1165500 h 4378059"/>
              <a:gd name="connsiteX9" fmla="*/ 5556739 w 6068208"/>
              <a:gd name="connsiteY9" fmla="*/ 1188946 h 4378059"/>
              <a:gd name="connsiteX10" fmla="*/ 5634894 w 6068208"/>
              <a:gd name="connsiteY10" fmla="*/ 1493746 h 4378059"/>
              <a:gd name="connsiteX11" fmla="*/ 5713047 w 6068208"/>
              <a:gd name="connsiteY11" fmla="*/ 1642239 h 4378059"/>
              <a:gd name="connsiteX12" fmla="*/ 5681786 w 6068208"/>
              <a:gd name="connsiteY12" fmla="*/ 1712576 h 4378059"/>
              <a:gd name="connsiteX13" fmla="*/ 5884986 w 6068208"/>
              <a:gd name="connsiteY13" fmla="*/ 2056454 h 4378059"/>
              <a:gd name="connsiteX14" fmla="*/ 5963140 w 6068208"/>
              <a:gd name="connsiteY14" fmla="*/ 2064271 h 4378059"/>
              <a:gd name="connsiteX15" fmla="*/ 6010031 w 6068208"/>
              <a:gd name="connsiteY15" fmla="*/ 2556638 h 4378059"/>
              <a:gd name="connsiteX16" fmla="*/ 5970955 w 6068208"/>
              <a:gd name="connsiteY16" fmla="*/ 2970854 h 4378059"/>
              <a:gd name="connsiteX17" fmla="*/ 5259755 w 6068208"/>
              <a:gd name="connsiteY17" fmla="*/ 3025562 h 4378059"/>
              <a:gd name="connsiteX18" fmla="*/ 4403971 w 6068208"/>
              <a:gd name="connsiteY18" fmla="*/ 3302865 h 4378059"/>
              <a:gd name="connsiteX19" fmla="*/ 809552 w 6068208"/>
              <a:gd name="connsiteY19" fmla="*/ 4365757 h 4378059"/>
              <a:gd name="connsiteX20" fmla="*/ 0 w 6068208"/>
              <a:gd name="connsiteY20" fmla="*/ 1399962 h 4378059"/>
              <a:gd name="connsiteX21" fmla="*/ 153060 w 6068208"/>
              <a:gd name="connsiteY21" fmla="*/ 1062893 h 4378059"/>
              <a:gd name="connsiteX0" fmla="*/ 475177 w 6390325"/>
              <a:gd name="connsiteY0" fmla="*/ 1062893 h 4378938"/>
              <a:gd name="connsiteX1" fmla="*/ 4851134 w 6390325"/>
              <a:gd name="connsiteY1" fmla="*/ 0 h 4378938"/>
              <a:gd name="connsiteX2" fmla="*/ 5136395 w 6390325"/>
              <a:gd name="connsiteY2" fmla="*/ 235469 h 4378938"/>
              <a:gd name="connsiteX3" fmla="*/ 5230180 w 6390325"/>
              <a:gd name="connsiteY3" fmla="*/ 227654 h 4378938"/>
              <a:gd name="connsiteX4" fmla="*/ 5355226 w 6390325"/>
              <a:gd name="connsiteY4" fmla="*/ 399593 h 4378938"/>
              <a:gd name="connsiteX5" fmla="*/ 5183287 w 6390325"/>
              <a:gd name="connsiteY5" fmla="*/ 618422 h 4378938"/>
              <a:gd name="connsiteX6" fmla="*/ 5347411 w 6390325"/>
              <a:gd name="connsiteY6" fmla="*/ 805993 h 4378938"/>
              <a:gd name="connsiteX7" fmla="*/ 5566241 w 6390325"/>
              <a:gd name="connsiteY7" fmla="*/ 954485 h 4378938"/>
              <a:gd name="connsiteX8" fmla="*/ 5777257 w 6390325"/>
              <a:gd name="connsiteY8" fmla="*/ 1165500 h 4378938"/>
              <a:gd name="connsiteX9" fmla="*/ 5878856 w 6390325"/>
              <a:gd name="connsiteY9" fmla="*/ 1188946 h 4378938"/>
              <a:gd name="connsiteX10" fmla="*/ 5957011 w 6390325"/>
              <a:gd name="connsiteY10" fmla="*/ 1493746 h 4378938"/>
              <a:gd name="connsiteX11" fmla="*/ 6035164 w 6390325"/>
              <a:gd name="connsiteY11" fmla="*/ 1642239 h 4378938"/>
              <a:gd name="connsiteX12" fmla="*/ 6003903 w 6390325"/>
              <a:gd name="connsiteY12" fmla="*/ 1712576 h 4378938"/>
              <a:gd name="connsiteX13" fmla="*/ 6207103 w 6390325"/>
              <a:gd name="connsiteY13" fmla="*/ 2056454 h 4378938"/>
              <a:gd name="connsiteX14" fmla="*/ 6285257 w 6390325"/>
              <a:gd name="connsiteY14" fmla="*/ 2064271 h 4378938"/>
              <a:gd name="connsiteX15" fmla="*/ 6332148 w 6390325"/>
              <a:gd name="connsiteY15" fmla="*/ 2556638 h 4378938"/>
              <a:gd name="connsiteX16" fmla="*/ 6293072 w 6390325"/>
              <a:gd name="connsiteY16" fmla="*/ 2970854 h 4378938"/>
              <a:gd name="connsiteX17" fmla="*/ 5581872 w 6390325"/>
              <a:gd name="connsiteY17" fmla="*/ 3025562 h 4378938"/>
              <a:gd name="connsiteX18" fmla="*/ 4726088 w 6390325"/>
              <a:gd name="connsiteY18" fmla="*/ 3302865 h 4378938"/>
              <a:gd name="connsiteX19" fmla="*/ 1131669 w 6390325"/>
              <a:gd name="connsiteY19" fmla="*/ 4365757 h 4378938"/>
              <a:gd name="connsiteX20" fmla="*/ 25133 w 6390325"/>
              <a:gd name="connsiteY20" fmla="*/ 1861069 h 4378938"/>
              <a:gd name="connsiteX21" fmla="*/ 322117 w 6390325"/>
              <a:gd name="connsiteY21" fmla="*/ 1399962 h 4378938"/>
              <a:gd name="connsiteX22" fmla="*/ 475177 w 6390325"/>
              <a:gd name="connsiteY22" fmla="*/ 1062893 h 4378938"/>
              <a:gd name="connsiteX0" fmla="*/ 1362427 w 7277575"/>
              <a:gd name="connsiteY0" fmla="*/ 1062893 h 4369291"/>
              <a:gd name="connsiteX1" fmla="*/ 5738384 w 7277575"/>
              <a:gd name="connsiteY1" fmla="*/ 0 h 4369291"/>
              <a:gd name="connsiteX2" fmla="*/ 6023645 w 7277575"/>
              <a:gd name="connsiteY2" fmla="*/ 235469 h 4369291"/>
              <a:gd name="connsiteX3" fmla="*/ 6117430 w 7277575"/>
              <a:gd name="connsiteY3" fmla="*/ 227654 h 4369291"/>
              <a:gd name="connsiteX4" fmla="*/ 6242476 w 7277575"/>
              <a:gd name="connsiteY4" fmla="*/ 399593 h 4369291"/>
              <a:gd name="connsiteX5" fmla="*/ 6070537 w 7277575"/>
              <a:gd name="connsiteY5" fmla="*/ 618422 h 4369291"/>
              <a:gd name="connsiteX6" fmla="*/ 6234661 w 7277575"/>
              <a:gd name="connsiteY6" fmla="*/ 805993 h 4369291"/>
              <a:gd name="connsiteX7" fmla="*/ 6453491 w 7277575"/>
              <a:gd name="connsiteY7" fmla="*/ 954485 h 4369291"/>
              <a:gd name="connsiteX8" fmla="*/ 6664507 w 7277575"/>
              <a:gd name="connsiteY8" fmla="*/ 1165500 h 4369291"/>
              <a:gd name="connsiteX9" fmla="*/ 6766106 w 7277575"/>
              <a:gd name="connsiteY9" fmla="*/ 1188946 h 4369291"/>
              <a:gd name="connsiteX10" fmla="*/ 6844261 w 7277575"/>
              <a:gd name="connsiteY10" fmla="*/ 1493746 h 4369291"/>
              <a:gd name="connsiteX11" fmla="*/ 6922414 w 7277575"/>
              <a:gd name="connsiteY11" fmla="*/ 1642239 h 4369291"/>
              <a:gd name="connsiteX12" fmla="*/ 6891153 w 7277575"/>
              <a:gd name="connsiteY12" fmla="*/ 1712576 h 4369291"/>
              <a:gd name="connsiteX13" fmla="*/ 7094353 w 7277575"/>
              <a:gd name="connsiteY13" fmla="*/ 2056454 h 4369291"/>
              <a:gd name="connsiteX14" fmla="*/ 7172507 w 7277575"/>
              <a:gd name="connsiteY14" fmla="*/ 2064271 h 4369291"/>
              <a:gd name="connsiteX15" fmla="*/ 7219398 w 7277575"/>
              <a:gd name="connsiteY15" fmla="*/ 2556638 h 4369291"/>
              <a:gd name="connsiteX16" fmla="*/ 7180322 w 7277575"/>
              <a:gd name="connsiteY16" fmla="*/ 2970854 h 4369291"/>
              <a:gd name="connsiteX17" fmla="*/ 6469122 w 7277575"/>
              <a:gd name="connsiteY17" fmla="*/ 3025562 h 4369291"/>
              <a:gd name="connsiteX18" fmla="*/ 5613338 w 7277575"/>
              <a:gd name="connsiteY18" fmla="*/ 3302865 h 4369291"/>
              <a:gd name="connsiteX19" fmla="*/ 2018919 w 7277575"/>
              <a:gd name="connsiteY19" fmla="*/ 4365757 h 4369291"/>
              <a:gd name="connsiteX20" fmla="*/ 21430 w 7277575"/>
              <a:gd name="connsiteY20" fmla="*/ 1626607 h 4369291"/>
              <a:gd name="connsiteX21" fmla="*/ 912383 w 7277575"/>
              <a:gd name="connsiteY21" fmla="*/ 1861069 h 4369291"/>
              <a:gd name="connsiteX22" fmla="*/ 1209367 w 7277575"/>
              <a:gd name="connsiteY22" fmla="*/ 1399962 h 4369291"/>
              <a:gd name="connsiteX23" fmla="*/ 1362427 w 7277575"/>
              <a:gd name="connsiteY23" fmla="*/ 1062893 h 4369291"/>
              <a:gd name="connsiteX0" fmla="*/ 997130 w 6912278"/>
              <a:gd name="connsiteY0" fmla="*/ 1062893 h 4369291"/>
              <a:gd name="connsiteX1" fmla="*/ 5373087 w 6912278"/>
              <a:gd name="connsiteY1" fmla="*/ 0 h 4369291"/>
              <a:gd name="connsiteX2" fmla="*/ 5658348 w 6912278"/>
              <a:gd name="connsiteY2" fmla="*/ 235469 h 4369291"/>
              <a:gd name="connsiteX3" fmla="*/ 5752133 w 6912278"/>
              <a:gd name="connsiteY3" fmla="*/ 227654 h 4369291"/>
              <a:gd name="connsiteX4" fmla="*/ 5877179 w 6912278"/>
              <a:gd name="connsiteY4" fmla="*/ 399593 h 4369291"/>
              <a:gd name="connsiteX5" fmla="*/ 5705240 w 6912278"/>
              <a:gd name="connsiteY5" fmla="*/ 618422 h 4369291"/>
              <a:gd name="connsiteX6" fmla="*/ 5869364 w 6912278"/>
              <a:gd name="connsiteY6" fmla="*/ 805993 h 4369291"/>
              <a:gd name="connsiteX7" fmla="*/ 6088194 w 6912278"/>
              <a:gd name="connsiteY7" fmla="*/ 954485 h 4369291"/>
              <a:gd name="connsiteX8" fmla="*/ 6299210 w 6912278"/>
              <a:gd name="connsiteY8" fmla="*/ 1165500 h 4369291"/>
              <a:gd name="connsiteX9" fmla="*/ 6400809 w 6912278"/>
              <a:gd name="connsiteY9" fmla="*/ 1188946 h 4369291"/>
              <a:gd name="connsiteX10" fmla="*/ 6478964 w 6912278"/>
              <a:gd name="connsiteY10" fmla="*/ 1493746 h 4369291"/>
              <a:gd name="connsiteX11" fmla="*/ 6557117 w 6912278"/>
              <a:gd name="connsiteY11" fmla="*/ 1642239 h 4369291"/>
              <a:gd name="connsiteX12" fmla="*/ 6525856 w 6912278"/>
              <a:gd name="connsiteY12" fmla="*/ 1712576 h 4369291"/>
              <a:gd name="connsiteX13" fmla="*/ 6729056 w 6912278"/>
              <a:gd name="connsiteY13" fmla="*/ 2056454 h 4369291"/>
              <a:gd name="connsiteX14" fmla="*/ 6807210 w 6912278"/>
              <a:gd name="connsiteY14" fmla="*/ 2064271 h 4369291"/>
              <a:gd name="connsiteX15" fmla="*/ 6854101 w 6912278"/>
              <a:gd name="connsiteY15" fmla="*/ 2556638 h 4369291"/>
              <a:gd name="connsiteX16" fmla="*/ 6815025 w 6912278"/>
              <a:gd name="connsiteY16" fmla="*/ 2970854 h 4369291"/>
              <a:gd name="connsiteX17" fmla="*/ 6103825 w 6912278"/>
              <a:gd name="connsiteY17" fmla="*/ 3025562 h 4369291"/>
              <a:gd name="connsiteX18" fmla="*/ 5248041 w 6912278"/>
              <a:gd name="connsiteY18" fmla="*/ 3302865 h 4369291"/>
              <a:gd name="connsiteX19" fmla="*/ 1653622 w 6912278"/>
              <a:gd name="connsiteY19" fmla="*/ 4365757 h 4369291"/>
              <a:gd name="connsiteX20" fmla="*/ 31272 w 6912278"/>
              <a:gd name="connsiteY20" fmla="*/ 1243653 h 4369291"/>
              <a:gd name="connsiteX21" fmla="*/ 547086 w 6912278"/>
              <a:gd name="connsiteY21" fmla="*/ 1861069 h 4369291"/>
              <a:gd name="connsiteX22" fmla="*/ 844070 w 6912278"/>
              <a:gd name="connsiteY22" fmla="*/ 1399962 h 4369291"/>
              <a:gd name="connsiteX23" fmla="*/ 997130 w 6912278"/>
              <a:gd name="connsiteY23" fmla="*/ 1062893 h 4369291"/>
              <a:gd name="connsiteX0" fmla="*/ 1650949 w 7566097"/>
              <a:gd name="connsiteY0" fmla="*/ 1062893 h 4390583"/>
              <a:gd name="connsiteX1" fmla="*/ 6026906 w 7566097"/>
              <a:gd name="connsiteY1" fmla="*/ 0 h 4390583"/>
              <a:gd name="connsiteX2" fmla="*/ 6312167 w 7566097"/>
              <a:gd name="connsiteY2" fmla="*/ 235469 h 4390583"/>
              <a:gd name="connsiteX3" fmla="*/ 6405952 w 7566097"/>
              <a:gd name="connsiteY3" fmla="*/ 227654 h 4390583"/>
              <a:gd name="connsiteX4" fmla="*/ 6530998 w 7566097"/>
              <a:gd name="connsiteY4" fmla="*/ 399593 h 4390583"/>
              <a:gd name="connsiteX5" fmla="*/ 6359059 w 7566097"/>
              <a:gd name="connsiteY5" fmla="*/ 618422 h 4390583"/>
              <a:gd name="connsiteX6" fmla="*/ 6523183 w 7566097"/>
              <a:gd name="connsiteY6" fmla="*/ 805993 h 4390583"/>
              <a:gd name="connsiteX7" fmla="*/ 6742013 w 7566097"/>
              <a:gd name="connsiteY7" fmla="*/ 954485 h 4390583"/>
              <a:gd name="connsiteX8" fmla="*/ 6953029 w 7566097"/>
              <a:gd name="connsiteY8" fmla="*/ 1165500 h 4390583"/>
              <a:gd name="connsiteX9" fmla="*/ 7054628 w 7566097"/>
              <a:gd name="connsiteY9" fmla="*/ 1188946 h 4390583"/>
              <a:gd name="connsiteX10" fmla="*/ 7132783 w 7566097"/>
              <a:gd name="connsiteY10" fmla="*/ 1493746 h 4390583"/>
              <a:gd name="connsiteX11" fmla="*/ 7210936 w 7566097"/>
              <a:gd name="connsiteY11" fmla="*/ 1642239 h 4390583"/>
              <a:gd name="connsiteX12" fmla="*/ 7179675 w 7566097"/>
              <a:gd name="connsiteY12" fmla="*/ 1712576 h 4390583"/>
              <a:gd name="connsiteX13" fmla="*/ 7382875 w 7566097"/>
              <a:gd name="connsiteY13" fmla="*/ 2056454 h 4390583"/>
              <a:gd name="connsiteX14" fmla="*/ 7461029 w 7566097"/>
              <a:gd name="connsiteY14" fmla="*/ 2064271 h 4390583"/>
              <a:gd name="connsiteX15" fmla="*/ 7507920 w 7566097"/>
              <a:gd name="connsiteY15" fmla="*/ 2556638 h 4390583"/>
              <a:gd name="connsiteX16" fmla="*/ 7468844 w 7566097"/>
              <a:gd name="connsiteY16" fmla="*/ 2970854 h 4390583"/>
              <a:gd name="connsiteX17" fmla="*/ 6757644 w 7566097"/>
              <a:gd name="connsiteY17" fmla="*/ 3025562 h 4390583"/>
              <a:gd name="connsiteX18" fmla="*/ 5901860 w 7566097"/>
              <a:gd name="connsiteY18" fmla="*/ 3302865 h 4390583"/>
              <a:gd name="connsiteX19" fmla="*/ 2307441 w 7566097"/>
              <a:gd name="connsiteY19" fmla="*/ 4365757 h 4390583"/>
              <a:gd name="connsiteX20" fmla="*/ 52043 w 7566097"/>
              <a:gd name="connsiteY20" fmla="*/ 571531 h 4390583"/>
              <a:gd name="connsiteX21" fmla="*/ 685091 w 7566097"/>
              <a:gd name="connsiteY21" fmla="*/ 1243653 h 4390583"/>
              <a:gd name="connsiteX22" fmla="*/ 1200905 w 7566097"/>
              <a:gd name="connsiteY22" fmla="*/ 1861069 h 4390583"/>
              <a:gd name="connsiteX23" fmla="*/ 1497889 w 7566097"/>
              <a:gd name="connsiteY23" fmla="*/ 1399962 h 4390583"/>
              <a:gd name="connsiteX24" fmla="*/ 1650949 w 7566097"/>
              <a:gd name="connsiteY24" fmla="*/ 1062893 h 4390583"/>
              <a:gd name="connsiteX0" fmla="*/ 2433910 w 8349058"/>
              <a:gd name="connsiteY0" fmla="*/ 1062893 h 4400108"/>
              <a:gd name="connsiteX1" fmla="*/ 6809867 w 8349058"/>
              <a:gd name="connsiteY1" fmla="*/ 0 h 4400108"/>
              <a:gd name="connsiteX2" fmla="*/ 7095128 w 8349058"/>
              <a:gd name="connsiteY2" fmla="*/ 235469 h 4400108"/>
              <a:gd name="connsiteX3" fmla="*/ 7188913 w 8349058"/>
              <a:gd name="connsiteY3" fmla="*/ 227654 h 4400108"/>
              <a:gd name="connsiteX4" fmla="*/ 7313959 w 8349058"/>
              <a:gd name="connsiteY4" fmla="*/ 399593 h 4400108"/>
              <a:gd name="connsiteX5" fmla="*/ 7142020 w 8349058"/>
              <a:gd name="connsiteY5" fmla="*/ 618422 h 4400108"/>
              <a:gd name="connsiteX6" fmla="*/ 7306144 w 8349058"/>
              <a:gd name="connsiteY6" fmla="*/ 805993 h 4400108"/>
              <a:gd name="connsiteX7" fmla="*/ 7524974 w 8349058"/>
              <a:gd name="connsiteY7" fmla="*/ 954485 h 4400108"/>
              <a:gd name="connsiteX8" fmla="*/ 7735990 w 8349058"/>
              <a:gd name="connsiteY8" fmla="*/ 1165500 h 4400108"/>
              <a:gd name="connsiteX9" fmla="*/ 7837589 w 8349058"/>
              <a:gd name="connsiteY9" fmla="*/ 1188946 h 4400108"/>
              <a:gd name="connsiteX10" fmla="*/ 7915744 w 8349058"/>
              <a:gd name="connsiteY10" fmla="*/ 1493746 h 4400108"/>
              <a:gd name="connsiteX11" fmla="*/ 7993897 w 8349058"/>
              <a:gd name="connsiteY11" fmla="*/ 1642239 h 4400108"/>
              <a:gd name="connsiteX12" fmla="*/ 7962636 w 8349058"/>
              <a:gd name="connsiteY12" fmla="*/ 1712576 h 4400108"/>
              <a:gd name="connsiteX13" fmla="*/ 8165836 w 8349058"/>
              <a:gd name="connsiteY13" fmla="*/ 2056454 h 4400108"/>
              <a:gd name="connsiteX14" fmla="*/ 8243990 w 8349058"/>
              <a:gd name="connsiteY14" fmla="*/ 2064271 h 4400108"/>
              <a:gd name="connsiteX15" fmla="*/ 8290881 w 8349058"/>
              <a:gd name="connsiteY15" fmla="*/ 2556638 h 4400108"/>
              <a:gd name="connsiteX16" fmla="*/ 8251805 w 8349058"/>
              <a:gd name="connsiteY16" fmla="*/ 2970854 h 4400108"/>
              <a:gd name="connsiteX17" fmla="*/ 7540605 w 8349058"/>
              <a:gd name="connsiteY17" fmla="*/ 3025562 h 4400108"/>
              <a:gd name="connsiteX18" fmla="*/ 6684821 w 8349058"/>
              <a:gd name="connsiteY18" fmla="*/ 3302865 h 4400108"/>
              <a:gd name="connsiteX19" fmla="*/ 3090402 w 8349058"/>
              <a:gd name="connsiteY19" fmla="*/ 4365757 h 4400108"/>
              <a:gd name="connsiteX20" fmla="*/ 76913 w 8349058"/>
              <a:gd name="connsiteY20" fmla="*/ 407408 h 4400108"/>
              <a:gd name="connsiteX21" fmla="*/ 835004 w 8349058"/>
              <a:gd name="connsiteY21" fmla="*/ 571531 h 4400108"/>
              <a:gd name="connsiteX22" fmla="*/ 1468052 w 8349058"/>
              <a:gd name="connsiteY22" fmla="*/ 1243653 h 4400108"/>
              <a:gd name="connsiteX23" fmla="*/ 1983866 w 8349058"/>
              <a:gd name="connsiteY23" fmla="*/ 1861069 h 4400108"/>
              <a:gd name="connsiteX24" fmla="*/ 2280850 w 8349058"/>
              <a:gd name="connsiteY24" fmla="*/ 1399962 h 4400108"/>
              <a:gd name="connsiteX25" fmla="*/ 2433910 w 8349058"/>
              <a:gd name="connsiteY25" fmla="*/ 1062893 h 4400108"/>
              <a:gd name="connsiteX0" fmla="*/ 2433910 w 8349058"/>
              <a:gd name="connsiteY0" fmla="*/ 1062893 h 4400108"/>
              <a:gd name="connsiteX1" fmla="*/ 2538759 w 8349058"/>
              <a:gd name="connsiteY1" fmla="*/ 618422 h 4400108"/>
              <a:gd name="connsiteX2" fmla="*/ 6809867 w 8349058"/>
              <a:gd name="connsiteY2" fmla="*/ 0 h 4400108"/>
              <a:gd name="connsiteX3" fmla="*/ 7095128 w 8349058"/>
              <a:gd name="connsiteY3" fmla="*/ 235469 h 4400108"/>
              <a:gd name="connsiteX4" fmla="*/ 7188913 w 8349058"/>
              <a:gd name="connsiteY4" fmla="*/ 227654 h 4400108"/>
              <a:gd name="connsiteX5" fmla="*/ 7313959 w 8349058"/>
              <a:gd name="connsiteY5" fmla="*/ 399593 h 4400108"/>
              <a:gd name="connsiteX6" fmla="*/ 7142020 w 8349058"/>
              <a:gd name="connsiteY6" fmla="*/ 618422 h 4400108"/>
              <a:gd name="connsiteX7" fmla="*/ 7306144 w 8349058"/>
              <a:gd name="connsiteY7" fmla="*/ 805993 h 4400108"/>
              <a:gd name="connsiteX8" fmla="*/ 7524974 w 8349058"/>
              <a:gd name="connsiteY8" fmla="*/ 954485 h 4400108"/>
              <a:gd name="connsiteX9" fmla="*/ 7735990 w 8349058"/>
              <a:gd name="connsiteY9" fmla="*/ 1165500 h 4400108"/>
              <a:gd name="connsiteX10" fmla="*/ 7837589 w 8349058"/>
              <a:gd name="connsiteY10" fmla="*/ 1188946 h 4400108"/>
              <a:gd name="connsiteX11" fmla="*/ 7915744 w 8349058"/>
              <a:gd name="connsiteY11" fmla="*/ 1493746 h 4400108"/>
              <a:gd name="connsiteX12" fmla="*/ 7993897 w 8349058"/>
              <a:gd name="connsiteY12" fmla="*/ 1642239 h 4400108"/>
              <a:gd name="connsiteX13" fmla="*/ 7962636 w 8349058"/>
              <a:gd name="connsiteY13" fmla="*/ 1712576 h 4400108"/>
              <a:gd name="connsiteX14" fmla="*/ 8165836 w 8349058"/>
              <a:gd name="connsiteY14" fmla="*/ 2056454 h 4400108"/>
              <a:gd name="connsiteX15" fmla="*/ 8243990 w 8349058"/>
              <a:gd name="connsiteY15" fmla="*/ 2064271 h 4400108"/>
              <a:gd name="connsiteX16" fmla="*/ 8290881 w 8349058"/>
              <a:gd name="connsiteY16" fmla="*/ 2556638 h 4400108"/>
              <a:gd name="connsiteX17" fmla="*/ 8251805 w 8349058"/>
              <a:gd name="connsiteY17" fmla="*/ 2970854 h 4400108"/>
              <a:gd name="connsiteX18" fmla="*/ 7540605 w 8349058"/>
              <a:gd name="connsiteY18" fmla="*/ 3025562 h 4400108"/>
              <a:gd name="connsiteX19" fmla="*/ 6684821 w 8349058"/>
              <a:gd name="connsiteY19" fmla="*/ 3302865 h 4400108"/>
              <a:gd name="connsiteX20" fmla="*/ 3090402 w 8349058"/>
              <a:gd name="connsiteY20" fmla="*/ 4365757 h 4400108"/>
              <a:gd name="connsiteX21" fmla="*/ 76913 w 8349058"/>
              <a:gd name="connsiteY21" fmla="*/ 407408 h 4400108"/>
              <a:gd name="connsiteX22" fmla="*/ 835004 w 8349058"/>
              <a:gd name="connsiteY22" fmla="*/ 571531 h 4400108"/>
              <a:gd name="connsiteX23" fmla="*/ 1468052 w 8349058"/>
              <a:gd name="connsiteY23" fmla="*/ 1243653 h 4400108"/>
              <a:gd name="connsiteX24" fmla="*/ 1983866 w 8349058"/>
              <a:gd name="connsiteY24" fmla="*/ 1861069 h 4400108"/>
              <a:gd name="connsiteX25" fmla="*/ 2280850 w 8349058"/>
              <a:gd name="connsiteY25" fmla="*/ 1399962 h 4400108"/>
              <a:gd name="connsiteX26" fmla="*/ 2433910 w 8349058"/>
              <a:gd name="connsiteY26" fmla="*/ 1062893 h 4400108"/>
              <a:gd name="connsiteX0" fmla="*/ 2433910 w 8349058"/>
              <a:gd name="connsiteY0" fmla="*/ 1062893 h 4400108"/>
              <a:gd name="connsiteX1" fmla="*/ 2538759 w 8349058"/>
              <a:gd name="connsiteY1" fmla="*/ 618422 h 4400108"/>
              <a:gd name="connsiteX2" fmla="*/ 3382820 w 8349058"/>
              <a:gd name="connsiteY2" fmla="*/ 141684 h 4400108"/>
              <a:gd name="connsiteX3" fmla="*/ 6809867 w 8349058"/>
              <a:gd name="connsiteY3" fmla="*/ 0 h 4400108"/>
              <a:gd name="connsiteX4" fmla="*/ 7095128 w 8349058"/>
              <a:gd name="connsiteY4" fmla="*/ 235469 h 4400108"/>
              <a:gd name="connsiteX5" fmla="*/ 7188913 w 8349058"/>
              <a:gd name="connsiteY5" fmla="*/ 227654 h 4400108"/>
              <a:gd name="connsiteX6" fmla="*/ 7313959 w 8349058"/>
              <a:gd name="connsiteY6" fmla="*/ 399593 h 4400108"/>
              <a:gd name="connsiteX7" fmla="*/ 7142020 w 8349058"/>
              <a:gd name="connsiteY7" fmla="*/ 618422 h 4400108"/>
              <a:gd name="connsiteX8" fmla="*/ 7306144 w 8349058"/>
              <a:gd name="connsiteY8" fmla="*/ 805993 h 4400108"/>
              <a:gd name="connsiteX9" fmla="*/ 7524974 w 8349058"/>
              <a:gd name="connsiteY9" fmla="*/ 954485 h 4400108"/>
              <a:gd name="connsiteX10" fmla="*/ 7735990 w 8349058"/>
              <a:gd name="connsiteY10" fmla="*/ 1165500 h 4400108"/>
              <a:gd name="connsiteX11" fmla="*/ 7837589 w 8349058"/>
              <a:gd name="connsiteY11" fmla="*/ 1188946 h 4400108"/>
              <a:gd name="connsiteX12" fmla="*/ 7915744 w 8349058"/>
              <a:gd name="connsiteY12" fmla="*/ 1493746 h 4400108"/>
              <a:gd name="connsiteX13" fmla="*/ 7993897 w 8349058"/>
              <a:gd name="connsiteY13" fmla="*/ 1642239 h 4400108"/>
              <a:gd name="connsiteX14" fmla="*/ 7962636 w 8349058"/>
              <a:gd name="connsiteY14" fmla="*/ 1712576 h 4400108"/>
              <a:gd name="connsiteX15" fmla="*/ 8165836 w 8349058"/>
              <a:gd name="connsiteY15" fmla="*/ 2056454 h 4400108"/>
              <a:gd name="connsiteX16" fmla="*/ 8243990 w 8349058"/>
              <a:gd name="connsiteY16" fmla="*/ 2064271 h 4400108"/>
              <a:gd name="connsiteX17" fmla="*/ 8290881 w 8349058"/>
              <a:gd name="connsiteY17" fmla="*/ 2556638 h 4400108"/>
              <a:gd name="connsiteX18" fmla="*/ 8251805 w 8349058"/>
              <a:gd name="connsiteY18" fmla="*/ 2970854 h 4400108"/>
              <a:gd name="connsiteX19" fmla="*/ 7540605 w 8349058"/>
              <a:gd name="connsiteY19" fmla="*/ 3025562 h 4400108"/>
              <a:gd name="connsiteX20" fmla="*/ 6684821 w 8349058"/>
              <a:gd name="connsiteY20" fmla="*/ 3302865 h 4400108"/>
              <a:gd name="connsiteX21" fmla="*/ 3090402 w 8349058"/>
              <a:gd name="connsiteY21" fmla="*/ 4365757 h 4400108"/>
              <a:gd name="connsiteX22" fmla="*/ 76913 w 8349058"/>
              <a:gd name="connsiteY22" fmla="*/ 407408 h 4400108"/>
              <a:gd name="connsiteX23" fmla="*/ 835004 w 8349058"/>
              <a:gd name="connsiteY23" fmla="*/ 571531 h 4400108"/>
              <a:gd name="connsiteX24" fmla="*/ 1468052 w 8349058"/>
              <a:gd name="connsiteY24" fmla="*/ 1243653 h 4400108"/>
              <a:gd name="connsiteX25" fmla="*/ 1983866 w 8349058"/>
              <a:gd name="connsiteY25" fmla="*/ 1861069 h 4400108"/>
              <a:gd name="connsiteX26" fmla="*/ 2280850 w 8349058"/>
              <a:gd name="connsiteY26" fmla="*/ 1399962 h 4400108"/>
              <a:gd name="connsiteX27" fmla="*/ 2433910 w 8349058"/>
              <a:gd name="connsiteY27" fmla="*/ 1062893 h 4400108"/>
              <a:gd name="connsiteX0" fmla="*/ 2433910 w 8349058"/>
              <a:gd name="connsiteY0" fmla="*/ 1062893 h 4400108"/>
              <a:gd name="connsiteX1" fmla="*/ 2538759 w 8349058"/>
              <a:gd name="connsiteY1" fmla="*/ 618422 h 4400108"/>
              <a:gd name="connsiteX2" fmla="*/ 2929528 w 8349058"/>
              <a:gd name="connsiteY2" fmla="*/ 266730 h 4400108"/>
              <a:gd name="connsiteX3" fmla="*/ 3382820 w 8349058"/>
              <a:gd name="connsiteY3" fmla="*/ 141684 h 4400108"/>
              <a:gd name="connsiteX4" fmla="*/ 6809867 w 8349058"/>
              <a:gd name="connsiteY4" fmla="*/ 0 h 4400108"/>
              <a:gd name="connsiteX5" fmla="*/ 7095128 w 8349058"/>
              <a:gd name="connsiteY5" fmla="*/ 235469 h 4400108"/>
              <a:gd name="connsiteX6" fmla="*/ 7188913 w 8349058"/>
              <a:gd name="connsiteY6" fmla="*/ 227654 h 4400108"/>
              <a:gd name="connsiteX7" fmla="*/ 7313959 w 8349058"/>
              <a:gd name="connsiteY7" fmla="*/ 399593 h 4400108"/>
              <a:gd name="connsiteX8" fmla="*/ 7142020 w 8349058"/>
              <a:gd name="connsiteY8" fmla="*/ 618422 h 4400108"/>
              <a:gd name="connsiteX9" fmla="*/ 7306144 w 8349058"/>
              <a:gd name="connsiteY9" fmla="*/ 805993 h 4400108"/>
              <a:gd name="connsiteX10" fmla="*/ 7524974 w 8349058"/>
              <a:gd name="connsiteY10" fmla="*/ 954485 h 4400108"/>
              <a:gd name="connsiteX11" fmla="*/ 7735990 w 8349058"/>
              <a:gd name="connsiteY11" fmla="*/ 1165500 h 4400108"/>
              <a:gd name="connsiteX12" fmla="*/ 7837589 w 8349058"/>
              <a:gd name="connsiteY12" fmla="*/ 1188946 h 4400108"/>
              <a:gd name="connsiteX13" fmla="*/ 7915744 w 8349058"/>
              <a:gd name="connsiteY13" fmla="*/ 1493746 h 4400108"/>
              <a:gd name="connsiteX14" fmla="*/ 7993897 w 8349058"/>
              <a:gd name="connsiteY14" fmla="*/ 1642239 h 4400108"/>
              <a:gd name="connsiteX15" fmla="*/ 7962636 w 8349058"/>
              <a:gd name="connsiteY15" fmla="*/ 1712576 h 4400108"/>
              <a:gd name="connsiteX16" fmla="*/ 8165836 w 8349058"/>
              <a:gd name="connsiteY16" fmla="*/ 2056454 h 4400108"/>
              <a:gd name="connsiteX17" fmla="*/ 8243990 w 8349058"/>
              <a:gd name="connsiteY17" fmla="*/ 2064271 h 4400108"/>
              <a:gd name="connsiteX18" fmla="*/ 8290881 w 8349058"/>
              <a:gd name="connsiteY18" fmla="*/ 2556638 h 4400108"/>
              <a:gd name="connsiteX19" fmla="*/ 8251805 w 8349058"/>
              <a:gd name="connsiteY19" fmla="*/ 2970854 h 4400108"/>
              <a:gd name="connsiteX20" fmla="*/ 7540605 w 8349058"/>
              <a:gd name="connsiteY20" fmla="*/ 3025562 h 4400108"/>
              <a:gd name="connsiteX21" fmla="*/ 6684821 w 8349058"/>
              <a:gd name="connsiteY21" fmla="*/ 3302865 h 4400108"/>
              <a:gd name="connsiteX22" fmla="*/ 3090402 w 8349058"/>
              <a:gd name="connsiteY22" fmla="*/ 4365757 h 4400108"/>
              <a:gd name="connsiteX23" fmla="*/ 76913 w 8349058"/>
              <a:gd name="connsiteY23" fmla="*/ 407408 h 4400108"/>
              <a:gd name="connsiteX24" fmla="*/ 835004 w 8349058"/>
              <a:gd name="connsiteY24" fmla="*/ 571531 h 4400108"/>
              <a:gd name="connsiteX25" fmla="*/ 1468052 w 8349058"/>
              <a:gd name="connsiteY25" fmla="*/ 1243653 h 4400108"/>
              <a:gd name="connsiteX26" fmla="*/ 1983866 w 8349058"/>
              <a:gd name="connsiteY26" fmla="*/ 1861069 h 4400108"/>
              <a:gd name="connsiteX27" fmla="*/ 2280850 w 8349058"/>
              <a:gd name="connsiteY27" fmla="*/ 1399962 h 4400108"/>
              <a:gd name="connsiteX28" fmla="*/ 2433910 w 8349058"/>
              <a:gd name="connsiteY28" fmla="*/ 1062893 h 4400108"/>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6809867 w 8349058"/>
              <a:gd name="connsiteY5" fmla="*/ 69332 h 4469440"/>
              <a:gd name="connsiteX6" fmla="*/ 7095128 w 8349058"/>
              <a:gd name="connsiteY6" fmla="*/ 304801 h 4469440"/>
              <a:gd name="connsiteX7" fmla="*/ 7188913 w 8349058"/>
              <a:gd name="connsiteY7" fmla="*/ 296986 h 4469440"/>
              <a:gd name="connsiteX8" fmla="*/ 7313959 w 8349058"/>
              <a:gd name="connsiteY8" fmla="*/ 468925 h 4469440"/>
              <a:gd name="connsiteX9" fmla="*/ 7142020 w 8349058"/>
              <a:gd name="connsiteY9" fmla="*/ 687754 h 4469440"/>
              <a:gd name="connsiteX10" fmla="*/ 7306144 w 8349058"/>
              <a:gd name="connsiteY10" fmla="*/ 875325 h 4469440"/>
              <a:gd name="connsiteX11" fmla="*/ 7524974 w 8349058"/>
              <a:gd name="connsiteY11" fmla="*/ 1023817 h 4469440"/>
              <a:gd name="connsiteX12" fmla="*/ 7735990 w 8349058"/>
              <a:gd name="connsiteY12" fmla="*/ 1234832 h 4469440"/>
              <a:gd name="connsiteX13" fmla="*/ 7837589 w 8349058"/>
              <a:gd name="connsiteY13" fmla="*/ 1258278 h 4469440"/>
              <a:gd name="connsiteX14" fmla="*/ 7915744 w 8349058"/>
              <a:gd name="connsiteY14" fmla="*/ 1563078 h 4469440"/>
              <a:gd name="connsiteX15" fmla="*/ 7993897 w 8349058"/>
              <a:gd name="connsiteY15" fmla="*/ 1711571 h 4469440"/>
              <a:gd name="connsiteX16" fmla="*/ 7962636 w 8349058"/>
              <a:gd name="connsiteY16" fmla="*/ 1781908 h 4469440"/>
              <a:gd name="connsiteX17" fmla="*/ 8165836 w 8349058"/>
              <a:gd name="connsiteY17" fmla="*/ 2125786 h 4469440"/>
              <a:gd name="connsiteX18" fmla="*/ 8243990 w 8349058"/>
              <a:gd name="connsiteY18" fmla="*/ 2133603 h 4469440"/>
              <a:gd name="connsiteX19" fmla="*/ 8290881 w 8349058"/>
              <a:gd name="connsiteY19" fmla="*/ 2625970 h 4469440"/>
              <a:gd name="connsiteX20" fmla="*/ 8251805 w 8349058"/>
              <a:gd name="connsiteY20" fmla="*/ 3040186 h 4469440"/>
              <a:gd name="connsiteX21" fmla="*/ 7540605 w 8349058"/>
              <a:gd name="connsiteY21" fmla="*/ 3094894 h 4469440"/>
              <a:gd name="connsiteX22" fmla="*/ 6684821 w 8349058"/>
              <a:gd name="connsiteY22" fmla="*/ 3372197 h 4469440"/>
              <a:gd name="connsiteX23" fmla="*/ 3090402 w 8349058"/>
              <a:gd name="connsiteY23" fmla="*/ 4435089 h 4469440"/>
              <a:gd name="connsiteX24" fmla="*/ 76913 w 8349058"/>
              <a:gd name="connsiteY24" fmla="*/ 476740 h 4469440"/>
              <a:gd name="connsiteX25" fmla="*/ 835004 w 8349058"/>
              <a:gd name="connsiteY25" fmla="*/ 640863 h 4469440"/>
              <a:gd name="connsiteX26" fmla="*/ 1468052 w 8349058"/>
              <a:gd name="connsiteY26" fmla="*/ 1312985 h 4469440"/>
              <a:gd name="connsiteX27" fmla="*/ 1983866 w 8349058"/>
              <a:gd name="connsiteY27" fmla="*/ 1930401 h 4469440"/>
              <a:gd name="connsiteX28" fmla="*/ 2280850 w 8349058"/>
              <a:gd name="connsiteY28" fmla="*/ 1469294 h 4469440"/>
              <a:gd name="connsiteX29" fmla="*/ 2433910 w 8349058"/>
              <a:gd name="connsiteY29"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809867 w 8349058"/>
              <a:gd name="connsiteY6" fmla="*/ 69332 h 4469440"/>
              <a:gd name="connsiteX7" fmla="*/ 7095128 w 8349058"/>
              <a:gd name="connsiteY7" fmla="*/ 304801 h 4469440"/>
              <a:gd name="connsiteX8" fmla="*/ 7188913 w 8349058"/>
              <a:gd name="connsiteY8" fmla="*/ 296986 h 4469440"/>
              <a:gd name="connsiteX9" fmla="*/ 7313959 w 8349058"/>
              <a:gd name="connsiteY9" fmla="*/ 468925 h 4469440"/>
              <a:gd name="connsiteX10" fmla="*/ 7142020 w 8349058"/>
              <a:gd name="connsiteY10" fmla="*/ 687754 h 4469440"/>
              <a:gd name="connsiteX11" fmla="*/ 7306144 w 8349058"/>
              <a:gd name="connsiteY11" fmla="*/ 875325 h 4469440"/>
              <a:gd name="connsiteX12" fmla="*/ 7524974 w 8349058"/>
              <a:gd name="connsiteY12" fmla="*/ 1023817 h 4469440"/>
              <a:gd name="connsiteX13" fmla="*/ 7735990 w 8349058"/>
              <a:gd name="connsiteY13" fmla="*/ 1234832 h 4469440"/>
              <a:gd name="connsiteX14" fmla="*/ 7837589 w 8349058"/>
              <a:gd name="connsiteY14" fmla="*/ 1258278 h 4469440"/>
              <a:gd name="connsiteX15" fmla="*/ 7915744 w 8349058"/>
              <a:gd name="connsiteY15" fmla="*/ 1563078 h 4469440"/>
              <a:gd name="connsiteX16" fmla="*/ 7993897 w 8349058"/>
              <a:gd name="connsiteY16" fmla="*/ 1711571 h 4469440"/>
              <a:gd name="connsiteX17" fmla="*/ 7962636 w 8349058"/>
              <a:gd name="connsiteY17" fmla="*/ 1781908 h 4469440"/>
              <a:gd name="connsiteX18" fmla="*/ 8165836 w 8349058"/>
              <a:gd name="connsiteY18" fmla="*/ 2125786 h 4469440"/>
              <a:gd name="connsiteX19" fmla="*/ 8243990 w 8349058"/>
              <a:gd name="connsiteY19" fmla="*/ 2133603 h 4469440"/>
              <a:gd name="connsiteX20" fmla="*/ 8290881 w 8349058"/>
              <a:gd name="connsiteY20" fmla="*/ 2625970 h 4469440"/>
              <a:gd name="connsiteX21" fmla="*/ 8251805 w 8349058"/>
              <a:gd name="connsiteY21" fmla="*/ 3040186 h 4469440"/>
              <a:gd name="connsiteX22" fmla="*/ 7540605 w 8349058"/>
              <a:gd name="connsiteY22" fmla="*/ 3094894 h 4469440"/>
              <a:gd name="connsiteX23" fmla="*/ 6684821 w 8349058"/>
              <a:gd name="connsiteY23" fmla="*/ 3372197 h 4469440"/>
              <a:gd name="connsiteX24" fmla="*/ 3090402 w 8349058"/>
              <a:gd name="connsiteY24" fmla="*/ 4435089 h 4469440"/>
              <a:gd name="connsiteX25" fmla="*/ 76913 w 8349058"/>
              <a:gd name="connsiteY25" fmla="*/ 476740 h 4469440"/>
              <a:gd name="connsiteX26" fmla="*/ 835004 w 8349058"/>
              <a:gd name="connsiteY26" fmla="*/ 640863 h 4469440"/>
              <a:gd name="connsiteX27" fmla="*/ 1468052 w 8349058"/>
              <a:gd name="connsiteY27" fmla="*/ 1312985 h 4469440"/>
              <a:gd name="connsiteX28" fmla="*/ 1983866 w 8349058"/>
              <a:gd name="connsiteY28" fmla="*/ 1930401 h 4469440"/>
              <a:gd name="connsiteX29" fmla="*/ 2280850 w 8349058"/>
              <a:gd name="connsiteY29" fmla="*/ 1469294 h 4469440"/>
              <a:gd name="connsiteX30" fmla="*/ 2433910 w 8349058"/>
              <a:gd name="connsiteY30"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809867 w 8349058"/>
              <a:gd name="connsiteY7" fmla="*/ 69332 h 4469440"/>
              <a:gd name="connsiteX8" fmla="*/ 7095128 w 8349058"/>
              <a:gd name="connsiteY8" fmla="*/ 304801 h 4469440"/>
              <a:gd name="connsiteX9" fmla="*/ 7188913 w 8349058"/>
              <a:gd name="connsiteY9" fmla="*/ 296986 h 4469440"/>
              <a:gd name="connsiteX10" fmla="*/ 7313959 w 8349058"/>
              <a:gd name="connsiteY10" fmla="*/ 468925 h 4469440"/>
              <a:gd name="connsiteX11" fmla="*/ 7142020 w 8349058"/>
              <a:gd name="connsiteY11" fmla="*/ 687754 h 4469440"/>
              <a:gd name="connsiteX12" fmla="*/ 7306144 w 8349058"/>
              <a:gd name="connsiteY12" fmla="*/ 875325 h 4469440"/>
              <a:gd name="connsiteX13" fmla="*/ 7524974 w 8349058"/>
              <a:gd name="connsiteY13" fmla="*/ 1023817 h 4469440"/>
              <a:gd name="connsiteX14" fmla="*/ 7735990 w 8349058"/>
              <a:gd name="connsiteY14" fmla="*/ 1234832 h 4469440"/>
              <a:gd name="connsiteX15" fmla="*/ 7837589 w 8349058"/>
              <a:gd name="connsiteY15" fmla="*/ 1258278 h 4469440"/>
              <a:gd name="connsiteX16" fmla="*/ 7915744 w 8349058"/>
              <a:gd name="connsiteY16" fmla="*/ 1563078 h 4469440"/>
              <a:gd name="connsiteX17" fmla="*/ 7993897 w 8349058"/>
              <a:gd name="connsiteY17" fmla="*/ 1711571 h 4469440"/>
              <a:gd name="connsiteX18" fmla="*/ 7962636 w 8349058"/>
              <a:gd name="connsiteY18" fmla="*/ 1781908 h 4469440"/>
              <a:gd name="connsiteX19" fmla="*/ 8165836 w 8349058"/>
              <a:gd name="connsiteY19" fmla="*/ 2125786 h 4469440"/>
              <a:gd name="connsiteX20" fmla="*/ 8243990 w 8349058"/>
              <a:gd name="connsiteY20" fmla="*/ 2133603 h 4469440"/>
              <a:gd name="connsiteX21" fmla="*/ 8290881 w 8349058"/>
              <a:gd name="connsiteY21" fmla="*/ 2625970 h 4469440"/>
              <a:gd name="connsiteX22" fmla="*/ 8251805 w 8349058"/>
              <a:gd name="connsiteY22" fmla="*/ 3040186 h 4469440"/>
              <a:gd name="connsiteX23" fmla="*/ 7540605 w 8349058"/>
              <a:gd name="connsiteY23" fmla="*/ 3094894 h 4469440"/>
              <a:gd name="connsiteX24" fmla="*/ 6684821 w 8349058"/>
              <a:gd name="connsiteY24" fmla="*/ 3372197 h 4469440"/>
              <a:gd name="connsiteX25" fmla="*/ 3090402 w 8349058"/>
              <a:gd name="connsiteY25" fmla="*/ 4435089 h 4469440"/>
              <a:gd name="connsiteX26" fmla="*/ 76913 w 8349058"/>
              <a:gd name="connsiteY26" fmla="*/ 476740 h 4469440"/>
              <a:gd name="connsiteX27" fmla="*/ 835004 w 8349058"/>
              <a:gd name="connsiteY27" fmla="*/ 640863 h 4469440"/>
              <a:gd name="connsiteX28" fmla="*/ 1468052 w 8349058"/>
              <a:gd name="connsiteY28" fmla="*/ 1312985 h 4469440"/>
              <a:gd name="connsiteX29" fmla="*/ 1983866 w 8349058"/>
              <a:gd name="connsiteY29" fmla="*/ 1930401 h 4469440"/>
              <a:gd name="connsiteX30" fmla="*/ 2280850 w 8349058"/>
              <a:gd name="connsiteY30" fmla="*/ 1469294 h 4469440"/>
              <a:gd name="connsiteX31" fmla="*/ 2433910 w 8349058"/>
              <a:gd name="connsiteY31"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809867 w 8349058"/>
              <a:gd name="connsiteY8" fmla="*/ 69332 h 4469440"/>
              <a:gd name="connsiteX9" fmla="*/ 7095128 w 8349058"/>
              <a:gd name="connsiteY9" fmla="*/ 304801 h 4469440"/>
              <a:gd name="connsiteX10" fmla="*/ 7188913 w 8349058"/>
              <a:gd name="connsiteY10" fmla="*/ 296986 h 4469440"/>
              <a:gd name="connsiteX11" fmla="*/ 7313959 w 8349058"/>
              <a:gd name="connsiteY11" fmla="*/ 468925 h 4469440"/>
              <a:gd name="connsiteX12" fmla="*/ 7142020 w 8349058"/>
              <a:gd name="connsiteY12" fmla="*/ 687754 h 4469440"/>
              <a:gd name="connsiteX13" fmla="*/ 7306144 w 8349058"/>
              <a:gd name="connsiteY13" fmla="*/ 875325 h 4469440"/>
              <a:gd name="connsiteX14" fmla="*/ 7524974 w 8349058"/>
              <a:gd name="connsiteY14" fmla="*/ 1023817 h 4469440"/>
              <a:gd name="connsiteX15" fmla="*/ 7735990 w 8349058"/>
              <a:gd name="connsiteY15" fmla="*/ 1234832 h 4469440"/>
              <a:gd name="connsiteX16" fmla="*/ 7837589 w 8349058"/>
              <a:gd name="connsiteY16" fmla="*/ 1258278 h 4469440"/>
              <a:gd name="connsiteX17" fmla="*/ 7915744 w 8349058"/>
              <a:gd name="connsiteY17" fmla="*/ 1563078 h 4469440"/>
              <a:gd name="connsiteX18" fmla="*/ 7993897 w 8349058"/>
              <a:gd name="connsiteY18" fmla="*/ 1711571 h 4469440"/>
              <a:gd name="connsiteX19" fmla="*/ 7962636 w 8349058"/>
              <a:gd name="connsiteY19" fmla="*/ 1781908 h 4469440"/>
              <a:gd name="connsiteX20" fmla="*/ 8165836 w 8349058"/>
              <a:gd name="connsiteY20" fmla="*/ 2125786 h 4469440"/>
              <a:gd name="connsiteX21" fmla="*/ 8243990 w 8349058"/>
              <a:gd name="connsiteY21" fmla="*/ 2133603 h 4469440"/>
              <a:gd name="connsiteX22" fmla="*/ 8290881 w 8349058"/>
              <a:gd name="connsiteY22" fmla="*/ 2625970 h 4469440"/>
              <a:gd name="connsiteX23" fmla="*/ 8251805 w 8349058"/>
              <a:gd name="connsiteY23" fmla="*/ 3040186 h 4469440"/>
              <a:gd name="connsiteX24" fmla="*/ 7540605 w 8349058"/>
              <a:gd name="connsiteY24" fmla="*/ 3094894 h 4469440"/>
              <a:gd name="connsiteX25" fmla="*/ 6684821 w 8349058"/>
              <a:gd name="connsiteY25" fmla="*/ 3372197 h 4469440"/>
              <a:gd name="connsiteX26" fmla="*/ 3090402 w 8349058"/>
              <a:gd name="connsiteY26" fmla="*/ 4435089 h 4469440"/>
              <a:gd name="connsiteX27" fmla="*/ 76913 w 8349058"/>
              <a:gd name="connsiteY27" fmla="*/ 476740 h 4469440"/>
              <a:gd name="connsiteX28" fmla="*/ 835004 w 8349058"/>
              <a:gd name="connsiteY28" fmla="*/ 640863 h 4469440"/>
              <a:gd name="connsiteX29" fmla="*/ 1468052 w 8349058"/>
              <a:gd name="connsiteY29" fmla="*/ 1312985 h 4469440"/>
              <a:gd name="connsiteX30" fmla="*/ 1983866 w 8349058"/>
              <a:gd name="connsiteY30" fmla="*/ 1930401 h 4469440"/>
              <a:gd name="connsiteX31" fmla="*/ 2280850 w 8349058"/>
              <a:gd name="connsiteY31" fmla="*/ 1469294 h 4469440"/>
              <a:gd name="connsiteX32" fmla="*/ 2433910 w 8349058"/>
              <a:gd name="connsiteY32" fmla="*/ 1132225 h 4469440"/>
              <a:gd name="connsiteX0" fmla="*/ 2433910 w 8349058"/>
              <a:gd name="connsiteY0" fmla="*/ 1132225 h 4469440"/>
              <a:gd name="connsiteX1" fmla="*/ 2538759 w 8349058"/>
              <a:gd name="connsiteY1" fmla="*/ 687754 h 4469440"/>
              <a:gd name="connsiteX2" fmla="*/ 2929528 w 8349058"/>
              <a:gd name="connsiteY2" fmla="*/ 336062 h 4469440"/>
              <a:gd name="connsiteX3" fmla="*/ 3382820 w 8349058"/>
              <a:gd name="connsiteY3" fmla="*/ 211016 h 4469440"/>
              <a:gd name="connsiteX4" fmla="*/ 3586020 w 8349058"/>
              <a:gd name="connsiteY4" fmla="*/ 0 h 4469440"/>
              <a:gd name="connsiteX5" fmla="*/ 5149097 w 8349058"/>
              <a:gd name="connsiteY5" fmla="*/ 296985 h 4469440"/>
              <a:gd name="connsiteX6" fmla="*/ 6024420 w 8349058"/>
              <a:gd name="connsiteY6" fmla="*/ 500185 h 4469440"/>
              <a:gd name="connsiteX7" fmla="*/ 6469897 w 8349058"/>
              <a:gd name="connsiteY7" fmla="*/ 101600 h 4469440"/>
              <a:gd name="connsiteX8" fmla="*/ 6618390 w 8349058"/>
              <a:gd name="connsiteY8" fmla="*/ 140677 h 4469440"/>
              <a:gd name="connsiteX9" fmla="*/ 6809867 w 8349058"/>
              <a:gd name="connsiteY9" fmla="*/ 69332 h 4469440"/>
              <a:gd name="connsiteX10" fmla="*/ 7095128 w 8349058"/>
              <a:gd name="connsiteY10" fmla="*/ 304801 h 4469440"/>
              <a:gd name="connsiteX11" fmla="*/ 7188913 w 8349058"/>
              <a:gd name="connsiteY11" fmla="*/ 296986 h 4469440"/>
              <a:gd name="connsiteX12" fmla="*/ 7313959 w 8349058"/>
              <a:gd name="connsiteY12" fmla="*/ 468925 h 4469440"/>
              <a:gd name="connsiteX13" fmla="*/ 7142020 w 8349058"/>
              <a:gd name="connsiteY13" fmla="*/ 687754 h 4469440"/>
              <a:gd name="connsiteX14" fmla="*/ 7306144 w 8349058"/>
              <a:gd name="connsiteY14" fmla="*/ 875325 h 4469440"/>
              <a:gd name="connsiteX15" fmla="*/ 7524974 w 8349058"/>
              <a:gd name="connsiteY15" fmla="*/ 1023817 h 4469440"/>
              <a:gd name="connsiteX16" fmla="*/ 7735990 w 8349058"/>
              <a:gd name="connsiteY16" fmla="*/ 1234832 h 4469440"/>
              <a:gd name="connsiteX17" fmla="*/ 7837589 w 8349058"/>
              <a:gd name="connsiteY17" fmla="*/ 1258278 h 4469440"/>
              <a:gd name="connsiteX18" fmla="*/ 7915744 w 8349058"/>
              <a:gd name="connsiteY18" fmla="*/ 1563078 h 4469440"/>
              <a:gd name="connsiteX19" fmla="*/ 7993897 w 8349058"/>
              <a:gd name="connsiteY19" fmla="*/ 1711571 h 4469440"/>
              <a:gd name="connsiteX20" fmla="*/ 7962636 w 8349058"/>
              <a:gd name="connsiteY20" fmla="*/ 1781908 h 4469440"/>
              <a:gd name="connsiteX21" fmla="*/ 8165836 w 8349058"/>
              <a:gd name="connsiteY21" fmla="*/ 2125786 h 4469440"/>
              <a:gd name="connsiteX22" fmla="*/ 8243990 w 8349058"/>
              <a:gd name="connsiteY22" fmla="*/ 2133603 h 4469440"/>
              <a:gd name="connsiteX23" fmla="*/ 8290881 w 8349058"/>
              <a:gd name="connsiteY23" fmla="*/ 2625970 h 4469440"/>
              <a:gd name="connsiteX24" fmla="*/ 8251805 w 8349058"/>
              <a:gd name="connsiteY24" fmla="*/ 3040186 h 4469440"/>
              <a:gd name="connsiteX25" fmla="*/ 7540605 w 8349058"/>
              <a:gd name="connsiteY25" fmla="*/ 3094894 h 4469440"/>
              <a:gd name="connsiteX26" fmla="*/ 6684821 w 8349058"/>
              <a:gd name="connsiteY26" fmla="*/ 3372197 h 4469440"/>
              <a:gd name="connsiteX27" fmla="*/ 3090402 w 8349058"/>
              <a:gd name="connsiteY27" fmla="*/ 4435089 h 4469440"/>
              <a:gd name="connsiteX28" fmla="*/ 76913 w 8349058"/>
              <a:gd name="connsiteY28" fmla="*/ 476740 h 4469440"/>
              <a:gd name="connsiteX29" fmla="*/ 835004 w 8349058"/>
              <a:gd name="connsiteY29" fmla="*/ 640863 h 4469440"/>
              <a:gd name="connsiteX30" fmla="*/ 1468052 w 8349058"/>
              <a:gd name="connsiteY30" fmla="*/ 1312985 h 4469440"/>
              <a:gd name="connsiteX31" fmla="*/ 1983866 w 8349058"/>
              <a:gd name="connsiteY31" fmla="*/ 1930401 h 4469440"/>
              <a:gd name="connsiteX32" fmla="*/ 2280850 w 8349058"/>
              <a:gd name="connsiteY32" fmla="*/ 1469294 h 4469440"/>
              <a:gd name="connsiteX33" fmla="*/ 2433910 w 8349058"/>
              <a:gd name="connsiteY33" fmla="*/ 1132225 h 4469440"/>
              <a:gd name="connsiteX0" fmla="*/ 2433910 w 8349058"/>
              <a:gd name="connsiteY0" fmla="*/ 1141246 h 4478461"/>
              <a:gd name="connsiteX1" fmla="*/ 2538759 w 8349058"/>
              <a:gd name="connsiteY1" fmla="*/ 696775 h 4478461"/>
              <a:gd name="connsiteX2" fmla="*/ 2929528 w 8349058"/>
              <a:gd name="connsiteY2" fmla="*/ 345083 h 4478461"/>
              <a:gd name="connsiteX3" fmla="*/ 3382820 w 8349058"/>
              <a:gd name="connsiteY3" fmla="*/ 220037 h 4478461"/>
              <a:gd name="connsiteX4" fmla="*/ 3586020 w 8349058"/>
              <a:gd name="connsiteY4" fmla="*/ 9021 h 4478461"/>
              <a:gd name="connsiteX5" fmla="*/ 4820851 w 8349058"/>
              <a:gd name="connsiteY5" fmla="*/ 24652 h 4478461"/>
              <a:gd name="connsiteX6" fmla="*/ 5149097 w 8349058"/>
              <a:gd name="connsiteY6" fmla="*/ 306006 h 4478461"/>
              <a:gd name="connsiteX7" fmla="*/ 6024420 w 8349058"/>
              <a:gd name="connsiteY7" fmla="*/ 509206 h 4478461"/>
              <a:gd name="connsiteX8" fmla="*/ 6469897 w 8349058"/>
              <a:gd name="connsiteY8" fmla="*/ 110621 h 4478461"/>
              <a:gd name="connsiteX9" fmla="*/ 6618390 w 8349058"/>
              <a:gd name="connsiteY9" fmla="*/ 149698 h 4478461"/>
              <a:gd name="connsiteX10" fmla="*/ 6809867 w 8349058"/>
              <a:gd name="connsiteY10" fmla="*/ 78353 h 4478461"/>
              <a:gd name="connsiteX11" fmla="*/ 7095128 w 8349058"/>
              <a:gd name="connsiteY11" fmla="*/ 313822 h 4478461"/>
              <a:gd name="connsiteX12" fmla="*/ 7188913 w 8349058"/>
              <a:gd name="connsiteY12" fmla="*/ 306007 h 4478461"/>
              <a:gd name="connsiteX13" fmla="*/ 7313959 w 8349058"/>
              <a:gd name="connsiteY13" fmla="*/ 477946 h 4478461"/>
              <a:gd name="connsiteX14" fmla="*/ 7142020 w 8349058"/>
              <a:gd name="connsiteY14" fmla="*/ 696775 h 4478461"/>
              <a:gd name="connsiteX15" fmla="*/ 7306144 w 8349058"/>
              <a:gd name="connsiteY15" fmla="*/ 884346 h 4478461"/>
              <a:gd name="connsiteX16" fmla="*/ 7524974 w 8349058"/>
              <a:gd name="connsiteY16" fmla="*/ 1032838 h 4478461"/>
              <a:gd name="connsiteX17" fmla="*/ 7735990 w 8349058"/>
              <a:gd name="connsiteY17" fmla="*/ 1243853 h 4478461"/>
              <a:gd name="connsiteX18" fmla="*/ 7837589 w 8349058"/>
              <a:gd name="connsiteY18" fmla="*/ 1267299 h 4478461"/>
              <a:gd name="connsiteX19" fmla="*/ 7915744 w 8349058"/>
              <a:gd name="connsiteY19" fmla="*/ 1572099 h 4478461"/>
              <a:gd name="connsiteX20" fmla="*/ 7993897 w 8349058"/>
              <a:gd name="connsiteY20" fmla="*/ 1720592 h 4478461"/>
              <a:gd name="connsiteX21" fmla="*/ 7962636 w 8349058"/>
              <a:gd name="connsiteY21" fmla="*/ 1790929 h 4478461"/>
              <a:gd name="connsiteX22" fmla="*/ 8165836 w 8349058"/>
              <a:gd name="connsiteY22" fmla="*/ 2134807 h 4478461"/>
              <a:gd name="connsiteX23" fmla="*/ 8243990 w 8349058"/>
              <a:gd name="connsiteY23" fmla="*/ 2142624 h 4478461"/>
              <a:gd name="connsiteX24" fmla="*/ 8290881 w 8349058"/>
              <a:gd name="connsiteY24" fmla="*/ 2634991 h 4478461"/>
              <a:gd name="connsiteX25" fmla="*/ 8251805 w 8349058"/>
              <a:gd name="connsiteY25" fmla="*/ 3049207 h 4478461"/>
              <a:gd name="connsiteX26" fmla="*/ 7540605 w 8349058"/>
              <a:gd name="connsiteY26" fmla="*/ 3103915 h 4478461"/>
              <a:gd name="connsiteX27" fmla="*/ 6684821 w 8349058"/>
              <a:gd name="connsiteY27" fmla="*/ 3381218 h 4478461"/>
              <a:gd name="connsiteX28" fmla="*/ 3090402 w 8349058"/>
              <a:gd name="connsiteY28" fmla="*/ 4444110 h 4478461"/>
              <a:gd name="connsiteX29" fmla="*/ 76913 w 8349058"/>
              <a:gd name="connsiteY29" fmla="*/ 485761 h 4478461"/>
              <a:gd name="connsiteX30" fmla="*/ 835004 w 8349058"/>
              <a:gd name="connsiteY30" fmla="*/ 649884 h 4478461"/>
              <a:gd name="connsiteX31" fmla="*/ 1468052 w 8349058"/>
              <a:gd name="connsiteY31" fmla="*/ 1322006 h 4478461"/>
              <a:gd name="connsiteX32" fmla="*/ 1983866 w 8349058"/>
              <a:gd name="connsiteY32" fmla="*/ 1939422 h 4478461"/>
              <a:gd name="connsiteX33" fmla="*/ 2280850 w 8349058"/>
              <a:gd name="connsiteY33" fmla="*/ 1478315 h 4478461"/>
              <a:gd name="connsiteX34" fmla="*/ 2433910 w 8349058"/>
              <a:gd name="connsiteY34" fmla="*/ 1141246 h 4478461"/>
              <a:gd name="connsiteX0" fmla="*/ 2433910 w 8349058"/>
              <a:gd name="connsiteY0" fmla="*/ 1138818 h 4476033"/>
              <a:gd name="connsiteX1" fmla="*/ 2538759 w 8349058"/>
              <a:gd name="connsiteY1" fmla="*/ 694347 h 4476033"/>
              <a:gd name="connsiteX2" fmla="*/ 2929528 w 8349058"/>
              <a:gd name="connsiteY2" fmla="*/ 342655 h 4476033"/>
              <a:gd name="connsiteX3" fmla="*/ 3382820 w 8349058"/>
              <a:gd name="connsiteY3" fmla="*/ 217609 h 4476033"/>
              <a:gd name="connsiteX4" fmla="*/ 3586020 w 8349058"/>
              <a:gd name="connsiteY4" fmla="*/ 6593 h 4476033"/>
              <a:gd name="connsiteX5" fmla="*/ 4344113 w 8349058"/>
              <a:gd name="connsiteY5" fmla="*/ 108194 h 4476033"/>
              <a:gd name="connsiteX6" fmla="*/ 4820851 w 8349058"/>
              <a:gd name="connsiteY6" fmla="*/ 22224 h 4476033"/>
              <a:gd name="connsiteX7" fmla="*/ 5149097 w 8349058"/>
              <a:gd name="connsiteY7" fmla="*/ 303578 h 4476033"/>
              <a:gd name="connsiteX8" fmla="*/ 6024420 w 8349058"/>
              <a:gd name="connsiteY8" fmla="*/ 506778 h 4476033"/>
              <a:gd name="connsiteX9" fmla="*/ 6469897 w 8349058"/>
              <a:gd name="connsiteY9" fmla="*/ 108193 h 4476033"/>
              <a:gd name="connsiteX10" fmla="*/ 6618390 w 8349058"/>
              <a:gd name="connsiteY10" fmla="*/ 147270 h 4476033"/>
              <a:gd name="connsiteX11" fmla="*/ 6809867 w 8349058"/>
              <a:gd name="connsiteY11" fmla="*/ 75925 h 4476033"/>
              <a:gd name="connsiteX12" fmla="*/ 7095128 w 8349058"/>
              <a:gd name="connsiteY12" fmla="*/ 311394 h 4476033"/>
              <a:gd name="connsiteX13" fmla="*/ 7188913 w 8349058"/>
              <a:gd name="connsiteY13" fmla="*/ 303579 h 4476033"/>
              <a:gd name="connsiteX14" fmla="*/ 7313959 w 8349058"/>
              <a:gd name="connsiteY14" fmla="*/ 475518 h 4476033"/>
              <a:gd name="connsiteX15" fmla="*/ 7142020 w 8349058"/>
              <a:gd name="connsiteY15" fmla="*/ 694347 h 4476033"/>
              <a:gd name="connsiteX16" fmla="*/ 7306144 w 8349058"/>
              <a:gd name="connsiteY16" fmla="*/ 881918 h 4476033"/>
              <a:gd name="connsiteX17" fmla="*/ 7524974 w 8349058"/>
              <a:gd name="connsiteY17" fmla="*/ 1030410 h 4476033"/>
              <a:gd name="connsiteX18" fmla="*/ 7735990 w 8349058"/>
              <a:gd name="connsiteY18" fmla="*/ 1241425 h 4476033"/>
              <a:gd name="connsiteX19" fmla="*/ 7837589 w 8349058"/>
              <a:gd name="connsiteY19" fmla="*/ 1264871 h 4476033"/>
              <a:gd name="connsiteX20" fmla="*/ 7915744 w 8349058"/>
              <a:gd name="connsiteY20" fmla="*/ 1569671 h 4476033"/>
              <a:gd name="connsiteX21" fmla="*/ 7993897 w 8349058"/>
              <a:gd name="connsiteY21" fmla="*/ 1718164 h 4476033"/>
              <a:gd name="connsiteX22" fmla="*/ 7962636 w 8349058"/>
              <a:gd name="connsiteY22" fmla="*/ 1788501 h 4476033"/>
              <a:gd name="connsiteX23" fmla="*/ 8165836 w 8349058"/>
              <a:gd name="connsiteY23" fmla="*/ 2132379 h 4476033"/>
              <a:gd name="connsiteX24" fmla="*/ 8243990 w 8349058"/>
              <a:gd name="connsiteY24" fmla="*/ 2140196 h 4476033"/>
              <a:gd name="connsiteX25" fmla="*/ 8290881 w 8349058"/>
              <a:gd name="connsiteY25" fmla="*/ 2632563 h 4476033"/>
              <a:gd name="connsiteX26" fmla="*/ 8251805 w 8349058"/>
              <a:gd name="connsiteY26" fmla="*/ 3046779 h 4476033"/>
              <a:gd name="connsiteX27" fmla="*/ 7540605 w 8349058"/>
              <a:gd name="connsiteY27" fmla="*/ 3101487 h 4476033"/>
              <a:gd name="connsiteX28" fmla="*/ 6684821 w 8349058"/>
              <a:gd name="connsiteY28" fmla="*/ 3378790 h 4476033"/>
              <a:gd name="connsiteX29" fmla="*/ 3090402 w 8349058"/>
              <a:gd name="connsiteY29" fmla="*/ 4441682 h 4476033"/>
              <a:gd name="connsiteX30" fmla="*/ 76913 w 8349058"/>
              <a:gd name="connsiteY30" fmla="*/ 483333 h 4476033"/>
              <a:gd name="connsiteX31" fmla="*/ 835004 w 8349058"/>
              <a:gd name="connsiteY31" fmla="*/ 647456 h 4476033"/>
              <a:gd name="connsiteX32" fmla="*/ 1468052 w 8349058"/>
              <a:gd name="connsiteY32" fmla="*/ 1319578 h 4476033"/>
              <a:gd name="connsiteX33" fmla="*/ 1983866 w 8349058"/>
              <a:gd name="connsiteY33" fmla="*/ 1936994 h 4476033"/>
              <a:gd name="connsiteX34" fmla="*/ 2280850 w 8349058"/>
              <a:gd name="connsiteY34" fmla="*/ 1475887 h 4476033"/>
              <a:gd name="connsiteX35" fmla="*/ 2433910 w 8349058"/>
              <a:gd name="connsiteY35" fmla="*/ 1138818 h 4476033"/>
              <a:gd name="connsiteX0" fmla="*/ 2433910 w 8349058"/>
              <a:gd name="connsiteY0" fmla="*/ 1169412 h 4506627"/>
              <a:gd name="connsiteX1" fmla="*/ 2538759 w 8349058"/>
              <a:gd name="connsiteY1" fmla="*/ 724941 h 4506627"/>
              <a:gd name="connsiteX2" fmla="*/ 2929528 w 8349058"/>
              <a:gd name="connsiteY2" fmla="*/ 373249 h 4506627"/>
              <a:gd name="connsiteX3" fmla="*/ 3382820 w 8349058"/>
              <a:gd name="connsiteY3" fmla="*/ 248203 h 4506627"/>
              <a:gd name="connsiteX4" fmla="*/ 3586020 w 8349058"/>
              <a:gd name="connsiteY4" fmla="*/ 37187 h 4506627"/>
              <a:gd name="connsiteX5" fmla="*/ 4086205 w 8349058"/>
              <a:gd name="connsiteY5" fmla="*/ 5927 h 4506627"/>
              <a:gd name="connsiteX6" fmla="*/ 4344113 w 8349058"/>
              <a:gd name="connsiteY6" fmla="*/ 138788 h 4506627"/>
              <a:gd name="connsiteX7" fmla="*/ 4820851 w 8349058"/>
              <a:gd name="connsiteY7" fmla="*/ 52818 h 4506627"/>
              <a:gd name="connsiteX8" fmla="*/ 5149097 w 8349058"/>
              <a:gd name="connsiteY8" fmla="*/ 334172 h 4506627"/>
              <a:gd name="connsiteX9" fmla="*/ 6024420 w 8349058"/>
              <a:gd name="connsiteY9" fmla="*/ 537372 h 4506627"/>
              <a:gd name="connsiteX10" fmla="*/ 6469897 w 8349058"/>
              <a:gd name="connsiteY10" fmla="*/ 138787 h 4506627"/>
              <a:gd name="connsiteX11" fmla="*/ 6618390 w 8349058"/>
              <a:gd name="connsiteY11" fmla="*/ 177864 h 4506627"/>
              <a:gd name="connsiteX12" fmla="*/ 6809867 w 8349058"/>
              <a:gd name="connsiteY12" fmla="*/ 106519 h 4506627"/>
              <a:gd name="connsiteX13" fmla="*/ 7095128 w 8349058"/>
              <a:gd name="connsiteY13" fmla="*/ 341988 h 4506627"/>
              <a:gd name="connsiteX14" fmla="*/ 7188913 w 8349058"/>
              <a:gd name="connsiteY14" fmla="*/ 334173 h 4506627"/>
              <a:gd name="connsiteX15" fmla="*/ 7313959 w 8349058"/>
              <a:gd name="connsiteY15" fmla="*/ 506112 h 4506627"/>
              <a:gd name="connsiteX16" fmla="*/ 7142020 w 8349058"/>
              <a:gd name="connsiteY16" fmla="*/ 724941 h 4506627"/>
              <a:gd name="connsiteX17" fmla="*/ 7306144 w 8349058"/>
              <a:gd name="connsiteY17" fmla="*/ 912512 h 4506627"/>
              <a:gd name="connsiteX18" fmla="*/ 7524974 w 8349058"/>
              <a:gd name="connsiteY18" fmla="*/ 1061004 h 4506627"/>
              <a:gd name="connsiteX19" fmla="*/ 7735990 w 8349058"/>
              <a:gd name="connsiteY19" fmla="*/ 1272019 h 4506627"/>
              <a:gd name="connsiteX20" fmla="*/ 7837589 w 8349058"/>
              <a:gd name="connsiteY20" fmla="*/ 1295465 h 4506627"/>
              <a:gd name="connsiteX21" fmla="*/ 7915744 w 8349058"/>
              <a:gd name="connsiteY21" fmla="*/ 1600265 h 4506627"/>
              <a:gd name="connsiteX22" fmla="*/ 7993897 w 8349058"/>
              <a:gd name="connsiteY22" fmla="*/ 1748758 h 4506627"/>
              <a:gd name="connsiteX23" fmla="*/ 7962636 w 8349058"/>
              <a:gd name="connsiteY23" fmla="*/ 1819095 h 4506627"/>
              <a:gd name="connsiteX24" fmla="*/ 8165836 w 8349058"/>
              <a:gd name="connsiteY24" fmla="*/ 2162973 h 4506627"/>
              <a:gd name="connsiteX25" fmla="*/ 8243990 w 8349058"/>
              <a:gd name="connsiteY25" fmla="*/ 2170790 h 4506627"/>
              <a:gd name="connsiteX26" fmla="*/ 8290881 w 8349058"/>
              <a:gd name="connsiteY26" fmla="*/ 2663157 h 4506627"/>
              <a:gd name="connsiteX27" fmla="*/ 8251805 w 8349058"/>
              <a:gd name="connsiteY27" fmla="*/ 3077373 h 4506627"/>
              <a:gd name="connsiteX28" fmla="*/ 7540605 w 8349058"/>
              <a:gd name="connsiteY28" fmla="*/ 3132081 h 4506627"/>
              <a:gd name="connsiteX29" fmla="*/ 6684821 w 8349058"/>
              <a:gd name="connsiteY29" fmla="*/ 3409384 h 4506627"/>
              <a:gd name="connsiteX30" fmla="*/ 3090402 w 8349058"/>
              <a:gd name="connsiteY30" fmla="*/ 4472276 h 4506627"/>
              <a:gd name="connsiteX31" fmla="*/ 76913 w 8349058"/>
              <a:gd name="connsiteY31" fmla="*/ 513927 h 4506627"/>
              <a:gd name="connsiteX32" fmla="*/ 835004 w 8349058"/>
              <a:gd name="connsiteY32" fmla="*/ 678050 h 4506627"/>
              <a:gd name="connsiteX33" fmla="*/ 1468052 w 8349058"/>
              <a:gd name="connsiteY33" fmla="*/ 1350172 h 4506627"/>
              <a:gd name="connsiteX34" fmla="*/ 1983866 w 8349058"/>
              <a:gd name="connsiteY34" fmla="*/ 1967588 h 4506627"/>
              <a:gd name="connsiteX35" fmla="*/ 2280850 w 8349058"/>
              <a:gd name="connsiteY35" fmla="*/ 1506481 h 4506627"/>
              <a:gd name="connsiteX36" fmla="*/ 2433910 w 8349058"/>
              <a:gd name="connsiteY36" fmla="*/ 1169412 h 4506627"/>
              <a:gd name="connsiteX0" fmla="*/ 2433910 w 8349058"/>
              <a:gd name="connsiteY0" fmla="*/ 1168990 h 4506205"/>
              <a:gd name="connsiteX1" fmla="*/ 2538759 w 8349058"/>
              <a:gd name="connsiteY1" fmla="*/ 724519 h 4506205"/>
              <a:gd name="connsiteX2" fmla="*/ 2929528 w 8349058"/>
              <a:gd name="connsiteY2" fmla="*/ 372827 h 4506205"/>
              <a:gd name="connsiteX3" fmla="*/ 3382820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538759 w 8349058"/>
              <a:gd name="connsiteY1" fmla="*/ 724519 h 4506205"/>
              <a:gd name="connsiteX2" fmla="*/ 2929528 w 8349058"/>
              <a:gd name="connsiteY2" fmla="*/ 372827 h 4506205"/>
              <a:gd name="connsiteX3" fmla="*/ 3343744 w 8349058"/>
              <a:gd name="connsiteY3" fmla="*/ 247781 h 4506205"/>
              <a:gd name="connsiteX4" fmla="*/ 3586020 w 8349058"/>
              <a:gd name="connsiteY4" fmla="*/ 36765 h 4506205"/>
              <a:gd name="connsiteX5" fmla="*/ 3875190 w 8349058"/>
              <a:gd name="connsiteY5" fmla="*/ 52397 h 4506205"/>
              <a:gd name="connsiteX6" fmla="*/ 4086205 w 8349058"/>
              <a:gd name="connsiteY6" fmla="*/ 5505 h 4506205"/>
              <a:gd name="connsiteX7" fmla="*/ 4344113 w 8349058"/>
              <a:gd name="connsiteY7" fmla="*/ 138366 h 4506205"/>
              <a:gd name="connsiteX8" fmla="*/ 4820851 w 8349058"/>
              <a:gd name="connsiteY8" fmla="*/ 52396 h 4506205"/>
              <a:gd name="connsiteX9" fmla="*/ 5149097 w 8349058"/>
              <a:gd name="connsiteY9" fmla="*/ 333750 h 4506205"/>
              <a:gd name="connsiteX10" fmla="*/ 6024420 w 8349058"/>
              <a:gd name="connsiteY10" fmla="*/ 536950 h 4506205"/>
              <a:gd name="connsiteX11" fmla="*/ 6469897 w 8349058"/>
              <a:gd name="connsiteY11" fmla="*/ 138365 h 4506205"/>
              <a:gd name="connsiteX12" fmla="*/ 6618390 w 8349058"/>
              <a:gd name="connsiteY12" fmla="*/ 177442 h 4506205"/>
              <a:gd name="connsiteX13" fmla="*/ 6809867 w 8349058"/>
              <a:gd name="connsiteY13" fmla="*/ 106097 h 4506205"/>
              <a:gd name="connsiteX14" fmla="*/ 7095128 w 8349058"/>
              <a:gd name="connsiteY14" fmla="*/ 341566 h 4506205"/>
              <a:gd name="connsiteX15" fmla="*/ 7188913 w 8349058"/>
              <a:gd name="connsiteY15" fmla="*/ 333751 h 4506205"/>
              <a:gd name="connsiteX16" fmla="*/ 7313959 w 8349058"/>
              <a:gd name="connsiteY16" fmla="*/ 505690 h 4506205"/>
              <a:gd name="connsiteX17" fmla="*/ 7142020 w 8349058"/>
              <a:gd name="connsiteY17" fmla="*/ 724519 h 4506205"/>
              <a:gd name="connsiteX18" fmla="*/ 7306144 w 8349058"/>
              <a:gd name="connsiteY18" fmla="*/ 912090 h 4506205"/>
              <a:gd name="connsiteX19" fmla="*/ 7524974 w 8349058"/>
              <a:gd name="connsiteY19" fmla="*/ 1060582 h 4506205"/>
              <a:gd name="connsiteX20" fmla="*/ 7735990 w 8349058"/>
              <a:gd name="connsiteY20" fmla="*/ 1271597 h 4506205"/>
              <a:gd name="connsiteX21" fmla="*/ 7837589 w 8349058"/>
              <a:gd name="connsiteY21" fmla="*/ 1295043 h 4506205"/>
              <a:gd name="connsiteX22" fmla="*/ 7915744 w 8349058"/>
              <a:gd name="connsiteY22" fmla="*/ 1599843 h 4506205"/>
              <a:gd name="connsiteX23" fmla="*/ 7993897 w 8349058"/>
              <a:gd name="connsiteY23" fmla="*/ 1748336 h 4506205"/>
              <a:gd name="connsiteX24" fmla="*/ 7962636 w 8349058"/>
              <a:gd name="connsiteY24" fmla="*/ 1818673 h 4506205"/>
              <a:gd name="connsiteX25" fmla="*/ 8165836 w 8349058"/>
              <a:gd name="connsiteY25" fmla="*/ 2162551 h 4506205"/>
              <a:gd name="connsiteX26" fmla="*/ 8243990 w 8349058"/>
              <a:gd name="connsiteY26" fmla="*/ 2170368 h 4506205"/>
              <a:gd name="connsiteX27" fmla="*/ 8290881 w 8349058"/>
              <a:gd name="connsiteY27" fmla="*/ 2662735 h 4506205"/>
              <a:gd name="connsiteX28" fmla="*/ 8251805 w 8349058"/>
              <a:gd name="connsiteY28" fmla="*/ 3076951 h 4506205"/>
              <a:gd name="connsiteX29" fmla="*/ 7540605 w 8349058"/>
              <a:gd name="connsiteY29" fmla="*/ 3131659 h 4506205"/>
              <a:gd name="connsiteX30" fmla="*/ 6684821 w 8349058"/>
              <a:gd name="connsiteY30" fmla="*/ 3408962 h 4506205"/>
              <a:gd name="connsiteX31" fmla="*/ 3090402 w 8349058"/>
              <a:gd name="connsiteY31" fmla="*/ 4471854 h 4506205"/>
              <a:gd name="connsiteX32" fmla="*/ 76913 w 8349058"/>
              <a:gd name="connsiteY32" fmla="*/ 513505 h 4506205"/>
              <a:gd name="connsiteX33" fmla="*/ 835004 w 8349058"/>
              <a:gd name="connsiteY33" fmla="*/ 677628 h 4506205"/>
              <a:gd name="connsiteX34" fmla="*/ 1468052 w 8349058"/>
              <a:gd name="connsiteY34" fmla="*/ 1349750 h 4506205"/>
              <a:gd name="connsiteX35" fmla="*/ 1983866 w 8349058"/>
              <a:gd name="connsiteY35" fmla="*/ 1967166 h 4506205"/>
              <a:gd name="connsiteX36" fmla="*/ 2280850 w 8349058"/>
              <a:gd name="connsiteY36" fmla="*/ 1506059 h 4506205"/>
              <a:gd name="connsiteX37" fmla="*/ 2433910 w 8349058"/>
              <a:gd name="connsiteY37" fmla="*/ 1168990 h 4506205"/>
              <a:gd name="connsiteX0" fmla="*/ 2433910 w 8349058"/>
              <a:gd name="connsiteY0" fmla="*/ 1168990 h 4506205"/>
              <a:gd name="connsiteX1" fmla="*/ 2405897 w 8349058"/>
              <a:gd name="connsiteY1" fmla="*/ 958982 h 4506205"/>
              <a:gd name="connsiteX2" fmla="*/ 2538759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929528 w 8349058"/>
              <a:gd name="connsiteY3" fmla="*/ 372827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433910 w 8349058"/>
              <a:gd name="connsiteY0" fmla="*/ 1168990 h 4506205"/>
              <a:gd name="connsiteX1" fmla="*/ 2405897 w 8349058"/>
              <a:gd name="connsiteY1" fmla="*/ 958982 h 4506205"/>
              <a:gd name="connsiteX2" fmla="*/ 2530943 w 8349058"/>
              <a:gd name="connsiteY2" fmla="*/ 724519 h 4506205"/>
              <a:gd name="connsiteX3" fmla="*/ 2859189 w 8349058"/>
              <a:gd name="connsiteY3" fmla="*/ 380643 h 4506205"/>
              <a:gd name="connsiteX4" fmla="*/ 3343744 w 8349058"/>
              <a:gd name="connsiteY4" fmla="*/ 247781 h 4506205"/>
              <a:gd name="connsiteX5" fmla="*/ 3586020 w 8349058"/>
              <a:gd name="connsiteY5" fmla="*/ 36765 h 4506205"/>
              <a:gd name="connsiteX6" fmla="*/ 3875190 w 8349058"/>
              <a:gd name="connsiteY6" fmla="*/ 52397 h 4506205"/>
              <a:gd name="connsiteX7" fmla="*/ 4086205 w 8349058"/>
              <a:gd name="connsiteY7" fmla="*/ 5505 h 4506205"/>
              <a:gd name="connsiteX8" fmla="*/ 4344113 w 8349058"/>
              <a:gd name="connsiteY8" fmla="*/ 138366 h 4506205"/>
              <a:gd name="connsiteX9" fmla="*/ 4820851 w 8349058"/>
              <a:gd name="connsiteY9" fmla="*/ 52396 h 4506205"/>
              <a:gd name="connsiteX10" fmla="*/ 5149097 w 8349058"/>
              <a:gd name="connsiteY10" fmla="*/ 333750 h 4506205"/>
              <a:gd name="connsiteX11" fmla="*/ 6024420 w 8349058"/>
              <a:gd name="connsiteY11" fmla="*/ 536950 h 4506205"/>
              <a:gd name="connsiteX12" fmla="*/ 6469897 w 8349058"/>
              <a:gd name="connsiteY12" fmla="*/ 138365 h 4506205"/>
              <a:gd name="connsiteX13" fmla="*/ 6618390 w 8349058"/>
              <a:gd name="connsiteY13" fmla="*/ 177442 h 4506205"/>
              <a:gd name="connsiteX14" fmla="*/ 6809867 w 8349058"/>
              <a:gd name="connsiteY14" fmla="*/ 106097 h 4506205"/>
              <a:gd name="connsiteX15" fmla="*/ 7095128 w 8349058"/>
              <a:gd name="connsiteY15" fmla="*/ 341566 h 4506205"/>
              <a:gd name="connsiteX16" fmla="*/ 7188913 w 8349058"/>
              <a:gd name="connsiteY16" fmla="*/ 333751 h 4506205"/>
              <a:gd name="connsiteX17" fmla="*/ 7313959 w 8349058"/>
              <a:gd name="connsiteY17" fmla="*/ 505690 h 4506205"/>
              <a:gd name="connsiteX18" fmla="*/ 7142020 w 8349058"/>
              <a:gd name="connsiteY18" fmla="*/ 724519 h 4506205"/>
              <a:gd name="connsiteX19" fmla="*/ 7306144 w 8349058"/>
              <a:gd name="connsiteY19" fmla="*/ 912090 h 4506205"/>
              <a:gd name="connsiteX20" fmla="*/ 7524974 w 8349058"/>
              <a:gd name="connsiteY20" fmla="*/ 1060582 h 4506205"/>
              <a:gd name="connsiteX21" fmla="*/ 7735990 w 8349058"/>
              <a:gd name="connsiteY21" fmla="*/ 1271597 h 4506205"/>
              <a:gd name="connsiteX22" fmla="*/ 7837589 w 8349058"/>
              <a:gd name="connsiteY22" fmla="*/ 1295043 h 4506205"/>
              <a:gd name="connsiteX23" fmla="*/ 7915744 w 8349058"/>
              <a:gd name="connsiteY23" fmla="*/ 1599843 h 4506205"/>
              <a:gd name="connsiteX24" fmla="*/ 7993897 w 8349058"/>
              <a:gd name="connsiteY24" fmla="*/ 1748336 h 4506205"/>
              <a:gd name="connsiteX25" fmla="*/ 7962636 w 8349058"/>
              <a:gd name="connsiteY25" fmla="*/ 1818673 h 4506205"/>
              <a:gd name="connsiteX26" fmla="*/ 8165836 w 8349058"/>
              <a:gd name="connsiteY26" fmla="*/ 2162551 h 4506205"/>
              <a:gd name="connsiteX27" fmla="*/ 8243990 w 8349058"/>
              <a:gd name="connsiteY27" fmla="*/ 2170368 h 4506205"/>
              <a:gd name="connsiteX28" fmla="*/ 8290881 w 8349058"/>
              <a:gd name="connsiteY28" fmla="*/ 2662735 h 4506205"/>
              <a:gd name="connsiteX29" fmla="*/ 8251805 w 8349058"/>
              <a:gd name="connsiteY29" fmla="*/ 3076951 h 4506205"/>
              <a:gd name="connsiteX30" fmla="*/ 7540605 w 8349058"/>
              <a:gd name="connsiteY30" fmla="*/ 3131659 h 4506205"/>
              <a:gd name="connsiteX31" fmla="*/ 6684821 w 8349058"/>
              <a:gd name="connsiteY31" fmla="*/ 3408962 h 4506205"/>
              <a:gd name="connsiteX32" fmla="*/ 3090402 w 8349058"/>
              <a:gd name="connsiteY32" fmla="*/ 4471854 h 4506205"/>
              <a:gd name="connsiteX33" fmla="*/ 76913 w 8349058"/>
              <a:gd name="connsiteY33" fmla="*/ 513505 h 4506205"/>
              <a:gd name="connsiteX34" fmla="*/ 835004 w 8349058"/>
              <a:gd name="connsiteY34" fmla="*/ 677628 h 4506205"/>
              <a:gd name="connsiteX35" fmla="*/ 1468052 w 8349058"/>
              <a:gd name="connsiteY35" fmla="*/ 1349750 h 4506205"/>
              <a:gd name="connsiteX36" fmla="*/ 1983866 w 8349058"/>
              <a:gd name="connsiteY36" fmla="*/ 1967166 h 4506205"/>
              <a:gd name="connsiteX37" fmla="*/ 2280850 w 8349058"/>
              <a:gd name="connsiteY37" fmla="*/ 1506059 h 4506205"/>
              <a:gd name="connsiteX38" fmla="*/ 2433910 w 8349058"/>
              <a:gd name="connsiteY38" fmla="*/ 1168990 h 4506205"/>
              <a:gd name="connsiteX0" fmla="*/ 2398592 w 8313740"/>
              <a:gd name="connsiteY0" fmla="*/ 1168990 h 5687436"/>
              <a:gd name="connsiteX1" fmla="*/ 2370579 w 8313740"/>
              <a:gd name="connsiteY1" fmla="*/ 958982 h 5687436"/>
              <a:gd name="connsiteX2" fmla="*/ 2495625 w 8313740"/>
              <a:gd name="connsiteY2" fmla="*/ 724519 h 5687436"/>
              <a:gd name="connsiteX3" fmla="*/ 2823871 w 8313740"/>
              <a:gd name="connsiteY3" fmla="*/ 380643 h 5687436"/>
              <a:gd name="connsiteX4" fmla="*/ 3308426 w 8313740"/>
              <a:gd name="connsiteY4" fmla="*/ 247781 h 5687436"/>
              <a:gd name="connsiteX5" fmla="*/ 3550702 w 8313740"/>
              <a:gd name="connsiteY5" fmla="*/ 36765 h 5687436"/>
              <a:gd name="connsiteX6" fmla="*/ 3839872 w 8313740"/>
              <a:gd name="connsiteY6" fmla="*/ 52397 h 5687436"/>
              <a:gd name="connsiteX7" fmla="*/ 4050887 w 8313740"/>
              <a:gd name="connsiteY7" fmla="*/ 5505 h 5687436"/>
              <a:gd name="connsiteX8" fmla="*/ 4308795 w 8313740"/>
              <a:gd name="connsiteY8" fmla="*/ 138366 h 5687436"/>
              <a:gd name="connsiteX9" fmla="*/ 4785533 w 8313740"/>
              <a:gd name="connsiteY9" fmla="*/ 52396 h 5687436"/>
              <a:gd name="connsiteX10" fmla="*/ 5113779 w 8313740"/>
              <a:gd name="connsiteY10" fmla="*/ 333750 h 5687436"/>
              <a:gd name="connsiteX11" fmla="*/ 5989102 w 8313740"/>
              <a:gd name="connsiteY11" fmla="*/ 536950 h 5687436"/>
              <a:gd name="connsiteX12" fmla="*/ 6434579 w 8313740"/>
              <a:gd name="connsiteY12" fmla="*/ 138365 h 5687436"/>
              <a:gd name="connsiteX13" fmla="*/ 6583072 w 8313740"/>
              <a:gd name="connsiteY13" fmla="*/ 177442 h 5687436"/>
              <a:gd name="connsiteX14" fmla="*/ 6774549 w 8313740"/>
              <a:gd name="connsiteY14" fmla="*/ 106097 h 5687436"/>
              <a:gd name="connsiteX15" fmla="*/ 7059810 w 8313740"/>
              <a:gd name="connsiteY15" fmla="*/ 341566 h 5687436"/>
              <a:gd name="connsiteX16" fmla="*/ 7153595 w 8313740"/>
              <a:gd name="connsiteY16" fmla="*/ 333751 h 5687436"/>
              <a:gd name="connsiteX17" fmla="*/ 7278641 w 8313740"/>
              <a:gd name="connsiteY17" fmla="*/ 505690 h 5687436"/>
              <a:gd name="connsiteX18" fmla="*/ 7106702 w 8313740"/>
              <a:gd name="connsiteY18" fmla="*/ 724519 h 5687436"/>
              <a:gd name="connsiteX19" fmla="*/ 7270826 w 8313740"/>
              <a:gd name="connsiteY19" fmla="*/ 912090 h 5687436"/>
              <a:gd name="connsiteX20" fmla="*/ 7489656 w 8313740"/>
              <a:gd name="connsiteY20" fmla="*/ 1060582 h 5687436"/>
              <a:gd name="connsiteX21" fmla="*/ 7700672 w 8313740"/>
              <a:gd name="connsiteY21" fmla="*/ 1271597 h 5687436"/>
              <a:gd name="connsiteX22" fmla="*/ 7802271 w 8313740"/>
              <a:gd name="connsiteY22" fmla="*/ 1295043 h 5687436"/>
              <a:gd name="connsiteX23" fmla="*/ 7880426 w 8313740"/>
              <a:gd name="connsiteY23" fmla="*/ 1599843 h 5687436"/>
              <a:gd name="connsiteX24" fmla="*/ 7958579 w 8313740"/>
              <a:gd name="connsiteY24" fmla="*/ 1748336 h 5687436"/>
              <a:gd name="connsiteX25" fmla="*/ 7927318 w 8313740"/>
              <a:gd name="connsiteY25" fmla="*/ 1818673 h 5687436"/>
              <a:gd name="connsiteX26" fmla="*/ 8130518 w 8313740"/>
              <a:gd name="connsiteY26" fmla="*/ 2162551 h 5687436"/>
              <a:gd name="connsiteX27" fmla="*/ 8208672 w 8313740"/>
              <a:gd name="connsiteY27" fmla="*/ 2170368 h 5687436"/>
              <a:gd name="connsiteX28" fmla="*/ 8255563 w 8313740"/>
              <a:gd name="connsiteY28" fmla="*/ 2662735 h 5687436"/>
              <a:gd name="connsiteX29" fmla="*/ 8216487 w 8313740"/>
              <a:gd name="connsiteY29" fmla="*/ 3076951 h 5687436"/>
              <a:gd name="connsiteX30" fmla="*/ 7505287 w 8313740"/>
              <a:gd name="connsiteY30" fmla="*/ 3131659 h 5687436"/>
              <a:gd name="connsiteX31" fmla="*/ 6649503 w 8313740"/>
              <a:gd name="connsiteY31" fmla="*/ 3408962 h 5687436"/>
              <a:gd name="connsiteX32" fmla="*/ 3055084 w 8313740"/>
              <a:gd name="connsiteY32" fmla="*/ 4471854 h 5687436"/>
              <a:gd name="connsiteX33" fmla="*/ 1768795 w 8313740"/>
              <a:gd name="connsiteY33" fmla="*/ 5530982 h 5687436"/>
              <a:gd name="connsiteX34" fmla="*/ 41595 w 8313740"/>
              <a:gd name="connsiteY34" fmla="*/ 513505 h 5687436"/>
              <a:gd name="connsiteX35" fmla="*/ 799686 w 8313740"/>
              <a:gd name="connsiteY35" fmla="*/ 677628 h 5687436"/>
              <a:gd name="connsiteX36" fmla="*/ 1432734 w 8313740"/>
              <a:gd name="connsiteY36" fmla="*/ 1349750 h 5687436"/>
              <a:gd name="connsiteX37" fmla="*/ 1948548 w 8313740"/>
              <a:gd name="connsiteY37" fmla="*/ 1967166 h 5687436"/>
              <a:gd name="connsiteX38" fmla="*/ 2245532 w 8313740"/>
              <a:gd name="connsiteY38" fmla="*/ 1506059 h 5687436"/>
              <a:gd name="connsiteX39" fmla="*/ 2398592 w 8313740"/>
              <a:gd name="connsiteY39" fmla="*/ 1168990 h 5687436"/>
              <a:gd name="connsiteX0" fmla="*/ 2611590 w 8526738"/>
              <a:gd name="connsiteY0" fmla="*/ 1168990 h 5884350"/>
              <a:gd name="connsiteX1" fmla="*/ 2583577 w 8526738"/>
              <a:gd name="connsiteY1" fmla="*/ 958982 h 5884350"/>
              <a:gd name="connsiteX2" fmla="*/ 2708623 w 8526738"/>
              <a:gd name="connsiteY2" fmla="*/ 724519 h 5884350"/>
              <a:gd name="connsiteX3" fmla="*/ 3036869 w 8526738"/>
              <a:gd name="connsiteY3" fmla="*/ 380643 h 5884350"/>
              <a:gd name="connsiteX4" fmla="*/ 3521424 w 8526738"/>
              <a:gd name="connsiteY4" fmla="*/ 247781 h 5884350"/>
              <a:gd name="connsiteX5" fmla="*/ 3763700 w 8526738"/>
              <a:gd name="connsiteY5" fmla="*/ 36765 h 5884350"/>
              <a:gd name="connsiteX6" fmla="*/ 4052870 w 8526738"/>
              <a:gd name="connsiteY6" fmla="*/ 52397 h 5884350"/>
              <a:gd name="connsiteX7" fmla="*/ 4263885 w 8526738"/>
              <a:gd name="connsiteY7" fmla="*/ 5505 h 5884350"/>
              <a:gd name="connsiteX8" fmla="*/ 4521793 w 8526738"/>
              <a:gd name="connsiteY8" fmla="*/ 138366 h 5884350"/>
              <a:gd name="connsiteX9" fmla="*/ 4998531 w 8526738"/>
              <a:gd name="connsiteY9" fmla="*/ 52396 h 5884350"/>
              <a:gd name="connsiteX10" fmla="*/ 5326777 w 8526738"/>
              <a:gd name="connsiteY10" fmla="*/ 333750 h 5884350"/>
              <a:gd name="connsiteX11" fmla="*/ 6202100 w 8526738"/>
              <a:gd name="connsiteY11" fmla="*/ 536950 h 5884350"/>
              <a:gd name="connsiteX12" fmla="*/ 6647577 w 8526738"/>
              <a:gd name="connsiteY12" fmla="*/ 138365 h 5884350"/>
              <a:gd name="connsiteX13" fmla="*/ 6796070 w 8526738"/>
              <a:gd name="connsiteY13" fmla="*/ 177442 h 5884350"/>
              <a:gd name="connsiteX14" fmla="*/ 6987547 w 8526738"/>
              <a:gd name="connsiteY14" fmla="*/ 106097 h 5884350"/>
              <a:gd name="connsiteX15" fmla="*/ 7272808 w 8526738"/>
              <a:gd name="connsiteY15" fmla="*/ 341566 h 5884350"/>
              <a:gd name="connsiteX16" fmla="*/ 7366593 w 8526738"/>
              <a:gd name="connsiteY16" fmla="*/ 333751 h 5884350"/>
              <a:gd name="connsiteX17" fmla="*/ 7491639 w 8526738"/>
              <a:gd name="connsiteY17" fmla="*/ 505690 h 5884350"/>
              <a:gd name="connsiteX18" fmla="*/ 7319700 w 8526738"/>
              <a:gd name="connsiteY18" fmla="*/ 724519 h 5884350"/>
              <a:gd name="connsiteX19" fmla="*/ 7483824 w 8526738"/>
              <a:gd name="connsiteY19" fmla="*/ 912090 h 5884350"/>
              <a:gd name="connsiteX20" fmla="*/ 7702654 w 8526738"/>
              <a:gd name="connsiteY20" fmla="*/ 1060582 h 5884350"/>
              <a:gd name="connsiteX21" fmla="*/ 7913670 w 8526738"/>
              <a:gd name="connsiteY21" fmla="*/ 1271597 h 5884350"/>
              <a:gd name="connsiteX22" fmla="*/ 8015269 w 8526738"/>
              <a:gd name="connsiteY22" fmla="*/ 1295043 h 5884350"/>
              <a:gd name="connsiteX23" fmla="*/ 8093424 w 8526738"/>
              <a:gd name="connsiteY23" fmla="*/ 1599843 h 5884350"/>
              <a:gd name="connsiteX24" fmla="*/ 8171577 w 8526738"/>
              <a:gd name="connsiteY24" fmla="*/ 1748336 h 5884350"/>
              <a:gd name="connsiteX25" fmla="*/ 8140316 w 8526738"/>
              <a:gd name="connsiteY25" fmla="*/ 1818673 h 5884350"/>
              <a:gd name="connsiteX26" fmla="*/ 8343516 w 8526738"/>
              <a:gd name="connsiteY26" fmla="*/ 2162551 h 5884350"/>
              <a:gd name="connsiteX27" fmla="*/ 8421670 w 8526738"/>
              <a:gd name="connsiteY27" fmla="*/ 2170368 h 5884350"/>
              <a:gd name="connsiteX28" fmla="*/ 8468561 w 8526738"/>
              <a:gd name="connsiteY28" fmla="*/ 2662735 h 5884350"/>
              <a:gd name="connsiteX29" fmla="*/ 8429485 w 8526738"/>
              <a:gd name="connsiteY29" fmla="*/ 3076951 h 5884350"/>
              <a:gd name="connsiteX30" fmla="*/ 7718285 w 8526738"/>
              <a:gd name="connsiteY30" fmla="*/ 3131659 h 5884350"/>
              <a:gd name="connsiteX31" fmla="*/ 6862501 w 8526738"/>
              <a:gd name="connsiteY31" fmla="*/ 3408962 h 5884350"/>
              <a:gd name="connsiteX32" fmla="*/ 3268082 w 8526738"/>
              <a:gd name="connsiteY32" fmla="*/ 4471854 h 5884350"/>
              <a:gd name="connsiteX33" fmla="*/ 1981793 w 8526738"/>
              <a:gd name="connsiteY33" fmla="*/ 5530982 h 5884350"/>
              <a:gd name="connsiteX34" fmla="*/ 90470 w 8526738"/>
              <a:gd name="connsiteY34" fmla="*/ 5538796 h 5884350"/>
              <a:gd name="connsiteX35" fmla="*/ 254593 w 8526738"/>
              <a:gd name="connsiteY35" fmla="*/ 513505 h 5884350"/>
              <a:gd name="connsiteX36" fmla="*/ 1012684 w 8526738"/>
              <a:gd name="connsiteY36" fmla="*/ 677628 h 5884350"/>
              <a:gd name="connsiteX37" fmla="*/ 1645732 w 8526738"/>
              <a:gd name="connsiteY37" fmla="*/ 1349750 h 5884350"/>
              <a:gd name="connsiteX38" fmla="*/ 2161546 w 8526738"/>
              <a:gd name="connsiteY38" fmla="*/ 1967166 h 5884350"/>
              <a:gd name="connsiteX39" fmla="*/ 2458530 w 8526738"/>
              <a:gd name="connsiteY39" fmla="*/ 1506059 h 5884350"/>
              <a:gd name="connsiteX40" fmla="*/ 2611590 w 8526738"/>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53975 w 8569123"/>
              <a:gd name="connsiteY0" fmla="*/ 1168990 h 5884350"/>
              <a:gd name="connsiteX1" fmla="*/ 2625962 w 8569123"/>
              <a:gd name="connsiteY1" fmla="*/ 958982 h 5884350"/>
              <a:gd name="connsiteX2" fmla="*/ 2751008 w 8569123"/>
              <a:gd name="connsiteY2" fmla="*/ 724519 h 5884350"/>
              <a:gd name="connsiteX3" fmla="*/ 3079254 w 8569123"/>
              <a:gd name="connsiteY3" fmla="*/ 380643 h 5884350"/>
              <a:gd name="connsiteX4" fmla="*/ 3563809 w 8569123"/>
              <a:gd name="connsiteY4" fmla="*/ 247781 h 5884350"/>
              <a:gd name="connsiteX5" fmla="*/ 3806085 w 8569123"/>
              <a:gd name="connsiteY5" fmla="*/ 36765 h 5884350"/>
              <a:gd name="connsiteX6" fmla="*/ 4095255 w 8569123"/>
              <a:gd name="connsiteY6" fmla="*/ 52397 h 5884350"/>
              <a:gd name="connsiteX7" fmla="*/ 4306270 w 8569123"/>
              <a:gd name="connsiteY7" fmla="*/ 5505 h 5884350"/>
              <a:gd name="connsiteX8" fmla="*/ 4564178 w 8569123"/>
              <a:gd name="connsiteY8" fmla="*/ 138366 h 5884350"/>
              <a:gd name="connsiteX9" fmla="*/ 5040916 w 8569123"/>
              <a:gd name="connsiteY9" fmla="*/ 52396 h 5884350"/>
              <a:gd name="connsiteX10" fmla="*/ 5369162 w 8569123"/>
              <a:gd name="connsiteY10" fmla="*/ 333750 h 5884350"/>
              <a:gd name="connsiteX11" fmla="*/ 6244485 w 8569123"/>
              <a:gd name="connsiteY11" fmla="*/ 536950 h 5884350"/>
              <a:gd name="connsiteX12" fmla="*/ 6689962 w 8569123"/>
              <a:gd name="connsiteY12" fmla="*/ 138365 h 5884350"/>
              <a:gd name="connsiteX13" fmla="*/ 6838455 w 8569123"/>
              <a:gd name="connsiteY13" fmla="*/ 177442 h 5884350"/>
              <a:gd name="connsiteX14" fmla="*/ 7029932 w 8569123"/>
              <a:gd name="connsiteY14" fmla="*/ 106097 h 5884350"/>
              <a:gd name="connsiteX15" fmla="*/ 7315193 w 8569123"/>
              <a:gd name="connsiteY15" fmla="*/ 341566 h 5884350"/>
              <a:gd name="connsiteX16" fmla="*/ 7408978 w 8569123"/>
              <a:gd name="connsiteY16" fmla="*/ 333751 h 5884350"/>
              <a:gd name="connsiteX17" fmla="*/ 7534024 w 8569123"/>
              <a:gd name="connsiteY17" fmla="*/ 505690 h 5884350"/>
              <a:gd name="connsiteX18" fmla="*/ 7362085 w 8569123"/>
              <a:gd name="connsiteY18" fmla="*/ 724519 h 5884350"/>
              <a:gd name="connsiteX19" fmla="*/ 7526209 w 8569123"/>
              <a:gd name="connsiteY19" fmla="*/ 912090 h 5884350"/>
              <a:gd name="connsiteX20" fmla="*/ 7745039 w 8569123"/>
              <a:gd name="connsiteY20" fmla="*/ 1060582 h 5884350"/>
              <a:gd name="connsiteX21" fmla="*/ 7956055 w 8569123"/>
              <a:gd name="connsiteY21" fmla="*/ 1271597 h 5884350"/>
              <a:gd name="connsiteX22" fmla="*/ 8057654 w 8569123"/>
              <a:gd name="connsiteY22" fmla="*/ 1295043 h 5884350"/>
              <a:gd name="connsiteX23" fmla="*/ 8135809 w 8569123"/>
              <a:gd name="connsiteY23" fmla="*/ 1599843 h 5884350"/>
              <a:gd name="connsiteX24" fmla="*/ 8213962 w 8569123"/>
              <a:gd name="connsiteY24" fmla="*/ 1748336 h 5884350"/>
              <a:gd name="connsiteX25" fmla="*/ 8182701 w 8569123"/>
              <a:gd name="connsiteY25" fmla="*/ 1818673 h 5884350"/>
              <a:gd name="connsiteX26" fmla="*/ 8385901 w 8569123"/>
              <a:gd name="connsiteY26" fmla="*/ 2162551 h 5884350"/>
              <a:gd name="connsiteX27" fmla="*/ 8464055 w 8569123"/>
              <a:gd name="connsiteY27" fmla="*/ 2170368 h 5884350"/>
              <a:gd name="connsiteX28" fmla="*/ 8510946 w 8569123"/>
              <a:gd name="connsiteY28" fmla="*/ 2662735 h 5884350"/>
              <a:gd name="connsiteX29" fmla="*/ 8471870 w 8569123"/>
              <a:gd name="connsiteY29" fmla="*/ 3076951 h 5884350"/>
              <a:gd name="connsiteX30" fmla="*/ 7760670 w 8569123"/>
              <a:gd name="connsiteY30" fmla="*/ 3131659 h 5884350"/>
              <a:gd name="connsiteX31" fmla="*/ 6904886 w 8569123"/>
              <a:gd name="connsiteY31" fmla="*/ 3408962 h 5884350"/>
              <a:gd name="connsiteX32" fmla="*/ 3310467 w 8569123"/>
              <a:gd name="connsiteY32" fmla="*/ 4471854 h 5884350"/>
              <a:gd name="connsiteX33" fmla="*/ 2024178 w 8569123"/>
              <a:gd name="connsiteY33" fmla="*/ 5530982 h 5884350"/>
              <a:gd name="connsiteX34" fmla="*/ 132855 w 8569123"/>
              <a:gd name="connsiteY34" fmla="*/ 5538796 h 5884350"/>
              <a:gd name="connsiteX35" fmla="*/ 78147 w 8569123"/>
              <a:gd name="connsiteY35" fmla="*/ 146182 h 5884350"/>
              <a:gd name="connsiteX36" fmla="*/ 1055069 w 8569123"/>
              <a:gd name="connsiteY36" fmla="*/ 677628 h 5884350"/>
              <a:gd name="connsiteX37" fmla="*/ 1688117 w 8569123"/>
              <a:gd name="connsiteY37" fmla="*/ 1349750 h 5884350"/>
              <a:gd name="connsiteX38" fmla="*/ 2203931 w 8569123"/>
              <a:gd name="connsiteY38" fmla="*/ 1967166 h 5884350"/>
              <a:gd name="connsiteX39" fmla="*/ 2500915 w 8569123"/>
              <a:gd name="connsiteY39" fmla="*/ 1506059 h 5884350"/>
              <a:gd name="connsiteX40" fmla="*/ 2653975 w 8569123"/>
              <a:gd name="connsiteY40" fmla="*/ 1168990 h 5884350"/>
              <a:gd name="connsiteX0" fmla="*/ 2684013 w 8599161"/>
              <a:gd name="connsiteY0" fmla="*/ 1353691 h 6069051"/>
              <a:gd name="connsiteX1" fmla="*/ 2656000 w 8599161"/>
              <a:gd name="connsiteY1" fmla="*/ 1143683 h 6069051"/>
              <a:gd name="connsiteX2" fmla="*/ 2781046 w 8599161"/>
              <a:gd name="connsiteY2" fmla="*/ 909220 h 6069051"/>
              <a:gd name="connsiteX3" fmla="*/ 3109292 w 8599161"/>
              <a:gd name="connsiteY3" fmla="*/ 565344 h 6069051"/>
              <a:gd name="connsiteX4" fmla="*/ 3593847 w 8599161"/>
              <a:gd name="connsiteY4" fmla="*/ 432482 h 6069051"/>
              <a:gd name="connsiteX5" fmla="*/ 3836123 w 8599161"/>
              <a:gd name="connsiteY5" fmla="*/ 221466 h 6069051"/>
              <a:gd name="connsiteX6" fmla="*/ 4125293 w 8599161"/>
              <a:gd name="connsiteY6" fmla="*/ 237098 h 6069051"/>
              <a:gd name="connsiteX7" fmla="*/ 4336308 w 8599161"/>
              <a:gd name="connsiteY7" fmla="*/ 190206 h 6069051"/>
              <a:gd name="connsiteX8" fmla="*/ 4594216 w 8599161"/>
              <a:gd name="connsiteY8" fmla="*/ 323067 h 6069051"/>
              <a:gd name="connsiteX9" fmla="*/ 5070954 w 8599161"/>
              <a:gd name="connsiteY9" fmla="*/ 237097 h 6069051"/>
              <a:gd name="connsiteX10" fmla="*/ 5399200 w 8599161"/>
              <a:gd name="connsiteY10" fmla="*/ 518451 h 6069051"/>
              <a:gd name="connsiteX11" fmla="*/ 6274523 w 8599161"/>
              <a:gd name="connsiteY11" fmla="*/ 721651 h 6069051"/>
              <a:gd name="connsiteX12" fmla="*/ 6720000 w 8599161"/>
              <a:gd name="connsiteY12" fmla="*/ 323066 h 6069051"/>
              <a:gd name="connsiteX13" fmla="*/ 6868493 w 8599161"/>
              <a:gd name="connsiteY13" fmla="*/ 362143 h 6069051"/>
              <a:gd name="connsiteX14" fmla="*/ 7059970 w 8599161"/>
              <a:gd name="connsiteY14" fmla="*/ 290798 h 6069051"/>
              <a:gd name="connsiteX15" fmla="*/ 7345231 w 8599161"/>
              <a:gd name="connsiteY15" fmla="*/ 526267 h 6069051"/>
              <a:gd name="connsiteX16" fmla="*/ 7439016 w 8599161"/>
              <a:gd name="connsiteY16" fmla="*/ 518452 h 6069051"/>
              <a:gd name="connsiteX17" fmla="*/ 7564062 w 8599161"/>
              <a:gd name="connsiteY17" fmla="*/ 690391 h 6069051"/>
              <a:gd name="connsiteX18" fmla="*/ 7392123 w 8599161"/>
              <a:gd name="connsiteY18" fmla="*/ 909220 h 6069051"/>
              <a:gd name="connsiteX19" fmla="*/ 7556247 w 8599161"/>
              <a:gd name="connsiteY19" fmla="*/ 1096791 h 6069051"/>
              <a:gd name="connsiteX20" fmla="*/ 7775077 w 8599161"/>
              <a:gd name="connsiteY20" fmla="*/ 1245283 h 6069051"/>
              <a:gd name="connsiteX21" fmla="*/ 7986093 w 8599161"/>
              <a:gd name="connsiteY21" fmla="*/ 1456298 h 6069051"/>
              <a:gd name="connsiteX22" fmla="*/ 8087692 w 8599161"/>
              <a:gd name="connsiteY22" fmla="*/ 1479744 h 6069051"/>
              <a:gd name="connsiteX23" fmla="*/ 8165847 w 8599161"/>
              <a:gd name="connsiteY23" fmla="*/ 1784544 h 6069051"/>
              <a:gd name="connsiteX24" fmla="*/ 8244000 w 8599161"/>
              <a:gd name="connsiteY24" fmla="*/ 1933037 h 6069051"/>
              <a:gd name="connsiteX25" fmla="*/ 8212739 w 8599161"/>
              <a:gd name="connsiteY25" fmla="*/ 2003374 h 6069051"/>
              <a:gd name="connsiteX26" fmla="*/ 8415939 w 8599161"/>
              <a:gd name="connsiteY26" fmla="*/ 2347252 h 6069051"/>
              <a:gd name="connsiteX27" fmla="*/ 8494093 w 8599161"/>
              <a:gd name="connsiteY27" fmla="*/ 2355069 h 6069051"/>
              <a:gd name="connsiteX28" fmla="*/ 8540984 w 8599161"/>
              <a:gd name="connsiteY28" fmla="*/ 2847436 h 6069051"/>
              <a:gd name="connsiteX29" fmla="*/ 8501908 w 8599161"/>
              <a:gd name="connsiteY29" fmla="*/ 3261652 h 6069051"/>
              <a:gd name="connsiteX30" fmla="*/ 7790708 w 8599161"/>
              <a:gd name="connsiteY30" fmla="*/ 3316360 h 6069051"/>
              <a:gd name="connsiteX31" fmla="*/ 6934924 w 8599161"/>
              <a:gd name="connsiteY31" fmla="*/ 3593663 h 6069051"/>
              <a:gd name="connsiteX32" fmla="*/ 3340505 w 8599161"/>
              <a:gd name="connsiteY32" fmla="*/ 4656555 h 6069051"/>
              <a:gd name="connsiteX33" fmla="*/ 2054216 w 8599161"/>
              <a:gd name="connsiteY33" fmla="*/ 5715683 h 6069051"/>
              <a:gd name="connsiteX34" fmla="*/ 162893 w 8599161"/>
              <a:gd name="connsiteY34" fmla="*/ 5723497 h 6069051"/>
              <a:gd name="connsiteX35" fmla="*/ 108185 w 8599161"/>
              <a:gd name="connsiteY35" fmla="*/ 330883 h 6069051"/>
              <a:gd name="connsiteX36" fmla="*/ 327017 w 8599161"/>
              <a:gd name="connsiteY36" fmla="*/ 627866 h 6069051"/>
              <a:gd name="connsiteX37" fmla="*/ 1085107 w 8599161"/>
              <a:gd name="connsiteY37" fmla="*/ 862329 h 6069051"/>
              <a:gd name="connsiteX38" fmla="*/ 1718155 w 8599161"/>
              <a:gd name="connsiteY38" fmla="*/ 1534451 h 6069051"/>
              <a:gd name="connsiteX39" fmla="*/ 2233969 w 8599161"/>
              <a:gd name="connsiteY39" fmla="*/ 2151867 h 6069051"/>
              <a:gd name="connsiteX40" fmla="*/ 2530953 w 8599161"/>
              <a:gd name="connsiteY40" fmla="*/ 1690760 h 6069051"/>
              <a:gd name="connsiteX41" fmla="*/ 2684013 w 8599161"/>
              <a:gd name="connsiteY41" fmla="*/ 1353691 h 6069051"/>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3340505 w 8599161"/>
              <a:gd name="connsiteY32" fmla="*/ 4471854 h 5884350"/>
              <a:gd name="connsiteX33" fmla="*/ 2054216 w 8599161"/>
              <a:gd name="connsiteY33" fmla="*/ 5530982 h 5884350"/>
              <a:gd name="connsiteX34" fmla="*/ 162893 w 8599161"/>
              <a:gd name="connsiteY34" fmla="*/ 5538796 h 5884350"/>
              <a:gd name="connsiteX35" fmla="*/ 108185 w 8599161"/>
              <a:gd name="connsiteY35" fmla="*/ 146182 h 5884350"/>
              <a:gd name="connsiteX36" fmla="*/ 327017 w 8599161"/>
              <a:gd name="connsiteY36" fmla="*/ 443165 h 5884350"/>
              <a:gd name="connsiteX37" fmla="*/ 1085107 w 8599161"/>
              <a:gd name="connsiteY37" fmla="*/ 677628 h 5884350"/>
              <a:gd name="connsiteX38" fmla="*/ 1718155 w 8599161"/>
              <a:gd name="connsiteY38" fmla="*/ 1349750 h 5884350"/>
              <a:gd name="connsiteX39" fmla="*/ 2233969 w 8599161"/>
              <a:gd name="connsiteY39" fmla="*/ 1967166 h 5884350"/>
              <a:gd name="connsiteX40" fmla="*/ 2530953 w 8599161"/>
              <a:gd name="connsiteY40" fmla="*/ 1506059 h 5884350"/>
              <a:gd name="connsiteX41" fmla="*/ 2684013 w 8599161"/>
              <a:gd name="connsiteY4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3340505 w 8599161"/>
              <a:gd name="connsiteY33" fmla="*/ 4471854 h 5884350"/>
              <a:gd name="connsiteX34" fmla="*/ 2054216 w 8599161"/>
              <a:gd name="connsiteY34" fmla="*/ 5530982 h 5884350"/>
              <a:gd name="connsiteX35" fmla="*/ 162893 w 8599161"/>
              <a:gd name="connsiteY35" fmla="*/ 5538796 h 5884350"/>
              <a:gd name="connsiteX36" fmla="*/ 108185 w 8599161"/>
              <a:gd name="connsiteY36" fmla="*/ 146182 h 5884350"/>
              <a:gd name="connsiteX37" fmla="*/ 327017 w 8599161"/>
              <a:gd name="connsiteY37" fmla="*/ 443165 h 5884350"/>
              <a:gd name="connsiteX38" fmla="*/ 1085107 w 8599161"/>
              <a:gd name="connsiteY38" fmla="*/ 677628 h 5884350"/>
              <a:gd name="connsiteX39" fmla="*/ 1718155 w 8599161"/>
              <a:gd name="connsiteY39" fmla="*/ 1349750 h 5884350"/>
              <a:gd name="connsiteX40" fmla="*/ 2233969 w 8599161"/>
              <a:gd name="connsiteY40" fmla="*/ 1967166 h 5884350"/>
              <a:gd name="connsiteX41" fmla="*/ 2530953 w 8599161"/>
              <a:gd name="connsiteY41" fmla="*/ 1506059 h 5884350"/>
              <a:gd name="connsiteX42" fmla="*/ 2684013 w 8599161"/>
              <a:gd name="connsiteY4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165109 w 8599161"/>
              <a:gd name="connsiteY33" fmla="*/ 3811596 h 5884350"/>
              <a:gd name="connsiteX34" fmla="*/ 3340505 w 8599161"/>
              <a:gd name="connsiteY34" fmla="*/ 4471854 h 5884350"/>
              <a:gd name="connsiteX35" fmla="*/ 2054216 w 8599161"/>
              <a:gd name="connsiteY35" fmla="*/ 5530982 h 5884350"/>
              <a:gd name="connsiteX36" fmla="*/ 162893 w 8599161"/>
              <a:gd name="connsiteY36" fmla="*/ 5538796 h 5884350"/>
              <a:gd name="connsiteX37" fmla="*/ 108185 w 8599161"/>
              <a:gd name="connsiteY37" fmla="*/ 146182 h 5884350"/>
              <a:gd name="connsiteX38" fmla="*/ 327017 w 8599161"/>
              <a:gd name="connsiteY38" fmla="*/ 443165 h 5884350"/>
              <a:gd name="connsiteX39" fmla="*/ 1085107 w 8599161"/>
              <a:gd name="connsiteY39" fmla="*/ 677628 h 5884350"/>
              <a:gd name="connsiteX40" fmla="*/ 1718155 w 8599161"/>
              <a:gd name="connsiteY40" fmla="*/ 1349750 h 5884350"/>
              <a:gd name="connsiteX41" fmla="*/ 2233969 w 8599161"/>
              <a:gd name="connsiteY41" fmla="*/ 1967166 h 5884350"/>
              <a:gd name="connsiteX42" fmla="*/ 2530953 w 8599161"/>
              <a:gd name="connsiteY42" fmla="*/ 1506059 h 5884350"/>
              <a:gd name="connsiteX43" fmla="*/ 2684013 w 8599161"/>
              <a:gd name="connsiteY4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3340505 w 8599161"/>
              <a:gd name="connsiteY35" fmla="*/ 4471854 h 5884350"/>
              <a:gd name="connsiteX36" fmla="*/ 2054216 w 8599161"/>
              <a:gd name="connsiteY36" fmla="*/ 5530982 h 5884350"/>
              <a:gd name="connsiteX37" fmla="*/ 162893 w 8599161"/>
              <a:gd name="connsiteY37" fmla="*/ 5538796 h 5884350"/>
              <a:gd name="connsiteX38" fmla="*/ 108185 w 8599161"/>
              <a:gd name="connsiteY38" fmla="*/ 146182 h 5884350"/>
              <a:gd name="connsiteX39" fmla="*/ 327017 w 8599161"/>
              <a:gd name="connsiteY39" fmla="*/ 443165 h 5884350"/>
              <a:gd name="connsiteX40" fmla="*/ 1085107 w 8599161"/>
              <a:gd name="connsiteY40" fmla="*/ 677628 h 5884350"/>
              <a:gd name="connsiteX41" fmla="*/ 1718155 w 8599161"/>
              <a:gd name="connsiteY41" fmla="*/ 1349750 h 5884350"/>
              <a:gd name="connsiteX42" fmla="*/ 2233969 w 8599161"/>
              <a:gd name="connsiteY42" fmla="*/ 1967166 h 5884350"/>
              <a:gd name="connsiteX43" fmla="*/ 2530953 w 8599161"/>
              <a:gd name="connsiteY43" fmla="*/ 1506059 h 5884350"/>
              <a:gd name="connsiteX44" fmla="*/ 2684013 w 8599161"/>
              <a:gd name="connsiteY44"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3340505 w 8599161"/>
              <a:gd name="connsiteY36" fmla="*/ 4471854 h 5884350"/>
              <a:gd name="connsiteX37" fmla="*/ 2054216 w 8599161"/>
              <a:gd name="connsiteY37" fmla="*/ 5530982 h 5884350"/>
              <a:gd name="connsiteX38" fmla="*/ 162893 w 8599161"/>
              <a:gd name="connsiteY38" fmla="*/ 5538796 h 5884350"/>
              <a:gd name="connsiteX39" fmla="*/ 108185 w 8599161"/>
              <a:gd name="connsiteY39" fmla="*/ 146182 h 5884350"/>
              <a:gd name="connsiteX40" fmla="*/ 327017 w 8599161"/>
              <a:gd name="connsiteY40" fmla="*/ 443165 h 5884350"/>
              <a:gd name="connsiteX41" fmla="*/ 1085107 w 8599161"/>
              <a:gd name="connsiteY41" fmla="*/ 677628 h 5884350"/>
              <a:gd name="connsiteX42" fmla="*/ 1718155 w 8599161"/>
              <a:gd name="connsiteY42" fmla="*/ 1349750 h 5884350"/>
              <a:gd name="connsiteX43" fmla="*/ 2233969 w 8599161"/>
              <a:gd name="connsiteY43" fmla="*/ 1967166 h 5884350"/>
              <a:gd name="connsiteX44" fmla="*/ 2530953 w 8599161"/>
              <a:gd name="connsiteY44" fmla="*/ 1506059 h 5884350"/>
              <a:gd name="connsiteX45" fmla="*/ 2684013 w 8599161"/>
              <a:gd name="connsiteY45"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3340505 w 8599161"/>
              <a:gd name="connsiteY37" fmla="*/ 4471854 h 5884350"/>
              <a:gd name="connsiteX38" fmla="*/ 2054216 w 8599161"/>
              <a:gd name="connsiteY38" fmla="*/ 5530982 h 5884350"/>
              <a:gd name="connsiteX39" fmla="*/ 162893 w 8599161"/>
              <a:gd name="connsiteY39" fmla="*/ 5538796 h 5884350"/>
              <a:gd name="connsiteX40" fmla="*/ 108185 w 8599161"/>
              <a:gd name="connsiteY40" fmla="*/ 146182 h 5884350"/>
              <a:gd name="connsiteX41" fmla="*/ 327017 w 8599161"/>
              <a:gd name="connsiteY41" fmla="*/ 443165 h 5884350"/>
              <a:gd name="connsiteX42" fmla="*/ 1085107 w 8599161"/>
              <a:gd name="connsiteY42" fmla="*/ 677628 h 5884350"/>
              <a:gd name="connsiteX43" fmla="*/ 1718155 w 8599161"/>
              <a:gd name="connsiteY43" fmla="*/ 1349750 h 5884350"/>
              <a:gd name="connsiteX44" fmla="*/ 2233969 w 8599161"/>
              <a:gd name="connsiteY44" fmla="*/ 1967166 h 5884350"/>
              <a:gd name="connsiteX45" fmla="*/ 2530953 w 8599161"/>
              <a:gd name="connsiteY45" fmla="*/ 1506059 h 5884350"/>
              <a:gd name="connsiteX46" fmla="*/ 2684013 w 8599161"/>
              <a:gd name="connsiteY46"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3340505 w 8599161"/>
              <a:gd name="connsiteY38" fmla="*/ 4471854 h 5884350"/>
              <a:gd name="connsiteX39" fmla="*/ 2054216 w 8599161"/>
              <a:gd name="connsiteY39" fmla="*/ 5530982 h 5884350"/>
              <a:gd name="connsiteX40" fmla="*/ 162893 w 8599161"/>
              <a:gd name="connsiteY40" fmla="*/ 5538796 h 5884350"/>
              <a:gd name="connsiteX41" fmla="*/ 108185 w 8599161"/>
              <a:gd name="connsiteY41" fmla="*/ 146182 h 5884350"/>
              <a:gd name="connsiteX42" fmla="*/ 327017 w 8599161"/>
              <a:gd name="connsiteY42" fmla="*/ 443165 h 5884350"/>
              <a:gd name="connsiteX43" fmla="*/ 1085107 w 8599161"/>
              <a:gd name="connsiteY43" fmla="*/ 677628 h 5884350"/>
              <a:gd name="connsiteX44" fmla="*/ 1718155 w 8599161"/>
              <a:gd name="connsiteY44" fmla="*/ 1349750 h 5884350"/>
              <a:gd name="connsiteX45" fmla="*/ 2233969 w 8599161"/>
              <a:gd name="connsiteY45" fmla="*/ 1967166 h 5884350"/>
              <a:gd name="connsiteX46" fmla="*/ 2530953 w 8599161"/>
              <a:gd name="connsiteY46" fmla="*/ 1506059 h 5884350"/>
              <a:gd name="connsiteX47" fmla="*/ 2684013 w 8599161"/>
              <a:gd name="connsiteY47"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3340505 w 8599161"/>
              <a:gd name="connsiteY39" fmla="*/ 4471854 h 5884350"/>
              <a:gd name="connsiteX40" fmla="*/ 2054216 w 8599161"/>
              <a:gd name="connsiteY40" fmla="*/ 5530982 h 5884350"/>
              <a:gd name="connsiteX41" fmla="*/ 162893 w 8599161"/>
              <a:gd name="connsiteY41" fmla="*/ 5538796 h 5884350"/>
              <a:gd name="connsiteX42" fmla="*/ 108185 w 8599161"/>
              <a:gd name="connsiteY42" fmla="*/ 146182 h 5884350"/>
              <a:gd name="connsiteX43" fmla="*/ 327017 w 8599161"/>
              <a:gd name="connsiteY43" fmla="*/ 443165 h 5884350"/>
              <a:gd name="connsiteX44" fmla="*/ 1085107 w 8599161"/>
              <a:gd name="connsiteY44" fmla="*/ 677628 h 5884350"/>
              <a:gd name="connsiteX45" fmla="*/ 1718155 w 8599161"/>
              <a:gd name="connsiteY45" fmla="*/ 1349750 h 5884350"/>
              <a:gd name="connsiteX46" fmla="*/ 2233969 w 8599161"/>
              <a:gd name="connsiteY46" fmla="*/ 1967166 h 5884350"/>
              <a:gd name="connsiteX47" fmla="*/ 2530953 w 8599161"/>
              <a:gd name="connsiteY47" fmla="*/ 1506059 h 5884350"/>
              <a:gd name="connsiteX48" fmla="*/ 2684013 w 8599161"/>
              <a:gd name="connsiteY48"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813048 w 8599161"/>
              <a:gd name="connsiteY38" fmla="*/ 4030427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180371 w 8599161"/>
              <a:gd name="connsiteY37" fmla="*/ 3928827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492986 w 8599161"/>
              <a:gd name="connsiteY36" fmla="*/ 4022611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9971 w 8599161"/>
              <a:gd name="connsiteY35" fmla="*/ 3866304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782156 w 8599161"/>
              <a:gd name="connsiteY35" fmla="*/ 4389935 h 5884350"/>
              <a:gd name="connsiteX36" fmla="*/ 5375755 w 8599161"/>
              <a:gd name="connsiteY36" fmla="*/ 4452458 h 5884350"/>
              <a:gd name="connsiteX37" fmla="*/ 5258525 w 8599161"/>
              <a:gd name="connsiteY37" fmla="*/ 4382119 h 5884350"/>
              <a:gd name="connsiteX38" fmla="*/ 4945910 w 8599161"/>
              <a:gd name="connsiteY38" fmla="*/ 4460273 h 5884350"/>
              <a:gd name="connsiteX39" fmla="*/ 4359755 w 8599161"/>
              <a:gd name="connsiteY39" fmla="*/ 4593134 h 5884350"/>
              <a:gd name="connsiteX40" fmla="*/ 3340505 w 8599161"/>
              <a:gd name="connsiteY40" fmla="*/ 4471854 h 5884350"/>
              <a:gd name="connsiteX41" fmla="*/ 2054216 w 8599161"/>
              <a:gd name="connsiteY41" fmla="*/ 5530982 h 5884350"/>
              <a:gd name="connsiteX42" fmla="*/ 162893 w 8599161"/>
              <a:gd name="connsiteY42" fmla="*/ 5538796 h 5884350"/>
              <a:gd name="connsiteX43" fmla="*/ 108185 w 8599161"/>
              <a:gd name="connsiteY43" fmla="*/ 146182 h 5884350"/>
              <a:gd name="connsiteX44" fmla="*/ 327017 w 8599161"/>
              <a:gd name="connsiteY44" fmla="*/ 443165 h 5884350"/>
              <a:gd name="connsiteX45" fmla="*/ 1085107 w 8599161"/>
              <a:gd name="connsiteY45" fmla="*/ 677628 h 5884350"/>
              <a:gd name="connsiteX46" fmla="*/ 1718155 w 8599161"/>
              <a:gd name="connsiteY46" fmla="*/ 1349750 h 5884350"/>
              <a:gd name="connsiteX47" fmla="*/ 2233969 w 8599161"/>
              <a:gd name="connsiteY47" fmla="*/ 1967166 h 5884350"/>
              <a:gd name="connsiteX48" fmla="*/ 2530953 w 8599161"/>
              <a:gd name="connsiteY48" fmla="*/ 1506059 h 5884350"/>
              <a:gd name="connsiteX49" fmla="*/ 2684013 w 8599161"/>
              <a:gd name="connsiteY49"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5821232 w 8599161"/>
              <a:gd name="connsiteY35" fmla="*/ 4194550 h 5884350"/>
              <a:gd name="connsiteX36" fmla="*/ 5782156 w 8599161"/>
              <a:gd name="connsiteY36" fmla="*/ 4389935 h 5884350"/>
              <a:gd name="connsiteX37" fmla="*/ 5375755 w 8599161"/>
              <a:gd name="connsiteY37" fmla="*/ 4452458 h 5884350"/>
              <a:gd name="connsiteX38" fmla="*/ 5258525 w 8599161"/>
              <a:gd name="connsiteY38" fmla="*/ 4382119 h 5884350"/>
              <a:gd name="connsiteX39" fmla="*/ 4945910 w 8599161"/>
              <a:gd name="connsiteY39" fmla="*/ 4460273 h 5884350"/>
              <a:gd name="connsiteX40" fmla="*/ 4359755 w 8599161"/>
              <a:gd name="connsiteY40" fmla="*/ 4593134 h 5884350"/>
              <a:gd name="connsiteX41" fmla="*/ 3340505 w 8599161"/>
              <a:gd name="connsiteY41" fmla="*/ 4471854 h 5884350"/>
              <a:gd name="connsiteX42" fmla="*/ 2054216 w 8599161"/>
              <a:gd name="connsiteY42" fmla="*/ 5530982 h 5884350"/>
              <a:gd name="connsiteX43" fmla="*/ 162893 w 8599161"/>
              <a:gd name="connsiteY43" fmla="*/ 5538796 h 5884350"/>
              <a:gd name="connsiteX44" fmla="*/ 108185 w 8599161"/>
              <a:gd name="connsiteY44" fmla="*/ 146182 h 5884350"/>
              <a:gd name="connsiteX45" fmla="*/ 327017 w 8599161"/>
              <a:gd name="connsiteY45" fmla="*/ 443165 h 5884350"/>
              <a:gd name="connsiteX46" fmla="*/ 1085107 w 8599161"/>
              <a:gd name="connsiteY46" fmla="*/ 677628 h 5884350"/>
              <a:gd name="connsiteX47" fmla="*/ 1718155 w 8599161"/>
              <a:gd name="connsiteY47" fmla="*/ 1349750 h 5884350"/>
              <a:gd name="connsiteX48" fmla="*/ 2233969 w 8599161"/>
              <a:gd name="connsiteY48" fmla="*/ 1967166 h 5884350"/>
              <a:gd name="connsiteX49" fmla="*/ 2530953 w 8599161"/>
              <a:gd name="connsiteY49" fmla="*/ 1506059 h 5884350"/>
              <a:gd name="connsiteX50" fmla="*/ 2684013 w 8599161"/>
              <a:gd name="connsiteY50"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3340505 w 8599161"/>
              <a:gd name="connsiteY42" fmla="*/ 4471854 h 5884350"/>
              <a:gd name="connsiteX43" fmla="*/ 2054216 w 8599161"/>
              <a:gd name="connsiteY43" fmla="*/ 5530982 h 5884350"/>
              <a:gd name="connsiteX44" fmla="*/ 162893 w 8599161"/>
              <a:gd name="connsiteY44" fmla="*/ 5538796 h 5884350"/>
              <a:gd name="connsiteX45" fmla="*/ 108185 w 8599161"/>
              <a:gd name="connsiteY45" fmla="*/ 146182 h 5884350"/>
              <a:gd name="connsiteX46" fmla="*/ 327017 w 8599161"/>
              <a:gd name="connsiteY46" fmla="*/ 443165 h 5884350"/>
              <a:gd name="connsiteX47" fmla="*/ 1085107 w 8599161"/>
              <a:gd name="connsiteY47" fmla="*/ 677628 h 5884350"/>
              <a:gd name="connsiteX48" fmla="*/ 1718155 w 8599161"/>
              <a:gd name="connsiteY48" fmla="*/ 1349750 h 5884350"/>
              <a:gd name="connsiteX49" fmla="*/ 2233969 w 8599161"/>
              <a:gd name="connsiteY49" fmla="*/ 1967166 h 5884350"/>
              <a:gd name="connsiteX50" fmla="*/ 2530953 w 8599161"/>
              <a:gd name="connsiteY50" fmla="*/ 1506059 h 5884350"/>
              <a:gd name="connsiteX51" fmla="*/ 2684013 w 8599161"/>
              <a:gd name="connsiteY51"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340505 w 8599161"/>
              <a:gd name="connsiteY43" fmla="*/ 4471854 h 5884350"/>
              <a:gd name="connsiteX44" fmla="*/ 2054216 w 8599161"/>
              <a:gd name="connsiteY44" fmla="*/ 5530982 h 5884350"/>
              <a:gd name="connsiteX45" fmla="*/ 162893 w 8599161"/>
              <a:gd name="connsiteY45" fmla="*/ 5538796 h 5884350"/>
              <a:gd name="connsiteX46" fmla="*/ 108185 w 8599161"/>
              <a:gd name="connsiteY46" fmla="*/ 146182 h 5884350"/>
              <a:gd name="connsiteX47" fmla="*/ 327017 w 8599161"/>
              <a:gd name="connsiteY47" fmla="*/ 443165 h 5884350"/>
              <a:gd name="connsiteX48" fmla="*/ 1085107 w 8599161"/>
              <a:gd name="connsiteY48" fmla="*/ 677628 h 5884350"/>
              <a:gd name="connsiteX49" fmla="*/ 1718155 w 8599161"/>
              <a:gd name="connsiteY49" fmla="*/ 1349750 h 5884350"/>
              <a:gd name="connsiteX50" fmla="*/ 2233969 w 8599161"/>
              <a:gd name="connsiteY50" fmla="*/ 1967166 h 5884350"/>
              <a:gd name="connsiteX51" fmla="*/ 2530953 w 8599161"/>
              <a:gd name="connsiteY51" fmla="*/ 1506059 h 5884350"/>
              <a:gd name="connsiteX52" fmla="*/ 2684013 w 8599161"/>
              <a:gd name="connsiteY52"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884350"/>
              <a:gd name="connsiteX1" fmla="*/ 2656000 w 8599161"/>
              <a:gd name="connsiteY1" fmla="*/ 958982 h 5884350"/>
              <a:gd name="connsiteX2" fmla="*/ 2781046 w 8599161"/>
              <a:gd name="connsiteY2" fmla="*/ 724519 h 5884350"/>
              <a:gd name="connsiteX3" fmla="*/ 3109292 w 8599161"/>
              <a:gd name="connsiteY3" fmla="*/ 380643 h 5884350"/>
              <a:gd name="connsiteX4" fmla="*/ 3593847 w 8599161"/>
              <a:gd name="connsiteY4" fmla="*/ 247781 h 5884350"/>
              <a:gd name="connsiteX5" fmla="*/ 3836123 w 8599161"/>
              <a:gd name="connsiteY5" fmla="*/ 36765 h 5884350"/>
              <a:gd name="connsiteX6" fmla="*/ 4125293 w 8599161"/>
              <a:gd name="connsiteY6" fmla="*/ 52397 h 5884350"/>
              <a:gd name="connsiteX7" fmla="*/ 4336308 w 8599161"/>
              <a:gd name="connsiteY7" fmla="*/ 5505 h 5884350"/>
              <a:gd name="connsiteX8" fmla="*/ 4594216 w 8599161"/>
              <a:gd name="connsiteY8" fmla="*/ 138366 h 5884350"/>
              <a:gd name="connsiteX9" fmla="*/ 5070954 w 8599161"/>
              <a:gd name="connsiteY9" fmla="*/ 52396 h 5884350"/>
              <a:gd name="connsiteX10" fmla="*/ 5399200 w 8599161"/>
              <a:gd name="connsiteY10" fmla="*/ 333750 h 5884350"/>
              <a:gd name="connsiteX11" fmla="*/ 6274523 w 8599161"/>
              <a:gd name="connsiteY11" fmla="*/ 536950 h 5884350"/>
              <a:gd name="connsiteX12" fmla="*/ 6720000 w 8599161"/>
              <a:gd name="connsiteY12" fmla="*/ 138365 h 5884350"/>
              <a:gd name="connsiteX13" fmla="*/ 6868493 w 8599161"/>
              <a:gd name="connsiteY13" fmla="*/ 177442 h 5884350"/>
              <a:gd name="connsiteX14" fmla="*/ 7059970 w 8599161"/>
              <a:gd name="connsiteY14" fmla="*/ 106097 h 5884350"/>
              <a:gd name="connsiteX15" fmla="*/ 7345231 w 8599161"/>
              <a:gd name="connsiteY15" fmla="*/ 341566 h 5884350"/>
              <a:gd name="connsiteX16" fmla="*/ 7439016 w 8599161"/>
              <a:gd name="connsiteY16" fmla="*/ 333751 h 5884350"/>
              <a:gd name="connsiteX17" fmla="*/ 7564062 w 8599161"/>
              <a:gd name="connsiteY17" fmla="*/ 505690 h 5884350"/>
              <a:gd name="connsiteX18" fmla="*/ 7392123 w 8599161"/>
              <a:gd name="connsiteY18" fmla="*/ 724519 h 5884350"/>
              <a:gd name="connsiteX19" fmla="*/ 7556247 w 8599161"/>
              <a:gd name="connsiteY19" fmla="*/ 912090 h 5884350"/>
              <a:gd name="connsiteX20" fmla="*/ 7775077 w 8599161"/>
              <a:gd name="connsiteY20" fmla="*/ 1060582 h 5884350"/>
              <a:gd name="connsiteX21" fmla="*/ 7986093 w 8599161"/>
              <a:gd name="connsiteY21" fmla="*/ 1271597 h 5884350"/>
              <a:gd name="connsiteX22" fmla="*/ 8087692 w 8599161"/>
              <a:gd name="connsiteY22" fmla="*/ 1295043 h 5884350"/>
              <a:gd name="connsiteX23" fmla="*/ 8165847 w 8599161"/>
              <a:gd name="connsiteY23" fmla="*/ 1599843 h 5884350"/>
              <a:gd name="connsiteX24" fmla="*/ 8244000 w 8599161"/>
              <a:gd name="connsiteY24" fmla="*/ 1748336 h 5884350"/>
              <a:gd name="connsiteX25" fmla="*/ 8212739 w 8599161"/>
              <a:gd name="connsiteY25" fmla="*/ 1818673 h 5884350"/>
              <a:gd name="connsiteX26" fmla="*/ 8415939 w 8599161"/>
              <a:gd name="connsiteY26" fmla="*/ 2162551 h 5884350"/>
              <a:gd name="connsiteX27" fmla="*/ 8494093 w 8599161"/>
              <a:gd name="connsiteY27" fmla="*/ 2170368 h 5884350"/>
              <a:gd name="connsiteX28" fmla="*/ 8540984 w 8599161"/>
              <a:gd name="connsiteY28" fmla="*/ 2662735 h 5884350"/>
              <a:gd name="connsiteX29" fmla="*/ 8501908 w 8599161"/>
              <a:gd name="connsiteY29" fmla="*/ 3076951 h 5884350"/>
              <a:gd name="connsiteX30" fmla="*/ 7790708 w 8599161"/>
              <a:gd name="connsiteY30" fmla="*/ 3131659 h 5884350"/>
              <a:gd name="connsiteX31" fmla="*/ 6934924 w 8599161"/>
              <a:gd name="connsiteY31" fmla="*/ 3408962 h 5884350"/>
              <a:gd name="connsiteX32" fmla="*/ 6696555 w 8599161"/>
              <a:gd name="connsiteY32" fmla="*/ 3405196 h 5884350"/>
              <a:gd name="connsiteX33" fmla="*/ 6469909 w 8599161"/>
              <a:gd name="connsiteY33" fmla="*/ 3522427 h 5884350"/>
              <a:gd name="connsiteX34" fmla="*/ 6165109 w 8599161"/>
              <a:gd name="connsiteY34" fmla="*/ 3811596 h 5884350"/>
              <a:gd name="connsiteX35" fmla="*/ 6055694 w 8599161"/>
              <a:gd name="connsiteY35" fmla="*/ 4061688 h 5884350"/>
              <a:gd name="connsiteX36" fmla="*/ 5821232 w 8599161"/>
              <a:gd name="connsiteY36" fmla="*/ 4194550 h 5884350"/>
              <a:gd name="connsiteX37" fmla="*/ 5782156 w 8599161"/>
              <a:gd name="connsiteY37" fmla="*/ 4389935 h 5884350"/>
              <a:gd name="connsiteX38" fmla="*/ 5375755 w 8599161"/>
              <a:gd name="connsiteY38" fmla="*/ 4452458 h 5884350"/>
              <a:gd name="connsiteX39" fmla="*/ 5258525 w 8599161"/>
              <a:gd name="connsiteY39" fmla="*/ 4382119 h 5884350"/>
              <a:gd name="connsiteX40" fmla="*/ 4945910 w 8599161"/>
              <a:gd name="connsiteY40" fmla="*/ 4460273 h 5884350"/>
              <a:gd name="connsiteX41" fmla="*/ 4359755 w 8599161"/>
              <a:gd name="connsiteY41" fmla="*/ 4593134 h 5884350"/>
              <a:gd name="connsiteX42" fmla="*/ 4047140 w 8599161"/>
              <a:gd name="connsiteY42" fmla="*/ 4905750 h 5884350"/>
              <a:gd name="connsiteX43" fmla="*/ 3718894 w 8599161"/>
              <a:gd name="connsiteY43" fmla="*/ 4960458 h 5884350"/>
              <a:gd name="connsiteX44" fmla="*/ 3340505 w 8599161"/>
              <a:gd name="connsiteY44" fmla="*/ 4471854 h 5884350"/>
              <a:gd name="connsiteX45" fmla="*/ 2054216 w 8599161"/>
              <a:gd name="connsiteY45" fmla="*/ 5530982 h 5884350"/>
              <a:gd name="connsiteX46" fmla="*/ 162893 w 8599161"/>
              <a:gd name="connsiteY46" fmla="*/ 5538796 h 5884350"/>
              <a:gd name="connsiteX47" fmla="*/ 108185 w 8599161"/>
              <a:gd name="connsiteY47" fmla="*/ 146182 h 5884350"/>
              <a:gd name="connsiteX48" fmla="*/ 327017 w 8599161"/>
              <a:gd name="connsiteY48" fmla="*/ 443165 h 5884350"/>
              <a:gd name="connsiteX49" fmla="*/ 1085107 w 8599161"/>
              <a:gd name="connsiteY49" fmla="*/ 677628 h 5884350"/>
              <a:gd name="connsiteX50" fmla="*/ 1718155 w 8599161"/>
              <a:gd name="connsiteY50" fmla="*/ 1349750 h 5884350"/>
              <a:gd name="connsiteX51" fmla="*/ 2233969 w 8599161"/>
              <a:gd name="connsiteY51" fmla="*/ 1967166 h 5884350"/>
              <a:gd name="connsiteX52" fmla="*/ 2530953 w 8599161"/>
              <a:gd name="connsiteY52" fmla="*/ 1506059 h 5884350"/>
              <a:gd name="connsiteX53" fmla="*/ 2684013 w 8599161"/>
              <a:gd name="connsiteY53" fmla="*/ 1168990 h 5884350"/>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84013 w 8599161"/>
              <a:gd name="connsiteY0" fmla="*/ 1168990 h 5931539"/>
              <a:gd name="connsiteX1" fmla="*/ 2656000 w 8599161"/>
              <a:gd name="connsiteY1" fmla="*/ 958982 h 5931539"/>
              <a:gd name="connsiteX2" fmla="*/ 2781046 w 8599161"/>
              <a:gd name="connsiteY2" fmla="*/ 724519 h 5931539"/>
              <a:gd name="connsiteX3" fmla="*/ 3109292 w 8599161"/>
              <a:gd name="connsiteY3" fmla="*/ 380643 h 5931539"/>
              <a:gd name="connsiteX4" fmla="*/ 3593847 w 8599161"/>
              <a:gd name="connsiteY4" fmla="*/ 247781 h 5931539"/>
              <a:gd name="connsiteX5" fmla="*/ 3836123 w 8599161"/>
              <a:gd name="connsiteY5" fmla="*/ 36765 h 5931539"/>
              <a:gd name="connsiteX6" fmla="*/ 4125293 w 8599161"/>
              <a:gd name="connsiteY6" fmla="*/ 52397 h 5931539"/>
              <a:gd name="connsiteX7" fmla="*/ 4336308 w 8599161"/>
              <a:gd name="connsiteY7" fmla="*/ 5505 h 5931539"/>
              <a:gd name="connsiteX8" fmla="*/ 4594216 w 8599161"/>
              <a:gd name="connsiteY8" fmla="*/ 138366 h 5931539"/>
              <a:gd name="connsiteX9" fmla="*/ 5070954 w 8599161"/>
              <a:gd name="connsiteY9" fmla="*/ 52396 h 5931539"/>
              <a:gd name="connsiteX10" fmla="*/ 5399200 w 8599161"/>
              <a:gd name="connsiteY10" fmla="*/ 333750 h 5931539"/>
              <a:gd name="connsiteX11" fmla="*/ 6274523 w 8599161"/>
              <a:gd name="connsiteY11" fmla="*/ 536950 h 5931539"/>
              <a:gd name="connsiteX12" fmla="*/ 6720000 w 8599161"/>
              <a:gd name="connsiteY12" fmla="*/ 138365 h 5931539"/>
              <a:gd name="connsiteX13" fmla="*/ 6868493 w 8599161"/>
              <a:gd name="connsiteY13" fmla="*/ 177442 h 5931539"/>
              <a:gd name="connsiteX14" fmla="*/ 7059970 w 8599161"/>
              <a:gd name="connsiteY14" fmla="*/ 106097 h 5931539"/>
              <a:gd name="connsiteX15" fmla="*/ 7345231 w 8599161"/>
              <a:gd name="connsiteY15" fmla="*/ 341566 h 5931539"/>
              <a:gd name="connsiteX16" fmla="*/ 7439016 w 8599161"/>
              <a:gd name="connsiteY16" fmla="*/ 333751 h 5931539"/>
              <a:gd name="connsiteX17" fmla="*/ 7564062 w 8599161"/>
              <a:gd name="connsiteY17" fmla="*/ 505690 h 5931539"/>
              <a:gd name="connsiteX18" fmla="*/ 7392123 w 8599161"/>
              <a:gd name="connsiteY18" fmla="*/ 724519 h 5931539"/>
              <a:gd name="connsiteX19" fmla="*/ 7556247 w 8599161"/>
              <a:gd name="connsiteY19" fmla="*/ 912090 h 5931539"/>
              <a:gd name="connsiteX20" fmla="*/ 7775077 w 8599161"/>
              <a:gd name="connsiteY20" fmla="*/ 1060582 h 5931539"/>
              <a:gd name="connsiteX21" fmla="*/ 7986093 w 8599161"/>
              <a:gd name="connsiteY21" fmla="*/ 1271597 h 5931539"/>
              <a:gd name="connsiteX22" fmla="*/ 8087692 w 8599161"/>
              <a:gd name="connsiteY22" fmla="*/ 1295043 h 5931539"/>
              <a:gd name="connsiteX23" fmla="*/ 8165847 w 8599161"/>
              <a:gd name="connsiteY23" fmla="*/ 1599843 h 5931539"/>
              <a:gd name="connsiteX24" fmla="*/ 8244000 w 8599161"/>
              <a:gd name="connsiteY24" fmla="*/ 1748336 h 5931539"/>
              <a:gd name="connsiteX25" fmla="*/ 8212739 w 8599161"/>
              <a:gd name="connsiteY25" fmla="*/ 1818673 h 5931539"/>
              <a:gd name="connsiteX26" fmla="*/ 8415939 w 8599161"/>
              <a:gd name="connsiteY26" fmla="*/ 2162551 h 5931539"/>
              <a:gd name="connsiteX27" fmla="*/ 8494093 w 8599161"/>
              <a:gd name="connsiteY27" fmla="*/ 2170368 h 5931539"/>
              <a:gd name="connsiteX28" fmla="*/ 8540984 w 8599161"/>
              <a:gd name="connsiteY28" fmla="*/ 2662735 h 5931539"/>
              <a:gd name="connsiteX29" fmla="*/ 8501908 w 8599161"/>
              <a:gd name="connsiteY29" fmla="*/ 3076951 h 5931539"/>
              <a:gd name="connsiteX30" fmla="*/ 7790708 w 8599161"/>
              <a:gd name="connsiteY30" fmla="*/ 3131659 h 5931539"/>
              <a:gd name="connsiteX31" fmla="*/ 6934924 w 8599161"/>
              <a:gd name="connsiteY31" fmla="*/ 3408962 h 5931539"/>
              <a:gd name="connsiteX32" fmla="*/ 6696555 w 8599161"/>
              <a:gd name="connsiteY32" fmla="*/ 3405196 h 5931539"/>
              <a:gd name="connsiteX33" fmla="*/ 6469909 w 8599161"/>
              <a:gd name="connsiteY33" fmla="*/ 3522427 h 5931539"/>
              <a:gd name="connsiteX34" fmla="*/ 6165109 w 8599161"/>
              <a:gd name="connsiteY34" fmla="*/ 3811596 h 5931539"/>
              <a:gd name="connsiteX35" fmla="*/ 6055694 w 8599161"/>
              <a:gd name="connsiteY35" fmla="*/ 4061688 h 5931539"/>
              <a:gd name="connsiteX36" fmla="*/ 5821232 w 8599161"/>
              <a:gd name="connsiteY36" fmla="*/ 4194550 h 5931539"/>
              <a:gd name="connsiteX37" fmla="*/ 5782156 w 8599161"/>
              <a:gd name="connsiteY37" fmla="*/ 4389935 h 5931539"/>
              <a:gd name="connsiteX38" fmla="*/ 5375755 w 8599161"/>
              <a:gd name="connsiteY38" fmla="*/ 4452458 h 5931539"/>
              <a:gd name="connsiteX39" fmla="*/ 5258525 w 8599161"/>
              <a:gd name="connsiteY39" fmla="*/ 4382119 h 5931539"/>
              <a:gd name="connsiteX40" fmla="*/ 4945910 w 8599161"/>
              <a:gd name="connsiteY40" fmla="*/ 4460273 h 5931539"/>
              <a:gd name="connsiteX41" fmla="*/ 4359755 w 8599161"/>
              <a:gd name="connsiteY41" fmla="*/ 4593134 h 5931539"/>
              <a:gd name="connsiteX42" fmla="*/ 4047140 w 8599161"/>
              <a:gd name="connsiteY42" fmla="*/ 4905750 h 5931539"/>
              <a:gd name="connsiteX43" fmla="*/ 3718894 w 8599161"/>
              <a:gd name="connsiteY43" fmla="*/ 4960458 h 5931539"/>
              <a:gd name="connsiteX44" fmla="*/ 3340505 w 8599161"/>
              <a:gd name="connsiteY44" fmla="*/ 4471854 h 5931539"/>
              <a:gd name="connsiteX45" fmla="*/ 2632555 w 8599161"/>
              <a:gd name="connsiteY45" fmla="*/ 5015165 h 5931539"/>
              <a:gd name="connsiteX46" fmla="*/ 2054216 w 8599161"/>
              <a:gd name="connsiteY46" fmla="*/ 5530982 h 5931539"/>
              <a:gd name="connsiteX47" fmla="*/ 162893 w 8599161"/>
              <a:gd name="connsiteY47" fmla="*/ 5538796 h 5931539"/>
              <a:gd name="connsiteX48" fmla="*/ 108185 w 8599161"/>
              <a:gd name="connsiteY48" fmla="*/ 146182 h 5931539"/>
              <a:gd name="connsiteX49" fmla="*/ 327017 w 8599161"/>
              <a:gd name="connsiteY49" fmla="*/ 443165 h 5931539"/>
              <a:gd name="connsiteX50" fmla="*/ 1085107 w 8599161"/>
              <a:gd name="connsiteY50" fmla="*/ 677628 h 5931539"/>
              <a:gd name="connsiteX51" fmla="*/ 1718155 w 8599161"/>
              <a:gd name="connsiteY51" fmla="*/ 1349750 h 5931539"/>
              <a:gd name="connsiteX52" fmla="*/ 2233969 w 8599161"/>
              <a:gd name="connsiteY52" fmla="*/ 1967166 h 5931539"/>
              <a:gd name="connsiteX53" fmla="*/ 2530953 w 8599161"/>
              <a:gd name="connsiteY53" fmla="*/ 1506059 h 5931539"/>
              <a:gd name="connsiteX54" fmla="*/ 2684013 w 8599161"/>
              <a:gd name="connsiteY54" fmla="*/ 1168990 h 5931539"/>
              <a:gd name="connsiteX0" fmla="*/ 2634966 w 8550114"/>
              <a:gd name="connsiteY0" fmla="*/ 1168990 h 5969025"/>
              <a:gd name="connsiteX1" fmla="*/ 2606953 w 8550114"/>
              <a:gd name="connsiteY1" fmla="*/ 958982 h 5969025"/>
              <a:gd name="connsiteX2" fmla="*/ 2731999 w 8550114"/>
              <a:gd name="connsiteY2" fmla="*/ 724519 h 5969025"/>
              <a:gd name="connsiteX3" fmla="*/ 3060245 w 8550114"/>
              <a:gd name="connsiteY3" fmla="*/ 380643 h 5969025"/>
              <a:gd name="connsiteX4" fmla="*/ 3544800 w 8550114"/>
              <a:gd name="connsiteY4" fmla="*/ 247781 h 5969025"/>
              <a:gd name="connsiteX5" fmla="*/ 3787076 w 8550114"/>
              <a:gd name="connsiteY5" fmla="*/ 36765 h 5969025"/>
              <a:gd name="connsiteX6" fmla="*/ 4076246 w 8550114"/>
              <a:gd name="connsiteY6" fmla="*/ 52397 h 5969025"/>
              <a:gd name="connsiteX7" fmla="*/ 4287261 w 8550114"/>
              <a:gd name="connsiteY7" fmla="*/ 5505 h 5969025"/>
              <a:gd name="connsiteX8" fmla="*/ 4545169 w 8550114"/>
              <a:gd name="connsiteY8" fmla="*/ 138366 h 5969025"/>
              <a:gd name="connsiteX9" fmla="*/ 5021907 w 8550114"/>
              <a:gd name="connsiteY9" fmla="*/ 52396 h 5969025"/>
              <a:gd name="connsiteX10" fmla="*/ 5350153 w 8550114"/>
              <a:gd name="connsiteY10" fmla="*/ 333750 h 5969025"/>
              <a:gd name="connsiteX11" fmla="*/ 6225476 w 8550114"/>
              <a:gd name="connsiteY11" fmla="*/ 536950 h 5969025"/>
              <a:gd name="connsiteX12" fmla="*/ 6670953 w 8550114"/>
              <a:gd name="connsiteY12" fmla="*/ 138365 h 5969025"/>
              <a:gd name="connsiteX13" fmla="*/ 6819446 w 8550114"/>
              <a:gd name="connsiteY13" fmla="*/ 177442 h 5969025"/>
              <a:gd name="connsiteX14" fmla="*/ 7010923 w 8550114"/>
              <a:gd name="connsiteY14" fmla="*/ 106097 h 5969025"/>
              <a:gd name="connsiteX15" fmla="*/ 7296184 w 8550114"/>
              <a:gd name="connsiteY15" fmla="*/ 341566 h 5969025"/>
              <a:gd name="connsiteX16" fmla="*/ 7389969 w 8550114"/>
              <a:gd name="connsiteY16" fmla="*/ 333751 h 5969025"/>
              <a:gd name="connsiteX17" fmla="*/ 7515015 w 8550114"/>
              <a:gd name="connsiteY17" fmla="*/ 505690 h 5969025"/>
              <a:gd name="connsiteX18" fmla="*/ 7343076 w 8550114"/>
              <a:gd name="connsiteY18" fmla="*/ 724519 h 5969025"/>
              <a:gd name="connsiteX19" fmla="*/ 7507200 w 8550114"/>
              <a:gd name="connsiteY19" fmla="*/ 912090 h 5969025"/>
              <a:gd name="connsiteX20" fmla="*/ 7726030 w 8550114"/>
              <a:gd name="connsiteY20" fmla="*/ 1060582 h 5969025"/>
              <a:gd name="connsiteX21" fmla="*/ 7937046 w 8550114"/>
              <a:gd name="connsiteY21" fmla="*/ 1271597 h 5969025"/>
              <a:gd name="connsiteX22" fmla="*/ 8038645 w 8550114"/>
              <a:gd name="connsiteY22" fmla="*/ 1295043 h 5969025"/>
              <a:gd name="connsiteX23" fmla="*/ 8116800 w 8550114"/>
              <a:gd name="connsiteY23" fmla="*/ 1599843 h 5969025"/>
              <a:gd name="connsiteX24" fmla="*/ 8194953 w 8550114"/>
              <a:gd name="connsiteY24" fmla="*/ 1748336 h 5969025"/>
              <a:gd name="connsiteX25" fmla="*/ 8163692 w 8550114"/>
              <a:gd name="connsiteY25" fmla="*/ 1818673 h 5969025"/>
              <a:gd name="connsiteX26" fmla="*/ 8366892 w 8550114"/>
              <a:gd name="connsiteY26" fmla="*/ 2162551 h 5969025"/>
              <a:gd name="connsiteX27" fmla="*/ 8445046 w 8550114"/>
              <a:gd name="connsiteY27" fmla="*/ 2170368 h 5969025"/>
              <a:gd name="connsiteX28" fmla="*/ 8491937 w 8550114"/>
              <a:gd name="connsiteY28" fmla="*/ 2662735 h 5969025"/>
              <a:gd name="connsiteX29" fmla="*/ 8452861 w 8550114"/>
              <a:gd name="connsiteY29" fmla="*/ 3076951 h 5969025"/>
              <a:gd name="connsiteX30" fmla="*/ 7741661 w 8550114"/>
              <a:gd name="connsiteY30" fmla="*/ 3131659 h 5969025"/>
              <a:gd name="connsiteX31" fmla="*/ 6885877 w 8550114"/>
              <a:gd name="connsiteY31" fmla="*/ 3408962 h 5969025"/>
              <a:gd name="connsiteX32" fmla="*/ 6647508 w 8550114"/>
              <a:gd name="connsiteY32" fmla="*/ 3405196 h 5969025"/>
              <a:gd name="connsiteX33" fmla="*/ 6420862 w 8550114"/>
              <a:gd name="connsiteY33" fmla="*/ 3522427 h 5969025"/>
              <a:gd name="connsiteX34" fmla="*/ 6116062 w 8550114"/>
              <a:gd name="connsiteY34" fmla="*/ 3811596 h 5969025"/>
              <a:gd name="connsiteX35" fmla="*/ 6006647 w 8550114"/>
              <a:gd name="connsiteY35" fmla="*/ 4061688 h 5969025"/>
              <a:gd name="connsiteX36" fmla="*/ 5772185 w 8550114"/>
              <a:gd name="connsiteY36" fmla="*/ 4194550 h 5969025"/>
              <a:gd name="connsiteX37" fmla="*/ 5733109 w 8550114"/>
              <a:gd name="connsiteY37" fmla="*/ 4389935 h 5969025"/>
              <a:gd name="connsiteX38" fmla="*/ 5326708 w 8550114"/>
              <a:gd name="connsiteY38" fmla="*/ 4452458 h 5969025"/>
              <a:gd name="connsiteX39" fmla="*/ 5209478 w 8550114"/>
              <a:gd name="connsiteY39" fmla="*/ 4382119 h 5969025"/>
              <a:gd name="connsiteX40" fmla="*/ 4896863 w 8550114"/>
              <a:gd name="connsiteY40" fmla="*/ 4460273 h 5969025"/>
              <a:gd name="connsiteX41" fmla="*/ 4310708 w 8550114"/>
              <a:gd name="connsiteY41" fmla="*/ 4593134 h 5969025"/>
              <a:gd name="connsiteX42" fmla="*/ 3998093 w 8550114"/>
              <a:gd name="connsiteY42" fmla="*/ 4905750 h 5969025"/>
              <a:gd name="connsiteX43" fmla="*/ 3669847 w 8550114"/>
              <a:gd name="connsiteY43" fmla="*/ 4960458 h 5969025"/>
              <a:gd name="connsiteX44" fmla="*/ 3291458 w 8550114"/>
              <a:gd name="connsiteY44" fmla="*/ 4471854 h 5969025"/>
              <a:gd name="connsiteX45" fmla="*/ 2583508 w 8550114"/>
              <a:gd name="connsiteY45" fmla="*/ 5015165 h 5969025"/>
              <a:gd name="connsiteX46" fmla="*/ 2005169 w 8550114"/>
              <a:gd name="connsiteY46" fmla="*/ 5530982 h 5969025"/>
              <a:gd name="connsiteX47" fmla="*/ 887570 w 8550114"/>
              <a:gd name="connsiteY47" fmla="*/ 5562242 h 5969025"/>
              <a:gd name="connsiteX48" fmla="*/ 113846 w 8550114"/>
              <a:gd name="connsiteY48" fmla="*/ 5538796 h 5969025"/>
              <a:gd name="connsiteX49" fmla="*/ 59138 w 8550114"/>
              <a:gd name="connsiteY49" fmla="*/ 146182 h 5969025"/>
              <a:gd name="connsiteX50" fmla="*/ 277970 w 8550114"/>
              <a:gd name="connsiteY50" fmla="*/ 443165 h 5969025"/>
              <a:gd name="connsiteX51" fmla="*/ 1036060 w 8550114"/>
              <a:gd name="connsiteY51" fmla="*/ 677628 h 5969025"/>
              <a:gd name="connsiteX52" fmla="*/ 1669108 w 8550114"/>
              <a:gd name="connsiteY52" fmla="*/ 1349750 h 5969025"/>
              <a:gd name="connsiteX53" fmla="*/ 2184922 w 8550114"/>
              <a:gd name="connsiteY53" fmla="*/ 1967166 h 5969025"/>
              <a:gd name="connsiteX54" fmla="*/ 2481906 w 8550114"/>
              <a:gd name="connsiteY54" fmla="*/ 1506059 h 5969025"/>
              <a:gd name="connsiteX55" fmla="*/ 2634966 w 8550114"/>
              <a:gd name="connsiteY55" fmla="*/ 1168990 h 5969025"/>
              <a:gd name="connsiteX0" fmla="*/ 2634966 w 8550114"/>
              <a:gd name="connsiteY0" fmla="*/ 1168990 h 5602986"/>
              <a:gd name="connsiteX1" fmla="*/ 2606953 w 8550114"/>
              <a:gd name="connsiteY1" fmla="*/ 958982 h 5602986"/>
              <a:gd name="connsiteX2" fmla="*/ 2731999 w 8550114"/>
              <a:gd name="connsiteY2" fmla="*/ 724519 h 5602986"/>
              <a:gd name="connsiteX3" fmla="*/ 3060245 w 8550114"/>
              <a:gd name="connsiteY3" fmla="*/ 380643 h 5602986"/>
              <a:gd name="connsiteX4" fmla="*/ 3544800 w 8550114"/>
              <a:gd name="connsiteY4" fmla="*/ 247781 h 5602986"/>
              <a:gd name="connsiteX5" fmla="*/ 3787076 w 8550114"/>
              <a:gd name="connsiteY5" fmla="*/ 36765 h 5602986"/>
              <a:gd name="connsiteX6" fmla="*/ 4076246 w 8550114"/>
              <a:gd name="connsiteY6" fmla="*/ 52397 h 5602986"/>
              <a:gd name="connsiteX7" fmla="*/ 4287261 w 8550114"/>
              <a:gd name="connsiteY7" fmla="*/ 5505 h 5602986"/>
              <a:gd name="connsiteX8" fmla="*/ 4545169 w 8550114"/>
              <a:gd name="connsiteY8" fmla="*/ 138366 h 5602986"/>
              <a:gd name="connsiteX9" fmla="*/ 5021907 w 8550114"/>
              <a:gd name="connsiteY9" fmla="*/ 52396 h 5602986"/>
              <a:gd name="connsiteX10" fmla="*/ 5350153 w 8550114"/>
              <a:gd name="connsiteY10" fmla="*/ 333750 h 5602986"/>
              <a:gd name="connsiteX11" fmla="*/ 6225476 w 8550114"/>
              <a:gd name="connsiteY11" fmla="*/ 536950 h 5602986"/>
              <a:gd name="connsiteX12" fmla="*/ 6670953 w 8550114"/>
              <a:gd name="connsiteY12" fmla="*/ 138365 h 5602986"/>
              <a:gd name="connsiteX13" fmla="*/ 6819446 w 8550114"/>
              <a:gd name="connsiteY13" fmla="*/ 177442 h 5602986"/>
              <a:gd name="connsiteX14" fmla="*/ 7010923 w 8550114"/>
              <a:gd name="connsiteY14" fmla="*/ 106097 h 5602986"/>
              <a:gd name="connsiteX15" fmla="*/ 7296184 w 8550114"/>
              <a:gd name="connsiteY15" fmla="*/ 341566 h 5602986"/>
              <a:gd name="connsiteX16" fmla="*/ 7389969 w 8550114"/>
              <a:gd name="connsiteY16" fmla="*/ 333751 h 5602986"/>
              <a:gd name="connsiteX17" fmla="*/ 7515015 w 8550114"/>
              <a:gd name="connsiteY17" fmla="*/ 505690 h 5602986"/>
              <a:gd name="connsiteX18" fmla="*/ 7343076 w 8550114"/>
              <a:gd name="connsiteY18" fmla="*/ 724519 h 5602986"/>
              <a:gd name="connsiteX19" fmla="*/ 7507200 w 8550114"/>
              <a:gd name="connsiteY19" fmla="*/ 912090 h 5602986"/>
              <a:gd name="connsiteX20" fmla="*/ 7726030 w 8550114"/>
              <a:gd name="connsiteY20" fmla="*/ 1060582 h 5602986"/>
              <a:gd name="connsiteX21" fmla="*/ 7937046 w 8550114"/>
              <a:gd name="connsiteY21" fmla="*/ 1271597 h 5602986"/>
              <a:gd name="connsiteX22" fmla="*/ 8038645 w 8550114"/>
              <a:gd name="connsiteY22" fmla="*/ 1295043 h 5602986"/>
              <a:gd name="connsiteX23" fmla="*/ 8116800 w 8550114"/>
              <a:gd name="connsiteY23" fmla="*/ 1599843 h 5602986"/>
              <a:gd name="connsiteX24" fmla="*/ 8194953 w 8550114"/>
              <a:gd name="connsiteY24" fmla="*/ 1748336 h 5602986"/>
              <a:gd name="connsiteX25" fmla="*/ 8163692 w 8550114"/>
              <a:gd name="connsiteY25" fmla="*/ 1818673 h 5602986"/>
              <a:gd name="connsiteX26" fmla="*/ 8366892 w 8550114"/>
              <a:gd name="connsiteY26" fmla="*/ 2162551 h 5602986"/>
              <a:gd name="connsiteX27" fmla="*/ 8445046 w 8550114"/>
              <a:gd name="connsiteY27" fmla="*/ 2170368 h 5602986"/>
              <a:gd name="connsiteX28" fmla="*/ 8491937 w 8550114"/>
              <a:gd name="connsiteY28" fmla="*/ 2662735 h 5602986"/>
              <a:gd name="connsiteX29" fmla="*/ 8452861 w 8550114"/>
              <a:gd name="connsiteY29" fmla="*/ 3076951 h 5602986"/>
              <a:gd name="connsiteX30" fmla="*/ 7741661 w 8550114"/>
              <a:gd name="connsiteY30" fmla="*/ 3131659 h 5602986"/>
              <a:gd name="connsiteX31" fmla="*/ 6885877 w 8550114"/>
              <a:gd name="connsiteY31" fmla="*/ 3408962 h 5602986"/>
              <a:gd name="connsiteX32" fmla="*/ 6647508 w 8550114"/>
              <a:gd name="connsiteY32" fmla="*/ 3405196 h 5602986"/>
              <a:gd name="connsiteX33" fmla="*/ 6420862 w 8550114"/>
              <a:gd name="connsiteY33" fmla="*/ 3522427 h 5602986"/>
              <a:gd name="connsiteX34" fmla="*/ 6116062 w 8550114"/>
              <a:gd name="connsiteY34" fmla="*/ 3811596 h 5602986"/>
              <a:gd name="connsiteX35" fmla="*/ 6006647 w 8550114"/>
              <a:gd name="connsiteY35" fmla="*/ 4061688 h 5602986"/>
              <a:gd name="connsiteX36" fmla="*/ 5772185 w 8550114"/>
              <a:gd name="connsiteY36" fmla="*/ 4194550 h 5602986"/>
              <a:gd name="connsiteX37" fmla="*/ 5733109 w 8550114"/>
              <a:gd name="connsiteY37" fmla="*/ 4389935 h 5602986"/>
              <a:gd name="connsiteX38" fmla="*/ 5326708 w 8550114"/>
              <a:gd name="connsiteY38" fmla="*/ 4452458 h 5602986"/>
              <a:gd name="connsiteX39" fmla="*/ 5209478 w 8550114"/>
              <a:gd name="connsiteY39" fmla="*/ 4382119 h 5602986"/>
              <a:gd name="connsiteX40" fmla="*/ 4896863 w 8550114"/>
              <a:gd name="connsiteY40" fmla="*/ 4460273 h 5602986"/>
              <a:gd name="connsiteX41" fmla="*/ 4310708 w 8550114"/>
              <a:gd name="connsiteY41" fmla="*/ 4593134 h 5602986"/>
              <a:gd name="connsiteX42" fmla="*/ 3998093 w 8550114"/>
              <a:gd name="connsiteY42" fmla="*/ 4905750 h 5602986"/>
              <a:gd name="connsiteX43" fmla="*/ 3669847 w 8550114"/>
              <a:gd name="connsiteY43" fmla="*/ 4960458 h 5602986"/>
              <a:gd name="connsiteX44" fmla="*/ 3291458 w 8550114"/>
              <a:gd name="connsiteY44" fmla="*/ 4471854 h 5602986"/>
              <a:gd name="connsiteX45" fmla="*/ 2583508 w 8550114"/>
              <a:gd name="connsiteY45" fmla="*/ 5015165 h 5602986"/>
              <a:gd name="connsiteX46" fmla="*/ 2005169 w 8550114"/>
              <a:gd name="connsiteY46" fmla="*/ 5530982 h 5602986"/>
              <a:gd name="connsiteX47" fmla="*/ 887570 w 8550114"/>
              <a:gd name="connsiteY47" fmla="*/ 5562242 h 5602986"/>
              <a:gd name="connsiteX48" fmla="*/ 113846 w 8550114"/>
              <a:gd name="connsiteY48" fmla="*/ 5538796 h 5602986"/>
              <a:gd name="connsiteX49" fmla="*/ 59138 w 8550114"/>
              <a:gd name="connsiteY49" fmla="*/ 146182 h 5602986"/>
              <a:gd name="connsiteX50" fmla="*/ 277970 w 8550114"/>
              <a:gd name="connsiteY50" fmla="*/ 443165 h 5602986"/>
              <a:gd name="connsiteX51" fmla="*/ 1036060 w 8550114"/>
              <a:gd name="connsiteY51" fmla="*/ 677628 h 5602986"/>
              <a:gd name="connsiteX52" fmla="*/ 1669108 w 8550114"/>
              <a:gd name="connsiteY52" fmla="*/ 1349750 h 5602986"/>
              <a:gd name="connsiteX53" fmla="*/ 2184922 w 8550114"/>
              <a:gd name="connsiteY53" fmla="*/ 1967166 h 5602986"/>
              <a:gd name="connsiteX54" fmla="*/ 2481906 w 8550114"/>
              <a:gd name="connsiteY54" fmla="*/ 1506059 h 5602986"/>
              <a:gd name="connsiteX55" fmla="*/ 2634966 w 8550114"/>
              <a:gd name="connsiteY55" fmla="*/ 1168990 h 5602986"/>
              <a:gd name="connsiteX0" fmla="*/ 2596244 w 8511392"/>
              <a:gd name="connsiteY0" fmla="*/ 1168990 h 5602986"/>
              <a:gd name="connsiteX1" fmla="*/ 2568231 w 8511392"/>
              <a:gd name="connsiteY1" fmla="*/ 958982 h 5602986"/>
              <a:gd name="connsiteX2" fmla="*/ 2693277 w 8511392"/>
              <a:gd name="connsiteY2" fmla="*/ 724519 h 5602986"/>
              <a:gd name="connsiteX3" fmla="*/ 3021523 w 8511392"/>
              <a:gd name="connsiteY3" fmla="*/ 380643 h 5602986"/>
              <a:gd name="connsiteX4" fmla="*/ 3506078 w 8511392"/>
              <a:gd name="connsiteY4" fmla="*/ 247781 h 5602986"/>
              <a:gd name="connsiteX5" fmla="*/ 3748354 w 8511392"/>
              <a:gd name="connsiteY5" fmla="*/ 36765 h 5602986"/>
              <a:gd name="connsiteX6" fmla="*/ 4037524 w 8511392"/>
              <a:gd name="connsiteY6" fmla="*/ 52397 h 5602986"/>
              <a:gd name="connsiteX7" fmla="*/ 4248539 w 8511392"/>
              <a:gd name="connsiteY7" fmla="*/ 5505 h 5602986"/>
              <a:gd name="connsiteX8" fmla="*/ 4506447 w 8511392"/>
              <a:gd name="connsiteY8" fmla="*/ 138366 h 5602986"/>
              <a:gd name="connsiteX9" fmla="*/ 4983185 w 8511392"/>
              <a:gd name="connsiteY9" fmla="*/ 52396 h 5602986"/>
              <a:gd name="connsiteX10" fmla="*/ 5311431 w 8511392"/>
              <a:gd name="connsiteY10" fmla="*/ 333750 h 5602986"/>
              <a:gd name="connsiteX11" fmla="*/ 6186754 w 8511392"/>
              <a:gd name="connsiteY11" fmla="*/ 536950 h 5602986"/>
              <a:gd name="connsiteX12" fmla="*/ 6632231 w 8511392"/>
              <a:gd name="connsiteY12" fmla="*/ 138365 h 5602986"/>
              <a:gd name="connsiteX13" fmla="*/ 6780724 w 8511392"/>
              <a:gd name="connsiteY13" fmla="*/ 177442 h 5602986"/>
              <a:gd name="connsiteX14" fmla="*/ 6972201 w 8511392"/>
              <a:gd name="connsiteY14" fmla="*/ 106097 h 5602986"/>
              <a:gd name="connsiteX15" fmla="*/ 7257462 w 8511392"/>
              <a:gd name="connsiteY15" fmla="*/ 341566 h 5602986"/>
              <a:gd name="connsiteX16" fmla="*/ 7351247 w 8511392"/>
              <a:gd name="connsiteY16" fmla="*/ 333751 h 5602986"/>
              <a:gd name="connsiteX17" fmla="*/ 7476293 w 8511392"/>
              <a:gd name="connsiteY17" fmla="*/ 505690 h 5602986"/>
              <a:gd name="connsiteX18" fmla="*/ 7304354 w 8511392"/>
              <a:gd name="connsiteY18" fmla="*/ 724519 h 5602986"/>
              <a:gd name="connsiteX19" fmla="*/ 7468478 w 8511392"/>
              <a:gd name="connsiteY19" fmla="*/ 912090 h 5602986"/>
              <a:gd name="connsiteX20" fmla="*/ 7687308 w 8511392"/>
              <a:gd name="connsiteY20" fmla="*/ 1060582 h 5602986"/>
              <a:gd name="connsiteX21" fmla="*/ 7898324 w 8511392"/>
              <a:gd name="connsiteY21" fmla="*/ 1271597 h 5602986"/>
              <a:gd name="connsiteX22" fmla="*/ 7999923 w 8511392"/>
              <a:gd name="connsiteY22" fmla="*/ 1295043 h 5602986"/>
              <a:gd name="connsiteX23" fmla="*/ 8078078 w 8511392"/>
              <a:gd name="connsiteY23" fmla="*/ 1599843 h 5602986"/>
              <a:gd name="connsiteX24" fmla="*/ 8156231 w 8511392"/>
              <a:gd name="connsiteY24" fmla="*/ 1748336 h 5602986"/>
              <a:gd name="connsiteX25" fmla="*/ 8124970 w 8511392"/>
              <a:gd name="connsiteY25" fmla="*/ 1818673 h 5602986"/>
              <a:gd name="connsiteX26" fmla="*/ 8328170 w 8511392"/>
              <a:gd name="connsiteY26" fmla="*/ 2162551 h 5602986"/>
              <a:gd name="connsiteX27" fmla="*/ 8406324 w 8511392"/>
              <a:gd name="connsiteY27" fmla="*/ 2170368 h 5602986"/>
              <a:gd name="connsiteX28" fmla="*/ 8453215 w 8511392"/>
              <a:gd name="connsiteY28" fmla="*/ 2662735 h 5602986"/>
              <a:gd name="connsiteX29" fmla="*/ 8414139 w 8511392"/>
              <a:gd name="connsiteY29" fmla="*/ 3076951 h 5602986"/>
              <a:gd name="connsiteX30" fmla="*/ 7702939 w 8511392"/>
              <a:gd name="connsiteY30" fmla="*/ 3131659 h 5602986"/>
              <a:gd name="connsiteX31" fmla="*/ 6847155 w 8511392"/>
              <a:gd name="connsiteY31" fmla="*/ 3408962 h 5602986"/>
              <a:gd name="connsiteX32" fmla="*/ 6608786 w 8511392"/>
              <a:gd name="connsiteY32" fmla="*/ 3405196 h 5602986"/>
              <a:gd name="connsiteX33" fmla="*/ 6382140 w 8511392"/>
              <a:gd name="connsiteY33" fmla="*/ 3522427 h 5602986"/>
              <a:gd name="connsiteX34" fmla="*/ 6077340 w 8511392"/>
              <a:gd name="connsiteY34" fmla="*/ 3811596 h 5602986"/>
              <a:gd name="connsiteX35" fmla="*/ 5967925 w 8511392"/>
              <a:gd name="connsiteY35" fmla="*/ 4061688 h 5602986"/>
              <a:gd name="connsiteX36" fmla="*/ 5733463 w 8511392"/>
              <a:gd name="connsiteY36" fmla="*/ 4194550 h 5602986"/>
              <a:gd name="connsiteX37" fmla="*/ 5694387 w 8511392"/>
              <a:gd name="connsiteY37" fmla="*/ 4389935 h 5602986"/>
              <a:gd name="connsiteX38" fmla="*/ 5287986 w 8511392"/>
              <a:gd name="connsiteY38" fmla="*/ 4452458 h 5602986"/>
              <a:gd name="connsiteX39" fmla="*/ 5170756 w 8511392"/>
              <a:gd name="connsiteY39" fmla="*/ 4382119 h 5602986"/>
              <a:gd name="connsiteX40" fmla="*/ 4858141 w 8511392"/>
              <a:gd name="connsiteY40" fmla="*/ 4460273 h 5602986"/>
              <a:gd name="connsiteX41" fmla="*/ 4271986 w 8511392"/>
              <a:gd name="connsiteY41" fmla="*/ 4593134 h 5602986"/>
              <a:gd name="connsiteX42" fmla="*/ 3959371 w 8511392"/>
              <a:gd name="connsiteY42" fmla="*/ 4905750 h 5602986"/>
              <a:gd name="connsiteX43" fmla="*/ 3631125 w 8511392"/>
              <a:gd name="connsiteY43" fmla="*/ 4960458 h 5602986"/>
              <a:gd name="connsiteX44" fmla="*/ 3252736 w 8511392"/>
              <a:gd name="connsiteY44" fmla="*/ 4471854 h 5602986"/>
              <a:gd name="connsiteX45" fmla="*/ 2544786 w 8511392"/>
              <a:gd name="connsiteY45" fmla="*/ 5015165 h 5602986"/>
              <a:gd name="connsiteX46" fmla="*/ 1966447 w 8511392"/>
              <a:gd name="connsiteY46" fmla="*/ 5530982 h 5602986"/>
              <a:gd name="connsiteX47" fmla="*/ 848848 w 8511392"/>
              <a:gd name="connsiteY47" fmla="*/ 5562242 h 5602986"/>
              <a:gd name="connsiteX48" fmla="*/ 75124 w 8511392"/>
              <a:gd name="connsiteY48" fmla="*/ 5538796 h 5602986"/>
              <a:gd name="connsiteX49" fmla="*/ 20416 w 8511392"/>
              <a:gd name="connsiteY49" fmla="*/ 146182 h 5602986"/>
              <a:gd name="connsiteX50" fmla="*/ 239248 w 8511392"/>
              <a:gd name="connsiteY50" fmla="*/ 443165 h 5602986"/>
              <a:gd name="connsiteX51" fmla="*/ 997338 w 8511392"/>
              <a:gd name="connsiteY51" fmla="*/ 677628 h 5602986"/>
              <a:gd name="connsiteX52" fmla="*/ 1630386 w 8511392"/>
              <a:gd name="connsiteY52" fmla="*/ 1349750 h 5602986"/>
              <a:gd name="connsiteX53" fmla="*/ 2146200 w 8511392"/>
              <a:gd name="connsiteY53" fmla="*/ 1967166 h 5602986"/>
              <a:gd name="connsiteX54" fmla="*/ 2443184 w 8511392"/>
              <a:gd name="connsiteY54" fmla="*/ 1506059 h 5602986"/>
              <a:gd name="connsiteX55" fmla="*/ 2596244 w 8511392"/>
              <a:gd name="connsiteY55" fmla="*/ 1168990 h 5602986"/>
              <a:gd name="connsiteX0" fmla="*/ 2608295 w 8523443"/>
              <a:gd name="connsiteY0" fmla="*/ 1168990 h 5601444"/>
              <a:gd name="connsiteX1" fmla="*/ 2580282 w 8523443"/>
              <a:gd name="connsiteY1" fmla="*/ 958982 h 5601444"/>
              <a:gd name="connsiteX2" fmla="*/ 2705328 w 8523443"/>
              <a:gd name="connsiteY2" fmla="*/ 724519 h 5601444"/>
              <a:gd name="connsiteX3" fmla="*/ 3033574 w 8523443"/>
              <a:gd name="connsiteY3" fmla="*/ 380643 h 5601444"/>
              <a:gd name="connsiteX4" fmla="*/ 3518129 w 8523443"/>
              <a:gd name="connsiteY4" fmla="*/ 247781 h 5601444"/>
              <a:gd name="connsiteX5" fmla="*/ 3760405 w 8523443"/>
              <a:gd name="connsiteY5" fmla="*/ 36765 h 5601444"/>
              <a:gd name="connsiteX6" fmla="*/ 4049575 w 8523443"/>
              <a:gd name="connsiteY6" fmla="*/ 52397 h 5601444"/>
              <a:gd name="connsiteX7" fmla="*/ 4260590 w 8523443"/>
              <a:gd name="connsiteY7" fmla="*/ 5505 h 5601444"/>
              <a:gd name="connsiteX8" fmla="*/ 4518498 w 8523443"/>
              <a:gd name="connsiteY8" fmla="*/ 138366 h 5601444"/>
              <a:gd name="connsiteX9" fmla="*/ 4995236 w 8523443"/>
              <a:gd name="connsiteY9" fmla="*/ 52396 h 5601444"/>
              <a:gd name="connsiteX10" fmla="*/ 5323482 w 8523443"/>
              <a:gd name="connsiteY10" fmla="*/ 333750 h 5601444"/>
              <a:gd name="connsiteX11" fmla="*/ 6198805 w 8523443"/>
              <a:gd name="connsiteY11" fmla="*/ 536950 h 5601444"/>
              <a:gd name="connsiteX12" fmla="*/ 6644282 w 8523443"/>
              <a:gd name="connsiteY12" fmla="*/ 138365 h 5601444"/>
              <a:gd name="connsiteX13" fmla="*/ 6792775 w 8523443"/>
              <a:gd name="connsiteY13" fmla="*/ 177442 h 5601444"/>
              <a:gd name="connsiteX14" fmla="*/ 6984252 w 8523443"/>
              <a:gd name="connsiteY14" fmla="*/ 106097 h 5601444"/>
              <a:gd name="connsiteX15" fmla="*/ 7269513 w 8523443"/>
              <a:gd name="connsiteY15" fmla="*/ 341566 h 5601444"/>
              <a:gd name="connsiteX16" fmla="*/ 7363298 w 8523443"/>
              <a:gd name="connsiteY16" fmla="*/ 333751 h 5601444"/>
              <a:gd name="connsiteX17" fmla="*/ 7488344 w 8523443"/>
              <a:gd name="connsiteY17" fmla="*/ 505690 h 5601444"/>
              <a:gd name="connsiteX18" fmla="*/ 7316405 w 8523443"/>
              <a:gd name="connsiteY18" fmla="*/ 724519 h 5601444"/>
              <a:gd name="connsiteX19" fmla="*/ 7480529 w 8523443"/>
              <a:gd name="connsiteY19" fmla="*/ 912090 h 5601444"/>
              <a:gd name="connsiteX20" fmla="*/ 7699359 w 8523443"/>
              <a:gd name="connsiteY20" fmla="*/ 1060582 h 5601444"/>
              <a:gd name="connsiteX21" fmla="*/ 7910375 w 8523443"/>
              <a:gd name="connsiteY21" fmla="*/ 1271597 h 5601444"/>
              <a:gd name="connsiteX22" fmla="*/ 8011974 w 8523443"/>
              <a:gd name="connsiteY22" fmla="*/ 1295043 h 5601444"/>
              <a:gd name="connsiteX23" fmla="*/ 8090129 w 8523443"/>
              <a:gd name="connsiteY23" fmla="*/ 1599843 h 5601444"/>
              <a:gd name="connsiteX24" fmla="*/ 8168282 w 8523443"/>
              <a:gd name="connsiteY24" fmla="*/ 1748336 h 5601444"/>
              <a:gd name="connsiteX25" fmla="*/ 8137021 w 8523443"/>
              <a:gd name="connsiteY25" fmla="*/ 1818673 h 5601444"/>
              <a:gd name="connsiteX26" fmla="*/ 8340221 w 8523443"/>
              <a:gd name="connsiteY26" fmla="*/ 2162551 h 5601444"/>
              <a:gd name="connsiteX27" fmla="*/ 8418375 w 8523443"/>
              <a:gd name="connsiteY27" fmla="*/ 2170368 h 5601444"/>
              <a:gd name="connsiteX28" fmla="*/ 8465266 w 8523443"/>
              <a:gd name="connsiteY28" fmla="*/ 2662735 h 5601444"/>
              <a:gd name="connsiteX29" fmla="*/ 8426190 w 8523443"/>
              <a:gd name="connsiteY29" fmla="*/ 3076951 h 5601444"/>
              <a:gd name="connsiteX30" fmla="*/ 7714990 w 8523443"/>
              <a:gd name="connsiteY30" fmla="*/ 3131659 h 5601444"/>
              <a:gd name="connsiteX31" fmla="*/ 6859206 w 8523443"/>
              <a:gd name="connsiteY31" fmla="*/ 3408962 h 5601444"/>
              <a:gd name="connsiteX32" fmla="*/ 6620837 w 8523443"/>
              <a:gd name="connsiteY32" fmla="*/ 3405196 h 5601444"/>
              <a:gd name="connsiteX33" fmla="*/ 6394191 w 8523443"/>
              <a:gd name="connsiteY33" fmla="*/ 3522427 h 5601444"/>
              <a:gd name="connsiteX34" fmla="*/ 6089391 w 8523443"/>
              <a:gd name="connsiteY34" fmla="*/ 3811596 h 5601444"/>
              <a:gd name="connsiteX35" fmla="*/ 5979976 w 8523443"/>
              <a:gd name="connsiteY35" fmla="*/ 4061688 h 5601444"/>
              <a:gd name="connsiteX36" fmla="*/ 5745514 w 8523443"/>
              <a:gd name="connsiteY36" fmla="*/ 4194550 h 5601444"/>
              <a:gd name="connsiteX37" fmla="*/ 5706438 w 8523443"/>
              <a:gd name="connsiteY37" fmla="*/ 4389935 h 5601444"/>
              <a:gd name="connsiteX38" fmla="*/ 5300037 w 8523443"/>
              <a:gd name="connsiteY38" fmla="*/ 4452458 h 5601444"/>
              <a:gd name="connsiteX39" fmla="*/ 5182807 w 8523443"/>
              <a:gd name="connsiteY39" fmla="*/ 4382119 h 5601444"/>
              <a:gd name="connsiteX40" fmla="*/ 4870192 w 8523443"/>
              <a:gd name="connsiteY40" fmla="*/ 4460273 h 5601444"/>
              <a:gd name="connsiteX41" fmla="*/ 4284037 w 8523443"/>
              <a:gd name="connsiteY41" fmla="*/ 4593134 h 5601444"/>
              <a:gd name="connsiteX42" fmla="*/ 3971422 w 8523443"/>
              <a:gd name="connsiteY42" fmla="*/ 4905750 h 5601444"/>
              <a:gd name="connsiteX43" fmla="*/ 3643176 w 8523443"/>
              <a:gd name="connsiteY43" fmla="*/ 4960458 h 5601444"/>
              <a:gd name="connsiteX44" fmla="*/ 3264787 w 8523443"/>
              <a:gd name="connsiteY44" fmla="*/ 4471854 h 5601444"/>
              <a:gd name="connsiteX45" fmla="*/ 2556837 w 8523443"/>
              <a:gd name="connsiteY45" fmla="*/ 5015165 h 5601444"/>
              <a:gd name="connsiteX46" fmla="*/ 1978498 w 8523443"/>
              <a:gd name="connsiteY46" fmla="*/ 5530982 h 5601444"/>
              <a:gd name="connsiteX47" fmla="*/ 860899 w 8523443"/>
              <a:gd name="connsiteY47" fmla="*/ 5562242 h 5601444"/>
              <a:gd name="connsiteX48" fmla="*/ 27909 w 8523443"/>
              <a:gd name="connsiteY48" fmla="*/ 5572663 h 5601444"/>
              <a:gd name="connsiteX49" fmla="*/ 32467 w 8523443"/>
              <a:gd name="connsiteY49" fmla="*/ 146182 h 5601444"/>
              <a:gd name="connsiteX50" fmla="*/ 251299 w 8523443"/>
              <a:gd name="connsiteY50" fmla="*/ 443165 h 5601444"/>
              <a:gd name="connsiteX51" fmla="*/ 1009389 w 8523443"/>
              <a:gd name="connsiteY51" fmla="*/ 677628 h 5601444"/>
              <a:gd name="connsiteX52" fmla="*/ 1642437 w 8523443"/>
              <a:gd name="connsiteY52" fmla="*/ 1349750 h 5601444"/>
              <a:gd name="connsiteX53" fmla="*/ 2158251 w 8523443"/>
              <a:gd name="connsiteY53" fmla="*/ 1967166 h 5601444"/>
              <a:gd name="connsiteX54" fmla="*/ 2455235 w 8523443"/>
              <a:gd name="connsiteY54" fmla="*/ 1506059 h 5601444"/>
              <a:gd name="connsiteX55" fmla="*/ 2608295 w 8523443"/>
              <a:gd name="connsiteY55" fmla="*/ 1168990 h 5601444"/>
              <a:gd name="connsiteX0" fmla="*/ 2608295 w 9067955"/>
              <a:gd name="connsiteY0" fmla="*/ 1168990 h 5601444"/>
              <a:gd name="connsiteX1" fmla="*/ 2580282 w 9067955"/>
              <a:gd name="connsiteY1" fmla="*/ 958982 h 5601444"/>
              <a:gd name="connsiteX2" fmla="*/ 2705328 w 9067955"/>
              <a:gd name="connsiteY2" fmla="*/ 724519 h 5601444"/>
              <a:gd name="connsiteX3" fmla="*/ 3033574 w 9067955"/>
              <a:gd name="connsiteY3" fmla="*/ 380643 h 5601444"/>
              <a:gd name="connsiteX4" fmla="*/ 3518129 w 9067955"/>
              <a:gd name="connsiteY4" fmla="*/ 247781 h 5601444"/>
              <a:gd name="connsiteX5" fmla="*/ 3760405 w 9067955"/>
              <a:gd name="connsiteY5" fmla="*/ 36765 h 5601444"/>
              <a:gd name="connsiteX6" fmla="*/ 4049575 w 9067955"/>
              <a:gd name="connsiteY6" fmla="*/ 52397 h 5601444"/>
              <a:gd name="connsiteX7" fmla="*/ 4260590 w 9067955"/>
              <a:gd name="connsiteY7" fmla="*/ 5505 h 5601444"/>
              <a:gd name="connsiteX8" fmla="*/ 4518498 w 9067955"/>
              <a:gd name="connsiteY8" fmla="*/ 138366 h 5601444"/>
              <a:gd name="connsiteX9" fmla="*/ 4995236 w 9067955"/>
              <a:gd name="connsiteY9" fmla="*/ 52396 h 5601444"/>
              <a:gd name="connsiteX10" fmla="*/ 5323482 w 9067955"/>
              <a:gd name="connsiteY10" fmla="*/ 333750 h 5601444"/>
              <a:gd name="connsiteX11" fmla="*/ 6198805 w 9067955"/>
              <a:gd name="connsiteY11" fmla="*/ 536950 h 5601444"/>
              <a:gd name="connsiteX12" fmla="*/ 6644282 w 9067955"/>
              <a:gd name="connsiteY12" fmla="*/ 138365 h 5601444"/>
              <a:gd name="connsiteX13" fmla="*/ 6792775 w 9067955"/>
              <a:gd name="connsiteY13" fmla="*/ 177442 h 5601444"/>
              <a:gd name="connsiteX14" fmla="*/ 6984252 w 9067955"/>
              <a:gd name="connsiteY14" fmla="*/ 106097 h 5601444"/>
              <a:gd name="connsiteX15" fmla="*/ 7269513 w 9067955"/>
              <a:gd name="connsiteY15" fmla="*/ 341566 h 5601444"/>
              <a:gd name="connsiteX16" fmla="*/ 7363298 w 9067955"/>
              <a:gd name="connsiteY16" fmla="*/ 333751 h 5601444"/>
              <a:gd name="connsiteX17" fmla="*/ 7488344 w 9067955"/>
              <a:gd name="connsiteY17" fmla="*/ 505690 h 5601444"/>
              <a:gd name="connsiteX18" fmla="*/ 7316405 w 9067955"/>
              <a:gd name="connsiteY18" fmla="*/ 724519 h 5601444"/>
              <a:gd name="connsiteX19" fmla="*/ 7480529 w 9067955"/>
              <a:gd name="connsiteY19" fmla="*/ 912090 h 5601444"/>
              <a:gd name="connsiteX20" fmla="*/ 7699359 w 9067955"/>
              <a:gd name="connsiteY20" fmla="*/ 1060582 h 5601444"/>
              <a:gd name="connsiteX21" fmla="*/ 7910375 w 9067955"/>
              <a:gd name="connsiteY21" fmla="*/ 1271597 h 5601444"/>
              <a:gd name="connsiteX22" fmla="*/ 8011974 w 9067955"/>
              <a:gd name="connsiteY22" fmla="*/ 1295043 h 5601444"/>
              <a:gd name="connsiteX23" fmla="*/ 8090129 w 9067955"/>
              <a:gd name="connsiteY23" fmla="*/ 1599843 h 5601444"/>
              <a:gd name="connsiteX24" fmla="*/ 8168282 w 9067955"/>
              <a:gd name="connsiteY24" fmla="*/ 1748336 h 5601444"/>
              <a:gd name="connsiteX25" fmla="*/ 8137021 w 9067955"/>
              <a:gd name="connsiteY25" fmla="*/ 1818673 h 5601444"/>
              <a:gd name="connsiteX26" fmla="*/ 8340221 w 9067955"/>
              <a:gd name="connsiteY26" fmla="*/ 2162551 h 5601444"/>
              <a:gd name="connsiteX27" fmla="*/ 8418375 w 9067955"/>
              <a:gd name="connsiteY27" fmla="*/ 2170368 h 5601444"/>
              <a:gd name="connsiteX28" fmla="*/ 8465266 w 9067955"/>
              <a:gd name="connsiteY28" fmla="*/ 2662735 h 5601444"/>
              <a:gd name="connsiteX29" fmla="*/ 8426190 w 9067955"/>
              <a:gd name="connsiteY29" fmla="*/ 3076951 h 5601444"/>
              <a:gd name="connsiteX30" fmla="*/ 9013438 w 9067955"/>
              <a:gd name="connsiteY30" fmla="*/ 3570571 h 5601444"/>
              <a:gd name="connsiteX31" fmla="*/ 6859206 w 9067955"/>
              <a:gd name="connsiteY31" fmla="*/ 3408962 h 5601444"/>
              <a:gd name="connsiteX32" fmla="*/ 6620837 w 9067955"/>
              <a:gd name="connsiteY32" fmla="*/ 3405196 h 5601444"/>
              <a:gd name="connsiteX33" fmla="*/ 6394191 w 9067955"/>
              <a:gd name="connsiteY33" fmla="*/ 3522427 h 5601444"/>
              <a:gd name="connsiteX34" fmla="*/ 6089391 w 9067955"/>
              <a:gd name="connsiteY34" fmla="*/ 3811596 h 5601444"/>
              <a:gd name="connsiteX35" fmla="*/ 5979976 w 9067955"/>
              <a:gd name="connsiteY35" fmla="*/ 4061688 h 5601444"/>
              <a:gd name="connsiteX36" fmla="*/ 5745514 w 9067955"/>
              <a:gd name="connsiteY36" fmla="*/ 4194550 h 5601444"/>
              <a:gd name="connsiteX37" fmla="*/ 5706438 w 9067955"/>
              <a:gd name="connsiteY37" fmla="*/ 4389935 h 5601444"/>
              <a:gd name="connsiteX38" fmla="*/ 5300037 w 9067955"/>
              <a:gd name="connsiteY38" fmla="*/ 4452458 h 5601444"/>
              <a:gd name="connsiteX39" fmla="*/ 5182807 w 9067955"/>
              <a:gd name="connsiteY39" fmla="*/ 4382119 h 5601444"/>
              <a:gd name="connsiteX40" fmla="*/ 4870192 w 9067955"/>
              <a:gd name="connsiteY40" fmla="*/ 4460273 h 5601444"/>
              <a:gd name="connsiteX41" fmla="*/ 4284037 w 9067955"/>
              <a:gd name="connsiteY41" fmla="*/ 4593134 h 5601444"/>
              <a:gd name="connsiteX42" fmla="*/ 3971422 w 9067955"/>
              <a:gd name="connsiteY42" fmla="*/ 4905750 h 5601444"/>
              <a:gd name="connsiteX43" fmla="*/ 3643176 w 9067955"/>
              <a:gd name="connsiteY43" fmla="*/ 4960458 h 5601444"/>
              <a:gd name="connsiteX44" fmla="*/ 3264787 w 9067955"/>
              <a:gd name="connsiteY44" fmla="*/ 4471854 h 5601444"/>
              <a:gd name="connsiteX45" fmla="*/ 2556837 w 9067955"/>
              <a:gd name="connsiteY45" fmla="*/ 5015165 h 5601444"/>
              <a:gd name="connsiteX46" fmla="*/ 1978498 w 9067955"/>
              <a:gd name="connsiteY46" fmla="*/ 5530982 h 5601444"/>
              <a:gd name="connsiteX47" fmla="*/ 860899 w 9067955"/>
              <a:gd name="connsiteY47" fmla="*/ 5562242 h 5601444"/>
              <a:gd name="connsiteX48" fmla="*/ 27909 w 9067955"/>
              <a:gd name="connsiteY48" fmla="*/ 5572663 h 5601444"/>
              <a:gd name="connsiteX49" fmla="*/ 32467 w 9067955"/>
              <a:gd name="connsiteY49" fmla="*/ 146182 h 5601444"/>
              <a:gd name="connsiteX50" fmla="*/ 251299 w 9067955"/>
              <a:gd name="connsiteY50" fmla="*/ 443165 h 5601444"/>
              <a:gd name="connsiteX51" fmla="*/ 1009389 w 9067955"/>
              <a:gd name="connsiteY51" fmla="*/ 677628 h 5601444"/>
              <a:gd name="connsiteX52" fmla="*/ 1642437 w 9067955"/>
              <a:gd name="connsiteY52" fmla="*/ 1349750 h 5601444"/>
              <a:gd name="connsiteX53" fmla="*/ 2158251 w 9067955"/>
              <a:gd name="connsiteY53" fmla="*/ 1967166 h 5601444"/>
              <a:gd name="connsiteX54" fmla="*/ 2455235 w 9067955"/>
              <a:gd name="connsiteY54" fmla="*/ 1506059 h 5601444"/>
              <a:gd name="connsiteX55" fmla="*/ 2608295 w 9067955"/>
              <a:gd name="connsiteY55" fmla="*/ 1168990 h 5601444"/>
              <a:gd name="connsiteX0" fmla="*/ 2608295 w 9019130"/>
              <a:gd name="connsiteY0" fmla="*/ 1168990 h 5601444"/>
              <a:gd name="connsiteX1" fmla="*/ 2580282 w 9019130"/>
              <a:gd name="connsiteY1" fmla="*/ 958982 h 5601444"/>
              <a:gd name="connsiteX2" fmla="*/ 2705328 w 9019130"/>
              <a:gd name="connsiteY2" fmla="*/ 724519 h 5601444"/>
              <a:gd name="connsiteX3" fmla="*/ 3033574 w 9019130"/>
              <a:gd name="connsiteY3" fmla="*/ 380643 h 5601444"/>
              <a:gd name="connsiteX4" fmla="*/ 3518129 w 9019130"/>
              <a:gd name="connsiteY4" fmla="*/ 247781 h 5601444"/>
              <a:gd name="connsiteX5" fmla="*/ 3760405 w 9019130"/>
              <a:gd name="connsiteY5" fmla="*/ 36765 h 5601444"/>
              <a:gd name="connsiteX6" fmla="*/ 4049575 w 9019130"/>
              <a:gd name="connsiteY6" fmla="*/ 52397 h 5601444"/>
              <a:gd name="connsiteX7" fmla="*/ 4260590 w 9019130"/>
              <a:gd name="connsiteY7" fmla="*/ 5505 h 5601444"/>
              <a:gd name="connsiteX8" fmla="*/ 4518498 w 9019130"/>
              <a:gd name="connsiteY8" fmla="*/ 138366 h 5601444"/>
              <a:gd name="connsiteX9" fmla="*/ 4995236 w 9019130"/>
              <a:gd name="connsiteY9" fmla="*/ 52396 h 5601444"/>
              <a:gd name="connsiteX10" fmla="*/ 5323482 w 9019130"/>
              <a:gd name="connsiteY10" fmla="*/ 333750 h 5601444"/>
              <a:gd name="connsiteX11" fmla="*/ 6198805 w 9019130"/>
              <a:gd name="connsiteY11" fmla="*/ 536950 h 5601444"/>
              <a:gd name="connsiteX12" fmla="*/ 6644282 w 9019130"/>
              <a:gd name="connsiteY12" fmla="*/ 138365 h 5601444"/>
              <a:gd name="connsiteX13" fmla="*/ 6792775 w 9019130"/>
              <a:gd name="connsiteY13" fmla="*/ 177442 h 5601444"/>
              <a:gd name="connsiteX14" fmla="*/ 6984252 w 9019130"/>
              <a:gd name="connsiteY14" fmla="*/ 106097 h 5601444"/>
              <a:gd name="connsiteX15" fmla="*/ 7269513 w 9019130"/>
              <a:gd name="connsiteY15" fmla="*/ 341566 h 5601444"/>
              <a:gd name="connsiteX16" fmla="*/ 7363298 w 9019130"/>
              <a:gd name="connsiteY16" fmla="*/ 333751 h 5601444"/>
              <a:gd name="connsiteX17" fmla="*/ 7488344 w 9019130"/>
              <a:gd name="connsiteY17" fmla="*/ 505690 h 5601444"/>
              <a:gd name="connsiteX18" fmla="*/ 7316405 w 9019130"/>
              <a:gd name="connsiteY18" fmla="*/ 724519 h 5601444"/>
              <a:gd name="connsiteX19" fmla="*/ 7480529 w 9019130"/>
              <a:gd name="connsiteY19" fmla="*/ 912090 h 5601444"/>
              <a:gd name="connsiteX20" fmla="*/ 7699359 w 9019130"/>
              <a:gd name="connsiteY20" fmla="*/ 1060582 h 5601444"/>
              <a:gd name="connsiteX21" fmla="*/ 7910375 w 9019130"/>
              <a:gd name="connsiteY21" fmla="*/ 1271597 h 5601444"/>
              <a:gd name="connsiteX22" fmla="*/ 8011974 w 9019130"/>
              <a:gd name="connsiteY22" fmla="*/ 1295043 h 5601444"/>
              <a:gd name="connsiteX23" fmla="*/ 8090129 w 9019130"/>
              <a:gd name="connsiteY23" fmla="*/ 1599843 h 5601444"/>
              <a:gd name="connsiteX24" fmla="*/ 8168282 w 9019130"/>
              <a:gd name="connsiteY24" fmla="*/ 1748336 h 5601444"/>
              <a:gd name="connsiteX25" fmla="*/ 8137021 w 9019130"/>
              <a:gd name="connsiteY25" fmla="*/ 1818673 h 5601444"/>
              <a:gd name="connsiteX26" fmla="*/ 8340221 w 9019130"/>
              <a:gd name="connsiteY26" fmla="*/ 2162551 h 5601444"/>
              <a:gd name="connsiteX27" fmla="*/ 8418375 w 9019130"/>
              <a:gd name="connsiteY27" fmla="*/ 2170368 h 5601444"/>
              <a:gd name="connsiteX28" fmla="*/ 8465266 w 9019130"/>
              <a:gd name="connsiteY28" fmla="*/ 2662735 h 5601444"/>
              <a:gd name="connsiteX29" fmla="*/ 8426190 w 9019130"/>
              <a:gd name="connsiteY29" fmla="*/ 3076951 h 5601444"/>
              <a:gd name="connsiteX30" fmla="*/ 9013438 w 9019130"/>
              <a:gd name="connsiteY30" fmla="*/ 3570571 h 5601444"/>
              <a:gd name="connsiteX31" fmla="*/ 8017446 w 9019130"/>
              <a:gd name="connsiteY31" fmla="*/ 3817394 h 5601444"/>
              <a:gd name="connsiteX32" fmla="*/ 6620837 w 9019130"/>
              <a:gd name="connsiteY32" fmla="*/ 3405196 h 5601444"/>
              <a:gd name="connsiteX33" fmla="*/ 6394191 w 9019130"/>
              <a:gd name="connsiteY33" fmla="*/ 3522427 h 5601444"/>
              <a:gd name="connsiteX34" fmla="*/ 6089391 w 9019130"/>
              <a:gd name="connsiteY34" fmla="*/ 3811596 h 5601444"/>
              <a:gd name="connsiteX35" fmla="*/ 5979976 w 9019130"/>
              <a:gd name="connsiteY35" fmla="*/ 4061688 h 5601444"/>
              <a:gd name="connsiteX36" fmla="*/ 5745514 w 9019130"/>
              <a:gd name="connsiteY36" fmla="*/ 4194550 h 5601444"/>
              <a:gd name="connsiteX37" fmla="*/ 5706438 w 9019130"/>
              <a:gd name="connsiteY37" fmla="*/ 4389935 h 5601444"/>
              <a:gd name="connsiteX38" fmla="*/ 5300037 w 9019130"/>
              <a:gd name="connsiteY38" fmla="*/ 4452458 h 5601444"/>
              <a:gd name="connsiteX39" fmla="*/ 5182807 w 9019130"/>
              <a:gd name="connsiteY39" fmla="*/ 4382119 h 5601444"/>
              <a:gd name="connsiteX40" fmla="*/ 4870192 w 9019130"/>
              <a:gd name="connsiteY40" fmla="*/ 4460273 h 5601444"/>
              <a:gd name="connsiteX41" fmla="*/ 4284037 w 9019130"/>
              <a:gd name="connsiteY41" fmla="*/ 4593134 h 5601444"/>
              <a:gd name="connsiteX42" fmla="*/ 3971422 w 9019130"/>
              <a:gd name="connsiteY42" fmla="*/ 4905750 h 5601444"/>
              <a:gd name="connsiteX43" fmla="*/ 3643176 w 9019130"/>
              <a:gd name="connsiteY43" fmla="*/ 4960458 h 5601444"/>
              <a:gd name="connsiteX44" fmla="*/ 3264787 w 9019130"/>
              <a:gd name="connsiteY44" fmla="*/ 4471854 h 5601444"/>
              <a:gd name="connsiteX45" fmla="*/ 2556837 w 9019130"/>
              <a:gd name="connsiteY45" fmla="*/ 5015165 h 5601444"/>
              <a:gd name="connsiteX46" fmla="*/ 1978498 w 9019130"/>
              <a:gd name="connsiteY46" fmla="*/ 5530982 h 5601444"/>
              <a:gd name="connsiteX47" fmla="*/ 860899 w 9019130"/>
              <a:gd name="connsiteY47" fmla="*/ 5562242 h 5601444"/>
              <a:gd name="connsiteX48" fmla="*/ 27909 w 9019130"/>
              <a:gd name="connsiteY48" fmla="*/ 5572663 h 5601444"/>
              <a:gd name="connsiteX49" fmla="*/ 32467 w 9019130"/>
              <a:gd name="connsiteY49" fmla="*/ 146182 h 5601444"/>
              <a:gd name="connsiteX50" fmla="*/ 251299 w 9019130"/>
              <a:gd name="connsiteY50" fmla="*/ 443165 h 5601444"/>
              <a:gd name="connsiteX51" fmla="*/ 1009389 w 9019130"/>
              <a:gd name="connsiteY51" fmla="*/ 677628 h 5601444"/>
              <a:gd name="connsiteX52" fmla="*/ 1642437 w 9019130"/>
              <a:gd name="connsiteY52" fmla="*/ 1349750 h 5601444"/>
              <a:gd name="connsiteX53" fmla="*/ 2158251 w 9019130"/>
              <a:gd name="connsiteY53" fmla="*/ 1967166 h 5601444"/>
              <a:gd name="connsiteX54" fmla="*/ 2455235 w 9019130"/>
              <a:gd name="connsiteY54" fmla="*/ 1506059 h 5601444"/>
              <a:gd name="connsiteX55" fmla="*/ 2608295 w 9019130"/>
              <a:gd name="connsiteY55" fmla="*/ 1168990 h 5601444"/>
              <a:gd name="connsiteX0" fmla="*/ 2608295 w 9019488"/>
              <a:gd name="connsiteY0" fmla="*/ 1168990 h 5601444"/>
              <a:gd name="connsiteX1" fmla="*/ 2580282 w 9019488"/>
              <a:gd name="connsiteY1" fmla="*/ 958982 h 5601444"/>
              <a:gd name="connsiteX2" fmla="*/ 2705328 w 9019488"/>
              <a:gd name="connsiteY2" fmla="*/ 724519 h 5601444"/>
              <a:gd name="connsiteX3" fmla="*/ 3033574 w 9019488"/>
              <a:gd name="connsiteY3" fmla="*/ 380643 h 5601444"/>
              <a:gd name="connsiteX4" fmla="*/ 3518129 w 9019488"/>
              <a:gd name="connsiteY4" fmla="*/ 247781 h 5601444"/>
              <a:gd name="connsiteX5" fmla="*/ 3760405 w 9019488"/>
              <a:gd name="connsiteY5" fmla="*/ 36765 h 5601444"/>
              <a:gd name="connsiteX6" fmla="*/ 4049575 w 9019488"/>
              <a:gd name="connsiteY6" fmla="*/ 52397 h 5601444"/>
              <a:gd name="connsiteX7" fmla="*/ 4260590 w 9019488"/>
              <a:gd name="connsiteY7" fmla="*/ 5505 h 5601444"/>
              <a:gd name="connsiteX8" fmla="*/ 4518498 w 9019488"/>
              <a:gd name="connsiteY8" fmla="*/ 138366 h 5601444"/>
              <a:gd name="connsiteX9" fmla="*/ 4995236 w 9019488"/>
              <a:gd name="connsiteY9" fmla="*/ 52396 h 5601444"/>
              <a:gd name="connsiteX10" fmla="*/ 5323482 w 9019488"/>
              <a:gd name="connsiteY10" fmla="*/ 333750 h 5601444"/>
              <a:gd name="connsiteX11" fmla="*/ 6198805 w 9019488"/>
              <a:gd name="connsiteY11" fmla="*/ 536950 h 5601444"/>
              <a:gd name="connsiteX12" fmla="*/ 6644282 w 9019488"/>
              <a:gd name="connsiteY12" fmla="*/ 138365 h 5601444"/>
              <a:gd name="connsiteX13" fmla="*/ 6792775 w 9019488"/>
              <a:gd name="connsiteY13" fmla="*/ 177442 h 5601444"/>
              <a:gd name="connsiteX14" fmla="*/ 6984252 w 9019488"/>
              <a:gd name="connsiteY14" fmla="*/ 106097 h 5601444"/>
              <a:gd name="connsiteX15" fmla="*/ 7269513 w 9019488"/>
              <a:gd name="connsiteY15" fmla="*/ 341566 h 5601444"/>
              <a:gd name="connsiteX16" fmla="*/ 7363298 w 9019488"/>
              <a:gd name="connsiteY16" fmla="*/ 333751 h 5601444"/>
              <a:gd name="connsiteX17" fmla="*/ 7488344 w 9019488"/>
              <a:gd name="connsiteY17" fmla="*/ 505690 h 5601444"/>
              <a:gd name="connsiteX18" fmla="*/ 7316405 w 9019488"/>
              <a:gd name="connsiteY18" fmla="*/ 724519 h 5601444"/>
              <a:gd name="connsiteX19" fmla="*/ 7480529 w 9019488"/>
              <a:gd name="connsiteY19" fmla="*/ 912090 h 5601444"/>
              <a:gd name="connsiteX20" fmla="*/ 7699359 w 9019488"/>
              <a:gd name="connsiteY20" fmla="*/ 1060582 h 5601444"/>
              <a:gd name="connsiteX21" fmla="*/ 7910375 w 9019488"/>
              <a:gd name="connsiteY21" fmla="*/ 1271597 h 5601444"/>
              <a:gd name="connsiteX22" fmla="*/ 8011974 w 9019488"/>
              <a:gd name="connsiteY22" fmla="*/ 1295043 h 5601444"/>
              <a:gd name="connsiteX23" fmla="*/ 8090129 w 9019488"/>
              <a:gd name="connsiteY23" fmla="*/ 1599843 h 5601444"/>
              <a:gd name="connsiteX24" fmla="*/ 8168282 w 9019488"/>
              <a:gd name="connsiteY24" fmla="*/ 1748336 h 5601444"/>
              <a:gd name="connsiteX25" fmla="*/ 8137021 w 9019488"/>
              <a:gd name="connsiteY25" fmla="*/ 1818673 h 5601444"/>
              <a:gd name="connsiteX26" fmla="*/ 8340221 w 9019488"/>
              <a:gd name="connsiteY26" fmla="*/ 2162551 h 5601444"/>
              <a:gd name="connsiteX27" fmla="*/ 8418375 w 9019488"/>
              <a:gd name="connsiteY27" fmla="*/ 2170368 h 5601444"/>
              <a:gd name="connsiteX28" fmla="*/ 8465266 w 9019488"/>
              <a:gd name="connsiteY28" fmla="*/ 2662735 h 5601444"/>
              <a:gd name="connsiteX29" fmla="*/ 8426190 w 9019488"/>
              <a:gd name="connsiteY29" fmla="*/ 3076951 h 5601444"/>
              <a:gd name="connsiteX30" fmla="*/ 9013438 w 9019488"/>
              <a:gd name="connsiteY30" fmla="*/ 3570571 h 5601444"/>
              <a:gd name="connsiteX31" fmla="*/ 8688788 w 9019488"/>
              <a:gd name="connsiteY31" fmla="*/ 3748604 h 5601444"/>
              <a:gd name="connsiteX32" fmla="*/ 8017446 w 9019488"/>
              <a:gd name="connsiteY32" fmla="*/ 3817394 h 5601444"/>
              <a:gd name="connsiteX33" fmla="*/ 6620837 w 9019488"/>
              <a:gd name="connsiteY33" fmla="*/ 3405196 h 5601444"/>
              <a:gd name="connsiteX34" fmla="*/ 6394191 w 9019488"/>
              <a:gd name="connsiteY34" fmla="*/ 3522427 h 5601444"/>
              <a:gd name="connsiteX35" fmla="*/ 6089391 w 9019488"/>
              <a:gd name="connsiteY35" fmla="*/ 3811596 h 5601444"/>
              <a:gd name="connsiteX36" fmla="*/ 5979976 w 9019488"/>
              <a:gd name="connsiteY36" fmla="*/ 4061688 h 5601444"/>
              <a:gd name="connsiteX37" fmla="*/ 5745514 w 9019488"/>
              <a:gd name="connsiteY37" fmla="*/ 4194550 h 5601444"/>
              <a:gd name="connsiteX38" fmla="*/ 5706438 w 9019488"/>
              <a:gd name="connsiteY38" fmla="*/ 4389935 h 5601444"/>
              <a:gd name="connsiteX39" fmla="*/ 5300037 w 9019488"/>
              <a:gd name="connsiteY39" fmla="*/ 4452458 h 5601444"/>
              <a:gd name="connsiteX40" fmla="*/ 5182807 w 9019488"/>
              <a:gd name="connsiteY40" fmla="*/ 4382119 h 5601444"/>
              <a:gd name="connsiteX41" fmla="*/ 4870192 w 9019488"/>
              <a:gd name="connsiteY41" fmla="*/ 4460273 h 5601444"/>
              <a:gd name="connsiteX42" fmla="*/ 4284037 w 9019488"/>
              <a:gd name="connsiteY42" fmla="*/ 4593134 h 5601444"/>
              <a:gd name="connsiteX43" fmla="*/ 3971422 w 9019488"/>
              <a:gd name="connsiteY43" fmla="*/ 4905750 h 5601444"/>
              <a:gd name="connsiteX44" fmla="*/ 3643176 w 9019488"/>
              <a:gd name="connsiteY44" fmla="*/ 4960458 h 5601444"/>
              <a:gd name="connsiteX45" fmla="*/ 3264787 w 9019488"/>
              <a:gd name="connsiteY45" fmla="*/ 4471854 h 5601444"/>
              <a:gd name="connsiteX46" fmla="*/ 2556837 w 9019488"/>
              <a:gd name="connsiteY46" fmla="*/ 5015165 h 5601444"/>
              <a:gd name="connsiteX47" fmla="*/ 1978498 w 9019488"/>
              <a:gd name="connsiteY47" fmla="*/ 5530982 h 5601444"/>
              <a:gd name="connsiteX48" fmla="*/ 860899 w 9019488"/>
              <a:gd name="connsiteY48" fmla="*/ 5562242 h 5601444"/>
              <a:gd name="connsiteX49" fmla="*/ 27909 w 9019488"/>
              <a:gd name="connsiteY49" fmla="*/ 5572663 h 5601444"/>
              <a:gd name="connsiteX50" fmla="*/ 32467 w 9019488"/>
              <a:gd name="connsiteY50" fmla="*/ 146182 h 5601444"/>
              <a:gd name="connsiteX51" fmla="*/ 251299 w 9019488"/>
              <a:gd name="connsiteY51" fmla="*/ 443165 h 5601444"/>
              <a:gd name="connsiteX52" fmla="*/ 1009389 w 9019488"/>
              <a:gd name="connsiteY52" fmla="*/ 677628 h 5601444"/>
              <a:gd name="connsiteX53" fmla="*/ 1642437 w 9019488"/>
              <a:gd name="connsiteY53" fmla="*/ 1349750 h 5601444"/>
              <a:gd name="connsiteX54" fmla="*/ 2158251 w 9019488"/>
              <a:gd name="connsiteY54" fmla="*/ 1967166 h 5601444"/>
              <a:gd name="connsiteX55" fmla="*/ 2455235 w 9019488"/>
              <a:gd name="connsiteY55" fmla="*/ 1506059 h 5601444"/>
              <a:gd name="connsiteX56" fmla="*/ 2608295 w 9019488"/>
              <a:gd name="connsiteY56" fmla="*/ 1168990 h 5601444"/>
              <a:gd name="connsiteX0" fmla="*/ 2608295 w 9016706"/>
              <a:gd name="connsiteY0" fmla="*/ 1168990 h 5601444"/>
              <a:gd name="connsiteX1" fmla="*/ 2580282 w 9016706"/>
              <a:gd name="connsiteY1" fmla="*/ 958982 h 5601444"/>
              <a:gd name="connsiteX2" fmla="*/ 2705328 w 9016706"/>
              <a:gd name="connsiteY2" fmla="*/ 724519 h 5601444"/>
              <a:gd name="connsiteX3" fmla="*/ 3033574 w 9016706"/>
              <a:gd name="connsiteY3" fmla="*/ 380643 h 5601444"/>
              <a:gd name="connsiteX4" fmla="*/ 3518129 w 9016706"/>
              <a:gd name="connsiteY4" fmla="*/ 247781 h 5601444"/>
              <a:gd name="connsiteX5" fmla="*/ 3760405 w 9016706"/>
              <a:gd name="connsiteY5" fmla="*/ 36765 h 5601444"/>
              <a:gd name="connsiteX6" fmla="*/ 4049575 w 9016706"/>
              <a:gd name="connsiteY6" fmla="*/ 52397 h 5601444"/>
              <a:gd name="connsiteX7" fmla="*/ 4260590 w 9016706"/>
              <a:gd name="connsiteY7" fmla="*/ 5505 h 5601444"/>
              <a:gd name="connsiteX8" fmla="*/ 4518498 w 9016706"/>
              <a:gd name="connsiteY8" fmla="*/ 138366 h 5601444"/>
              <a:gd name="connsiteX9" fmla="*/ 4995236 w 9016706"/>
              <a:gd name="connsiteY9" fmla="*/ 52396 h 5601444"/>
              <a:gd name="connsiteX10" fmla="*/ 5323482 w 9016706"/>
              <a:gd name="connsiteY10" fmla="*/ 333750 h 5601444"/>
              <a:gd name="connsiteX11" fmla="*/ 6198805 w 9016706"/>
              <a:gd name="connsiteY11" fmla="*/ 536950 h 5601444"/>
              <a:gd name="connsiteX12" fmla="*/ 6644282 w 9016706"/>
              <a:gd name="connsiteY12" fmla="*/ 138365 h 5601444"/>
              <a:gd name="connsiteX13" fmla="*/ 6792775 w 9016706"/>
              <a:gd name="connsiteY13" fmla="*/ 177442 h 5601444"/>
              <a:gd name="connsiteX14" fmla="*/ 6984252 w 9016706"/>
              <a:gd name="connsiteY14" fmla="*/ 106097 h 5601444"/>
              <a:gd name="connsiteX15" fmla="*/ 7269513 w 9016706"/>
              <a:gd name="connsiteY15" fmla="*/ 341566 h 5601444"/>
              <a:gd name="connsiteX16" fmla="*/ 7363298 w 9016706"/>
              <a:gd name="connsiteY16" fmla="*/ 333751 h 5601444"/>
              <a:gd name="connsiteX17" fmla="*/ 7488344 w 9016706"/>
              <a:gd name="connsiteY17" fmla="*/ 505690 h 5601444"/>
              <a:gd name="connsiteX18" fmla="*/ 7316405 w 9016706"/>
              <a:gd name="connsiteY18" fmla="*/ 724519 h 5601444"/>
              <a:gd name="connsiteX19" fmla="*/ 7480529 w 9016706"/>
              <a:gd name="connsiteY19" fmla="*/ 912090 h 5601444"/>
              <a:gd name="connsiteX20" fmla="*/ 7699359 w 9016706"/>
              <a:gd name="connsiteY20" fmla="*/ 1060582 h 5601444"/>
              <a:gd name="connsiteX21" fmla="*/ 7910375 w 9016706"/>
              <a:gd name="connsiteY21" fmla="*/ 1271597 h 5601444"/>
              <a:gd name="connsiteX22" fmla="*/ 8011974 w 9016706"/>
              <a:gd name="connsiteY22" fmla="*/ 1295043 h 5601444"/>
              <a:gd name="connsiteX23" fmla="*/ 8090129 w 9016706"/>
              <a:gd name="connsiteY23" fmla="*/ 1599843 h 5601444"/>
              <a:gd name="connsiteX24" fmla="*/ 8168282 w 9016706"/>
              <a:gd name="connsiteY24" fmla="*/ 1748336 h 5601444"/>
              <a:gd name="connsiteX25" fmla="*/ 8137021 w 9016706"/>
              <a:gd name="connsiteY25" fmla="*/ 1818673 h 5601444"/>
              <a:gd name="connsiteX26" fmla="*/ 8340221 w 9016706"/>
              <a:gd name="connsiteY26" fmla="*/ 2162551 h 5601444"/>
              <a:gd name="connsiteX27" fmla="*/ 8418375 w 9016706"/>
              <a:gd name="connsiteY27" fmla="*/ 2170368 h 5601444"/>
              <a:gd name="connsiteX28" fmla="*/ 8465266 w 9016706"/>
              <a:gd name="connsiteY28" fmla="*/ 2662735 h 5601444"/>
              <a:gd name="connsiteX29" fmla="*/ 8426190 w 9016706"/>
              <a:gd name="connsiteY29" fmla="*/ 3076951 h 5601444"/>
              <a:gd name="connsiteX30" fmla="*/ 9013438 w 9016706"/>
              <a:gd name="connsiteY30" fmla="*/ 3570571 h 5601444"/>
              <a:gd name="connsiteX31" fmla="*/ 8633924 w 9016706"/>
              <a:gd name="connsiteY31" fmla="*/ 3687644 h 5601444"/>
              <a:gd name="connsiteX32" fmla="*/ 8017446 w 9016706"/>
              <a:gd name="connsiteY32" fmla="*/ 3817394 h 5601444"/>
              <a:gd name="connsiteX33" fmla="*/ 6620837 w 9016706"/>
              <a:gd name="connsiteY33" fmla="*/ 3405196 h 5601444"/>
              <a:gd name="connsiteX34" fmla="*/ 6394191 w 9016706"/>
              <a:gd name="connsiteY34" fmla="*/ 3522427 h 5601444"/>
              <a:gd name="connsiteX35" fmla="*/ 6089391 w 9016706"/>
              <a:gd name="connsiteY35" fmla="*/ 3811596 h 5601444"/>
              <a:gd name="connsiteX36" fmla="*/ 5979976 w 9016706"/>
              <a:gd name="connsiteY36" fmla="*/ 4061688 h 5601444"/>
              <a:gd name="connsiteX37" fmla="*/ 5745514 w 9016706"/>
              <a:gd name="connsiteY37" fmla="*/ 4194550 h 5601444"/>
              <a:gd name="connsiteX38" fmla="*/ 5706438 w 9016706"/>
              <a:gd name="connsiteY38" fmla="*/ 4389935 h 5601444"/>
              <a:gd name="connsiteX39" fmla="*/ 5300037 w 9016706"/>
              <a:gd name="connsiteY39" fmla="*/ 4452458 h 5601444"/>
              <a:gd name="connsiteX40" fmla="*/ 5182807 w 9016706"/>
              <a:gd name="connsiteY40" fmla="*/ 4382119 h 5601444"/>
              <a:gd name="connsiteX41" fmla="*/ 4870192 w 9016706"/>
              <a:gd name="connsiteY41" fmla="*/ 4460273 h 5601444"/>
              <a:gd name="connsiteX42" fmla="*/ 4284037 w 9016706"/>
              <a:gd name="connsiteY42" fmla="*/ 4593134 h 5601444"/>
              <a:gd name="connsiteX43" fmla="*/ 3971422 w 9016706"/>
              <a:gd name="connsiteY43" fmla="*/ 4905750 h 5601444"/>
              <a:gd name="connsiteX44" fmla="*/ 3643176 w 9016706"/>
              <a:gd name="connsiteY44" fmla="*/ 4960458 h 5601444"/>
              <a:gd name="connsiteX45" fmla="*/ 3264787 w 9016706"/>
              <a:gd name="connsiteY45" fmla="*/ 4471854 h 5601444"/>
              <a:gd name="connsiteX46" fmla="*/ 2556837 w 9016706"/>
              <a:gd name="connsiteY46" fmla="*/ 5015165 h 5601444"/>
              <a:gd name="connsiteX47" fmla="*/ 1978498 w 9016706"/>
              <a:gd name="connsiteY47" fmla="*/ 5530982 h 5601444"/>
              <a:gd name="connsiteX48" fmla="*/ 860899 w 9016706"/>
              <a:gd name="connsiteY48" fmla="*/ 5562242 h 5601444"/>
              <a:gd name="connsiteX49" fmla="*/ 27909 w 9016706"/>
              <a:gd name="connsiteY49" fmla="*/ 5572663 h 5601444"/>
              <a:gd name="connsiteX50" fmla="*/ 32467 w 9016706"/>
              <a:gd name="connsiteY50" fmla="*/ 146182 h 5601444"/>
              <a:gd name="connsiteX51" fmla="*/ 251299 w 9016706"/>
              <a:gd name="connsiteY51" fmla="*/ 443165 h 5601444"/>
              <a:gd name="connsiteX52" fmla="*/ 1009389 w 9016706"/>
              <a:gd name="connsiteY52" fmla="*/ 677628 h 5601444"/>
              <a:gd name="connsiteX53" fmla="*/ 1642437 w 9016706"/>
              <a:gd name="connsiteY53" fmla="*/ 1349750 h 5601444"/>
              <a:gd name="connsiteX54" fmla="*/ 2158251 w 9016706"/>
              <a:gd name="connsiteY54" fmla="*/ 1967166 h 5601444"/>
              <a:gd name="connsiteX55" fmla="*/ 2455235 w 9016706"/>
              <a:gd name="connsiteY55" fmla="*/ 1506059 h 5601444"/>
              <a:gd name="connsiteX56" fmla="*/ 2608295 w 9016706"/>
              <a:gd name="connsiteY56" fmla="*/ 1168990 h 5601444"/>
              <a:gd name="connsiteX0" fmla="*/ 2608295 w 9017010"/>
              <a:gd name="connsiteY0" fmla="*/ 1168990 h 5601444"/>
              <a:gd name="connsiteX1" fmla="*/ 2580282 w 9017010"/>
              <a:gd name="connsiteY1" fmla="*/ 958982 h 5601444"/>
              <a:gd name="connsiteX2" fmla="*/ 2705328 w 9017010"/>
              <a:gd name="connsiteY2" fmla="*/ 724519 h 5601444"/>
              <a:gd name="connsiteX3" fmla="*/ 3033574 w 9017010"/>
              <a:gd name="connsiteY3" fmla="*/ 380643 h 5601444"/>
              <a:gd name="connsiteX4" fmla="*/ 3518129 w 9017010"/>
              <a:gd name="connsiteY4" fmla="*/ 247781 h 5601444"/>
              <a:gd name="connsiteX5" fmla="*/ 3760405 w 9017010"/>
              <a:gd name="connsiteY5" fmla="*/ 36765 h 5601444"/>
              <a:gd name="connsiteX6" fmla="*/ 4049575 w 9017010"/>
              <a:gd name="connsiteY6" fmla="*/ 52397 h 5601444"/>
              <a:gd name="connsiteX7" fmla="*/ 4260590 w 9017010"/>
              <a:gd name="connsiteY7" fmla="*/ 5505 h 5601444"/>
              <a:gd name="connsiteX8" fmla="*/ 4518498 w 9017010"/>
              <a:gd name="connsiteY8" fmla="*/ 138366 h 5601444"/>
              <a:gd name="connsiteX9" fmla="*/ 4995236 w 9017010"/>
              <a:gd name="connsiteY9" fmla="*/ 52396 h 5601444"/>
              <a:gd name="connsiteX10" fmla="*/ 5323482 w 9017010"/>
              <a:gd name="connsiteY10" fmla="*/ 333750 h 5601444"/>
              <a:gd name="connsiteX11" fmla="*/ 6198805 w 9017010"/>
              <a:gd name="connsiteY11" fmla="*/ 536950 h 5601444"/>
              <a:gd name="connsiteX12" fmla="*/ 6644282 w 9017010"/>
              <a:gd name="connsiteY12" fmla="*/ 138365 h 5601444"/>
              <a:gd name="connsiteX13" fmla="*/ 6792775 w 9017010"/>
              <a:gd name="connsiteY13" fmla="*/ 177442 h 5601444"/>
              <a:gd name="connsiteX14" fmla="*/ 6984252 w 9017010"/>
              <a:gd name="connsiteY14" fmla="*/ 106097 h 5601444"/>
              <a:gd name="connsiteX15" fmla="*/ 7269513 w 9017010"/>
              <a:gd name="connsiteY15" fmla="*/ 341566 h 5601444"/>
              <a:gd name="connsiteX16" fmla="*/ 7363298 w 9017010"/>
              <a:gd name="connsiteY16" fmla="*/ 333751 h 5601444"/>
              <a:gd name="connsiteX17" fmla="*/ 7488344 w 9017010"/>
              <a:gd name="connsiteY17" fmla="*/ 505690 h 5601444"/>
              <a:gd name="connsiteX18" fmla="*/ 7316405 w 9017010"/>
              <a:gd name="connsiteY18" fmla="*/ 724519 h 5601444"/>
              <a:gd name="connsiteX19" fmla="*/ 7480529 w 9017010"/>
              <a:gd name="connsiteY19" fmla="*/ 912090 h 5601444"/>
              <a:gd name="connsiteX20" fmla="*/ 7699359 w 9017010"/>
              <a:gd name="connsiteY20" fmla="*/ 1060582 h 5601444"/>
              <a:gd name="connsiteX21" fmla="*/ 7910375 w 9017010"/>
              <a:gd name="connsiteY21" fmla="*/ 1271597 h 5601444"/>
              <a:gd name="connsiteX22" fmla="*/ 8011974 w 9017010"/>
              <a:gd name="connsiteY22" fmla="*/ 1295043 h 5601444"/>
              <a:gd name="connsiteX23" fmla="*/ 8090129 w 9017010"/>
              <a:gd name="connsiteY23" fmla="*/ 1599843 h 5601444"/>
              <a:gd name="connsiteX24" fmla="*/ 8168282 w 9017010"/>
              <a:gd name="connsiteY24" fmla="*/ 1748336 h 5601444"/>
              <a:gd name="connsiteX25" fmla="*/ 8137021 w 9017010"/>
              <a:gd name="connsiteY25" fmla="*/ 1818673 h 5601444"/>
              <a:gd name="connsiteX26" fmla="*/ 8340221 w 9017010"/>
              <a:gd name="connsiteY26" fmla="*/ 2162551 h 5601444"/>
              <a:gd name="connsiteX27" fmla="*/ 8418375 w 9017010"/>
              <a:gd name="connsiteY27" fmla="*/ 2170368 h 5601444"/>
              <a:gd name="connsiteX28" fmla="*/ 8465266 w 9017010"/>
              <a:gd name="connsiteY28" fmla="*/ 2662735 h 5601444"/>
              <a:gd name="connsiteX29" fmla="*/ 8426190 w 9017010"/>
              <a:gd name="connsiteY29" fmla="*/ 3076951 h 5601444"/>
              <a:gd name="connsiteX30" fmla="*/ 9013438 w 9017010"/>
              <a:gd name="connsiteY30" fmla="*/ 3570571 h 5601444"/>
              <a:gd name="connsiteX31" fmla="*/ 8633924 w 9017010"/>
              <a:gd name="connsiteY31" fmla="*/ 3687644 h 5601444"/>
              <a:gd name="connsiteX32" fmla="*/ 8017446 w 9017010"/>
              <a:gd name="connsiteY32" fmla="*/ 3817394 h 5601444"/>
              <a:gd name="connsiteX33" fmla="*/ 6620837 w 9017010"/>
              <a:gd name="connsiteY33" fmla="*/ 3405196 h 5601444"/>
              <a:gd name="connsiteX34" fmla="*/ 6394191 w 9017010"/>
              <a:gd name="connsiteY34" fmla="*/ 3522427 h 5601444"/>
              <a:gd name="connsiteX35" fmla="*/ 6089391 w 9017010"/>
              <a:gd name="connsiteY35" fmla="*/ 3811596 h 5601444"/>
              <a:gd name="connsiteX36" fmla="*/ 5979976 w 9017010"/>
              <a:gd name="connsiteY36" fmla="*/ 4061688 h 5601444"/>
              <a:gd name="connsiteX37" fmla="*/ 5745514 w 9017010"/>
              <a:gd name="connsiteY37" fmla="*/ 4194550 h 5601444"/>
              <a:gd name="connsiteX38" fmla="*/ 5706438 w 9017010"/>
              <a:gd name="connsiteY38" fmla="*/ 4389935 h 5601444"/>
              <a:gd name="connsiteX39" fmla="*/ 5300037 w 9017010"/>
              <a:gd name="connsiteY39" fmla="*/ 4452458 h 5601444"/>
              <a:gd name="connsiteX40" fmla="*/ 5182807 w 9017010"/>
              <a:gd name="connsiteY40" fmla="*/ 4382119 h 5601444"/>
              <a:gd name="connsiteX41" fmla="*/ 4870192 w 9017010"/>
              <a:gd name="connsiteY41" fmla="*/ 4460273 h 5601444"/>
              <a:gd name="connsiteX42" fmla="*/ 4284037 w 9017010"/>
              <a:gd name="connsiteY42" fmla="*/ 4593134 h 5601444"/>
              <a:gd name="connsiteX43" fmla="*/ 3971422 w 9017010"/>
              <a:gd name="connsiteY43" fmla="*/ 4905750 h 5601444"/>
              <a:gd name="connsiteX44" fmla="*/ 3643176 w 9017010"/>
              <a:gd name="connsiteY44" fmla="*/ 4960458 h 5601444"/>
              <a:gd name="connsiteX45" fmla="*/ 3264787 w 9017010"/>
              <a:gd name="connsiteY45" fmla="*/ 4471854 h 5601444"/>
              <a:gd name="connsiteX46" fmla="*/ 2556837 w 9017010"/>
              <a:gd name="connsiteY46" fmla="*/ 5015165 h 5601444"/>
              <a:gd name="connsiteX47" fmla="*/ 1978498 w 9017010"/>
              <a:gd name="connsiteY47" fmla="*/ 5530982 h 5601444"/>
              <a:gd name="connsiteX48" fmla="*/ 860899 w 9017010"/>
              <a:gd name="connsiteY48" fmla="*/ 5562242 h 5601444"/>
              <a:gd name="connsiteX49" fmla="*/ 27909 w 9017010"/>
              <a:gd name="connsiteY49" fmla="*/ 5572663 h 5601444"/>
              <a:gd name="connsiteX50" fmla="*/ 32467 w 9017010"/>
              <a:gd name="connsiteY50" fmla="*/ 146182 h 5601444"/>
              <a:gd name="connsiteX51" fmla="*/ 251299 w 9017010"/>
              <a:gd name="connsiteY51" fmla="*/ 443165 h 5601444"/>
              <a:gd name="connsiteX52" fmla="*/ 1009389 w 9017010"/>
              <a:gd name="connsiteY52" fmla="*/ 677628 h 5601444"/>
              <a:gd name="connsiteX53" fmla="*/ 1642437 w 9017010"/>
              <a:gd name="connsiteY53" fmla="*/ 1349750 h 5601444"/>
              <a:gd name="connsiteX54" fmla="*/ 2158251 w 9017010"/>
              <a:gd name="connsiteY54" fmla="*/ 1967166 h 5601444"/>
              <a:gd name="connsiteX55" fmla="*/ 2455235 w 9017010"/>
              <a:gd name="connsiteY55" fmla="*/ 1506059 h 5601444"/>
              <a:gd name="connsiteX56" fmla="*/ 2608295 w 9017010"/>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017446 w 9019428"/>
              <a:gd name="connsiteY32" fmla="*/ 3817394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6620837 w 9019428"/>
              <a:gd name="connsiteY33" fmla="*/ 340519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7968053 w 9019428"/>
              <a:gd name="connsiteY33" fmla="*/ 4350076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6394191 w 9019428"/>
              <a:gd name="connsiteY34" fmla="*/ 3522427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339071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6089391 w 9019428"/>
              <a:gd name="connsiteY35" fmla="*/ 3811596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5979976 w 9019428"/>
              <a:gd name="connsiteY36" fmla="*/ 406168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17592 w 9019428"/>
              <a:gd name="connsiteY36" fmla="*/ 5189448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5745514 w 9019428"/>
              <a:gd name="connsiteY37" fmla="*/ 4194550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5706438 w 9019428"/>
              <a:gd name="connsiteY38" fmla="*/ 4389935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61210 w 9019428"/>
              <a:gd name="connsiteY37" fmla="*/ 532840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379498 w 9019428"/>
              <a:gd name="connsiteY37" fmla="*/ 5358886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300037 w 9019428"/>
              <a:gd name="connsiteY39" fmla="*/ 4452458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182807 w 9019428"/>
              <a:gd name="connsiteY40" fmla="*/ 438211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597335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481511 w 9019428"/>
              <a:gd name="connsiteY40" fmla="*/ 5333095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4870192 w 9019428"/>
              <a:gd name="connsiteY41" fmla="*/ 4460273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284037 w 9019428"/>
              <a:gd name="connsiteY42" fmla="*/ 4593134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3971422 w 9019428"/>
              <a:gd name="connsiteY43" fmla="*/ 4905750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43176 w 9019428"/>
              <a:gd name="connsiteY44" fmla="*/ 4960458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264787 w 9019428"/>
              <a:gd name="connsiteY45" fmla="*/ 4471854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642020"/>
              <a:gd name="connsiteX1" fmla="*/ 2580282 w 9019428"/>
              <a:gd name="connsiteY1" fmla="*/ 958982 h 5642020"/>
              <a:gd name="connsiteX2" fmla="*/ 2705328 w 9019428"/>
              <a:gd name="connsiteY2" fmla="*/ 724519 h 5642020"/>
              <a:gd name="connsiteX3" fmla="*/ 3033574 w 9019428"/>
              <a:gd name="connsiteY3" fmla="*/ 380643 h 5642020"/>
              <a:gd name="connsiteX4" fmla="*/ 3518129 w 9019428"/>
              <a:gd name="connsiteY4" fmla="*/ 247781 h 5642020"/>
              <a:gd name="connsiteX5" fmla="*/ 3760405 w 9019428"/>
              <a:gd name="connsiteY5" fmla="*/ 36765 h 5642020"/>
              <a:gd name="connsiteX6" fmla="*/ 4049575 w 9019428"/>
              <a:gd name="connsiteY6" fmla="*/ 52397 h 5642020"/>
              <a:gd name="connsiteX7" fmla="*/ 4260590 w 9019428"/>
              <a:gd name="connsiteY7" fmla="*/ 5505 h 5642020"/>
              <a:gd name="connsiteX8" fmla="*/ 4518498 w 9019428"/>
              <a:gd name="connsiteY8" fmla="*/ 138366 h 5642020"/>
              <a:gd name="connsiteX9" fmla="*/ 4995236 w 9019428"/>
              <a:gd name="connsiteY9" fmla="*/ 52396 h 5642020"/>
              <a:gd name="connsiteX10" fmla="*/ 5323482 w 9019428"/>
              <a:gd name="connsiteY10" fmla="*/ 333750 h 5642020"/>
              <a:gd name="connsiteX11" fmla="*/ 6198805 w 9019428"/>
              <a:gd name="connsiteY11" fmla="*/ 536950 h 5642020"/>
              <a:gd name="connsiteX12" fmla="*/ 6644282 w 9019428"/>
              <a:gd name="connsiteY12" fmla="*/ 138365 h 5642020"/>
              <a:gd name="connsiteX13" fmla="*/ 6792775 w 9019428"/>
              <a:gd name="connsiteY13" fmla="*/ 177442 h 5642020"/>
              <a:gd name="connsiteX14" fmla="*/ 6984252 w 9019428"/>
              <a:gd name="connsiteY14" fmla="*/ 106097 h 5642020"/>
              <a:gd name="connsiteX15" fmla="*/ 7269513 w 9019428"/>
              <a:gd name="connsiteY15" fmla="*/ 341566 h 5642020"/>
              <a:gd name="connsiteX16" fmla="*/ 7363298 w 9019428"/>
              <a:gd name="connsiteY16" fmla="*/ 333751 h 5642020"/>
              <a:gd name="connsiteX17" fmla="*/ 7488344 w 9019428"/>
              <a:gd name="connsiteY17" fmla="*/ 505690 h 5642020"/>
              <a:gd name="connsiteX18" fmla="*/ 7316405 w 9019428"/>
              <a:gd name="connsiteY18" fmla="*/ 724519 h 5642020"/>
              <a:gd name="connsiteX19" fmla="*/ 7480529 w 9019428"/>
              <a:gd name="connsiteY19" fmla="*/ 912090 h 5642020"/>
              <a:gd name="connsiteX20" fmla="*/ 7699359 w 9019428"/>
              <a:gd name="connsiteY20" fmla="*/ 1060582 h 5642020"/>
              <a:gd name="connsiteX21" fmla="*/ 7910375 w 9019428"/>
              <a:gd name="connsiteY21" fmla="*/ 1271597 h 5642020"/>
              <a:gd name="connsiteX22" fmla="*/ 8011974 w 9019428"/>
              <a:gd name="connsiteY22" fmla="*/ 1295043 h 5642020"/>
              <a:gd name="connsiteX23" fmla="*/ 8090129 w 9019428"/>
              <a:gd name="connsiteY23" fmla="*/ 1599843 h 5642020"/>
              <a:gd name="connsiteX24" fmla="*/ 8168282 w 9019428"/>
              <a:gd name="connsiteY24" fmla="*/ 1748336 h 5642020"/>
              <a:gd name="connsiteX25" fmla="*/ 8137021 w 9019428"/>
              <a:gd name="connsiteY25" fmla="*/ 1818673 h 5642020"/>
              <a:gd name="connsiteX26" fmla="*/ 8340221 w 9019428"/>
              <a:gd name="connsiteY26" fmla="*/ 2162551 h 5642020"/>
              <a:gd name="connsiteX27" fmla="*/ 8418375 w 9019428"/>
              <a:gd name="connsiteY27" fmla="*/ 2170368 h 5642020"/>
              <a:gd name="connsiteX28" fmla="*/ 8465266 w 9019428"/>
              <a:gd name="connsiteY28" fmla="*/ 2662735 h 5642020"/>
              <a:gd name="connsiteX29" fmla="*/ 8426190 w 9019428"/>
              <a:gd name="connsiteY29" fmla="*/ 3076951 h 5642020"/>
              <a:gd name="connsiteX30" fmla="*/ 9013438 w 9019428"/>
              <a:gd name="connsiteY30" fmla="*/ 3570571 h 5642020"/>
              <a:gd name="connsiteX31" fmla="*/ 8633924 w 9019428"/>
              <a:gd name="connsiteY31" fmla="*/ 3687644 h 5642020"/>
              <a:gd name="connsiteX32" fmla="*/ 8200326 w 9019428"/>
              <a:gd name="connsiteY32" fmla="*/ 3945410 h 5642020"/>
              <a:gd name="connsiteX33" fmla="*/ 8004629 w 9019428"/>
              <a:gd name="connsiteY33" fmla="*/ 4362268 h 5642020"/>
              <a:gd name="connsiteX34" fmla="*/ 7473183 w 9019428"/>
              <a:gd name="connsiteY34" fmla="*/ 4692859 h 5642020"/>
              <a:gd name="connsiteX35" fmla="*/ 7284207 w 9019428"/>
              <a:gd name="connsiteY35" fmla="*/ 5134428 h 5642020"/>
              <a:gd name="connsiteX36" fmla="*/ 6784648 w 9019428"/>
              <a:gd name="connsiteY36" fmla="*/ 5213832 h 5642020"/>
              <a:gd name="connsiteX37" fmla="*/ 6422170 w 9019428"/>
              <a:gd name="connsiteY37" fmla="*/ 5377174 h 5642020"/>
              <a:gd name="connsiteX38" fmla="*/ 6206310 w 9019428"/>
              <a:gd name="connsiteY38" fmla="*/ 5389679 h 5642020"/>
              <a:gd name="connsiteX39" fmla="*/ 5873061 w 9019428"/>
              <a:gd name="connsiteY39" fmla="*/ 5299802 h 5642020"/>
              <a:gd name="connsiteX40" fmla="*/ 5347399 w 9019428"/>
              <a:gd name="connsiteY40" fmla="*/ 5326999 h 5642020"/>
              <a:gd name="connsiteX41" fmla="*/ 5162800 w 9019428"/>
              <a:gd name="connsiteY41" fmla="*/ 5289329 h 5642020"/>
              <a:gd name="connsiteX42" fmla="*/ 4546165 w 9019428"/>
              <a:gd name="connsiteY42" fmla="*/ 5409998 h 5642020"/>
              <a:gd name="connsiteX43" fmla="*/ 4038478 w 9019428"/>
              <a:gd name="connsiteY43" fmla="*/ 5521446 h 5642020"/>
              <a:gd name="connsiteX44" fmla="*/ 3606600 w 9019428"/>
              <a:gd name="connsiteY44" fmla="*/ 5515194 h 5642020"/>
              <a:gd name="connsiteX45" fmla="*/ 3057523 w 9019428"/>
              <a:gd name="connsiteY45" fmla="*/ 5502078 h 5642020"/>
              <a:gd name="connsiteX46" fmla="*/ 2556837 w 9019428"/>
              <a:gd name="connsiteY46" fmla="*/ 5015165 h 5642020"/>
              <a:gd name="connsiteX47" fmla="*/ 1978498 w 9019428"/>
              <a:gd name="connsiteY47" fmla="*/ 5530982 h 5642020"/>
              <a:gd name="connsiteX48" fmla="*/ 860899 w 9019428"/>
              <a:gd name="connsiteY48" fmla="*/ 5562242 h 5642020"/>
              <a:gd name="connsiteX49" fmla="*/ 27909 w 9019428"/>
              <a:gd name="connsiteY49" fmla="*/ 5572663 h 5642020"/>
              <a:gd name="connsiteX50" fmla="*/ 32467 w 9019428"/>
              <a:gd name="connsiteY50" fmla="*/ 146182 h 5642020"/>
              <a:gd name="connsiteX51" fmla="*/ 251299 w 9019428"/>
              <a:gd name="connsiteY51" fmla="*/ 443165 h 5642020"/>
              <a:gd name="connsiteX52" fmla="*/ 1009389 w 9019428"/>
              <a:gd name="connsiteY52" fmla="*/ 677628 h 5642020"/>
              <a:gd name="connsiteX53" fmla="*/ 1642437 w 9019428"/>
              <a:gd name="connsiteY53" fmla="*/ 1349750 h 5642020"/>
              <a:gd name="connsiteX54" fmla="*/ 2158251 w 9019428"/>
              <a:gd name="connsiteY54" fmla="*/ 1967166 h 5642020"/>
              <a:gd name="connsiteX55" fmla="*/ 2455235 w 9019428"/>
              <a:gd name="connsiteY55" fmla="*/ 1506059 h 5642020"/>
              <a:gd name="connsiteX56" fmla="*/ 2608295 w 9019428"/>
              <a:gd name="connsiteY56" fmla="*/ 1168990 h 5642020"/>
              <a:gd name="connsiteX0" fmla="*/ 2608295 w 9019428"/>
              <a:gd name="connsiteY0" fmla="*/ 1168990 h 5601444"/>
              <a:gd name="connsiteX1" fmla="*/ 2580282 w 9019428"/>
              <a:gd name="connsiteY1" fmla="*/ 958982 h 5601444"/>
              <a:gd name="connsiteX2" fmla="*/ 2705328 w 9019428"/>
              <a:gd name="connsiteY2" fmla="*/ 724519 h 5601444"/>
              <a:gd name="connsiteX3" fmla="*/ 3033574 w 9019428"/>
              <a:gd name="connsiteY3" fmla="*/ 380643 h 5601444"/>
              <a:gd name="connsiteX4" fmla="*/ 3518129 w 9019428"/>
              <a:gd name="connsiteY4" fmla="*/ 247781 h 5601444"/>
              <a:gd name="connsiteX5" fmla="*/ 3760405 w 9019428"/>
              <a:gd name="connsiteY5" fmla="*/ 36765 h 5601444"/>
              <a:gd name="connsiteX6" fmla="*/ 4049575 w 9019428"/>
              <a:gd name="connsiteY6" fmla="*/ 52397 h 5601444"/>
              <a:gd name="connsiteX7" fmla="*/ 4260590 w 9019428"/>
              <a:gd name="connsiteY7" fmla="*/ 5505 h 5601444"/>
              <a:gd name="connsiteX8" fmla="*/ 4518498 w 9019428"/>
              <a:gd name="connsiteY8" fmla="*/ 138366 h 5601444"/>
              <a:gd name="connsiteX9" fmla="*/ 4995236 w 9019428"/>
              <a:gd name="connsiteY9" fmla="*/ 52396 h 5601444"/>
              <a:gd name="connsiteX10" fmla="*/ 5323482 w 9019428"/>
              <a:gd name="connsiteY10" fmla="*/ 333750 h 5601444"/>
              <a:gd name="connsiteX11" fmla="*/ 6198805 w 9019428"/>
              <a:gd name="connsiteY11" fmla="*/ 536950 h 5601444"/>
              <a:gd name="connsiteX12" fmla="*/ 6644282 w 9019428"/>
              <a:gd name="connsiteY12" fmla="*/ 138365 h 5601444"/>
              <a:gd name="connsiteX13" fmla="*/ 6792775 w 9019428"/>
              <a:gd name="connsiteY13" fmla="*/ 177442 h 5601444"/>
              <a:gd name="connsiteX14" fmla="*/ 6984252 w 9019428"/>
              <a:gd name="connsiteY14" fmla="*/ 106097 h 5601444"/>
              <a:gd name="connsiteX15" fmla="*/ 7269513 w 9019428"/>
              <a:gd name="connsiteY15" fmla="*/ 341566 h 5601444"/>
              <a:gd name="connsiteX16" fmla="*/ 7363298 w 9019428"/>
              <a:gd name="connsiteY16" fmla="*/ 333751 h 5601444"/>
              <a:gd name="connsiteX17" fmla="*/ 7488344 w 9019428"/>
              <a:gd name="connsiteY17" fmla="*/ 505690 h 5601444"/>
              <a:gd name="connsiteX18" fmla="*/ 7316405 w 9019428"/>
              <a:gd name="connsiteY18" fmla="*/ 724519 h 5601444"/>
              <a:gd name="connsiteX19" fmla="*/ 7480529 w 9019428"/>
              <a:gd name="connsiteY19" fmla="*/ 912090 h 5601444"/>
              <a:gd name="connsiteX20" fmla="*/ 7699359 w 9019428"/>
              <a:gd name="connsiteY20" fmla="*/ 1060582 h 5601444"/>
              <a:gd name="connsiteX21" fmla="*/ 7910375 w 9019428"/>
              <a:gd name="connsiteY21" fmla="*/ 1271597 h 5601444"/>
              <a:gd name="connsiteX22" fmla="*/ 8011974 w 9019428"/>
              <a:gd name="connsiteY22" fmla="*/ 1295043 h 5601444"/>
              <a:gd name="connsiteX23" fmla="*/ 8090129 w 9019428"/>
              <a:gd name="connsiteY23" fmla="*/ 1599843 h 5601444"/>
              <a:gd name="connsiteX24" fmla="*/ 8168282 w 9019428"/>
              <a:gd name="connsiteY24" fmla="*/ 1748336 h 5601444"/>
              <a:gd name="connsiteX25" fmla="*/ 8137021 w 9019428"/>
              <a:gd name="connsiteY25" fmla="*/ 1818673 h 5601444"/>
              <a:gd name="connsiteX26" fmla="*/ 8340221 w 9019428"/>
              <a:gd name="connsiteY26" fmla="*/ 2162551 h 5601444"/>
              <a:gd name="connsiteX27" fmla="*/ 8418375 w 9019428"/>
              <a:gd name="connsiteY27" fmla="*/ 2170368 h 5601444"/>
              <a:gd name="connsiteX28" fmla="*/ 8465266 w 9019428"/>
              <a:gd name="connsiteY28" fmla="*/ 2662735 h 5601444"/>
              <a:gd name="connsiteX29" fmla="*/ 8426190 w 9019428"/>
              <a:gd name="connsiteY29" fmla="*/ 3076951 h 5601444"/>
              <a:gd name="connsiteX30" fmla="*/ 9013438 w 9019428"/>
              <a:gd name="connsiteY30" fmla="*/ 3570571 h 5601444"/>
              <a:gd name="connsiteX31" fmla="*/ 8633924 w 9019428"/>
              <a:gd name="connsiteY31" fmla="*/ 3687644 h 5601444"/>
              <a:gd name="connsiteX32" fmla="*/ 8200326 w 9019428"/>
              <a:gd name="connsiteY32" fmla="*/ 3945410 h 5601444"/>
              <a:gd name="connsiteX33" fmla="*/ 8004629 w 9019428"/>
              <a:gd name="connsiteY33" fmla="*/ 4362268 h 5601444"/>
              <a:gd name="connsiteX34" fmla="*/ 7473183 w 9019428"/>
              <a:gd name="connsiteY34" fmla="*/ 4692859 h 5601444"/>
              <a:gd name="connsiteX35" fmla="*/ 7284207 w 9019428"/>
              <a:gd name="connsiteY35" fmla="*/ 5134428 h 5601444"/>
              <a:gd name="connsiteX36" fmla="*/ 6784648 w 9019428"/>
              <a:gd name="connsiteY36" fmla="*/ 5213832 h 5601444"/>
              <a:gd name="connsiteX37" fmla="*/ 6422170 w 9019428"/>
              <a:gd name="connsiteY37" fmla="*/ 5377174 h 5601444"/>
              <a:gd name="connsiteX38" fmla="*/ 6206310 w 9019428"/>
              <a:gd name="connsiteY38" fmla="*/ 5389679 h 5601444"/>
              <a:gd name="connsiteX39" fmla="*/ 5873061 w 9019428"/>
              <a:gd name="connsiteY39" fmla="*/ 5299802 h 5601444"/>
              <a:gd name="connsiteX40" fmla="*/ 5347399 w 9019428"/>
              <a:gd name="connsiteY40" fmla="*/ 5326999 h 5601444"/>
              <a:gd name="connsiteX41" fmla="*/ 5162800 w 9019428"/>
              <a:gd name="connsiteY41" fmla="*/ 5289329 h 5601444"/>
              <a:gd name="connsiteX42" fmla="*/ 4546165 w 9019428"/>
              <a:gd name="connsiteY42" fmla="*/ 5409998 h 5601444"/>
              <a:gd name="connsiteX43" fmla="*/ 4038478 w 9019428"/>
              <a:gd name="connsiteY43" fmla="*/ 5521446 h 5601444"/>
              <a:gd name="connsiteX44" fmla="*/ 3606600 w 9019428"/>
              <a:gd name="connsiteY44" fmla="*/ 5515194 h 5601444"/>
              <a:gd name="connsiteX45" fmla="*/ 3057523 w 9019428"/>
              <a:gd name="connsiteY45" fmla="*/ 5502078 h 5601444"/>
              <a:gd name="connsiteX46" fmla="*/ 2556837 w 9019428"/>
              <a:gd name="connsiteY46" fmla="*/ 5015165 h 5601444"/>
              <a:gd name="connsiteX47" fmla="*/ 1978498 w 9019428"/>
              <a:gd name="connsiteY47" fmla="*/ 5530982 h 5601444"/>
              <a:gd name="connsiteX48" fmla="*/ 860899 w 9019428"/>
              <a:gd name="connsiteY48" fmla="*/ 5562242 h 5601444"/>
              <a:gd name="connsiteX49" fmla="*/ 27909 w 9019428"/>
              <a:gd name="connsiteY49" fmla="*/ 5572663 h 5601444"/>
              <a:gd name="connsiteX50" fmla="*/ 32467 w 9019428"/>
              <a:gd name="connsiteY50" fmla="*/ 146182 h 5601444"/>
              <a:gd name="connsiteX51" fmla="*/ 251299 w 9019428"/>
              <a:gd name="connsiteY51" fmla="*/ 443165 h 5601444"/>
              <a:gd name="connsiteX52" fmla="*/ 1009389 w 9019428"/>
              <a:gd name="connsiteY52" fmla="*/ 677628 h 5601444"/>
              <a:gd name="connsiteX53" fmla="*/ 1642437 w 9019428"/>
              <a:gd name="connsiteY53" fmla="*/ 1349750 h 5601444"/>
              <a:gd name="connsiteX54" fmla="*/ 2158251 w 9019428"/>
              <a:gd name="connsiteY54" fmla="*/ 1967166 h 5601444"/>
              <a:gd name="connsiteX55" fmla="*/ 2455235 w 9019428"/>
              <a:gd name="connsiteY55" fmla="*/ 1506059 h 5601444"/>
              <a:gd name="connsiteX56" fmla="*/ 2608295 w 9019428"/>
              <a:gd name="connsiteY56" fmla="*/ 1168990 h 560144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0207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057523 w 9019428"/>
              <a:gd name="connsiteY45" fmla="*/ 5532558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964"/>
              <a:gd name="connsiteX1" fmla="*/ 2580282 w 9019428"/>
              <a:gd name="connsiteY1" fmla="*/ 958982 h 5588964"/>
              <a:gd name="connsiteX2" fmla="*/ 2705328 w 9019428"/>
              <a:gd name="connsiteY2" fmla="*/ 724519 h 5588964"/>
              <a:gd name="connsiteX3" fmla="*/ 3033574 w 9019428"/>
              <a:gd name="connsiteY3" fmla="*/ 380643 h 5588964"/>
              <a:gd name="connsiteX4" fmla="*/ 3518129 w 9019428"/>
              <a:gd name="connsiteY4" fmla="*/ 247781 h 5588964"/>
              <a:gd name="connsiteX5" fmla="*/ 3760405 w 9019428"/>
              <a:gd name="connsiteY5" fmla="*/ 36765 h 5588964"/>
              <a:gd name="connsiteX6" fmla="*/ 4049575 w 9019428"/>
              <a:gd name="connsiteY6" fmla="*/ 52397 h 5588964"/>
              <a:gd name="connsiteX7" fmla="*/ 4260590 w 9019428"/>
              <a:gd name="connsiteY7" fmla="*/ 5505 h 5588964"/>
              <a:gd name="connsiteX8" fmla="*/ 4518498 w 9019428"/>
              <a:gd name="connsiteY8" fmla="*/ 138366 h 5588964"/>
              <a:gd name="connsiteX9" fmla="*/ 4995236 w 9019428"/>
              <a:gd name="connsiteY9" fmla="*/ 52396 h 5588964"/>
              <a:gd name="connsiteX10" fmla="*/ 5323482 w 9019428"/>
              <a:gd name="connsiteY10" fmla="*/ 333750 h 5588964"/>
              <a:gd name="connsiteX11" fmla="*/ 6198805 w 9019428"/>
              <a:gd name="connsiteY11" fmla="*/ 536950 h 5588964"/>
              <a:gd name="connsiteX12" fmla="*/ 6644282 w 9019428"/>
              <a:gd name="connsiteY12" fmla="*/ 138365 h 5588964"/>
              <a:gd name="connsiteX13" fmla="*/ 6792775 w 9019428"/>
              <a:gd name="connsiteY13" fmla="*/ 177442 h 5588964"/>
              <a:gd name="connsiteX14" fmla="*/ 6984252 w 9019428"/>
              <a:gd name="connsiteY14" fmla="*/ 106097 h 5588964"/>
              <a:gd name="connsiteX15" fmla="*/ 7269513 w 9019428"/>
              <a:gd name="connsiteY15" fmla="*/ 341566 h 5588964"/>
              <a:gd name="connsiteX16" fmla="*/ 7363298 w 9019428"/>
              <a:gd name="connsiteY16" fmla="*/ 333751 h 5588964"/>
              <a:gd name="connsiteX17" fmla="*/ 7488344 w 9019428"/>
              <a:gd name="connsiteY17" fmla="*/ 505690 h 5588964"/>
              <a:gd name="connsiteX18" fmla="*/ 7316405 w 9019428"/>
              <a:gd name="connsiteY18" fmla="*/ 724519 h 5588964"/>
              <a:gd name="connsiteX19" fmla="*/ 7480529 w 9019428"/>
              <a:gd name="connsiteY19" fmla="*/ 912090 h 5588964"/>
              <a:gd name="connsiteX20" fmla="*/ 7699359 w 9019428"/>
              <a:gd name="connsiteY20" fmla="*/ 1060582 h 5588964"/>
              <a:gd name="connsiteX21" fmla="*/ 7910375 w 9019428"/>
              <a:gd name="connsiteY21" fmla="*/ 1271597 h 5588964"/>
              <a:gd name="connsiteX22" fmla="*/ 8011974 w 9019428"/>
              <a:gd name="connsiteY22" fmla="*/ 1295043 h 5588964"/>
              <a:gd name="connsiteX23" fmla="*/ 8090129 w 9019428"/>
              <a:gd name="connsiteY23" fmla="*/ 1599843 h 5588964"/>
              <a:gd name="connsiteX24" fmla="*/ 8168282 w 9019428"/>
              <a:gd name="connsiteY24" fmla="*/ 1748336 h 5588964"/>
              <a:gd name="connsiteX25" fmla="*/ 8137021 w 9019428"/>
              <a:gd name="connsiteY25" fmla="*/ 1818673 h 5588964"/>
              <a:gd name="connsiteX26" fmla="*/ 8340221 w 9019428"/>
              <a:gd name="connsiteY26" fmla="*/ 2162551 h 5588964"/>
              <a:gd name="connsiteX27" fmla="*/ 8418375 w 9019428"/>
              <a:gd name="connsiteY27" fmla="*/ 2170368 h 5588964"/>
              <a:gd name="connsiteX28" fmla="*/ 8465266 w 9019428"/>
              <a:gd name="connsiteY28" fmla="*/ 2662735 h 5588964"/>
              <a:gd name="connsiteX29" fmla="*/ 8426190 w 9019428"/>
              <a:gd name="connsiteY29" fmla="*/ 3076951 h 5588964"/>
              <a:gd name="connsiteX30" fmla="*/ 9013438 w 9019428"/>
              <a:gd name="connsiteY30" fmla="*/ 3570571 h 5588964"/>
              <a:gd name="connsiteX31" fmla="*/ 8633924 w 9019428"/>
              <a:gd name="connsiteY31" fmla="*/ 3687644 h 5588964"/>
              <a:gd name="connsiteX32" fmla="*/ 8200326 w 9019428"/>
              <a:gd name="connsiteY32" fmla="*/ 3945410 h 5588964"/>
              <a:gd name="connsiteX33" fmla="*/ 8004629 w 9019428"/>
              <a:gd name="connsiteY33" fmla="*/ 4362268 h 5588964"/>
              <a:gd name="connsiteX34" fmla="*/ 7473183 w 9019428"/>
              <a:gd name="connsiteY34" fmla="*/ 4692859 h 5588964"/>
              <a:gd name="connsiteX35" fmla="*/ 7284207 w 9019428"/>
              <a:gd name="connsiteY35" fmla="*/ 5134428 h 5588964"/>
              <a:gd name="connsiteX36" fmla="*/ 6784648 w 9019428"/>
              <a:gd name="connsiteY36" fmla="*/ 5213832 h 5588964"/>
              <a:gd name="connsiteX37" fmla="*/ 6422170 w 9019428"/>
              <a:gd name="connsiteY37" fmla="*/ 5377174 h 5588964"/>
              <a:gd name="connsiteX38" fmla="*/ 6206310 w 9019428"/>
              <a:gd name="connsiteY38" fmla="*/ 5389679 h 5588964"/>
              <a:gd name="connsiteX39" fmla="*/ 5873061 w 9019428"/>
              <a:gd name="connsiteY39" fmla="*/ 5299802 h 5588964"/>
              <a:gd name="connsiteX40" fmla="*/ 5347399 w 9019428"/>
              <a:gd name="connsiteY40" fmla="*/ 5326999 h 5588964"/>
              <a:gd name="connsiteX41" fmla="*/ 5162800 w 9019428"/>
              <a:gd name="connsiteY41" fmla="*/ 5289329 h 5588964"/>
              <a:gd name="connsiteX42" fmla="*/ 4546165 w 9019428"/>
              <a:gd name="connsiteY42" fmla="*/ 5409998 h 5588964"/>
              <a:gd name="connsiteX43" fmla="*/ 4038478 w 9019428"/>
              <a:gd name="connsiteY43" fmla="*/ 5521446 h 5588964"/>
              <a:gd name="connsiteX44" fmla="*/ 3606600 w 9019428"/>
              <a:gd name="connsiteY44" fmla="*/ 5515194 h 5588964"/>
              <a:gd name="connsiteX45" fmla="*/ 3161155 w 9019428"/>
              <a:gd name="connsiteY45" fmla="*/ 5544750 h 5588964"/>
              <a:gd name="connsiteX46" fmla="*/ 2526357 w 9019428"/>
              <a:gd name="connsiteY46" fmla="*/ 5563805 h 5588964"/>
              <a:gd name="connsiteX47" fmla="*/ 1978498 w 9019428"/>
              <a:gd name="connsiteY47" fmla="*/ 5530982 h 5588964"/>
              <a:gd name="connsiteX48" fmla="*/ 860899 w 9019428"/>
              <a:gd name="connsiteY48" fmla="*/ 5562242 h 5588964"/>
              <a:gd name="connsiteX49" fmla="*/ 27909 w 9019428"/>
              <a:gd name="connsiteY49" fmla="*/ 5572663 h 5588964"/>
              <a:gd name="connsiteX50" fmla="*/ 32467 w 9019428"/>
              <a:gd name="connsiteY50" fmla="*/ 146182 h 5588964"/>
              <a:gd name="connsiteX51" fmla="*/ 251299 w 9019428"/>
              <a:gd name="connsiteY51" fmla="*/ 443165 h 5588964"/>
              <a:gd name="connsiteX52" fmla="*/ 1009389 w 9019428"/>
              <a:gd name="connsiteY52" fmla="*/ 677628 h 5588964"/>
              <a:gd name="connsiteX53" fmla="*/ 1642437 w 9019428"/>
              <a:gd name="connsiteY53" fmla="*/ 1349750 h 5588964"/>
              <a:gd name="connsiteX54" fmla="*/ 2158251 w 9019428"/>
              <a:gd name="connsiteY54" fmla="*/ 1967166 h 5588964"/>
              <a:gd name="connsiteX55" fmla="*/ 2455235 w 9019428"/>
              <a:gd name="connsiteY55" fmla="*/ 1506059 h 5588964"/>
              <a:gd name="connsiteX56" fmla="*/ 2608295 w 9019428"/>
              <a:gd name="connsiteY56" fmla="*/ 1168990 h 558896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34739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873061 w 9019428"/>
              <a:gd name="connsiteY39" fmla="*/ 5299802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0279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475415 w 9019428"/>
              <a:gd name="connsiteY40" fmla="*/ 5308711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88885 w 9019428"/>
              <a:gd name="connsiteY39" fmla="*/ 5311994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19428"/>
              <a:gd name="connsiteY0" fmla="*/ 1168990 h 5588014"/>
              <a:gd name="connsiteX1" fmla="*/ 2580282 w 9019428"/>
              <a:gd name="connsiteY1" fmla="*/ 958982 h 5588014"/>
              <a:gd name="connsiteX2" fmla="*/ 2705328 w 9019428"/>
              <a:gd name="connsiteY2" fmla="*/ 724519 h 5588014"/>
              <a:gd name="connsiteX3" fmla="*/ 3033574 w 9019428"/>
              <a:gd name="connsiteY3" fmla="*/ 380643 h 5588014"/>
              <a:gd name="connsiteX4" fmla="*/ 3518129 w 9019428"/>
              <a:gd name="connsiteY4" fmla="*/ 247781 h 5588014"/>
              <a:gd name="connsiteX5" fmla="*/ 3760405 w 9019428"/>
              <a:gd name="connsiteY5" fmla="*/ 36765 h 5588014"/>
              <a:gd name="connsiteX6" fmla="*/ 4049575 w 9019428"/>
              <a:gd name="connsiteY6" fmla="*/ 52397 h 5588014"/>
              <a:gd name="connsiteX7" fmla="*/ 4260590 w 9019428"/>
              <a:gd name="connsiteY7" fmla="*/ 5505 h 5588014"/>
              <a:gd name="connsiteX8" fmla="*/ 4518498 w 9019428"/>
              <a:gd name="connsiteY8" fmla="*/ 138366 h 5588014"/>
              <a:gd name="connsiteX9" fmla="*/ 4995236 w 9019428"/>
              <a:gd name="connsiteY9" fmla="*/ 52396 h 5588014"/>
              <a:gd name="connsiteX10" fmla="*/ 5323482 w 9019428"/>
              <a:gd name="connsiteY10" fmla="*/ 333750 h 5588014"/>
              <a:gd name="connsiteX11" fmla="*/ 6198805 w 9019428"/>
              <a:gd name="connsiteY11" fmla="*/ 536950 h 5588014"/>
              <a:gd name="connsiteX12" fmla="*/ 6644282 w 9019428"/>
              <a:gd name="connsiteY12" fmla="*/ 138365 h 5588014"/>
              <a:gd name="connsiteX13" fmla="*/ 6792775 w 9019428"/>
              <a:gd name="connsiteY13" fmla="*/ 177442 h 5588014"/>
              <a:gd name="connsiteX14" fmla="*/ 6984252 w 9019428"/>
              <a:gd name="connsiteY14" fmla="*/ 106097 h 5588014"/>
              <a:gd name="connsiteX15" fmla="*/ 7269513 w 9019428"/>
              <a:gd name="connsiteY15" fmla="*/ 341566 h 5588014"/>
              <a:gd name="connsiteX16" fmla="*/ 7363298 w 9019428"/>
              <a:gd name="connsiteY16" fmla="*/ 333751 h 5588014"/>
              <a:gd name="connsiteX17" fmla="*/ 7488344 w 9019428"/>
              <a:gd name="connsiteY17" fmla="*/ 505690 h 5588014"/>
              <a:gd name="connsiteX18" fmla="*/ 7316405 w 9019428"/>
              <a:gd name="connsiteY18" fmla="*/ 724519 h 5588014"/>
              <a:gd name="connsiteX19" fmla="*/ 7480529 w 9019428"/>
              <a:gd name="connsiteY19" fmla="*/ 912090 h 5588014"/>
              <a:gd name="connsiteX20" fmla="*/ 7699359 w 9019428"/>
              <a:gd name="connsiteY20" fmla="*/ 1060582 h 5588014"/>
              <a:gd name="connsiteX21" fmla="*/ 7910375 w 9019428"/>
              <a:gd name="connsiteY21" fmla="*/ 1271597 h 5588014"/>
              <a:gd name="connsiteX22" fmla="*/ 8011974 w 9019428"/>
              <a:gd name="connsiteY22" fmla="*/ 1295043 h 5588014"/>
              <a:gd name="connsiteX23" fmla="*/ 8090129 w 9019428"/>
              <a:gd name="connsiteY23" fmla="*/ 1599843 h 5588014"/>
              <a:gd name="connsiteX24" fmla="*/ 8168282 w 9019428"/>
              <a:gd name="connsiteY24" fmla="*/ 1748336 h 5588014"/>
              <a:gd name="connsiteX25" fmla="*/ 8137021 w 9019428"/>
              <a:gd name="connsiteY25" fmla="*/ 1818673 h 5588014"/>
              <a:gd name="connsiteX26" fmla="*/ 8340221 w 9019428"/>
              <a:gd name="connsiteY26" fmla="*/ 2162551 h 5588014"/>
              <a:gd name="connsiteX27" fmla="*/ 8418375 w 9019428"/>
              <a:gd name="connsiteY27" fmla="*/ 2170368 h 5588014"/>
              <a:gd name="connsiteX28" fmla="*/ 8465266 w 9019428"/>
              <a:gd name="connsiteY28" fmla="*/ 2662735 h 5588014"/>
              <a:gd name="connsiteX29" fmla="*/ 8426190 w 9019428"/>
              <a:gd name="connsiteY29" fmla="*/ 3076951 h 5588014"/>
              <a:gd name="connsiteX30" fmla="*/ 9013438 w 9019428"/>
              <a:gd name="connsiteY30" fmla="*/ 3570571 h 5588014"/>
              <a:gd name="connsiteX31" fmla="*/ 8633924 w 9019428"/>
              <a:gd name="connsiteY31" fmla="*/ 3687644 h 5588014"/>
              <a:gd name="connsiteX32" fmla="*/ 8200326 w 9019428"/>
              <a:gd name="connsiteY32" fmla="*/ 3945410 h 5588014"/>
              <a:gd name="connsiteX33" fmla="*/ 8004629 w 9019428"/>
              <a:gd name="connsiteY33" fmla="*/ 4362268 h 5588014"/>
              <a:gd name="connsiteX34" fmla="*/ 7473183 w 9019428"/>
              <a:gd name="connsiteY34" fmla="*/ 4692859 h 5588014"/>
              <a:gd name="connsiteX35" fmla="*/ 7284207 w 9019428"/>
              <a:gd name="connsiteY35" fmla="*/ 5134428 h 5588014"/>
              <a:gd name="connsiteX36" fmla="*/ 6784648 w 9019428"/>
              <a:gd name="connsiteY36" fmla="*/ 5213832 h 5588014"/>
              <a:gd name="connsiteX37" fmla="*/ 6422170 w 9019428"/>
              <a:gd name="connsiteY37" fmla="*/ 5377174 h 5588014"/>
              <a:gd name="connsiteX38" fmla="*/ 6206310 w 9019428"/>
              <a:gd name="connsiteY38" fmla="*/ 5389679 h 5588014"/>
              <a:gd name="connsiteX39" fmla="*/ 5903541 w 9019428"/>
              <a:gd name="connsiteY39" fmla="*/ 5275418 h 5588014"/>
              <a:gd name="connsiteX40" fmla="*/ 5536375 w 9019428"/>
              <a:gd name="connsiteY40" fmla="*/ 5326999 h 5588014"/>
              <a:gd name="connsiteX41" fmla="*/ 5162800 w 9019428"/>
              <a:gd name="connsiteY41" fmla="*/ 5289329 h 5588014"/>
              <a:gd name="connsiteX42" fmla="*/ 4546165 w 9019428"/>
              <a:gd name="connsiteY42" fmla="*/ 5409998 h 5588014"/>
              <a:gd name="connsiteX43" fmla="*/ 4038478 w 9019428"/>
              <a:gd name="connsiteY43" fmla="*/ 5521446 h 5588014"/>
              <a:gd name="connsiteX44" fmla="*/ 3606600 w 9019428"/>
              <a:gd name="connsiteY44" fmla="*/ 5515194 h 5588014"/>
              <a:gd name="connsiteX45" fmla="*/ 3161155 w 9019428"/>
              <a:gd name="connsiteY45" fmla="*/ 5544750 h 5588014"/>
              <a:gd name="connsiteX46" fmla="*/ 2526357 w 9019428"/>
              <a:gd name="connsiteY46" fmla="*/ 5563805 h 5588014"/>
              <a:gd name="connsiteX47" fmla="*/ 1984594 w 9019428"/>
              <a:gd name="connsiteY47" fmla="*/ 5561462 h 5588014"/>
              <a:gd name="connsiteX48" fmla="*/ 860899 w 9019428"/>
              <a:gd name="connsiteY48" fmla="*/ 5562242 h 5588014"/>
              <a:gd name="connsiteX49" fmla="*/ 27909 w 9019428"/>
              <a:gd name="connsiteY49" fmla="*/ 5572663 h 5588014"/>
              <a:gd name="connsiteX50" fmla="*/ 32467 w 9019428"/>
              <a:gd name="connsiteY50" fmla="*/ 146182 h 5588014"/>
              <a:gd name="connsiteX51" fmla="*/ 251299 w 9019428"/>
              <a:gd name="connsiteY51" fmla="*/ 443165 h 5588014"/>
              <a:gd name="connsiteX52" fmla="*/ 1009389 w 9019428"/>
              <a:gd name="connsiteY52" fmla="*/ 677628 h 5588014"/>
              <a:gd name="connsiteX53" fmla="*/ 1642437 w 9019428"/>
              <a:gd name="connsiteY53" fmla="*/ 1349750 h 5588014"/>
              <a:gd name="connsiteX54" fmla="*/ 2158251 w 9019428"/>
              <a:gd name="connsiteY54" fmla="*/ 1967166 h 5588014"/>
              <a:gd name="connsiteX55" fmla="*/ 2455235 w 9019428"/>
              <a:gd name="connsiteY55" fmla="*/ 1506059 h 5588014"/>
              <a:gd name="connsiteX56" fmla="*/ 2608295 w 9019428"/>
              <a:gd name="connsiteY56" fmla="*/ 1168990 h 5588014"/>
              <a:gd name="connsiteX0" fmla="*/ 2608295 w 9023101"/>
              <a:gd name="connsiteY0" fmla="*/ 1168990 h 5588014"/>
              <a:gd name="connsiteX1" fmla="*/ 2580282 w 9023101"/>
              <a:gd name="connsiteY1" fmla="*/ 958982 h 5588014"/>
              <a:gd name="connsiteX2" fmla="*/ 2705328 w 9023101"/>
              <a:gd name="connsiteY2" fmla="*/ 724519 h 5588014"/>
              <a:gd name="connsiteX3" fmla="*/ 3033574 w 9023101"/>
              <a:gd name="connsiteY3" fmla="*/ 380643 h 5588014"/>
              <a:gd name="connsiteX4" fmla="*/ 3518129 w 9023101"/>
              <a:gd name="connsiteY4" fmla="*/ 247781 h 5588014"/>
              <a:gd name="connsiteX5" fmla="*/ 3760405 w 9023101"/>
              <a:gd name="connsiteY5" fmla="*/ 36765 h 5588014"/>
              <a:gd name="connsiteX6" fmla="*/ 4049575 w 9023101"/>
              <a:gd name="connsiteY6" fmla="*/ 52397 h 5588014"/>
              <a:gd name="connsiteX7" fmla="*/ 4260590 w 9023101"/>
              <a:gd name="connsiteY7" fmla="*/ 5505 h 5588014"/>
              <a:gd name="connsiteX8" fmla="*/ 4518498 w 9023101"/>
              <a:gd name="connsiteY8" fmla="*/ 138366 h 5588014"/>
              <a:gd name="connsiteX9" fmla="*/ 4995236 w 9023101"/>
              <a:gd name="connsiteY9" fmla="*/ 52396 h 5588014"/>
              <a:gd name="connsiteX10" fmla="*/ 5323482 w 9023101"/>
              <a:gd name="connsiteY10" fmla="*/ 333750 h 5588014"/>
              <a:gd name="connsiteX11" fmla="*/ 6198805 w 9023101"/>
              <a:gd name="connsiteY11" fmla="*/ 536950 h 5588014"/>
              <a:gd name="connsiteX12" fmla="*/ 6644282 w 9023101"/>
              <a:gd name="connsiteY12" fmla="*/ 138365 h 5588014"/>
              <a:gd name="connsiteX13" fmla="*/ 6792775 w 9023101"/>
              <a:gd name="connsiteY13" fmla="*/ 177442 h 5588014"/>
              <a:gd name="connsiteX14" fmla="*/ 6984252 w 9023101"/>
              <a:gd name="connsiteY14" fmla="*/ 106097 h 5588014"/>
              <a:gd name="connsiteX15" fmla="*/ 7269513 w 9023101"/>
              <a:gd name="connsiteY15" fmla="*/ 341566 h 5588014"/>
              <a:gd name="connsiteX16" fmla="*/ 7363298 w 9023101"/>
              <a:gd name="connsiteY16" fmla="*/ 333751 h 5588014"/>
              <a:gd name="connsiteX17" fmla="*/ 7488344 w 9023101"/>
              <a:gd name="connsiteY17" fmla="*/ 505690 h 5588014"/>
              <a:gd name="connsiteX18" fmla="*/ 7316405 w 9023101"/>
              <a:gd name="connsiteY18" fmla="*/ 724519 h 5588014"/>
              <a:gd name="connsiteX19" fmla="*/ 7480529 w 9023101"/>
              <a:gd name="connsiteY19" fmla="*/ 912090 h 5588014"/>
              <a:gd name="connsiteX20" fmla="*/ 7699359 w 9023101"/>
              <a:gd name="connsiteY20" fmla="*/ 1060582 h 5588014"/>
              <a:gd name="connsiteX21" fmla="*/ 7910375 w 9023101"/>
              <a:gd name="connsiteY21" fmla="*/ 1271597 h 5588014"/>
              <a:gd name="connsiteX22" fmla="*/ 8011974 w 9023101"/>
              <a:gd name="connsiteY22" fmla="*/ 1295043 h 5588014"/>
              <a:gd name="connsiteX23" fmla="*/ 8090129 w 9023101"/>
              <a:gd name="connsiteY23" fmla="*/ 1599843 h 5588014"/>
              <a:gd name="connsiteX24" fmla="*/ 8168282 w 9023101"/>
              <a:gd name="connsiteY24" fmla="*/ 1748336 h 5588014"/>
              <a:gd name="connsiteX25" fmla="*/ 8137021 w 9023101"/>
              <a:gd name="connsiteY25" fmla="*/ 1818673 h 5588014"/>
              <a:gd name="connsiteX26" fmla="*/ 8340221 w 9023101"/>
              <a:gd name="connsiteY26" fmla="*/ 2162551 h 5588014"/>
              <a:gd name="connsiteX27" fmla="*/ 8418375 w 9023101"/>
              <a:gd name="connsiteY27" fmla="*/ 2170368 h 5588014"/>
              <a:gd name="connsiteX28" fmla="*/ 8465266 w 9023101"/>
              <a:gd name="connsiteY28" fmla="*/ 2662735 h 5588014"/>
              <a:gd name="connsiteX29" fmla="*/ 8426190 w 9023101"/>
              <a:gd name="connsiteY29" fmla="*/ 3076951 h 5588014"/>
              <a:gd name="connsiteX30" fmla="*/ 9017248 w 9023101"/>
              <a:gd name="connsiteY30" fmla="*/ 3555331 h 5588014"/>
              <a:gd name="connsiteX31" fmla="*/ 8633924 w 9023101"/>
              <a:gd name="connsiteY31" fmla="*/ 3687644 h 5588014"/>
              <a:gd name="connsiteX32" fmla="*/ 8200326 w 9023101"/>
              <a:gd name="connsiteY32" fmla="*/ 3945410 h 5588014"/>
              <a:gd name="connsiteX33" fmla="*/ 8004629 w 9023101"/>
              <a:gd name="connsiteY33" fmla="*/ 4362268 h 5588014"/>
              <a:gd name="connsiteX34" fmla="*/ 7473183 w 9023101"/>
              <a:gd name="connsiteY34" fmla="*/ 4692859 h 5588014"/>
              <a:gd name="connsiteX35" fmla="*/ 7284207 w 9023101"/>
              <a:gd name="connsiteY35" fmla="*/ 5134428 h 5588014"/>
              <a:gd name="connsiteX36" fmla="*/ 6784648 w 9023101"/>
              <a:gd name="connsiteY36" fmla="*/ 5213832 h 5588014"/>
              <a:gd name="connsiteX37" fmla="*/ 6422170 w 9023101"/>
              <a:gd name="connsiteY37" fmla="*/ 5377174 h 5588014"/>
              <a:gd name="connsiteX38" fmla="*/ 6206310 w 9023101"/>
              <a:gd name="connsiteY38" fmla="*/ 5389679 h 5588014"/>
              <a:gd name="connsiteX39" fmla="*/ 5903541 w 9023101"/>
              <a:gd name="connsiteY39" fmla="*/ 5275418 h 5588014"/>
              <a:gd name="connsiteX40" fmla="*/ 5536375 w 9023101"/>
              <a:gd name="connsiteY40" fmla="*/ 5326999 h 5588014"/>
              <a:gd name="connsiteX41" fmla="*/ 5162800 w 9023101"/>
              <a:gd name="connsiteY41" fmla="*/ 5289329 h 5588014"/>
              <a:gd name="connsiteX42" fmla="*/ 4546165 w 9023101"/>
              <a:gd name="connsiteY42" fmla="*/ 5409998 h 5588014"/>
              <a:gd name="connsiteX43" fmla="*/ 4038478 w 9023101"/>
              <a:gd name="connsiteY43" fmla="*/ 5521446 h 5588014"/>
              <a:gd name="connsiteX44" fmla="*/ 3606600 w 9023101"/>
              <a:gd name="connsiteY44" fmla="*/ 5515194 h 5588014"/>
              <a:gd name="connsiteX45" fmla="*/ 3161155 w 9023101"/>
              <a:gd name="connsiteY45" fmla="*/ 5544750 h 5588014"/>
              <a:gd name="connsiteX46" fmla="*/ 2526357 w 9023101"/>
              <a:gd name="connsiteY46" fmla="*/ 5563805 h 5588014"/>
              <a:gd name="connsiteX47" fmla="*/ 1984594 w 9023101"/>
              <a:gd name="connsiteY47" fmla="*/ 5561462 h 5588014"/>
              <a:gd name="connsiteX48" fmla="*/ 860899 w 9023101"/>
              <a:gd name="connsiteY48" fmla="*/ 5562242 h 5588014"/>
              <a:gd name="connsiteX49" fmla="*/ 27909 w 9023101"/>
              <a:gd name="connsiteY49" fmla="*/ 5572663 h 5588014"/>
              <a:gd name="connsiteX50" fmla="*/ 32467 w 9023101"/>
              <a:gd name="connsiteY50" fmla="*/ 146182 h 5588014"/>
              <a:gd name="connsiteX51" fmla="*/ 251299 w 9023101"/>
              <a:gd name="connsiteY51" fmla="*/ 443165 h 5588014"/>
              <a:gd name="connsiteX52" fmla="*/ 1009389 w 9023101"/>
              <a:gd name="connsiteY52" fmla="*/ 677628 h 5588014"/>
              <a:gd name="connsiteX53" fmla="*/ 1642437 w 9023101"/>
              <a:gd name="connsiteY53" fmla="*/ 1349750 h 5588014"/>
              <a:gd name="connsiteX54" fmla="*/ 2158251 w 9023101"/>
              <a:gd name="connsiteY54" fmla="*/ 1967166 h 5588014"/>
              <a:gd name="connsiteX55" fmla="*/ 2455235 w 9023101"/>
              <a:gd name="connsiteY55" fmla="*/ 1506059 h 5588014"/>
              <a:gd name="connsiteX56" fmla="*/ 2608295 w 9023101"/>
              <a:gd name="connsiteY56" fmla="*/ 1168990 h 5588014"/>
              <a:gd name="connsiteX0" fmla="*/ 2608295 w 9022366"/>
              <a:gd name="connsiteY0" fmla="*/ 1168990 h 5588014"/>
              <a:gd name="connsiteX1" fmla="*/ 2580282 w 9022366"/>
              <a:gd name="connsiteY1" fmla="*/ 958982 h 5588014"/>
              <a:gd name="connsiteX2" fmla="*/ 2705328 w 9022366"/>
              <a:gd name="connsiteY2" fmla="*/ 724519 h 5588014"/>
              <a:gd name="connsiteX3" fmla="*/ 3033574 w 9022366"/>
              <a:gd name="connsiteY3" fmla="*/ 380643 h 5588014"/>
              <a:gd name="connsiteX4" fmla="*/ 3518129 w 9022366"/>
              <a:gd name="connsiteY4" fmla="*/ 247781 h 5588014"/>
              <a:gd name="connsiteX5" fmla="*/ 3760405 w 9022366"/>
              <a:gd name="connsiteY5" fmla="*/ 36765 h 5588014"/>
              <a:gd name="connsiteX6" fmla="*/ 4049575 w 9022366"/>
              <a:gd name="connsiteY6" fmla="*/ 52397 h 5588014"/>
              <a:gd name="connsiteX7" fmla="*/ 4260590 w 9022366"/>
              <a:gd name="connsiteY7" fmla="*/ 5505 h 5588014"/>
              <a:gd name="connsiteX8" fmla="*/ 4518498 w 9022366"/>
              <a:gd name="connsiteY8" fmla="*/ 138366 h 5588014"/>
              <a:gd name="connsiteX9" fmla="*/ 4995236 w 9022366"/>
              <a:gd name="connsiteY9" fmla="*/ 52396 h 5588014"/>
              <a:gd name="connsiteX10" fmla="*/ 5323482 w 9022366"/>
              <a:gd name="connsiteY10" fmla="*/ 333750 h 5588014"/>
              <a:gd name="connsiteX11" fmla="*/ 6198805 w 9022366"/>
              <a:gd name="connsiteY11" fmla="*/ 536950 h 5588014"/>
              <a:gd name="connsiteX12" fmla="*/ 6644282 w 9022366"/>
              <a:gd name="connsiteY12" fmla="*/ 138365 h 5588014"/>
              <a:gd name="connsiteX13" fmla="*/ 6792775 w 9022366"/>
              <a:gd name="connsiteY13" fmla="*/ 177442 h 5588014"/>
              <a:gd name="connsiteX14" fmla="*/ 6984252 w 9022366"/>
              <a:gd name="connsiteY14" fmla="*/ 106097 h 5588014"/>
              <a:gd name="connsiteX15" fmla="*/ 7269513 w 9022366"/>
              <a:gd name="connsiteY15" fmla="*/ 341566 h 5588014"/>
              <a:gd name="connsiteX16" fmla="*/ 7363298 w 9022366"/>
              <a:gd name="connsiteY16" fmla="*/ 333751 h 5588014"/>
              <a:gd name="connsiteX17" fmla="*/ 7488344 w 9022366"/>
              <a:gd name="connsiteY17" fmla="*/ 505690 h 5588014"/>
              <a:gd name="connsiteX18" fmla="*/ 7316405 w 9022366"/>
              <a:gd name="connsiteY18" fmla="*/ 724519 h 5588014"/>
              <a:gd name="connsiteX19" fmla="*/ 7480529 w 9022366"/>
              <a:gd name="connsiteY19" fmla="*/ 912090 h 5588014"/>
              <a:gd name="connsiteX20" fmla="*/ 7699359 w 9022366"/>
              <a:gd name="connsiteY20" fmla="*/ 1060582 h 5588014"/>
              <a:gd name="connsiteX21" fmla="*/ 7910375 w 9022366"/>
              <a:gd name="connsiteY21" fmla="*/ 1271597 h 5588014"/>
              <a:gd name="connsiteX22" fmla="*/ 8011974 w 9022366"/>
              <a:gd name="connsiteY22" fmla="*/ 1295043 h 5588014"/>
              <a:gd name="connsiteX23" fmla="*/ 8090129 w 9022366"/>
              <a:gd name="connsiteY23" fmla="*/ 1599843 h 5588014"/>
              <a:gd name="connsiteX24" fmla="*/ 8168282 w 9022366"/>
              <a:gd name="connsiteY24" fmla="*/ 1748336 h 5588014"/>
              <a:gd name="connsiteX25" fmla="*/ 8137021 w 9022366"/>
              <a:gd name="connsiteY25" fmla="*/ 1818673 h 5588014"/>
              <a:gd name="connsiteX26" fmla="*/ 8340221 w 9022366"/>
              <a:gd name="connsiteY26" fmla="*/ 2162551 h 5588014"/>
              <a:gd name="connsiteX27" fmla="*/ 8418375 w 9022366"/>
              <a:gd name="connsiteY27" fmla="*/ 2170368 h 5588014"/>
              <a:gd name="connsiteX28" fmla="*/ 8465266 w 9022366"/>
              <a:gd name="connsiteY28" fmla="*/ 2662735 h 5588014"/>
              <a:gd name="connsiteX29" fmla="*/ 8426190 w 9022366"/>
              <a:gd name="connsiteY29" fmla="*/ 3076951 h 5588014"/>
              <a:gd name="connsiteX30" fmla="*/ 9017248 w 9022366"/>
              <a:gd name="connsiteY30" fmla="*/ 3555331 h 5588014"/>
              <a:gd name="connsiteX31" fmla="*/ 8633924 w 9022366"/>
              <a:gd name="connsiteY31" fmla="*/ 3687644 h 5588014"/>
              <a:gd name="connsiteX32" fmla="*/ 8200326 w 9022366"/>
              <a:gd name="connsiteY32" fmla="*/ 3945410 h 5588014"/>
              <a:gd name="connsiteX33" fmla="*/ 8004629 w 9022366"/>
              <a:gd name="connsiteY33" fmla="*/ 4362268 h 5588014"/>
              <a:gd name="connsiteX34" fmla="*/ 7473183 w 9022366"/>
              <a:gd name="connsiteY34" fmla="*/ 4692859 h 5588014"/>
              <a:gd name="connsiteX35" fmla="*/ 7284207 w 9022366"/>
              <a:gd name="connsiteY35" fmla="*/ 5134428 h 5588014"/>
              <a:gd name="connsiteX36" fmla="*/ 6784648 w 9022366"/>
              <a:gd name="connsiteY36" fmla="*/ 5213832 h 5588014"/>
              <a:gd name="connsiteX37" fmla="*/ 6422170 w 9022366"/>
              <a:gd name="connsiteY37" fmla="*/ 5377174 h 5588014"/>
              <a:gd name="connsiteX38" fmla="*/ 6206310 w 9022366"/>
              <a:gd name="connsiteY38" fmla="*/ 5389679 h 5588014"/>
              <a:gd name="connsiteX39" fmla="*/ 5903541 w 9022366"/>
              <a:gd name="connsiteY39" fmla="*/ 5275418 h 5588014"/>
              <a:gd name="connsiteX40" fmla="*/ 5536375 w 9022366"/>
              <a:gd name="connsiteY40" fmla="*/ 5326999 h 5588014"/>
              <a:gd name="connsiteX41" fmla="*/ 5162800 w 9022366"/>
              <a:gd name="connsiteY41" fmla="*/ 5289329 h 5588014"/>
              <a:gd name="connsiteX42" fmla="*/ 4546165 w 9022366"/>
              <a:gd name="connsiteY42" fmla="*/ 5409998 h 5588014"/>
              <a:gd name="connsiteX43" fmla="*/ 4038478 w 9022366"/>
              <a:gd name="connsiteY43" fmla="*/ 5521446 h 5588014"/>
              <a:gd name="connsiteX44" fmla="*/ 3606600 w 9022366"/>
              <a:gd name="connsiteY44" fmla="*/ 5515194 h 5588014"/>
              <a:gd name="connsiteX45" fmla="*/ 3161155 w 9022366"/>
              <a:gd name="connsiteY45" fmla="*/ 5544750 h 5588014"/>
              <a:gd name="connsiteX46" fmla="*/ 2526357 w 9022366"/>
              <a:gd name="connsiteY46" fmla="*/ 5563805 h 5588014"/>
              <a:gd name="connsiteX47" fmla="*/ 1984594 w 9022366"/>
              <a:gd name="connsiteY47" fmla="*/ 5561462 h 5588014"/>
              <a:gd name="connsiteX48" fmla="*/ 860899 w 9022366"/>
              <a:gd name="connsiteY48" fmla="*/ 5562242 h 5588014"/>
              <a:gd name="connsiteX49" fmla="*/ 27909 w 9022366"/>
              <a:gd name="connsiteY49" fmla="*/ 5572663 h 5588014"/>
              <a:gd name="connsiteX50" fmla="*/ 32467 w 9022366"/>
              <a:gd name="connsiteY50" fmla="*/ 146182 h 5588014"/>
              <a:gd name="connsiteX51" fmla="*/ 251299 w 9022366"/>
              <a:gd name="connsiteY51" fmla="*/ 443165 h 5588014"/>
              <a:gd name="connsiteX52" fmla="*/ 1009389 w 9022366"/>
              <a:gd name="connsiteY52" fmla="*/ 677628 h 5588014"/>
              <a:gd name="connsiteX53" fmla="*/ 1642437 w 9022366"/>
              <a:gd name="connsiteY53" fmla="*/ 1349750 h 5588014"/>
              <a:gd name="connsiteX54" fmla="*/ 2158251 w 9022366"/>
              <a:gd name="connsiteY54" fmla="*/ 1967166 h 5588014"/>
              <a:gd name="connsiteX55" fmla="*/ 2455235 w 9022366"/>
              <a:gd name="connsiteY55" fmla="*/ 1506059 h 5588014"/>
              <a:gd name="connsiteX56" fmla="*/ 2608295 w 9022366"/>
              <a:gd name="connsiteY56" fmla="*/ 1168990 h 5588014"/>
              <a:gd name="connsiteX0" fmla="*/ 2608295 w 9041122"/>
              <a:gd name="connsiteY0" fmla="*/ 1168990 h 5588014"/>
              <a:gd name="connsiteX1" fmla="*/ 2580282 w 9041122"/>
              <a:gd name="connsiteY1" fmla="*/ 958982 h 5588014"/>
              <a:gd name="connsiteX2" fmla="*/ 2705328 w 9041122"/>
              <a:gd name="connsiteY2" fmla="*/ 724519 h 5588014"/>
              <a:gd name="connsiteX3" fmla="*/ 3033574 w 9041122"/>
              <a:gd name="connsiteY3" fmla="*/ 380643 h 5588014"/>
              <a:gd name="connsiteX4" fmla="*/ 3518129 w 9041122"/>
              <a:gd name="connsiteY4" fmla="*/ 247781 h 5588014"/>
              <a:gd name="connsiteX5" fmla="*/ 3760405 w 9041122"/>
              <a:gd name="connsiteY5" fmla="*/ 36765 h 5588014"/>
              <a:gd name="connsiteX6" fmla="*/ 4049575 w 9041122"/>
              <a:gd name="connsiteY6" fmla="*/ 52397 h 5588014"/>
              <a:gd name="connsiteX7" fmla="*/ 4260590 w 9041122"/>
              <a:gd name="connsiteY7" fmla="*/ 5505 h 5588014"/>
              <a:gd name="connsiteX8" fmla="*/ 4518498 w 9041122"/>
              <a:gd name="connsiteY8" fmla="*/ 138366 h 5588014"/>
              <a:gd name="connsiteX9" fmla="*/ 4995236 w 9041122"/>
              <a:gd name="connsiteY9" fmla="*/ 52396 h 5588014"/>
              <a:gd name="connsiteX10" fmla="*/ 5323482 w 9041122"/>
              <a:gd name="connsiteY10" fmla="*/ 333750 h 5588014"/>
              <a:gd name="connsiteX11" fmla="*/ 6198805 w 9041122"/>
              <a:gd name="connsiteY11" fmla="*/ 536950 h 5588014"/>
              <a:gd name="connsiteX12" fmla="*/ 6644282 w 9041122"/>
              <a:gd name="connsiteY12" fmla="*/ 138365 h 5588014"/>
              <a:gd name="connsiteX13" fmla="*/ 6792775 w 9041122"/>
              <a:gd name="connsiteY13" fmla="*/ 177442 h 5588014"/>
              <a:gd name="connsiteX14" fmla="*/ 6984252 w 9041122"/>
              <a:gd name="connsiteY14" fmla="*/ 106097 h 5588014"/>
              <a:gd name="connsiteX15" fmla="*/ 7269513 w 9041122"/>
              <a:gd name="connsiteY15" fmla="*/ 341566 h 5588014"/>
              <a:gd name="connsiteX16" fmla="*/ 7363298 w 9041122"/>
              <a:gd name="connsiteY16" fmla="*/ 333751 h 5588014"/>
              <a:gd name="connsiteX17" fmla="*/ 7488344 w 9041122"/>
              <a:gd name="connsiteY17" fmla="*/ 505690 h 5588014"/>
              <a:gd name="connsiteX18" fmla="*/ 7316405 w 9041122"/>
              <a:gd name="connsiteY18" fmla="*/ 724519 h 5588014"/>
              <a:gd name="connsiteX19" fmla="*/ 7480529 w 9041122"/>
              <a:gd name="connsiteY19" fmla="*/ 912090 h 5588014"/>
              <a:gd name="connsiteX20" fmla="*/ 7699359 w 9041122"/>
              <a:gd name="connsiteY20" fmla="*/ 1060582 h 5588014"/>
              <a:gd name="connsiteX21" fmla="*/ 7910375 w 9041122"/>
              <a:gd name="connsiteY21" fmla="*/ 1271597 h 5588014"/>
              <a:gd name="connsiteX22" fmla="*/ 8011974 w 9041122"/>
              <a:gd name="connsiteY22" fmla="*/ 1295043 h 5588014"/>
              <a:gd name="connsiteX23" fmla="*/ 8090129 w 9041122"/>
              <a:gd name="connsiteY23" fmla="*/ 1599843 h 5588014"/>
              <a:gd name="connsiteX24" fmla="*/ 8168282 w 9041122"/>
              <a:gd name="connsiteY24" fmla="*/ 1748336 h 5588014"/>
              <a:gd name="connsiteX25" fmla="*/ 8137021 w 9041122"/>
              <a:gd name="connsiteY25" fmla="*/ 1818673 h 5588014"/>
              <a:gd name="connsiteX26" fmla="*/ 8340221 w 9041122"/>
              <a:gd name="connsiteY26" fmla="*/ 2162551 h 5588014"/>
              <a:gd name="connsiteX27" fmla="*/ 8418375 w 9041122"/>
              <a:gd name="connsiteY27" fmla="*/ 2170368 h 5588014"/>
              <a:gd name="connsiteX28" fmla="*/ 8465266 w 9041122"/>
              <a:gd name="connsiteY28" fmla="*/ 2662735 h 5588014"/>
              <a:gd name="connsiteX29" fmla="*/ 8426190 w 9041122"/>
              <a:gd name="connsiteY29" fmla="*/ 3076951 h 5588014"/>
              <a:gd name="connsiteX30" fmla="*/ 9017248 w 9041122"/>
              <a:gd name="connsiteY30" fmla="*/ 3555331 h 5588014"/>
              <a:gd name="connsiteX31" fmla="*/ 8633924 w 9041122"/>
              <a:gd name="connsiteY31" fmla="*/ 3687644 h 5588014"/>
              <a:gd name="connsiteX32" fmla="*/ 8200326 w 9041122"/>
              <a:gd name="connsiteY32" fmla="*/ 3945410 h 5588014"/>
              <a:gd name="connsiteX33" fmla="*/ 8004629 w 9041122"/>
              <a:gd name="connsiteY33" fmla="*/ 4362268 h 5588014"/>
              <a:gd name="connsiteX34" fmla="*/ 7473183 w 9041122"/>
              <a:gd name="connsiteY34" fmla="*/ 4692859 h 5588014"/>
              <a:gd name="connsiteX35" fmla="*/ 7284207 w 9041122"/>
              <a:gd name="connsiteY35" fmla="*/ 5134428 h 5588014"/>
              <a:gd name="connsiteX36" fmla="*/ 6784648 w 9041122"/>
              <a:gd name="connsiteY36" fmla="*/ 5213832 h 5588014"/>
              <a:gd name="connsiteX37" fmla="*/ 6422170 w 9041122"/>
              <a:gd name="connsiteY37" fmla="*/ 5377174 h 5588014"/>
              <a:gd name="connsiteX38" fmla="*/ 6206310 w 9041122"/>
              <a:gd name="connsiteY38" fmla="*/ 5389679 h 5588014"/>
              <a:gd name="connsiteX39" fmla="*/ 5903541 w 9041122"/>
              <a:gd name="connsiteY39" fmla="*/ 5275418 h 5588014"/>
              <a:gd name="connsiteX40" fmla="*/ 5536375 w 9041122"/>
              <a:gd name="connsiteY40" fmla="*/ 5326999 h 5588014"/>
              <a:gd name="connsiteX41" fmla="*/ 5162800 w 9041122"/>
              <a:gd name="connsiteY41" fmla="*/ 5289329 h 5588014"/>
              <a:gd name="connsiteX42" fmla="*/ 4546165 w 9041122"/>
              <a:gd name="connsiteY42" fmla="*/ 5409998 h 5588014"/>
              <a:gd name="connsiteX43" fmla="*/ 4038478 w 9041122"/>
              <a:gd name="connsiteY43" fmla="*/ 5521446 h 5588014"/>
              <a:gd name="connsiteX44" fmla="*/ 3606600 w 9041122"/>
              <a:gd name="connsiteY44" fmla="*/ 5515194 h 5588014"/>
              <a:gd name="connsiteX45" fmla="*/ 3161155 w 9041122"/>
              <a:gd name="connsiteY45" fmla="*/ 5544750 h 5588014"/>
              <a:gd name="connsiteX46" fmla="*/ 2526357 w 9041122"/>
              <a:gd name="connsiteY46" fmla="*/ 5563805 h 5588014"/>
              <a:gd name="connsiteX47" fmla="*/ 1984594 w 9041122"/>
              <a:gd name="connsiteY47" fmla="*/ 5561462 h 5588014"/>
              <a:gd name="connsiteX48" fmla="*/ 860899 w 9041122"/>
              <a:gd name="connsiteY48" fmla="*/ 5562242 h 5588014"/>
              <a:gd name="connsiteX49" fmla="*/ 27909 w 9041122"/>
              <a:gd name="connsiteY49" fmla="*/ 5572663 h 5588014"/>
              <a:gd name="connsiteX50" fmla="*/ 32467 w 9041122"/>
              <a:gd name="connsiteY50" fmla="*/ 146182 h 5588014"/>
              <a:gd name="connsiteX51" fmla="*/ 251299 w 9041122"/>
              <a:gd name="connsiteY51" fmla="*/ 443165 h 5588014"/>
              <a:gd name="connsiteX52" fmla="*/ 1009389 w 9041122"/>
              <a:gd name="connsiteY52" fmla="*/ 677628 h 5588014"/>
              <a:gd name="connsiteX53" fmla="*/ 1642437 w 9041122"/>
              <a:gd name="connsiteY53" fmla="*/ 1349750 h 5588014"/>
              <a:gd name="connsiteX54" fmla="*/ 2158251 w 9041122"/>
              <a:gd name="connsiteY54" fmla="*/ 1967166 h 5588014"/>
              <a:gd name="connsiteX55" fmla="*/ 2455235 w 9041122"/>
              <a:gd name="connsiteY55" fmla="*/ 1506059 h 5588014"/>
              <a:gd name="connsiteX56" fmla="*/ 2608295 w 9041122"/>
              <a:gd name="connsiteY56" fmla="*/ 1168990 h 5588014"/>
              <a:gd name="connsiteX0" fmla="*/ 2608295 w 9021314"/>
              <a:gd name="connsiteY0" fmla="*/ 1168990 h 5588014"/>
              <a:gd name="connsiteX1" fmla="*/ 2580282 w 9021314"/>
              <a:gd name="connsiteY1" fmla="*/ 958982 h 5588014"/>
              <a:gd name="connsiteX2" fmla="*/ 2705328 w 9021314"/>
              <a:gd name="connsiteY2" fmla="*/ 724519 h 5588014"/>
              <a:gd name="connsiteX3" fmla="*/ 3033574 w 9021314"/>
              <a:gd name="connsiteY3" fmla="*/ 380643 h 5588014"/>
              <a:gd name="connsiteX4" fmla="*/ 3518129 w 9021314"/>
              <a:gd name="connsiteY4" fmla="*/ 247781 h 5588014"/>
              <a:gd name="connsiteX5" fmla="*/ 3760405 w 9021314"/>
              <a:gd name="connsiteY5" fmla="*/ 36765 h 5588014"/>
              <a:gd name="connsiteX6" fmla="*/ 4049575 w 9021314"/>
              <a:gd name="connsiteY6" fmla="*/ 52397 h 5588014"/>
              <a:gd name="connsiteX7" fmla="*/ 4260590 w 9021314"/>
              <a:gd name="connsiteY7" fmla="*/ 5505 h 5588014"/>
              <a:gd name="connsiteX8" fmla="*/ 4518498 w 9021314"/>
              <a:gd name="connsiteY8" fmla="*/ 138366 h 5588014"/>
              <a:gd name="connsiteX9" fmla="*/ 4995236 w 9021314"/>
              <a:gd name="connsiteY9" fmla="*/ 52396 h 5588014"/>
              <a:gd name="connsiteX10" fmla="*/ 5323482 w 9021314"/>
              <a:gd name="connsiteY10" fmla="*/ 333750 h 5588014"/>
              <a:gd name="connsiteX11" fmla="*/ 6198805 w 9021314"/>
              <a:gd name="connsiteY11" fmla="*/ 536950 h 5588014"/>
              <a:gd name="connsiteX12" fmla="*/ 6644282 w 9021314"/>
              <a:gd name="connsiteY12" fmla="*/ 138365 h 5588014"/>
              <a:gd name="connsiteX13" fmla="*/ 6792775 w 9021314"/>
              <a:gd name="connsiteY13" fmla="*/ 177442 h 5588014"/>
              <a:gd name="connsiteX14" fmla="*/ 6984252 w 9021314"/>
              <a:gd name="connsiteY14" fmla="*/ 106097 h 5588014"/>
              <a:gd name="connsiteX15" fmla="*/ 7269513 w 9021314"/>
              <a:gd name="connsiteY15" fmla="*/ 341566 h 5588014"/>
              <a:gd name="connsiteX16" fmla="*/ 7363298 w 9021314"/>
              <a:gd name="connsiteY16" fmla="*/ 333751 h 5588014"/>
              <a:gd name="connsiteX17" fmla="*/ 7488344 w 9021314"/>
              <a:gd name="connsiteY17" fmla="*/ 505690 h 5588014"/>
              <a:gd name="connsiteX18" fmla="*/ 7316405 w 9021314"/>
              <a:gd name="connsiteY18" fmla="*/ 724519 h 5588014"/>
              <a:gd name="connsiteX19" fmla="*/ 7480529 w 9021314"/>
              <a:gd name="connsiteY19" fmla="*/ 912090 h 5588014"/>
              <a:gd name="connsiteX20" fmla="*/ 7699359 w 9021314"/>
              <a:gd name="connsiteY20" fmla="*/ 1060582 h 5588014"/>
              <a:gd name="connsiteX21" fmla="*/ 7910375 w 9021314"/>
              <a:gd name="connsiteY21" fmla="*/ 1271597 h 5588014"/>
              <a:gd name="connsiteX22" fmla="*/ 8011974 w 9021314"/>
              <a:gd name="connsiteY22" fmla="*/ 1295043 h 5588014"/>
              <a:gd name="connsiteX23" fmla="*/ 8090129 w 9021314"/>
              <a:gd name="connsiteY23" fmla="*/ 1599843 h 5588014"/>
              <a:gd name="connsiteX24" fmla="*/ 8168282 w 9021314"/>
              <a:gd name="connsiteY24" fmla="*/ 1748336 h 5588014"/>
              <a:gd name="connsiteX25" fmla="*/ 8137021 w 9021314"/>
              <a:gd name="connsiteY25" fmla="*/ 1818673 h 5588014"/>
              <a:gd name="connsiteX26" fmla="*/ 8340221 w 9021314"/>
              <a:gd name="connsiteY26" fmla="*/ 2162551 h 5588014"/>
              <a:gd name="connsiteX27" fmla="*/ 8418375 w 9021314"/>
              <a:gd name="connsiteY27" fmla="*/ 2170368 h 5588014"/>
              <a:gd name="connsiteX28" fmla="*/ 8465266 w 9021314"/>
              <a:gd name="connsiteY28" fmla="*/ 2662735 h 5588014"/>
              <a:gd name="connsiteX29" fmla="*/ 8426190 w 9021314"/>
              <a:gd name="connsiteY29" fmla="*/ 3076951 h 5588014"/>
              <a:gd name="connsiteX30" fmla="*/ 9017248 w 9021314"/>
              <a:gd name="connsiteY30" fmla="*/ 3555331 h 5588014"/>
              <a:gd name="connsiteX31" fmla="*/ 8633924 w 9021314"/>
              <a:gd name="connsiteY31" fmla="*/ 3687644 h 5588014"/>
              <a:gd name="connsiteX32" fmla="*/ 8200326 w 9021314"/>
              <a:gd name="connsiteY32" fmla="*/ 3945410 h 5588014"/>
              <a:gd name="connsiteX33" fmla="*/ 8004629 w 9021314"/>
              <a:gd name="connsiteY33" fmla="*/ 4362268 h 5588014"/>
              <a:gd name="connsiteX34" fmla="*/ 7473183 w 9021314"/>
              <a:gd name="connsiteY34" fmla="*/ 4692859 h 5588014"/>
              <a:gd name="connsiteX35" fmla="*/ 7284207 w 9021314"/>
              <a:gd name="connsiteY35" fmla="*/ 5134428 h 5588014"/>
              <a:gd name="connsiteX36" fmla="*/ 6784648 w 9021314"/>
              <a:gd name="connsiteY36" fmla="*/ 5213832 h 5588014"/>
              <a:gd name="connsiteX37" fmla="*/ 6422170 w 9021314"/>
              <a:gd name="connsiteY37" fmla="*/ 5377174 h 5588014"/>
              <a:gd name="connsiteX38" fmla="*/ 6206310 w 9021314"/>
              <a:gd name="connsiteY38" fmla="*/ 5389679 h 5588014"/>
              <a:gd name="connsiteX39" fmla="*/ 5903541 w 9021314"/>
              <a:gd name="connsiteY39" fmla="*/ 5275418 h 5588014"/>
              <a:gd name="connsiteX40" fmla="*/ 5536375 w 9021314"/>
              <a:gd name="connsiteY40" fmla="*/ 5326999 h 5588014"/>
              <a:gd name="connsiteX41" fmla="*/ 5162800 w 9021314"/>
              <a:gd name="connsiteY41" fmla="*/ 5289329 h 5588014"/>
              <a:gd name="connsiteX42" fmla="*/ 4546165 w 9021314"/>
              <a:gd name="connsiteY42" fmla="*/ 5409998 h 5588014"/>
              <a:gd name="connsiteX43" fmla="*/ 4038478 w 9021314"/>
              <a:gd name="connsiteY43" fmla="*/ 5521446 h 5588014"/>
              <a:gd name="connsiteX44" fmla="*/ 3606600 w 9021314"/>
              <a:gd name="connsiteY44" fmla="*/ 5515194 h 5588014"/>
              <a:gd name="connsiteX45" fmla="*/ 3161155 w 9021314"/>
              <a:gd name="connsiteY45" fmla="*/ 5544750 h 5588014"/>
              <a:gd name="connsiteX46" fmla="*/ 2526357 w 9021314"/>
              <a:gd name="connsiteY46" fmla="*/ 5563805 h 5588014"/>
              <a:gd name="connsiteX47" fmla="*/ 1984594 w 9021314"/>
              <a:gd name="connsiteY47" fmla="*/ 5561462 h 5588014"/>
              <a:gd name="connsiteX48" fmla="*/ 860899 w 9021314"/>
              <a:gd name="connsiteY48" fmla="*/ 5562242 h 5588014"/>
              <a:gd name="connsiteX49" fmla="*/ 27909 w 9021314"/>
              <a:gd name="connsiteY49" fmla="*/ 5572663 h 5588014"/>
              <a:gd name="connsiteX50" fmla="*/ 32467 w 9021314"/>
              <a:gd name="connsiteY50" fmla="*/ 146182 h 5588014"/>
              <a:gd name="connsiteX51" fmla="*/ 251299 w 9021314"/>
              <a:gd name="connsiteY51" fmla="*/ 443165 h 5588014"/>
              <a:gd name="connsiteX52" fmla="*/ 1009389 w 9021314"/>
              <a:gd name="connsiteY52" fmla="*/ 677628 h 5588014"/>
              <a:gd name="connsiteX53" fmla="*/ 1642437 w 9021314"/>
              <a:gd name="connsiteY53" fmla="*/ 1349750 h 5588014"/>
              <a:gd name="connsiteX54" fmla="*/ 2158251 w 9021314"/>
              <a:gd name="connsiteY54" fmla="*/ 1967166 h 5588014"/>
              <a:gd name="connsiteX55" fmla="*/ 2455235 w 9021314"/>
              <a:gd name="connsiteY55" fmla="*/ 1506059 h 5588014"/>
              <a:gd name="connsiteX56" fmla="*/ 2608295 w 9021314"/>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79530 w 9020887"/>
              <a:gd name="connsiteY29" fmla="*/ 3084571 h 5588014"/>
              <a:gd name="connsiteX30" fmla="*/ 9017248 w 9020887"/>
              <a:gd name="connsiteY30" fmla="*/ 3555331 h 5588014"/>
              <a:gd name="connsiteX31" fmla="*/ 8633924 w 9020887"/>
              <a:gd name="connsiteY31" fmla="*/ 3687644 h 5588014"/>
              <a:gd name="connsiteX32" fmla="*/ 8200326 w 9020887"/>
              <a:gd name="connsiteY32" fmla="*/ 3945410 h 5588014"/>
              <a:gd name="connsiteX33" fmla="*/ 8004629 w 9020887"/>
              <a:gd name="connsiteY33" fmla="*/ 4362268 h 5588014"/>
              <a:gd name="connsiteX34" fmla="*/ 7473183 w 9020887"/>
              <a:gd name="connsiteY34" fmla="*/ 4692859 h 5588014"/>
              <a:gd name="connsiteX35" fmla="*/ 7284207 w 9020887"/>
              <a:gd name="connsiteY35" fmla="*/ 5134428 h 5588014"/>
              <a:gd name="connsiteX36" fmla="*/ 6784648 w 9020887"/>
              <a:gd name="connsiteY36" fmla="*/ 5213832 h 5588014"/>
              <a:gd name="connsiteX37" fmla="*/ 6422170 w 9020887"/>
              <a:gd name="connsiteY37" fmla="*/ 5377174 h 5588014"/>
              <a:gd name="connsiteX38" fmla="*/ 6206310 w 9020887"/>
              <a:gd name="connsiteY38" fmla="*/ 5389679 h 5588014"/>
              <a:gd name="connsiteX39" fmla="*/ 5903541 w 9020887"/>
              <a:gd name="connsiteY39" fmla="*/ 5275418 h 5588014"/>
              <a:gd name="connsiteX40" fmla="*/ 5536375 w 9020887"/>
              <a:gd name="connsiteY40" fmla="*/ 5326999 h 5588014"/>
              <a:gd name="connsiteX41" fmla="*/ 5162800 w 9020887"/>
              <a:gd name="connsiteY41" fmla="*/ 5289329 h 5588014"/>
              <a:gd name="connsiteX42" fmla="*/ 4546165 w 9020887"/>
              <a:gd name="connsiteY42" fmla="*/ 5409998 h 5588014"/>
              <a:gd name="connsiteX43" fmla="*/ 4038478 w 9020887"/>
              <a:gd name="connsiteY43" fmla="*/ 5521446 h 5588014"/>
              <a:gd name="connsiteX44" fmla="*/ 3606600 w 9020887"/>
              <a:gd name="connsiteY44" fmla="*/ 5515194 h 5588014"/>
              <a:gd name="connsiteX45" fmla="*/ 3161155 w 9020887"/>
              <a:gd name="connsiteY45" fmla="*/ 5544750 h 5588014"/>
              <a:gd name="connsiteX46" fmla="*/ 2526357 w 9020887"/>
              <a:gd name="connsiteY46" fmla="*/ 5563805 h 5588014"/>
              <a:gd name="connsiteX47" fmla="*/ 1984594 w 9020887"/>
              <a:gd name="connsiteY47" fmla="*/ 5561462 h 5588014"/>
              <a:gd name="connsiteX48" fmla="*/ 860899 w 9020887"/>
              <a:gd name="connsiteY48" fmla="*/ 5562242 h 5588014"/>
              <a:gd name="connsiteX49" fmla="*/ 27909 w 9020887"/>
              <a:gd name="connsiteY49" fmla="*/ 5572663 h 5588014"/>
              <a:gd name="connsiteX50" fmla="*/ 32467 w 9020887"/>
              <a:gd name="connsiteY50" fmla="*/ 146182 h 5588014"/>
              <a:gd name="connsiteX51" fmla="*/ 251299 w 9020887"/>
              <a:gd name="connsiteY51" fmla="*/ 443165 h 5588014"/>
              <a:gd name="connsiteX52" fmla="*/ 1009389 w 9020887"/>
              <a:gd name="connsiteY52" fmla="*/ 677628 h 5588014"/>
              <a:gd name="connsiteX53" fmla="*/ 1642437 w 9020887"/>
              <a:gd name="connsiteY53" fmla="*/ 1349750 h 5588014"/>
              <a:gd name="connsiteX54" fmla="*/ 2158251 w 9020887"/>
              <a:gd name="connsiteY54" fmla="*/ 1967166 h 5588014"/>
              <a:gd name="connsiteX55" fmla="*/ 2455235 w 9020887"/>
              <a:gd name="connsiteY55" fmla="*/ 1506059 h 5588014"/>
              <a:gd name="connsiteX56" fmla="*/ 2608295 w 9020887"/>
              <a:gd name="connsiteY56"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441139 w 9020887"/>
              <a:gd name="connsiteY29" fmla="*/ 284258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887"/>
              <a:gd name="connsiteY0" fmla="*/ 1168990 h 5588014"/>
              <a:gd name="connsiteX1" fmla="*/ 2580282 w 9020887"/>
              <a:gd name="connsiteY1" fmla="*/ 958982 h 5588014"/>
              <a:gd name="connsiteX2" fmla="*/ 2705328 w 9020887"/>
              <a:gd name="connsiteY2" fmla="*/ 724519 h 5588014"/>
              <a:gd name="connsiteX3" fmla="*/ 3033574 w 9020887"/>
              <a:gd name="connsiteY3" fmla="*/ 380643 h 5588014"/>
              <a:gd name="connsiteX4" fmla="*/ 3518129 w 9020887"/>
              <a:gd name="connsiteY4" fmla="*/ 247781 h 5588014"/>
              <a:gd name="connsiteX5" fmla="*/ 3760405 w 9020887"/>
              <a:gd name="connsiteY5" fmla="*/ 36765 h 5588014"/>
              <a:gd name="connsiteX6" fmla="*/ 4049575 w 9020887"/>
              <a:gd name="connsiteY6" fmla="*/ 52397 h 5588014"/>
              <a:gd name="connsiteX7" fmla="*/ 4260590 w 9020887"/>
              <a:gd name="connsiteY7" fmla="*/ 5505 h 5588014"/>
              <a:gd name="connsiteX8" fmla="*/ 4518498 w 9020887"/>
              <a:gd name="connsiteY8" fmla="*/ 138366 h 5588014"/>
              <a:gd name="connsiteX9" fmla="*/ 4995236 w 9020887"/>
              <a:gd name="connsiteY9" fmla="*/ 52396 h 5588014"/>
              <a:gd name="connsiteX10" fmla="*/ 5323482 w 9020887"/>
              <a:gd name="connsiteY10" fmla="*/ 333750 h 5588014"/>
              <a:gd name="connsiteX11" fmla="*/ 6198805 w 9020887"/>
              <a:gd name="connsiteY11" fmla="*/ 536950 h 5588014"/>
              <a:gd name="connsiteX12" fmla="*/ 6644282 w 9020887"/>
              <a:gd name="connsiteY12" fmla="*/ 138365 h 5588014"/>
              <a:gd name="connsiteX13" fmla="*/ 6792775 w 9020887"/>
              <a:gd name="connsiteY13" fmla="*/ 177442 h 5588014"/>
              <a:gd name="connsiteX14" fmla="*/ 6984252 w 9020887"/>
              <a:gd name="connsiteY14" fmla="*/ 106097 h 5588014"/>
              <a:gd name="connsiteX15" fmla="*/ 7269513 w 9020887"/>
              <a:gd name="connsiteY15" fmla="*/ 341566 h 5588014"/>
              <a:gd name="connsiteX16" fmla="*/ 7363298 w 9020887"/>
              <a:gd name="connsiteY16" fmla="*/ 333751 h 5588014"/>
              <a:gd name="connsiteX17" fmla="*/ 7488344 w 9020887"/>
              <a:gd name="connsiteY17" fmla="*/ 505690 h 5588014"/>
              <a:gd name="connsiteX18" fmla="*/ 7316405 w 9020887"/>
              <a:gd name="connsiteY18" fmla="*/ 724519 h 5588014"/>
              <a:gd name="connsiteX19" fmla="*/ 7480529 w 9020887"/>
              <a:gd name="connsiteY19" fmla="*/ 912090 h 5588014"/>
              <a:gd name="connsiteX20" fmla="*/ 7699359 w 9020887"/>
              <a:gd name="connsiteY20" fmla="*/ 1060582 h 5588014"/>
              <a:gd name="connsiteX21" fmla="*/ 7910375 w 9020887"/>
              <a:gd name="connsiteY21" fmla="*/ 1271597 h 5588014"/>
              <a:gd name="connsiteX22" fmla="*/ 8011974 w 9020887"/>
              <a:gd name="connsiteY22" fmla="*/ 1295043 h 5588014"/>
              <a:gd name="connsiteX23" fmla="*/ 8090129 w 9020887"/>
              <a:gd name="connsiteY23" fmla="*/ 1599843 h 5588014"/>
              <a:gd name="connsiteX24" fmla="*/ 8168282 w 9020887"/>
              <a:gd name="connsiteY24" fmla="*/ 1748336 h 5588014"/>
              <a:gd name="connsiteX25" fmla="*/ 8137021 w 9020887"/>
              <a:gd name="connsiteY25" fmla="*/ 1818673 h 5588014"/>
              <a:gd name="connsiteX26" fmla="*/ 8340221 w 9020887"/>
              <a:gd name="connsiteY26" fmla="*/ 2162551 h 5588014"/>
              <a:gd name="connsiteX27" fmla="*/ 8418375 w 9020887"/>
              <a:gd name="connsiteY27" fmla="*/ 2170368 h 5588014"/>
              <a:gd name="connsiteX28" fmla="*/ 8465266 w 9020887"/>
              <a:gd name="connsiteY28" fmla="*/ 2662735 h 5588014"/>
              <a:gd name="connsiteX29" fmla="*/ 8524959 w 9020887"/>
              <a:gd name="connsiteY29" fmla="*/ 2945456 h 5588014"/>
              <a:gd name="connsiteX30" fmla="*/ 8479530 w 9020887"/>
              <a:gd name="connsiteY30" fmla="*/ 3084571 h 5588014"/>
              <a:gd name="connsiteX31" fmla="*/ 9017248 w 9020887"/>
              <a:gd name="connsiteY31" fmla="*/ 3555331 h 5588014"/>
              <a:gd name="connsiteX32" fmla="*/ 8633924 w 9020887"/>
              <a:gd name="connsiteY32" fmla="*/ 3687644 h 5588014"/>
              <a:gd name="connsiteX33" fmla="*/ 8200326 w 9020887"/>
              <a:gd name="connsiteY33" fmla="*/ 3945410 h 5588014"/>
              <a:gd name="connsiteX34" fmla="*/ 8004629 w 9020887"/>
              <a:gd name="connsiteY34" fmla="*/ 4362268 h 5588014"/>
              <a:gd name="connsiteX35" fmla="*/ 7473183 w 9020887"/>
              <a:gd name="connsiteY35" fmla="*/ 4692859 h 5588014"/>
              <a:gd name="connsiteX36" fmla="*/ 7284207 w 9020887"/>
              <a:gd name="connsiteY36" fmla="*/ 5134428 h 5588014"/>
              <a:gd name="connsiteX37" fmla="*/ 6784648 w 9020887"/>
              <a:gd name="connsiteY37" fmla="*/ 5213832 h 5588014"/>
              <a:gd name="connsiteX38" fmla="*/ 6422170 w 9020887"/>
              <a:gd name="connsiteY38" fmla="*/ 5377174 h 5588014"/>
              <a:gd name="connsiteX39" fmla="*/ 6206310 w 9020887"/>
              <a:gd name="connsiteY39" fmla="*/ 5389679 h 5588014"/>
              <a:gd name="connsiteX40" fmla="*/ 5903541 w 9020887"/>
              <a:gd name="connsiteY40" fmla="*/ 5275418 h 5588014"/>
              <a:gd name="connsiteX41" fmla="*/ 5536375 w 9020887"/>
              <a:gd name="connsiteY41" fmla="*/ 5326999 h 5588014"/>
              <a:gd name="connsiteX42" fmla="*/ 5162800 w 9020887"/>
              <a:gd name="connsiteY42" fmla="*/ 5289329 h 5588014"/>
              <a:gd name="connsiteX43" fmla="*/ 4546165 w 9020887"/>
              <a:gd name="connsiteY43" fmla="*/ 5409998 h 5588014"/>
              <a:gd name="connsiteX44" fmla="*/ 4038478 w 9020887"/>
              <a:gd name="connsiteY44" fmla="*/ 5521446 h 5588014"/>
              <a:gd name="connsiteX45" fmla="*/ 3606600 w 9020887"/>
              <a:gd name="connsiteY45" fmla="*/ 5515194 h 5588014"/>
              <a:gd name="connsiteX46" fmla="*/ 3161155 w 9020887"/>
              <a:gd name="connsiteY46" fmla="*/ 5544750 h 5588014"/>
              <a:gd name="connsiteX47" fmla="*/ 2526357 w 9020887"/>
              <a:gd name="connsiteY47" fmla="*/ 5563805 h 5588014"/>
              <a:gd name="connsiteX48" fmla="*/ 1984594 w 9020887"/>
              <a:gd name="connsiteY48" fmla="*/ 5561462 h 5588014"/>
              <a:gd name="connsiteX49" fmla="*/ 860899 w 9020887"/>
              <a:gd name="connsiteY49" fmla="*/ 5562242 h 5588014"/>
              <a:gd name="connsiteX50" fmla="*/ 27909 w 9020887"/>
              <a:gd name="connsiteY50" fmla="*/ 5572663 h 5588014"/>
              <a:gd name="connsiteX51" fmla="*/ 32467 w 9020887"/>
              <a:gd name="connsiteY51" fmla="*/ 146182 h 5588014"/>
              <a:gd name="connsiteX52" fmla="*/ 251299 w 9020887"/>
              <a:gd name="connsiteY52" fmla="*/ 443165 h 5588014"/>
              <a:gd name="connsiteX53" fmla="*/ 1009389 w 9020887"/>
              <a:gd name="connsiteY53" fmla="*/ 677628 h 5588014"/>
              <a:gd name="connsiteX54" fmla="*/ 1642437 w 9020887"/>
              <a:gd name="connsiteY54" fmla="*/ 1349750 h 5588014"/>
              <a:gd name="connsiteX55" fmla="*/ 2158251 w 9020887"/>
              <a:gd name="connsiteY55" fmla="*/ 1967166 h 5588014"/>
              <a:gd name="connsiteX56" fmla="*/ 2455235 w 9020887"/>
              <a:gd name="connsiteY56" fmla="*/ 1506059 h 5588014"/>
              <a:gd name="connsiteX57" fmla="*/ 2608295 w 9020887"/>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20178"/>
              <a:gd name="connsiteY0" fmla="*/ 1168990 h 5588014"/>
              <a:gd name="connsiteX1" fmla="*/ 2580282 w 9020178"/>
              <a:gd name="connsiteY1" fmla="*/ 958982 h 5588014"/>
              <a:gd name="connsiteX2" fmla="*/ 2705328 w 9020178"/>
              <a:gd name="connsiteY2" fmla="*/ 724519 h 5588014"/>
              <a:gd name="connsiteX3" fmla="*/ 3033574 w 9020178"/>
              <a:gd name="connsiteY3" fmla="*/ 380643 h 5588014"/>
              <a:gd name="connsiteX4" fmla="*/ 3518129 w 9020178"/>
              <a:gd name="connsiteY4" fmla="*/ 247781 h 5588014"/>
              <a:gd name="connsiteX5" fmla="*/ 3760405 w 9020178"/>
              <a:gd name="connsiteY5" fmla="*/ 36765 h 5588014"/>
              <a:gd name="connsiteX6" fmla="*/ 4049575 w 9020178"/>
              <a:gd name="connsiteY6" fmla="*/ 52397 h 5588014"/>
              <a:gd name="connsiteX7" fmla="*/ 4260590 w 9020178"/>
              <a:gd name="connsiteY7" fmla="*/ 5505 h 5588014"/>
              <a:gd name="connsiteX8" fmla="*/ 4518498 w 9020178"/>
              <a:gd name="connsiteY8" fmla="*/ 138366 h 5588014"/>
              <a:gd name="connsiteX9" fmla="*/ 4995236 w 9020178"/>
              <a:gd name="connsiteY9" fmla="*/ 52396 h 5588014"/>
              <a:gd name="connsiteX10" fmla="*/ 5323482 w 9020178"/>
              <a:gd name="connsiteY10" fmla="*/ 333750 h 5588014"/>
              <a:gd name="connsiteX11" fmla="*/ 6198805 w 9020178"/>
              <a:gd name="connsiteY11" fmla="*/ 536950 h 5588014"/>
              <a:gd name="connsiteX12" fmla="*/ 6644282 w 9020178"/>
              <a:gd name="connsiteY12" fmla="*/ 138365 h 5588014"/>
              <a:gd name="connsiteX13" fmla="*/ 6792775 w 9020178"/>
              <a:gd name="connsiteY13" fmla="*/ 177442 h 5588014"/>
              <a:gd name="connsiteX14" fmla="*/ 6984252 w 9020178"/>
              <a:gd name="connsiteY14" fmla="*/ 106097 h 5588014"/>
              <a:gd name="connsiteX15" fmla="*/ 7269513 w 9020178"/>
              <a:gd name="connsiteY15" fmla="*/ 341566 h 5588014"/>
              <a:gd name="connsiteX16" fmla="*/ 7363298 w 9020178"/>
              <a:gd name="connsiteY16" fmla="*/ 333751 h 5588014"/>
              <a:gd name="connsiteX17" fmla="*/ 7488344 w 9020178"/>
              <a:gd name="connsiteY17" fmla="*/ 505690 h 5588014"/>
              <a:gd name="connsiteX18" fmla="*/ 7316405 w 9020178"/>
              <a:gd name="connsiteY18" fmla="*/ 724519 h 5588014"/>
              <a:gd name="connsiteX19" fmla="*/ 7480529 w 9020178"/>
              <a:gd name="connsiteY19" fmla="*/ 912090 h 5588014"/>
              <a:gd name="connsiteX20" fmla="*/ 7699359 w 9020178"/>
              <a:gd name="connsiteY20" fmla="*/ 1060582 h 5588014"/>
              <a:gd name="connsiteX21" fmla="*/ 7910375 w 9020178"/>
              <a:gd name="connsiteY21" fmla="*/ 1271597 h 5588014"/>
              <a:gd name="connsiteX22" fmla="*/ 8011974 w 9020178"/>
              <a:gd name="connsiteY22" fmla="*/ 1295043 h 5588014"/>
              <a:gd name="connsiteX23" fmla="*/ 8090129 w 9020178"/>
              <a:gd name="connsiteY23" fmla="*/ 1599843 h 5588014"/>
              <a:gd name="connsiteX24" fmla="*/ 8168282 w 9020178"/>
              <a:gd name="connsiteY24" fmla="*/ 1748336 h 5588014"/>
              <a:gd name="connsiteX25" fmla="*/ 8137021 w 9020178"/>
              <a:gd name="connsiteY25" fmla="*/ 1818673 h 5588014"/>
              <a:gd name="connsiteX26" fmla="*/ 8340221 w 9020178"/>
              <a:gd name="connsiteY26" fmla="*/ 2162551 h 5588014"/>
              <a:gd name="connsiteX27" fmla="*/ 8418375 w 9020178"/>
              <a:gd name="connsiteY27" fmla="*/ 2170368 h 5588014"/>
              <a:gd name="connsiteX28" fmla="*/ 8465266 w 9020178"/>
              <a:gd name="connsiteY28" fmla="*/ 2662735 h 5588014"/>
              <a:gd name="connsiteX29" fmla="*/ 8524959 w 9020178"/>
              <a:gd name="connsiteY29" fmla="*/ 2945456 h 5588014"/>
              <a:gd name="connsiteX30" fmla="*/ 8498580 w 9020178"/>
              <a:gd name="connsiteY30" fmla="*/ 3084571 h 5588014"/>
              <a:gd name="connsiteX31" fmla="*/ 9017248 w 9020178"/>
              <a:gd name="connsiteY31" fmla="*/ 3555331 h 5588014"/>
              <a:gd name="connsiteX32" fmla="*/ 8633924 w 9020178"/>
              <a:gd name="connsiteY32" fmla="*/ 3687644 h 5588014"/>
              <a:gd name="connsiteX33" fmla="*/ 8200326 w 9020178"/>
              <a:gd name="connsiteY33" fmla="*/ 3945410 h 5588014"/>
              <a:gd name="connsiteX34" fmla="*/ 8004629 w 9020178"/>
              <a:gd name="connsiteY34" fmla="*/ 4362268 h 5588014"/>
              <a:gd name="connsiteX35" fmla="*/ 7473183 w 9020178"/>
              <a:gd name="connsiteY35" fmla="*/ 4692859 h 5588014"/>
              <a:gd name="connsiteX36" fmla="*/ 7284207 w 9020178"/>
              <a:gd name="connsiteY36" fmla="*/ 5134428 h 5588014"/>
              <a:gd name="connsiteX37" fmla="*/ 6784648 w 9020178"/>
              <a:gd name="connsiteY37" fmla="*/ 5213832 h 5588014"/>
              <a:gd name="connsiteX38" fmla="*/ 6422170 w 9020178"/>
              <a:gd name="connsiteY38" fmla="*/ 5377174 h 5588014"/>
              <a:gd name="connsiteX39" fmla="*/ 6206310 w 9020178"/>
              <a:gd name="connsiteY39" fmla="*/ 5389679 h 5588014"/>
              <a:gd name="connsiteX40" fmla="*/ 5903541 w 9020178"/>
              <a:gd name="connsiteY40" fmla="*/ 5275418 h 5588014"/>
              <a:gd name="connsiteX41" fmla="*/ 5536375 w 9020178"/>
              <a:gd name="connsiteY41" fmla="*/ 5326999 h 5588014"/>
              <a:gd name="connsiteX42" fmla="*/ 5162800 w 9020178"/>
              <a:gd name="connsiteY42" fmla="*/ 5289329 h 5588014"/>
              <a:gd name="connsiteX43" fmla="*/ 4546165 w 9020178"/>
              <a:gd name="connsiteY43" fmla="*/ 5409998 h 5588014"/>
              <a:gd name="connsiteX44" fmla="*/ 4038478 w 9020178"/>
              <a:gd name="connsiteY44" fmla="*/ 5521446 h 5588014"/>
              <a:gd name="connsiteX45" fmla="*/ 3606600 w 9020178"/>
              <a:gd name="connsiteY45" fmla="*/ 5515194 h 5588014"/>
              <a:gd name="connsiteX46" fmla="*/ 3161155 w 9020178"/>
              <a:gd name="connsiteY46" fmla="*/ 5544750 h 5588014"/>
              <a:gd name="connsiteX47" fmla="*/ 2526357 w 9020178"/>
              <a:gd name="connsiteY47" fmla="*/ 5563805 h 5588014"/>
              <a:gd name="connsiteX48" fmla="*/ 1984594 w 9020178"/>
              <a:gd name="connsiteY48" fmla="*/ 5561462 h 5588014"/>
              <a:gd name="connsiteX49" fmla="*/ 860899 w 9020178"/>
              <a:gd name="connsiteY49" fmla="*/ 5562242 h 5588014"/>
              <a:gd name="connsiteX50" fmla="*/ 27909 w 9020178"/>
              <a:gd name="connsiteY50" fmla="*/ 5572663 h 5588014"/>
              <a:gd name="connsiteX51" fmla="*/ 32467 w 9020178"/>
              <a:gd name="connsiteY51" fmla="*/ 146182 h 5588014"/>
              <a:gd name="connsiteX52" fmla="*/ 251299 w 9020178"/>
              <a:gd name="connsiteY52" fmla="*/ 443165 h 5588014"/>
              <a:gd name="connsiteX53" fmla="*/ 1009389 w 9020178"/>
              <a:gd name="connsiteY53" fmla="*/ 677628 h 5588014"/>
              <a:gd name="connsiteX54" fmla="*/ 1642437 w 9020178"/>
              <a:gd name="connsiteY54" fmla="*/ 1349750 h 5588014"/>
              <a:gd name="connsiteX55" fmla="*/ 2158251 w 9020178"/>
              <a:gd name="connsiteY55" fmla="*/ 1967166 h 5588014"/>
              <a:gd name="connsiteX56" fmla="*/ 2455235 w 9020178"/>
              <a:gd name="connsiteY56" fmla="*/ 1506059 h 5588014"/>
              <a:gd name="connsiteX57" fmla="*/ 2608295 w 9020178"/>
              <a:gd name="connsiteY57" fmla="*/ 1168990 h 5588014"/>
              <a:gd name="connsiteX0" fmla="*/ 2608295 w 9019235"/>
              <a:gd name="connsiteY0" fmla="*/ 1168990 h 5588014"/>
              <a:gd name="connsiteX1" fmla="*/ 2580282 w 9019235"/>
              <a:gd name="connsiteY1" fmla="*/ 958982 h 5588014"/>
              <a:gd name="connsiteX2" fmla="*/ 2705328 w 9019235"/>
              <a:gd name="connsiteY2" fmla="*/ 724519 h 5588014"/>
              <a:gd name="connsiteX3" fmla="*/ 3033574 w 9019235"/>
              <a:gd name="connsiteY3" fmla="*/ 380643 h 5588014"/>
              <a:gd name="connsiteX4" fmla="*/ 3518129 w 9019235"/>
              <a:gd name="connsiteY4" fmla="*/ 247781 h 5588014"/>
              <a:gd name="connsiteX5" fmla="*/ 3760405 w 9019235"/>
              <a:gd name="connsiteY5" fmla="*/ 36765 h 5588014"/>
              <a:gd name="connsiteX6" fmla="*/ 4049575 w 9019235"/>
              <a:gd name="connsiteY6" fmla="*/ 52397 h 5588014"/>
              <a:gd name="connsiteX7" fmla="*/ 4260590 w 9019235"/>
              <a:gd name="connsiteY7" fmla="*/ 5505 h 5588014"/>
              <a:gd name="connsiteX8" fmla="*/ 4518498 w 9019235"/>
              <a:gd name="connsiteY8" fmla="*/ 138366 h 5588014"/>
              <a:gd name="connsiteX9" fmla="*/ 4995236 w 9019235"/>
              <a:gd name="connsiteY9" fmla="*/ 52396 h 5588014"/>
              <a:gd name="connsiteX10" fmla="*/ 5323482 w 9019235"/>
              <a:gd name="connsiteY10" fmla="*/ 333750 h 5588014"/>
              <a:gd name="connsiteX11" fmla="*/ 6198805 w 9019235"/>
              <a:gd name="connsiteY11" fmla="*/ 536950 h 5588014"/>
              <a:gd name="connsiteX12" fmla="*/ 6644282 w 9019235"/>
              <a:gd name="connsiteY12" fmla="*/ 138365 h 5588014"/>
              <a:gd name="connsiteX13" fmla="*/ 6792775 w 9019235"/>
              <a:gd name="connsiteY13" fmla="*/ 177442 h 5588014"/>
              <a:gd name="connsiteX14" fmla="*/ 6984252 w 9019235"/>
              <a:gd name="connsiteY14" fmla="*/ 106097 h 5588014"/>
              <a:gd name="connsiteX15" fmla="*/ 7269513 w 9019235"/>
              <a:gd name="connsiteY15" fmla="*/ 341566 h 5588014"/>
              <a:gd name="connsiteX16" fmla="*/ 7363298 w 9019235"/>
              <a:gd name="connsiteY16" fmla="*/ 333751 h 5588014"/>
              <a:gd name="connsiteX17" fmla="*/ 7488344 w 9019235"/>
              <a:gd name="connsiteY17" fmla="*/ 505690 h 5588014"/>
              <a:gd name="connsiteX18" fmla="*/ 7316405 w 9019235"/>
              <a:gd name="connsiteY18" fmla="*/ 724519 h 5588014"/>
              <a:gd name="connsiteX19" fmla="*/ 7480529 w 9019235"/>
              <a:gd name="connsiteY19" fmla="*/ 912090 h 5588014"/>
              <a:gd name="connsiteX20" fmla="*/ 7699359 w 9019235"/>
              <a:gd name="connsiteY20" fmla="*/ 1060582 h 5588014"/>
              <a:gd name="connsiteX21" fmla="*/ 7910375 w 9019235"/>
              <a:gd name="connsiteY21" fmla="*/ 1271597 h 5588014"/>
              <a:gd name="connsiteX22" fmla="*/ 8011974 w 9019235"/>
              <a:gd name="connsiteY22" fmla="*/ 1295043 h 5588014"/>
              <a:gd name="connsiteX23" fmla="*/ 8090129 w 9019235"/>
              <a:gd name="connsiteY23" fmla="*/ 1599843 h 5588014"/>
              <a:gd name="connsiteX24" fmla="*/ 8168282 w 9019235"/>
              <a:gd name="connsiteY24" fmla="*/ 1748336 h 5588014"/>
              <a:gd name="connsiteX25" fmla="*/ 8137021 w 9019235"/>
              <a:gd name="connsiteY25" fmla="*/ 1818673 h 5588014"/>
              <a:gd name="connsiteX26" fmla="*/ 8340221 w 9019235"/>
              <a:gd name="connsiteY26" fmla="*/ 2162551 h 5588014"/>
              <a:gd name="connsiteX27" fmla="*/ 8418375 w 9019235"/>
              <a:gd name="connsiteY27" fmla="*/ 2170368 h 5588014"/>
              <a:gd name="connsiteX28" fmla="*/ 8465266 w 9019235"/>
              <a:gd name="connsiteY28" fmla="*/ 2662735 h 5588014"/>
              <a:gd name="connsiteX29" fmla="*/ 8524959 w 9019235"/>
              <a:gd name="connsiteY29" fmla="*/ 2945456 h 5588014"/>
              <a:gd name="connsiteX30" fmla="*/ 8498580 w 9019235"/>
              <a:gd name="connsiteY30" fmla="*/ 3084571 h 5588014"/>
              <a:gd name="connsiteX31" fmla="*/ 9017248 w 9019235"/>
              <a:gd name="connsiteY31" fmla="*/ 3555331 h 5588014"/>
              <a:gd name="connsiteX32" fmla="*/ 8633924 w 9019235"/>
              <a:gd name="connsiteY32" fmla="*/ 3687644 h 5588014"/>
              <a:gd name="connsiteX33" fmla="*/ 8200326 w 9019235"/>
              <a:gd name="connsiteY33" fmla="*/ 3945410 h 5588014"/>
              <a:gd name="connsiteX34" fmla="*/ 8004629 w 9019235"/>
              <a:gd name="connsiteY34" fmla="*/ 4362268 h 5588014"/>
              <a:gd name="connsiteX35" fmla="*/ 7473183 w 9019235"/>
              <a:gd name="connsiteY35" fmla="*/ 4692859 h 5588014"/>
              <a:gd name="connsiteX36" fmla="*/ 7284207 w 9019235"/>
              <a:gd name="connsiteY36" fmla="*/ 5134428 h 5588014"/>
              <a:gd name="connsiteX37" fmla="*/ 6784648 w 9019235"/>
              <a:gd name="connsiteY37" fmla="*/ 5213832 h 5588014"/>
              <a:gd name="connsiteX38" fmla="*/ 6422170 w 9019235"/>
              <a:gd name="connsiteY38" fmla="*/ 5377174 h 5588014"/>
              <a:gd name="connsiteX39" fmla="*/ 6206310 w 9019235"/>
              <a:gd name="connsiteY39" fmla="*/ 5389679 h 5588014"/>
              <a:gd name="connsiteX40" fmla="*/ 5903541 w 9019235"/>
              <a:gd name="connsiteY40" fmla="*/ 5275418 h 5588014"/>
              <a:gd name="connsiteX41" fmla="*/ 5536375 w 9019235"/>
              <a:gd name="connsiteY41" fmla="*/ 5326999 h 5588014"/>
              <a:gd name="connsiteX42" fmla="*/ 5162800 w 9019235"/>
              <a:gd name="connsiteY42" fmla="*/ 5289329 h 5588014"/>
              <a:gd name="connsiteX43" fmla="*/ 4546165 w 9019235"/>
              <a:gd name="connsiteY43" fmla="*/ 5409998 h 5588014"/>
              <a:gd name="connsiteX44" fmla="*/ 4038478 w 9019235"/>
              <a:gd name="connsiteY44" fmla="*/ 5521446 h 5588014"/>
              <a:gd name="connsiteX45" fmla="*/ 3606600 w 9019235"/>
              <a:gd name="connsiteY45" fmla="*/ 5515194 h 5588014"/>
              <a:gd name="connsiteX46" fmla="*/ 3161155 w 9019235"/>
              <a:gd name="connsiteY46" fmla="*/ 5544750 h 5588014"/>
              <a:gd name="connsiteX47" fmla="*/ 2526357 w 9019235"/>
              <a:gd name="connsiteY47" fmla="*/ 5563805 h 5588014"/>
              <a:gd name="connsiteX48" fmla="*/ 1984594 w 9019235"/>
              <a:gd name="connsiteY48" fmla="*/ 5561462 h 5588014"/>
              <a:gd name="connsiteX49" fmla="*/ 860899 w 9019235"/>
              <a:gd name="connsiteY49" fmla="*/ 5562242 h 5588014"/>
              <a:gd name="connsiteX50" fmla="*/ 27909 w 9019235"/>
              <a:gd name="connsiteY50" fmla="*/ 5572663 h 5588014"/>
              <a:gd name="connsiteX51" fmla="*/ 32467 w 9019235"/>
              <a:gd name="connsiteY51" fmla="*/ 146182 h 5588014"/>
              <a:gd name="connsiteX52" fmla="*/ 251299 w 9019235"/>
              <a:gd name="connsiteY52" fmla="*/ 443165 h 5588014"/>
              <a:gd name="connsiteX53" fmla="*/ 1009389 w 9019235"/>
              <a:gd name="connsiteY53" fmla="*/ 677628 h 5588014"/>
              <a:gd name="connsiteX54" fmla="*/ 1642437 w 9019235"/>
              <a:gd name="connsiteY54" fmla="*/ 1349750 h 5588014"/>
              <a:gd name="connsiteX55" fmla="*/ 2158251 w 9019235"/>
              <a:gd name="connsiteY55" fmla="*/ 1967166 h 5588014"/>
              <a:gd name="connsiteX56" fmla="*/ 2455235 w 9019235"/>
              <a:gd name="connsiteY56" fmla="*/ 1506059 h 5588014"/>
              <a:gd name="connsiteX57" fmla="*/ 2608295 w 9019235"/>
              <a:gd name="connsiteY57" fmla="*/ 1168990 h 5588014"/>
              <a:gd name="connsiteX0" fmla="*/ 2608295 w 9024322"/>
              <a:gd name="connsiteY0" fmla="*/ 1168990 h 5588014"/>
              <a:gd name="connsiteX1" fmla="*/ 2580282 w 9024322"/>
              <a:gd name="connsiteY1" fmla="*/ 958982 h 5588014"/>
              <a:gd name="connsiteX2" fmla="*/ 2705328 w 9024322"/>
              <a:gd name="connsiteY2" fmla="*/ 724519 h 5588014"/>
              <a:gd name="connsiteX3" fmla="*/ 3033574 w 9024322"/>
              <a:gd name="connsiteY3" fmla="*/ 380643 h 5588014"/>
              <a:gd name="connsiteX4" fmla="*/ 3518129 w 9024322"/>
              <a:gd name="connsiteY4" fmla="*/ 247781 h 5588014"/>
              <a:gd name="connsiteX5" fmla="*/ 3760405 w 9024322"/>
              <a:gd name="connsiteY5" fmla="*/ 36765 h 5588014"/>
              <a:gd name="connsiteX6" fmla="*/ 4049575 w 9024322"/>
              <a:gd name="connsiteY6" fmla="*/ 52397 h 5588014"/>
              <a:gd name="connsiteX7" fmla="*/ 4260590 w 9024322"/>
              <a:gd name="connsiteY7" fmla="*/ 5505 h 5588014"/>
              <a:gd name="connsiteX8" fmla="*/ 4518498 w 9024322"/>
              <a:gd name="connsiteY8" fmla="*/ 138366 h 5588014"/>
              <a:gd name="connsiteX9" fmla="*/ 4995236 w 9024322"/>
              <a:gd name="connsiteY9" fmla="*/ 52396 h 5588014"/>
              <a:gd name="connsiteX10" fmla="*/ 5323482 w 9024322"/>
              <a:gd name="connsiteY10" fmla="*/ 333750 h 5588014"/>
              <a:gd name="connsiteX11" fmla="*/ 6198805 w 9024322"/>
              <a:gd name="connsiteY11" fmla="*/ 536950 h 5588014"/>
              <a:gd name="connsiteX12" fmla="*/ 6644282 w 9024322"/>
              <a:gd name="connsiteY12" fmla="*/ 138365 h 5588014"/>
              <a:gd name="connsiteX13" fmla="*/ 6792775 w 9024322"/>
              <a:gd name="connsiteY13" fmla="*/ 177442 h 5588014"/>
              <a:gd name="connsiteX14" fmla="*/ 6984252 w 9024322"/>
              <a:gd name="connsiteY14" fmla="*/ 106097 h 5588014"/>
              <a:gd name="connsiteX15" fmla="*/ 7269513 w 9024322"/>
              <a:gd name="connsiteY15" fmla="*/ 341566 h 5588014"/>
              <a:gd name="connsiteX16" fmla="*/ 7363298 w 9024322"/>
              <a:gd name="connsiteY16" fmla="*/ 333751 h 5588014"/>
              <a:gd name="connsiteX17" fmla="*/ 7488344 w 9024322"/>
              <a:gd name="connsiteY17" fmla="*/ 505690 h 5588014"/>
              <a:gd name="connsiteX18" fmla="*/ 7316405 w 9024322"/>
              <a:gd name="connsiteY18" fmla="*/ 724519 h 5588014"/>
              <a:gd name="connsiteX19" fmla="*/ 7480529 w 9024322"/>
              <a:gd name="connsiteY19" fmla="*/ 912090 h 5588014"/>
              <a:gd name="connsiteX20" fmla="*/ 7699359 w 9024322"/>
              <a:gd name="connsiteY20" fmla="*/ 1060582 h 5588014"/>
              <a:gd name="connsiteX21" fmla="*/ 7910375 w 9024322"/>
              <a:gd name="connsiteY21" fmla="*/ 1271597 h 5588014"/>
              <a:gd name="connsiteX22" fmla="*/ 8011974 w 9024322"/>
              <a:gd name="connsiteY22" fmla="*/ 1295043 h 5588014"/>
              <a:gd name="connsiteX23" fmla="*/ 8090129 w 9024322"/>
              <a:gd name="connsiteY23" fmla="*/ 1599843 h 5588014"/>
              <a:gd name="connsiteX24" fmla="*/ 8168282 w 9024322"/>
              <a:gd name="connsiteY24" fmla="*/ 1748336 h 5588014"/>
              <a:gd name="connsiteX25" fmla="*/ 8137021 w 9024322"/>
              <a:gd name="connsiteY25" fmla="*/ 1818673 h 5588014"/>
              <a:gd name="connsiteX26" fmla="*/ 8340221 w 9024322"/>
              <a:gd name="connsiteY26" fmla="*/ 2162551 h 5588014"/>
              <a:gd name="connsiteX27" fmla="*/ 8418375 w 9024322"/>
              <a:gd name="connsiteY27" fmla="*/ 2170368 h 5588014"/>
              <a:gd name="connsiteX28" fmla="*/ 8465266 w 9024322"/>
              <a:gd name="connsiteY28" fmla="*/ 2662735 h 5588014"/>
              <a:gd name="connsiteX29" fmla="*/ 8524959 w 9024322"/>
              <a:gd name="connsiteY29" fmla="*/ 2945456 h 5588014"/>
              <a:gd name="connsiteX30" fmla="*/ 8498580 w 9024322"/>
              <a:gd name="connsiteY30" fmla="*/ 3084571 h 5588014"/>
              <a:gd name="connsiteX31" fmla="*/ 9017248 w 9024322"/>
              <a:gd name="connsiteY31" fmla="*/ 3555331 h 5588014"/>
              <a:gd name="connsiteX32" fmla="*/ 8633924 w 9024322"/>
              <a:gd name="connsiteY32" fmla="*/ 3687644 h 5588014"/>
              <a:gd name="connsiteX33" fmla="*/ 8200326 w 9024322"/>
              <a:gd name="connsiteY33" fmla="*/ 3945410 h 5588014"/>
              <a:gd name="connsiteX34" fmla="*/ 8004629 w 9024322"/>
              <a:gd name="connsiteY34" fmla="*/ 4362268 h 5588014"/>
              <a:gd name="connsiteX35" fmla="*/ 7473183 w 9024322"/>
              <a:gd name="connsiteY35" fmla="*/ 4692859 h 5588014"/>
              <a:gd name="connsiteX36" fmla="*/ 7284207 w 9024322"/>
              <a:gd name="connsiteY36" fmla="*/ 5134428 h 5588014"/>
              <a:gd name="connsiteX37" fmla="*/ 6784648 w 9024322"/>
              <a:gd name="connsiteY37" fmla="*/ 5213832 h 5588014"/>
              <a:gd name="connsiteX38" fmla="*/ 6422170 w 9024322"/>
              <a:gd name="connsiteY38" fmla="*/ 5377174 h 5588014"/>
              <a:gd name="connsiteX39" fmla="*/ 6206310 w 9024322"/>
              <a:gd name="connsiteY39" fmla="*/ 5389679 h 5588014"/>
              <a:gd name="connsiteX40" fmla="*/ 5903541 w 9024322"/>
              <a:gd name="connsiteY40" fmla="*/ 5275418 h 5588014"/>
              <a:gd name="connsiteX41" fmla="*/ 5536375 w 9024322"/>
              <a:gd name="connsiteY41" fmla="*/ 5326999 h 5588014"/>
              <a:gd name="connsiteX42" fmla="*/ 5162800 w 9024322"/>
              <a:gd name="connsiteY42" fmla="*/ 5289329 h 5588014"/>
              <a:gd name="connsiteX43" fmla="*/ 4546165 w 9024322"/>
              <a:gd name="connsiteY43" fmla="*/ 5409998 h 5588014"/>
              <a:gd name="connsiteX44" fmla="*/ 4038478 w 9024322"/>
              <a:gd name="connsiteY44" fmla="*/ 5521446 h 5588014"/>
              <a:gd name="connsiteX45" fmla="*/ 3606600 w 9024322"/>
              <a:gd name="connsiteY45" fmla="*/ 5515194 h 5588014"/>
              <a:gd name="connsiteX46" fmla="*/ 3161155 w 9024322"/>
              <a:gd name="connsiteY46" fmla="*/ 5544750 h 5588014"/>
              <a:gd name="connsiteX47" fmla="*/ 2526357 w 9024322"/>
              <a:gd name="connsiteY47" fmla="*/ 5563805 h 5588014"/>
              <a:gd name="connsiteX48" fmla="*/ 1984594 w 9024322"/>
              <a:gd name="connsiteY48" fmla="*/ 5561462 h 5588014"/>
              <a:gd name="connsiteX49" fmla="*/ 860899 w 9024322"/>
              <a:gd name="connsiteY49" fmla="*/ 5562242 h 5588014"/>
              <a:gd name="connsiteX50" fmla="*/ 27909 w 9024322"/>
              <a:gd name="connsiteY50" fmla="*/ 5572663 h 5588014"/>
              <a:gd name="connsiteX51" fmla="*/ 32467 w 9024322"/>
              <a:gd name="connsiteY51" fmla="*/ 146182 h 5588014"/>
              <a:gd name="connsiteX52" fmla="*/ 251299 w 9024322"/>
              <a:gd name="connsiteY52" fmla="*/ 443165 h 5588014"/>
              <a:gd name="connsiteX53" fmla="*/ 1009389 w 9024322"/>
              <a:gd name="connsiteY53" fmla="*/ 677628 h 5588014"/>
              <a:gd name="connsiteX54" fmla="*/ 1642437 w 9024322"/>
              <a:gd name="connsiteY54" fmla="*/ 1349750 h 5588014"/>
              <a:gd name="connsiteX55" fmla="*/ 2158251 w 9024322"/>
              <a:gd name="connsiteY55" fmla="*/ 1967166 h 5588014"/>
              <a:gd name="connsiteX56" fmla="*/ 2455235 w 9024322"/>
              <a:gd name="connsiteY56" fmla="*/ 1506059 h 5588014"/>
              <a:gd name="connsiteX57" fmla="*/ 2608295 w 9024322"/>
              <a:gd name="connsiteY57" fmla="*/ 1168990 h 5588014"/>
              <a:gd name="connsiteX0" fmla="*/ 2608295 w 9020483"/>
              <a:gd name="connsiteY0" fmla="*/ 1168990 h 5588014"/>
              <a:gd name="connsiteX1" fmla="*/ 2580282 w 9020483"/>
              <a:gd name="connsiteY1" fmla="*/ 958982 h 5588014"/>
              <a:gd name="connsiteX2" fmla="*/ 2705328 w 9020483"/>
              <a:gd name="connsiteY2" fmla="*/ 724519 h 5588014"/>
              <a:gd name="connsiteX3" fmla="*/ 3033574 w 9020483"/>
              <a:gd name="connsiteY3" fmla="*/ 380643 h 5588014"/>
              <a:gd name="connsiteX4" fmla="*/ 3518129 w 9020483"/>
              <a:gd name="connsiteY4" fmla="*/ 247781 h 5588014"/>
              <a:gd name="connsiteX5" fmla="*/ 3760405 w 9020483"/>
              <a:gd name="connsiteY5" fmla="*/ 36765 h 5588014"/>
              <a:gd name="connsiteX6" fmla="*/ 4049575 w 9020483"/>
              <a:gd name="connsiteY6" fmla="*/ 52397 h 5588014"/>
              <a:gd name="connsiteX7" fmla="*/ 4260590 w 9020483"/>
              <a:gd name="connsiteY7" fmla="*/ 5505 h 5588014"/>
              <a:gd name="connsiteX8" fmla="*/ 4518498 w 9020483"/>
              <a:gd name="connsiteY8" fmla="*/ 138366 h 5588014"/>
              <a:gd name="connsiteX9" fmla="*/ 4995236 w 9020483"/>
              <a:gd name="connsiteY9" fmla="*/ 52396 h 5588014"/>
              <a:gd name="connsiteX10" fmla="*/ 5323482 w 9020483"/>
              <a:gd name="connsiteY10" fmla="*/ 333750 h 5588014"/>
              <a:gd name="connsiteX11" fmla="*/ 6198805 w 9020483"/>
              <a:gd name="connsiteY11" fmla="*/ 536950 h 5588014"/>
              <a:gd name="connsiteX12" fmla="*/ 6644282 w 9020483"/>
              <a:gd name="connsiteY12" fmla="*/ 138365 h 5588014"/>
              <a:gd name="connsiteX13" fmla="*/ 6792775 w 9020483"/>
              <a:gd name="connsiteY13" fmla="*/ 177442 h 5588014"/>
              <a:gd name="connsiteX14" fmla="*/ 6984252 w 9020483"/>
              <a:gd name="connsiteY14" fmla="*/ 106097 h 5588014"/>
              <a:gd name="connsiteX15" fmla="*/ 7269513 w 9020483"/>
              <a:gd name="connsiteY15" fmla="*/ 341566 h 5588014"/>
              <a:gd name="connsiteX16" fmla="*/ 7363298 w 9020483"/>
              <a:gd name="connsiteY16" fmla="*/ 333751 h 5588014"/>
              <a:gd name="connsiteX17" fmla="*/ 7488344 w 9020483"/>
              <a:gd name="connsiteY17" fmla="*/ 505690 h 5588014"/>
              <a:gd name="connsiteX18" fmla="*/ 7316405 w 9020483"/>
              <a:gd name="connsiteY18" fmla="*/ 724519 h 5588014"/>
              <a:gd name="connsiteX19" fmla="*/ 7480529 w 9020483"/>
              <a:gd name="connsiteY19" fmla="*/ 912090 h 5588014"/>
              <a:gd name="connsiteX20" fmla="*/ 7699359 w 9020483"/>
              <a:gd name="connsiteY20" fmla="*/ 1060582 h 5588014"/>
              <a:gd name="connsiteX21" fmla="*/ 7910375 w 9020483"/>
              <a:gd name="connsiteY21" fmla="*/ 1271597 h 5588014"/>
              <a:gd name="connsiteX22" fmla="*/ 8011974 w 9020483"/>
              <a:gd name="connsiteY22" fmla="*/ 1295043 h 5588014"/>
              <a:gd name="connsiteX23" fmla="*/ 8090129 w 9020483"/>
              <a:gd name="connsiteY23" fmla="*/ 1599843 h 5588014"/>
              <a:gd name="connsiteX24" fmla="*/ 8168282 w 9020483"/>
              <a:gd name="connsiteY24" fmla="*/ 1748336 h 5588014"/>
              <a:gd name="connsiteX25" fmla="*/ 8137021 w 9020483"/>
              <a:gd name="connsiteY25" fmla="*/ 1818673 h 5588014"/>
              <a:gd name="connsiteX26" fmla="*/ 8340221 w 9020483"/>
              <a:gd name="connsiteY26" fmla="*/ 2162551 h 5588014"/>
              <a:gd name="connsiteX27" fmla="*/ 8418375 w 9020483"/>
              <a:gd name="connsiteY27" fmla="*/ 2170368 h 5588014"/>
              <a:gd name="connsiteX28" fmla="*/ 8465266 w 9020483"/>
              <a:gd name="connsiteY28" fmla="*/ 2662735 h 5588014"/>
              <a:gd name="connsiteX29" fmla="*/ 8524959 w 9020483"/>
              <a:gd name="connsiteY29" fmla="*/ 2945456 h 5588014"/>
              <a:gd name="connsiteX30" fmla="*/ 8498580 w 9020483"/>
              <a:gd name="connsiteY30" fmla="*/ 3084571 h 5588014"/>
              <a:gd name="connsiteX31" fmla="*/ 9017248 w 9020483"/>
              <a:gd name="connsiteY31" fmla="*/ 3555331 h 5588014"/>
              <a:gd name="connsiteX32" fmla="*/ 8633924 w 9020483"/>
              <a:gd name="connsiteY32" fmla="*/ 3687644 h 5588014"/>
              <a:gd name="connsiteX33" fmla="*/ 8200326 w 9020483"/>
              <a:gd name="connsiteY33" fmla="*/ 3945410 h 5588014"/>
              <a:gd name="connsiteX34" fmla="*/ 8004629 w 9020483"/>
              <a:gd name="connsiteY34" fmla="*/ 4362268 h 5588014"/>
              <a:gd name="connsiteX35" fmla="*/ 7473183 w 9020483"/>
              <a:gd name="connsiteY35" fmla="*/ 4692859 h 5588014"/>
              <a:gd name="connsiteX36" fmla="*/ 7284207 w 9020483"/>
              <a:gd name="connsiteY36" fmla="*/ 5134428 h 5588014"/>
              <a:gd name="connsiteX37" fmla="*/ 6784648 w 9020483"/>
              <a:gd name="connsiteY37" fmla="*/ 5213832 h 5588014"/>
              <a:gd name="connsiteX38" fmla="*/ 6422170 w 9020483"/>
              <a:gd name="connsiteY38" fmla="*/ 5377174 h 5588014"/>
              <a:gd name="connsiteX39" fmla="*/ 6206310 w 9020483"/>
              <a:gd name="connsiteY39" fmla="*/ 5389679 h 5588014"/>
              <a:gd name="connsiteX40" fmla="*/ 5903541 w 9020483"/>
              <a:gd name="connsiteY40" fmla="*/ 5275418 h 5588014"/>
              <a:gd name="connsiteX41" fmla="*/ 5536375 w 9020483"/>
              <a:gd name="connsiteY41" fmla="*/ 5326999 h 5588014"/>
              <a:gd name="connsiteX42" fmla="*/ 5162800 w 9020483"/>
              <a:gd name="connsiteY42" fmla="*/ 5289329 h 5588014"/>
              <a:gd name="connsiteX43" fmla="*/ 4546165 w 9020483"/>
              <a:gd name="connsiteY43" fmla="*/ 5409998 h 5588014"/>
              <a:gd name="connsiteX44" fmla="*/ 4038478 w 9020483"/>
              <a:gd name="connsiteY44" fmla="*/ 5521446 h 5588014"/>
              <a:gd name="connsiteX45" fmla="*/ 3606600 w 9020483"/>
              <a:gd name="connsiteY45" fmla="*/ 5515194 h 5588014"/>
              <a:gd name="connsiteX46" fmla="*/ 3161155 w 9020483"/>
              <a:gd name="connsiteY46" fmla="*/ 5544750 h 5588014"/>
              <a:gd name="connsiteX47" fmla="*/ 2526357 w 9020483"/>
              <a:gd name="connsiteY47" fmla="*/ 5563805 h 5588014"/>
              <a:gd name="connsiteX48" fmla="*/ 1984594 w 9020483"/>
              <a:gd name="connsiteY48" fmla="*/ 5561462 h 5588014"/>
              <a:gd name="connsiteX49" fmla="*/ 860899 w 9020483"/>
              <a:gd name="connsiteY49" fmla="*/ 5562242 h 5588014"/>
              <a:gd name="connsiteX50" fmla="*/ 27909 w 9020483"/>
              <a:gd name="connsiteY50" fmla="*/ 5572663 h 5588014"/>
              <a:gd name="connsiteX51" fmla="*/ 32467 w 9020483"/>
              <a:gd name="connsiteY51" fmla="*/ 146182 h 5588014"/>
              <a:gd name="connsiteX52" fmla="*/ 251299 w 9020483"/>
              <a:gd name="connsiteY52" fmla="*/ 443165 h 5588014"/>
              <a:gd name="connsiteX53" fmla="*/ 1009389 w 9020483"/>
              <a:gd name="connsiteY53" fmla="*/ 677628 h 5588014"/>
              <a:gd name="connsiteX54" fmla="*/ 1642437 w 9020483"/>
              <a:gd name="connsiteY54" fmla="*/ 1349750 h 5588014"/>
              <a:gd name="connsiteX55" fmla="*/ 2158251 w 9020483"/>
              <a:gd name="connsiteY55" fmla="*/ 1967166 h 5588014"/>
              <a:gd name="connsiteX56" fmla="*/ 2455235 w 9020483"/>
              <a:gd name="connsiteY56" fmla="*/ 1506059 h 5588014"/>
              <a:gd name="connsiteX57" fmla="*/ 2608295 w 9020483"/>
              <a:gd name="connsiteY57" fmla="*/ 1168990 h 5588014"/>
              <a:gd name="connsiteX0" fmla="*/ 2608295 w 9168995"/>
              <a:gd name="connsiteY0" fmla="*/ 1168990 h 5588014"/>
              <a:gd name="connsiteX1" fmla="*/ 2580282 w 9168995"/>
              <a:gd name="connsiteY1" fmla="*/ 958982 h 5588014"/>
              <a:gd name="connsiteX2" fmla="*/ 2705328 w 9168995"/>
              <a:gd name="connsiteY2" fmla="*/ 724519 h 5588014"/>
              <a:gd name="connsiteX3" fmla="*/ 3033574 w 9168995"/>
              <a:gd name="connsiteY3" fmla="*/ 380643 h 5588014"/>
              <a:gd name="connsiteX4" fmla="*/ 3518129 w 9168995"/>
              <a:gd name="connsiteY4" fmla="*/ 247781 h 5588014"/>
              <a:gd name="connsiteX5" fmla="*/ 3760405 w 9168995"/>
              <a:gd name="connsiteY5" fmla="*/ 36765 h 5588014"/>
              <a:gd name="connsiteX6" fmla="*/ 4049575 w 9168995"/>
              <a:gd name="connsiteY6" fmla="*/ 52397 h 5588014"/>
              <a:gd name="connsiteX7" fmla="*/ 4260590 w 9168995"/>
              <a:gd name="connsiteY7" fmla="*/ 5505 h 5588014"/>
              <a:gd name="connsiteX8" fmla="*/ 4518498 w 9168995"/>
              <a:gd name="connsiteY8" fmla="*/ 138366 h 5588014"/>
              <a:gd name="connsiteX9" fmla="*/ 4995236 w 9168995"/>
              <a:gd name="connsiteY9" fmla="*/ 52396 h 5588014"/>
              <a:gd name="connsiteX10" fmla="*/ 5323482 w 9168995"/>
              <a:gd name="connsiteY10" fmla="*/ 333750 h 5588014"/>
              <a:gd name="connsiteX11" fmla="*/ 6198805 w 9168995"/>
              <a:gd name="connsiteY11" fmla="*/ 536950 h 5588014"/>
              <a:gd name="connsiteX12" fmla="*/ 6644282 w 9168995"/>
              <a:gd name="connsiteY12" fmla="*/ 138365 h 5588014"/>
              <a:gd name="connsiteX13" fmla="*/ 6792775 w 9168995"/>
              <a:gd name="connsiteY13" fmla="*/ 177442 h 5588014"/>
              <a:gd name="connsiteX14" fmla="*/ 6984252 w 9168995"/>
              <a:gd name="connsiteY14" fmla="*/ 106097 h 5588014"/>
              <a:gd name="connsiteX15" fmla="*/ 7269513 w 9168995"/>
              <a:gd name="connsiteY15" fmla="*/ 341566 h 5588014"/>
              <a:gd name="connsiteX16" fmla="*/ 7363298 w 9168995"/>
              <a:gd name="connsiteY16" fmla="*/ 333751 h 5588014"/>
              <a:gd name="connsiteX17" fmla="*/ 7488344 w 9168995"/>
              <a:gd name="connsiteY17" fmla="*/ 505690 h 5588014"/>
              <a:gd name="connsiteX18" fmla="*/ 7316405 w 9168995"/>
              <a:gd name="connsiteY18" fmla="*/ 724519 h 5588014"/>
              <a:gd name="connsiteX19" fmla="*/ 7480529 w 9168995"/>
              <a:gd name="connsiteY19" fmla="*/ 912090 h 5588014"/>
              <a:gd name="connsiteX20" fmla="*/ 7699359 w 9168995"/>
              <a:gd name="connsiteY20" fmla="*/ 1060582 h 5588014"/>
              <a:gd name="connsiteX21" fmla="*/ 7910375 w 9168995"/>
              <a:gd name="connsiteY21" fmla="*/ 1271597 h 5588014"/>
              <a:gd name="connsiteX22" fmla="*/ 8011974 w 9168995"/>
              <a:gd name="connsiteY22" fmla="*/ 1295043 h 5588014"/>
              <a:gd name="connsiteX23" fmla="*/ 8090129 w 9168995"/>
              <a:gd name="connsiteY23" fmla="*/ 1599843 h 5588014"/>
              <a:gd name="connsiteX24" fmla="*/ 8168282 w 9168995"/>
              <a:gd name="connsiteY24" fmla="*/ 1748336 h 5588014"/>
              <a:gd name="connsiteX25" fmla="*/ 8137021 w 9168995"/>
              <a:gd name="connsiteY25" fmla="*/ 1818673 h 5588014"/>
              <a:gd name="connsiteX26" fmla="*/ 8340221 w 9168995"/>
              <a:gd name="connsiteY26" fmla="*/ 2162551 h 5588014"/>
              <a:gd name="connsiteX27" fmla="*/ 8418375 w 9168995"/>
              <a:gd name="connsiteY27" fmla="*/ 2170368 h 5588014"/>
              <a:gd name="connsiteX28" fmla="*/ 8465266 w 9168995"/>
              <a:gd name="connsiteY28" fmla="*/ 2662735 h 5588014"/>
              <a:gd name="connsiteX29" fmla="*/ 8524959 w 9168995"/>
              <a:gd name="connsiteY29" fmla="*/ 2945456 h 5588014"/>
              <a:gd name="connsiteX30" fmla="*/ 9164060 w 9168995"/>
              <a:gd name="connsiteY30" fmla="*/ 3374131 h 5588014"/>
              <a:gd name="connsiteX31" fmla="*/ 9017248 w 9168995"/>
              <a:gd name="connsiteY31" fmla="*/ 3555331 h 5588014"/>
              <a:gd name="connsiteX32" fmla="*/ 8633924 w 9168995"/>
              <a:gd name="connsiteY32" fmla="*/ 3687644 h 5588014"/>
              <a:gd name="connsiteX33" fmla="*/ 8200326 w 9168995"/>
              <a:gd name="connsiteY33" fmla="*/ 3945410 h 5588014"/>
              <a:gd name="connsiteX34" fmla="*/ 8004629 w 9168995"/>
              <a:gd name="connsiteY34" fmla="*/ 4362268 h 5588014"/>
              <a:gd name="connsiteX35" fmla="*/ 7473183 w 9168995"/>
              <a:gd name="connsiteY35" fmla="*/ 4692859 h 5588014"/>
              <a:gd name="connsiteX36" fmla="*/ 7284207 w 9168995"/>
              <a:gd name="connsiteY36" fmla="*/ 5134428 h 5588014"/>
              <a:gd name="connsiteX37" fmla="*/ 6784648 w 9168995"/>
              <a:gd name="connsiteY37" fmla="*/ 5213832 h 5588014"/>
              <a:gd name="connsiteX38" fmla="*/ 6422170 w 9168995"/>
              <a:gd name="connsiteY38" fmla="*/ 5377174 h 5588014"/>
              <a:gd name="connsiteX39" fmla="*/ 6206310 w 9168995"/>
              <a:gd name="connsiteY39" fmla="*/ 5389679 h 5588014"/>
              <a:gd name="connsiteX40" fmla="*/ 5903541 w 9168995"/>
              <a:gd name="connsiteY40" fmla="*/ 5275418 h 5588014"/>
              <a:gd name="connsiteX41" fmla="*/ 5536375 w 9168995"/>
              <a:gd name="connsiteY41" fmla="*/ 5326999 h 5588014"/>
              <a:gd name="connsiteX42" fmla="*/ 5162800 w 9168995"/>
              <a:gd name="connsiteY42" fmla="*/ 5289329 h 5588014"/>
              <a:gd name="connsiteX43" fmla="*/ 4546165 w 9168995"/>
              <a:gd name="connsiteY43" fmla="*/ 5409998 h 5588014"/>
              <a:gd name="connsiteX44" fmla="*/ 4038478 w 9168995"/>
              <a:gd name="connsiteY44" fmla="*/ 5521446 h 5588014"/>
              <a:gd name="connsiteX45" fmla="*/ 3606600 w 9168995"/>
              <a:gd name="connsiteY45" fmla="*/ 5515194 h 5588014"/>
              <a:gd name="connsiteX46" fmla="*/ 3161155 w 9168995"/>
              <a:gd name="connsiteY46" fmla="*/ 5544750 h 5588014"/>
              <a:gd name="connsiteX47" fmla="*/ 2526357 w 9168995"/>
              <a:gd name="connsiteY47" fmla="*/ 5563805 h 5588014"/>
              <a:gd name="connsiteX48" fmla="*/ 1984594 w 9168995"/>
              <a:gd name="connsiteY48" fmla="*/ 5561462 h 5588014"/>
              <a:gd name="connsiteX49" fmla="*/ 860899 w 9168995"/>
              <a:gd name="connsiteY49" fmla="*/ 5562242 h 5588014"/>
              <a:gd name="connsiteX50" fmla="*/ 27909 w 9168995"/>
              <a:gd name="connsiteY50" fmla="*/ 5572663 h 5588014"/>
              <a:gd name="connsiteX51" fmla="*/ 32467 w 9168995"/>
              <a:gd name="connsiteY51" fmla="*/ 146182 h 5588014"/>
              <a:gd name="connsiteX52" fmla="*/ 251299 w 9168995"/>
              <a:gd name="connsiteY52" fmla="*/ 443165 h 5588014"/>
              <a:gd name="connsiteX53" fmla="*/ 1009389 w 9168995"/>
              <a:gd name="connsiteY53" fmla="*/ 677628 h 5588014"/>
              <a:gd name="connsiteX54" fmla="*/ 1642437 w 9168995"/>
              <a:gd name="connsiteY54" fmla="*/ 1349750 h 5588014"/>
              <a:gd name="connsiteX55" fmla="*/ 2158251 w 9168995"/>
              <a:gd name="connsiteY55" fmla="*/ 1967166 h 5588014"/>
              <a:gd name="connsiteX56" fmla="*/ 2455235 w 9168995"/>
              <a:gd name="connsiteY56" fmla="*/ 1506059 h 5588014"/>
              <a:gd name="connsiteX57" fmla="*/ 2608295 w 9168995"/>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8465266 w 9271719"/>
              <a:gd name="connsiteY28" fmla="*/ 266273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8418375 w 9271719"/>
              <a:gd name="connsiteY27" fmla="*/ 217036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340221 w 9271719"/>
              <a:gd name="connsiteY26" fmla="*/ 216255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137021 w 9271719"/>
              <a:gd name="connsiteY25" fmla="*/ 181867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168282 w 9271719"/>
              <a:gd name="connsiteY24" fmla="*/ 174833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090129 w 9271719"/>
              <a:gd name="connsiteY23" fmla="*/ 159984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11974 w 9271719"/>
              <a:gd name="connsiteY22" fmla="*/ 129504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7910375 w 9271719"/>
              <a:gd name="connsiteY21" fmla="*/ 1271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699359 w 9271719"/>
              <a:gd name="connsiteY20" fmla="*/ 106058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480529 w 9271719"/>
              <a:gd name="connsiteY19" fmla="*/ 91209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316405 w 9271719"/>
              <a:gd name="connsiteY18" fmla="*/ 72451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63298 w 9271719"/>
              <a:gd name="connsiteY16" fmla="*/ 333751 h 5588014"/>
              <a:gd name="connsiteX17" fmla="*/ 7488344 w 9271719"/>
              <a:gd name="connsiteY17" fmla="*/ 505690 h 5588014"/>
              <a:gd name="connsiteX18" fmla="*/ 7555165 w 9271719"/>
              <a:gd name="connsiteY18" fmla="*/ 429879 h 5588014"/>
              <a:gd name="connsiteX19" fmla="*/ 7516089 w 9271719"/>
              <a:gd name="connsiteY19" fmla="*/ 612370 h 5588014"/>
              <a:gd name="connsiteX20" fmla="*/ 7882239 w 9271719"/>
              <a:gd name="connsiteY20" fmla="*/ 1182502 h 5588014"/>
              <a:gd name="connsiteX21" fmla="*/ 8006895 w 9271719"/>
              <a:gd name="connsiteY21" fmla="*/ 1398597 h 5588014"/>
              <a:gd name="connsiteX22" fmla="*/ 8093254 w 9271719"/>
              <a:gd name="connsiteY22" fmla="*/ 1660803 h 5588014"/>
              <a:gd name="connsiteX23" fmla="*/ 8140929 w 9271719"/>
              <a:gd name="connsiteY23" fmla="*/ 1899563 h 5588014"/>
              <a:gd name="connsiteX24" fmla="*/ 8335922 w 9271719"/>
              <a:gd name="connsiteY24" fmla="*/ 1997256 h 5588014"/>
              <a:gd name="connsiteX25" fmla="*/ 8477381 w 9271719"/>
              <a:gd name="connsiteY25" fmla="*/ 2209833 h 5588014"/>
              <a:gd name="connsiteX26" fmla="*/ 8812661 w 9271719"/>
              <a:gd name="connsiteY26" fmla="*/ 2411471 h 5588014"/>
              <a:gd name="connsiteX27" fmla="*/ 9134655 w 9271719"/>
              <a:gd name="connsiteY27" fmla="*/ 2444688 h 5588014"/>
              <a:gd name="connsiteX28" fmla="*/ 9171386 w 9271719"/>
              <a:gd name="connsiteY28" fmla="*/ 2632255 h 5588014"/>
              <a:gd name="connsiteX29" fmla="*/ 9271719 w 9271719"/>
              <a:gd name="connsiteY29" fmla="*/ 3133416 h 5588014"/>
              <a:gd name="connsiteX30" fmla="*/ 9164060 w 9271719"/>
              <a:gd name="connsiteY30" fmla="*/ 3374131 h 5588014"/>
              <a:gd name="connsiteX31" fmla="*/ 9017248 w 9271719"/>
              <a:gd name="connsiteY31" fmla="*/ 3555331 h 5588014"/>
              <a:gd name="connsiteX32" fmla="*/ 8633924 w 9271719"/>
              <a:gd name="connsiteY32" fmla="*/ 3687644 h 5588014"/>
              <a:gd name="connsiteX33" fmla="*/ 8200326 w 9271719"/>
              <a:gd name="connsiteY33" fmla="*/ 3945410 h 5588014"/>
              <a:gd name="connsiteX34" fmla="*/ 8004629 w 9271719"/>
              <a:gd name="connsiteY34" fmla="*/ 4362268 h 5588014"/>
              <a:gd name="connsiteX35" fmla="*/ 7473183 w 9271719"/>
              <a:gd name="connsiteY35" fmla="*/ 4692859 h 5588014"/>
              <a:gd name="connsiteX36" fmla="*/ 7284207 w 9271719"/>
              <a:gd name="connsiteY36" fmla="*/ 5134428 h 5588014"/>
              <a:gd name="connsiteX37" fmla="*/ 6784648 w 9271719"/>
              <a:gd name="connsiteY37" fmla="*/ 5213832 h 5588014"/>
              <a:gd name="connsiteX38" fmla="*/ 6422170 w 9271719"/>
              <a:gd name="connsiteY38" fmla="*/ 5377174 h 5588014"/>
              <a:gd name="connsiteX39" fmla="*/ 6206310 w 9271719"/>
              <a:gd name="connsiteY39" fmla="*/ 5389679 h 5588014"/>
              <a:gd name="connsiteX40" fmla="*/ 5903541 w 9271719"/>
              <a:gd name="connsiteY40" fmla="*/ 5275418 h 5588014"/>
              <a:gd name="connsiteX41" fmla="*/ 5536375 w 9271719"/>
              <a:gd name="connsiteY41" fmla="*/ 5326999 h 5588014"/>
              <a:gd name="connsiteX42" fmla="*/ 5162800 w 9271719"/>
              <a:gd name="connsiteY42" fmla="*/ 5289329 h 5588014"/>
              <a:gd name="connsiteX43" fmla="*/ 4546165 w 9271719"/>
              <a:gd name="connsiteY43" fmla="*/ 5409998 h 5588014"/>
              <a:gd name="connsiteX44" fmla="*/ 4038478 w 9271719"/>
              <a:gd name="connsiteY44" fmla="*/ 5521446 h 5588014"/>
              <a:gd name="connsiteX45" fmla="*/ 3606600 w 9271719"/>
              <a:gd name="connsiteY45" fmla="*/ 5515194 h 5588014"/>
              <a:gd name="connsiteX46" fmla="*/ 3161155 w 9271719"/>
              <a:gd name="connsiteY46" fmla="*/ 5544750 h 5588014"/>
              <a:gd name="connsiteX47" fmla="*/ 2526357 w 9271719"/>
              <a:gd name="connsiteY47" fmla="*/ 5563805 h 5588014"/>
              <a:gd name="connsiteX48" fmla="*/ 1984594 w 9271719"/>
              <a:gd name="connsiteY48" fmla="*/ 5561462 h 5588014"/>
              <a:gd name="connsiteX49" fmla="*/ 860899 w 9271719"/>
              <a:gd name="connsiteY49" fmla="*/ 5562242 h 5588014"/>
              <a:gd name="connsiteX50" fmla="*/ 27909 w 9271719"/>
              <a:gd name="connsiteY50" fmla="*/ 5572663 h 5588014"/>
              <a:gd name="connsiteX51" fmla="*/ 32467 w 9271719"/>
              <a:gd name="connsiteY51" fmla="*/ 146182 h 5588014"/>
              <a:gd name="connsiteX52" fmla="*/ 251299 w 9271719"/>
              <a:gd name="connsiteY52" fmla="*/ 443165 h 5588014"/>
              <a:gd name="connsiteX53" fmla="*/ 1009389 w 9271719"/>
              <a:gd name="connsiteY53" fmla="*/ 677628 h 5588014"/>
              <a:gd name="connsiteX54" fmla="*/ 1642437 w 9271719"/>
              <a:gd name="connsiteY54" fmla="*/ 1349750 h 5588014"/>
              <a:gd name="connsiteX55" fmla="*/ 2158251 w 9271719"/>
              <a:gd name="connsiteY55" fmla="*/ 1967166 h 5588014"/>
              <a:gd name="connsiteX56" fmla="*/ 2455235 w 9271719"/>
              <a:gd name="connsiteY56" fmla="*/ 1506059 h 5588014"/>
              <a:gd name="connsiteX57" fmla="*/ 2608295 w 9271719"/>
              <a:gd name="connsiteY57"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55165 w 9271719"/>
              <a:gd name="connsiteY17" fmla="*/ 429879 h 5588014"/>
              <a:gd name="connsiteX18" fmla="*/ 7516089 w 9271719"/>
              <a:gd name="connsiteY18" fmla="*/ 612370 h 5588014"/>
              <a:gd name="connsiteX19" fmla="*/ 7882239 w 9271719"/>
              <a:gd name="connsiteY19" fmla="*/ 1182502 h 5588014"/>
              <a:gd name="connsiteX20" fmla="*/ 8006895 w 9271719"/>
              <a:gd name="connsiteY20" fmla="*/ 1398597 h 5588014"/>
              <a:gd name="connsiteX21" fmla="*/ 8093254 w 9271719"/>
              <a:gd name="connsiteY21" fmla="*/ 1660803 h 5588014"/>
              <a:gd name="connsiteX22" fmla="*/ 8140929 w 9271719"/>
              <a:gd name="connsiteY22" fmla="*/ 1899563 h 5588014"/>
              <a:gd name="connsiteX23" fmla="*/ 8335922 w 9271719"/>
              <a:gd name="connsiteY23" fmla="*/ 1997256 h 5588014"/>
              <a:gd name="connsiteX24" fmla="*/ 8477381 w 9271719"/>
              <a:gd name="connsiteY24" fmla="*/ 2209833 h 5588014"/>
              <a:gd name="connsiteX25" fmla="*/ 8812661 w 9271719"/>
              <a:gd name="connsiteY25" fmla="*/ 2411471 h 5588014"/>
              <a:gd name="connsiteX26" fmla="*/ 9134655 w 9271719"/>
              <a:gd name="connsiteY26" fmla="*/ 2444688 h 5588014"/>
              <a:gd name="connsiteX27" fmla="*/ 9171386 w 9271719"/>
              <a:gd name="connsiteY27" fmla="*/ 2632255 h 5588014"/>
              <a:gd name="connsiteX28" fmla="*/ 9271719 w 9271719"/>
              <a:gd name="connsiteY28" fmla="*/ 3133416 h 5588014"/>
              <a:gd name="connsiteX29" fmla="*/ 9164060 w 9271719"/>
              <a:gd name="connsiteY29" fmla="*/ 3374131 h 5588014"/>
              <a:gd name="connsiteX30" fmla="*/ 9017248 w 9271719"/>
              <a:gd name="connsiteY30" fmla="*/ 3555331 h 5588014"/>
              <a:gd name="connsiteX31" fmla="*/ 8633924 w 9271719"/>
              <a:gd name="connsiteY31" fmla="*/ 3687644 h 5588014"/>
              <a:gd name="connsiteX32" fmla="*/ 8200326 w 9271719"/>
              <a:gd name="connsiteY32" fmla="*/ 3945410 h 5588014"/>
              <a:gd name="connsiteX33" fmla="*/ 8004629 w 9271719"/>
              <a:gd name="connsiteY33" fmla="*/ 4362268 h 5588014"/>
              <a:gd name="connsiteX34" fmla="*/ 7473183 w 9271719"/>
              <a:gd name="connsiteY34" fmla="*/ 4692859 h 5588014"/>
              <a:gd name="connsiteX35" fmla="*/ 7284207 w 9271719"/>
              <a:gd name="connsiteY35" fmla="*/ 5134428 h 5588014"/>
              <a:gd name="connsiteX36" fmla="*/ 6784648 w 9271719"/>
              <a:gd name="connsiteY36" fmla="*/ 5213832 h 5588014"/>
              <a:gd name="connsiteX37" fmla="*/ 6422170 w 9271719"/>
              <a:gd name="connsiteY37" fmla="*/ 5377174 h 5588014"/>
              <a:gd name="connsiteX38" fmla="*/ 6206310 w 9271719"/>
              <a:gd name="connsiteY38" fmla="*/ 5389679 h 5588014"/>
              <a:gd name="connsiteX39" fmla="*/ 5903541 w 9271719"/>
              <a:gd name="connsiteY39" fmla="*/ 5275418 h 5588014"/>
              <a:gd name="connsiteX40" fmla="*/ 5536375 w 9271719"/>
              <a:gd name="connsiteY40" fmla="*/ 5326999 h 5588014"/>
              <a:gd name="connsiteX41" fmla="*/ 5162800 w 9271719"/>
              <a:gd name="connsiteY41" fmla="*/ 5289329 h 5588014"/>
              <a:gd name="connsiteX42" fmla="*/ 4546165 w 9271719"/>
              <a:gd name="connsiteY42" fmla="*/ 5409998 h 5588014"/>
              <a:gd name="connsiteX43" fmla="*/ 4038478 w 9271719"/>
              <a:gd name="connsiteY43" fmla="*/ 5521446 h 5588014"/>
              <a:gd name="connsiteX44" fmla="*/ 3606600 w 9271719"/>
              <a:gd name="connsiteY44" fmla="*/ 5515194 h 5588014"/>
              <a:gd name="connsiteX45" fmla="*/ 3161155 w 9271719"/>
              <a:gd name="connsiteY45" fmla="*/ 5544750 h 5588014"/>
              <a:gd name="connsiteX46" fmla="*/ 2526357 w 9271719"/>
              <a:gd name="connsiteY46" fmla="*/ 5563805 h 5588014"/>
              <a:gd name="connsiteX47" fmla="*/ 1984594 w 9271719"/>
              <a:gd name="connsiteY47" fmla="*/ 5561462 h 5588014"/>
              <a:gd name="connsiteX48" fmla="*/ 860899 w 9271719"/>
              <a:gd name="connsiteY48" fmla="*/ 5562242 h 5588014"/>
              <a:gd name="connsiteX49" fmla="*/ 27909 w 9271719"/>
              <a:gd name="connsiteY49" fmla="*/ 5572663 h 5588014"/>
              <a:gd name="connsiteX50" fmla="*/ 32467 w 9271719"/>
              <a:gd name="connsiteY50" fmla="*/ 146182 h 5588014"/>
              <a:gd name="connsiteX51" fmla="*/ 251299 w 9271719"/>
              <a:gd name="connsiteY51" fmla="*/ 443165 h 5588014"/>
              <a:gd name="connsiteX52" fmla="*/ 1009389 w 9271719"/>
              <a:gd name="connsiteY52" fmla="*/ 677628 h 5588014"/>
              <a:gd name="connsiteX53" fmla="*/ 1642437 w 9271719"/>
              <a:gd name="connsiteY53" fmla="*/ 1349750 h 5588014"/>
              <a:gd name="connsiteX54" fmla="*/ 2158251 w 9271719"/>
              <a:gd name="connsiteY54" fmla="*/ 1967166 h 5588014"/>
              <a:gd name="connsiteX55" fmla="*/ 2455235 w 9271719"/>
              <a:gd name="connsiteY55" fmla="*/ 1506059 h 5588014"/>
              <a:gd name="connsiteX56" fmla="*/ 2608295 w 9271719"/>
              <a:gd name="connsiteY56"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488344 w 9271719"/>
              <a:gd name="connsiteY16" fmla="*/ 50569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269513 w 9271719"/>
              <a:gd name="connsiteY15" fmla="*/ 34156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76584 w 9271719"/>
              <a:gd name="connsiteY16" fmla="*/ 5463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984252 w 9271719"/>
              <a:gd name="connsiteY14" fmla="*/ 10609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792775 w 9271719"/>
              <a:gd name="connsiteY13" fmla="*/ 17744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644282 w 9271719"/>
              <a:gd name="connsiteY12" fmla="*/ 13836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198805 w 9271719"/>
              <a:gd name="connsiteY11" fmla="*/ 53695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552842 w 9271719"/>
              <a:gd name="connsiteY12" fmla="*/ 9918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4995236 w 9271719"/>
              <a:gd name="connsiteY9" fmla="*/ 52396 h 5588014"/>
              <a:gd name="connsiteX10" fmla="*/ 5323482 w 9271719"/>
              <a:gd name="connsiteY10" fmla="*/ 33375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169254 h 5588278"/>
              <a:gd name="connsiteX1" fmla="*/ 2580282 w 9271719"/>
              <a:gd name="connsiteY1" fmla="*/ 959246 h 5588278"/>
              <a:gd name="connsiteX2" fmla="*/ 2705328 w 9271719"/>
              <a:gd name="connsiteY2" fmla="*/ 724783 h 5588278"/>
              <a:gd name="connsiteX3" fmla="*/ 3033574 w 9271719"/>
              <a:gd name="connsiteY3" fmla="*/ 380907 h 5588278"/>
              <a:gd name="connsiteX4" fmla="*/ 3518129 w 9271719"/>
              <a:gd name="connsiteY4" fmla="*/ 248045 h 5588278"/>
              <a:gd name="connsiteX5" fmla="*/ 3760405 w 9271719"/>
              <a:gd name="connsiteY5" fmla="*/ 37029 h 5588278"/>
              <a:gd name="connsiteX6" fmla="*/ 4049575 w 9271719"/>
              <a:gd name="connsiteY6" fmla="*/ 52661 h 5588278"/>
              <a:gd name="connsiteX7" fmla="*/ 4260590 w 9271719"/>
              <a:gd name="connsiteY7" fmla="*/ 5769 h 5588278"/>
              <a:gd name="connsiteX8" fmla="*/ 4518498 w 9271719"/>
              <a:gd name="connsiteY8" fmla="*/ 138630 h 5588278"/>
              <a:gd name="connsiteX9" fmla="*/ 4995236 w 9271719"/>
              <a:gd name="connsiteY9" fmla="*/ 52660 h 5588278"/>
              <a:gd name="connsiteX10" fmla="*/ 6507122 w 9271719"/>
              <a:gd name="connsiteY10" fmla="*/ 1065534 h 5588278"/>
              <a:gd name="connsiteX11" fmla="*/ 6650925 w 9271719"/>
              <a:gd name="connsiteY11" fmla="*/ 1156974 h 5588278"/>
              <a:gd name="connsiteX12" fmla="*/ 6644282 w 9271719"/>
              <a:gd name="connsiteY12" fmla="*/ 966669 h 5588278"/>
              <a:gd name="connsiteX13" fmla="*/ 6487975 w 9271719"/>
              <a:gd name="connsiteY13" fmla="*/ 868586 h 5588278"/>
              <a:gd name="connsiteX14" fmla="*/ 6720092 w 9271719"/>
              <a:gd name="connsiteY14" fmla="*/ 731201 h 5588278"/>
              <a:gd name="connsiteX15" fmla="*/ 7015513 w 9271719"/>
              <a:gd name="connsiteY15" fmla="*/ 636470 h 5588278"/>
              <a:gd name="connsiteX16" fmla="*/ 7366424 w 9271719"/>
              <a:gd name="connsiteY16" fmla="*/ 521194 h 5588278"/>
              <a:gd name="connsiteX17" fmla="*/ 7516089 w 9271719"/>
              <a:gd name="connsiteY17" fmla="*/ 612634 h 5588278"/>
              <a:gd name="connsiteX18" fmla="*/ 7882239 w 9271719"/>
              <a:gd name="connsiteY18" fmla="*/ 1182766 h 5588278"/>
              <a:gd name="connsiteX19" fmla="*/ 8006895 w 9271719"/>
              <a:gd name="connsiteY19" fmla="*/ 1398861 h 5588278"/>
              <a:gd name="connsiteX20" fmla="*/ 8093254 w 9271719"/>
              <a:gd name="connsiteY20" fmla="*/ 1661067 h 5588278"/>
              <a:gd name="connsiteX21" fmla="*/ 8140929 w 9271719"/>
              <a:gd name="connsiteY21" fmla="*/ 1899827 h 5588278"/>
              <a:gd name="connsiteX22" fmla="*/ 8335922 w 9271719"/>
              <a:gd name="connsiteY22" fmla="*/ 1997520 h 5588278"/>
              <a:gd name="connsiteX23" fmla="*/ 8477381 w 9271719"/>
              <a:gd name="connsiteY23" fmla="*/ 2210097 h 5588278"/>
              <a:gd name="connsiteX24" fmla="*/ 8812661 w 9271719"/>
              <a:gd name="connsiteY24" fmla="*/ 2411735 h 5588278"/>
              <a:gd name="connsiteX25" fmla="*/ 9134655 w 9271719"/>
              <a:gd name="connsiteY25" fmla="*/ 2444952 h 5588278"/>
              <a:gd name="connsiteX26" fmla="*/ 9171386 w 9271719"/>
              <a:gd name="connsiteY26" fmla="*/ 2632519 h 5588278"/>
              <a:gd name="connsiteX27" fmla="*/ 9271719 w 9271719"/>
              <a:gd name="connsiteY27" fmla="*/ 3133680 h 5588278"/>
              <a:gd name="connsiteX28" fmla="*/ 9164060 w 9271719"/>
              <a:gd name="connsiteY28" fmla="*/ 3374395 h 5588278"/>
              <a:gd name="connsiteX29" fmla="*/ 9017248 w 9271719"/>
              <a:gd name="connsiteY29" fmla="*/ 3555595 h 5588278"/>
              <a:gd name="connsiteX30" fmla="*/ 8633924 w 9271719"/>
              <a:gd name="connsiteY30" fmla="*/ 3687908 h 5588278"/>
              <a:gd name="connsiteX31" fmla="*/ 8200326 w 9271719"/>
              <a:gd name="connsiteY31" fmla="*/ 3945674 h 5588278"/>
              <a:gd name="connsiteX32" fmla="*/ 8004629 w 9271719"/>
              <a:gd name="connsiteY32" fmla="*/ 4362532 h 5588278"/>
              <a:gd name="connsiteX33" fmla="*/ 7473183 w 9271719"/>
              <a:gd name="connsiteY33" fmla="*/ 4693123 h 5588278"/>
              <a:gd name="connsiteX34" fmla="*/ 7284207 w 9271719"/>
              <a:gd name="connsiteY34" fmla="*/ 5134692 h 5588278"/>
              <a:gd name="connsiteX35" fmla="*/ 6784648 w 9271719"/>
              <a:gd name="connsiteY35" fmla="*/ 5214096 h 5588278"/>
              <a:gd name="connsiteX36" fmla="*/ 6422170 w 9271719"/>
              <a:gd name="connsiteY36" fmla="*/ 5377438 h 5588278"/>
              <a:gd name="connsiteX37" fmla="*/ 6206310 w 9271719"/>
              <a:gd name="connsiteY37" fmla="*/ 5389943 h 5588278"/>
              <a:gd name="connsiteX38" fmla="*/ 5903541 w 9271719"/>
              <a:gd name="connsiteY38" fmla="*/ 5275682 h 5588278"/>
              <a:gd name="connsiteX39" fmla="*/ 5536375 w 9271719"/>
              <a:gd name="connsiteY39" fmla="*/ 5327263 h 5588278"/>
              <a:gd name="connsiteX40" fmla="*/ 5162800 w 9271719"/>
              <a:gd name="connsiteY40" fmla="*/ 5289593 h 5588278"/>
              <a:gd name="connsiteX41" fmla="*/ 4546165 w 9271719"/>
              <a:gd name="connsiteY41" fmla="*/ 5410262 h 5588278"/>
              <a:gd name="connsiteX42" fmla="*/ 4038478 w 9271719"/>
              <a:gd name="connsiteY42" fmla="*/ 5521710 h 5588278"/>
              <a:gd name="connsiteX43" fmla="*/ 3606600 w 9271719"/>
              <a:gd name="connsiteY43" fmla="*/ 5515458 h 5588278"/>
              <a:gd name="connsiteX44" fmla="*/ 3161155 w 9271719"/>
              <a:gd name="connsiteY44" fmla="*/ 5545014 h 5588278"/>
              <a:gd name="connsiteX45" fmla="*/ 2526357 w 9271719"/>
              <a:gd name="connsiteY45" fmla="*/ 5564069 h 5588278"/>
              <a:gd name="connsiteX46" fmla="*/ 1984594 w 9271719"/>
              <a:gd name="connsiteY46" fmla="*/ 5561726 h 5588278"/>
              <a:gd name="connsiteX47" fmla="*/ 860899 w 9271719"/>
              <a:gd name="connsiteY47" fmla="*/ 5562506 h 5588278"/>
              <a:gd name="connsiteX48" fmla="*/ 27909 w 9271719"/>
              <a:gd name="connsiteY48" fmla="*/ 5572927 h 5588278"/>
              <a:gd name="connsiteX49" fmla="*/ 32467 w 9271719"/>
              <a:gd name="connsiteY49" fmla="*/ 146446 h 5588278"/>
              <a:gd name="connsiteX50" fmla="*/ 251299 w 9271719"/>
              <a:gd name="connsiteY50" fmla="*/ 443429 h 5588278"/>
              <a:gd name="connsiteX51" fmla="*/ 1009389 w 9271719"/>
              <a:gd name="connsiteY51" fmla="*/ 677892 h 5588278"/>
              <a:gd name="connsiteX52" fmla="*/ 1642437 w 9271719"/>
              <a:gd name="connsiteY52" fmla="*/ 1350014 h 5588278"/>
              <a:gd name="connsiteX53" fmla="*/ 2158251 w 9271719"/>
              <a:gd name="connsiteY53" fmla="*/ 1967430 h 5588278"/>
              <a:gd name="connsiteX54" fmla="*/ 2455235 w 9271719"/>
              <a:gd name="connsiteY54" fmla="*/ 1506323 h 5588278"/>
              <a:gd name="connsiteX55" fmla="*/ 2608295 w 9271719"/>
              <a:gd name="connsiteY55" fmla="*/ 1169254 h 5588278"/>
              <a:gd name="connsiteX0" fmla="*/ 2608295 w 9271719"/>
              <a:gd name="connsiteY0" fmla="*/ 1168990 h 5588014"/>
              <a:gd name="connsiteX1" fmla="*/ 2580282 w 9271719"/>
              <a:gd name="connsiteY1" fmla="*/ 958982 h 5588014"/>
              <a:gd name="connsiteX2" fmla="*/ 2705328 w 9271719"/>
              <a:gd name="connsiteY2" fmla="*/ 724519 h 5588014"/>
              <a:gd name="connsiteX3" fmla="*/ 3033574 w 9271719"/>
              <a:gd name="connsiteY3" fmla="*/ 380643 h 5588014"/>
              <a:gd name="connsiteX4" fmla="*/ 3518129 w 9271719"/>
              <a:gd name="connsiteY4" fmla="*/ 247781 h 5588014"/>
              <a:gd name="connsiteX5" fmla="*/ 3760405 w 9271719"/>
              <a:gd name="connsiteY5" fmla="*/ 36765 h 5588014"/>
              <a:gd name="connsiteX6" fmla="*/ 4049575 w 9271719"/>
              <a:gd name="connsiteY6" fmla="*/ 52397 h 5588014"/>
              <a:gd name="connsiteX7" fmla="*/ 4260590 w 9271719"/>
              <a:gd name="connsiteY7" fmla="*/ 5505 h 5588014"/>
              <a:gd name="connsiteX8" fmla="*/ 4518498 w 9271719"/>
              <a:gd name="connsiteY8" fmla="*/ 138366 h 5588014"/>
              <a:gd name="connsiteX9" fmla="*/ 6432876 w 9271719"/>
              <a:gd name="connsiteY9" fmla="*/ 1119196 h 5588014"/>
              <a:gd name="connsiteX10" fmla="*/ 6507122 w 9271719"/>
              <a:gd name="connsiteY10" fmla="*/ 1065270 h 5588014"/>
              <a:gd name="connsiteX11" fmla="*/ 6650925 w 9271719"/>
              <a:gd name="connsiteY11" fmla="*/ 1156710 h 5588014"/>
              <a:gd name="connsiteX12" fmla="*/ 6644282 w 9271719"/>
              <a:gd name="connsiteY12" fmla="*/ 966405 h 5588014"/>
              <a:gd name="connsiteX13" fmla="*/ 6487975 w 9271719"/>
              <a:gd name="connsiteY13" fmla="*/ 868322 h 5588014"/>
              <a:gd name="connsiteX14" fmla="*/ 6720092 w 9271719"/>
              <a:gd name="connsiteY14" fmla="*/ 730937 h 5588014"/>
              <a:gd name="connsiteX15" fmla="*/ 7015513 w 9271719"/>
              <a:gd name="connsiteY15" fmla="*/ 636206 h 5588014"/>
              <a:gd name="connsiteX16" fmla="*/ 7366424 w 9271719"/>
              <a:gd name="connsiteY16" fmla="*/ 520930 h 5588014"/>
              <a:gd name="connsiteX17" fmla="*/ 7516089 w 9271719"/>
              <a:gd name="connsiteY17" fmla="*/ 612370 h 5588014"/>
              <a:gd name="connsiteX18" fmla="*/ 7882239 w 9271719"/>
              <a:gd name="connsiteY18" fmla="*/ 1182502 h 5588014"/>
              <a:gd name="connsiteX19" fmla="*/ 8006895 w 9271719"/>
              <a:gd name="connsiteY19" fmla="*/ 1398597 h 5588014"/>
              <a:gd name="connsiteX20" fmla="*/ 8093254 w 9271719"/>
              <a:gd name="connsiteY20" fmla="*/ 1660803 h 5588014"/>
              <a:gd name="connsiteX21" fmla="*/ 8140929 w 9271719"/>
              <a:gd name="connsiteY21" fmla="*/ 1899563 h 5588014"/>
              <a:gd name="connsiteX22" fmla="*/ 8335922 w 9271719"/>
              <a:gd name="connsiteY22" fmla="*/ 1997256 h 5588014"/>
              <a:gd name="connsiteX23" fmla="*/ 8477381 w 9271719"/>
              <a:gd name="connsiteY23" fmla="*/ 2209833 h 5588014"/>
              <a:gd name="connsiteX24" fmla="*/ 8812661 w 9271719"/>
              <a:gd name="connsiteY24" fmla="*/ 2411471 h 5588014"/>
              <a:gd name="connsiteX25" fmla="*/ 9134655 w 9271719"/>
              <a:gd name="connsiteY25" fmla="*/ 2444688 h 5588014"/>
              <a:gd name="connsiteX26" fmla="*/ 9171386 w 9271719"/>
              <a:gd name="connsiteY26" fmla="*/ 2632255 h 5588014"/>
              <a:gd name="connsiteX27" fmla="*/ 9271719 w 9271719"/>
              <a:gd name="connsiteY27" fmla="*/ 3133416 h 5588014"/>
              <a:gd name="connsiteX28" fmla="*/ 9164060 w 9271719"/>
              <a:gd name="connsiteY28" fmla="*/ 3374131 h 5588014"/>
              <a:gd name="connsiteX29" fmla="*/ 9017248 w 9271719"/>
              <a:gd name="connsiteY29" fmla="*/ 3555331 h 5588014"/>
              <a:gd name="connsiteX30" fmla="*/ 8633924 w 9271719"/>
              <a:gd name="connsiteY30" fmla="*/ 3687644 h 5588014"/>
              <a:gd name="connsiteX31" fmla="*/ 8200326 w 9271719"/>
              <a:gd name="connsiteY31" fmla="*/ 3945410 h 5588014"/>
              <a:gd name="connsiteX32" fmla="*/ 8004629 w 9271719"/>
              <a:gd name="connsiteY32" fmla="*/ 4362268 h 5588014"/>
              <a:gd name="connsiteX33" fmla="*/ 7473183 w 9271719"/>
              <a:gd name="connsiteY33" fmla="*/ 4692859 h 5588014"/>
              <a:gd name="connsiteX34" fmla="*/ 7284207 w 9271719"/>
              <a:gd name="connsiteY34" fmla="*/ 5134428 h 5588014"/>
              <a:gd name="connsiteX35" fmla="*/ 6784648 w 9271719"/>
              <a:gd name="connsiteY35" fmla="*/ 5213832 h 5588014"/>
              <a:gd name="connsiteX36" fmla="*/ 6422170 w 9271719"/>
              <a:gd name="connsiteY36" fmla="*/ 5377174 h 5588014"/>
              <a:gd name="connsiteX37" fmla="*/ 6206310 w 9271719"/>
              <a:gd name="connsiteY37" fmla="*/ 5389679 h 5588014"/>
              <a:gd name="connsiteX38" fmla="*/ 5903541 w 9271719"/>
              <a:gd name="connsiteY38" fmla="*/ 5275418 h 5588014"/>
              <a:gd name="connsiteX39" fmla="*/ 5536375 w 9271719"/>
              <a:gd name="connsiteY39" fmla="*/ 5326999 h 5588014"/>
              <a:gd name="connsiteX40" fmla="*/ 5162800 w 9271719"/>
              <a:gd name="connsiteY40" fmla="*/ 5289329 h 5588014"/>
              <a:gd name="connsiteX41" fmla="*/ 4546165 w 9271719"/>
              <a:gd name="connsiteY41" fmla="*/ 5409998 h 5588014"/>
              <a:gd name="connsiteX42" fmla="*/ 4038478 w 9271719"/>
              <a:gd name="connsiteY42" fmla="*/ 5521446 h 5588014"/>
              <a:gd name="connsiteX43" fmla="*/ 3606600 w 9271719"/>
              <a:gd name="connsiteY43" fmla="*/ 5515194 h 5588014"/>
              <a:gd name="connsiteX44" fmla="*/ 3161155 w 9271719"/>
              <a:gd name="connsiteY44" fmla="*/ 5544750 h 5588014"/>
              <a:gd name="connsiteX45" fmla="*/ 2526357 w 9271719"/>
              <a:gd name="connsiteY45" fmla="*/ 5563805 h 5588014"/>
              <a:gd name="connsiteX46" fmla="*/ 1984594 w 9271719"/>
              <a:gd name="connsiteY46" fmla="*/ 5561462 h 5588014"/>
              <a:gd name="connsiteX47" fmla="*/ 860899 w 9271719"/>
              <a:gd name="connsiteY47" fmla="*/ 5562242 h 5588014"/>
              <a:gd name="connsiteX48" fmla="*/ 27909 w 9271719"/>
              <a:gd name="connsiteY48" fmla="*/ 5572663 h 5588014"/>
              <a:gd name="connsiteX49" fmla="*/ 32467 w 9271719"/>
              <a:gd name="connsiteY49" fmla="*/ 146182 h 5588014"/>
              <a:gd name="connsiteX50" fmla="*/ 251299 w 9271719"/>
              <a:gd name="connsiteY50" fmla="*/ 443165 h 5588014"/>
              <a:gd name="connsiteX51" fmla="*/ 1009389 w 9271719"/>
              <a:gd name="connsiteY51" fmla="*/ 677628 h 5588014"/>
              <a:gd name="connsiteX52" fmla="*/ 1642437 w 9271719"/>
              <a:gd name="connsiteY52" fmla="*/ 1349750 h 5588014"/>
              <a:gd name="connsiteX53" fmla="*/ 2158251 w 9271719"/>
              <a:gd name="connsiteY53" fmla="*/ 1967166 h 5588014"/>
              <a:gd name="connsiteX54" fmla="*/ 2455235 w 9271719"/>
              <a:gd name="connsiteY54" fmla="*/ 1506059 h 5588014"/>
              <a:gd name="connsiteX55" fmla="*/ 2608295 w 9271719"/>
              <a:gd name="connsiteY55" fmla="*/ 1168990 h 5588014"/>
              <a:gd name="connsiteX0" fmla="*/ 2608295 w 9271719"/>
              <a:gd name="connsiteY0" fmla="*/ 1254017 h 5673041"/>
              <a:gd name="connsiteX1" fmla="*/ 2580282 w 9271719"/>
              <a:gd name="connsiteY1" fmla="*/ 1044009 h 5673041"/>
              <a:gd name="connsiteX2" fmla="*/ 2705328 w 9271719"/>
              <a:gd name="connsiteY2" fmla="*/ 809546 h 5673041"/>
              <a:gd name="connsiteX3" fmla="*/ 3033574 w 9271719"/>
              <a:gd name="connsiteY3" fmla="*/ 465670 h 5673041"/>
              <a:gd name="connsiteX4" fmla="*/ 3518129 w 9271719"/>
              <a:gd name="connsiteY4" fmla="*/ 332808 h 5673041"/>
              <a:gd name="connsiteX5" fmla="*/ 3760405 w 9271719"/>
              <a:gd name="connsiteY5" fmla="*/ 121792 h 5673041"/>
              <a:gd name="connsiteX6" fmla="*/ 4049575 w 9271719"/>
              <a:gd name="connsiteY6" fmla="*/ 137424 h 5673041"/>
              <a:gd name="connsiteX7" fmla="*/ 4260590 w 9271719"/>
              <a:gd name="connsiteY7" fmla="*/ 90532 h 5673041"/>
              <a:gd name="connsiteX8" fmla="*/ 6713058 w 9271719"/>
              <a:gd name="connsiteY8" fmla="*/ 1493393 h 5673041"/>
              <a:gd name="connsiteX9" fmla="*/ 6432876 w 9271719"/>
              <a:gd name="connsiteY9" fmla="*/ 1204223 h 5673041"/>
              <a:gd name="connsiteX10" fmla="*/ 6507122 w 9271719"/>
              <a:gd name="connsiteY10" fmla="*/ 1150297 h 5673041"/>
              <a:gd name="connsiteX11" fmla="*/ 6650925 w 9271719"/>
              <a:gd name="connsiteY11" fmla="*/ 1241737 h 5673041"/>
              <a:gd name="connsiteX12" fmla="*/ 6644282 w 9271719"/>
              <a:gd name="connsiteY12" fmla="*/ 1051432 h 5673041"/>
              <a:gd name="connsiteX13" fmla="*/ 6487975 w 9271719"/>
              <a:gd name="connsiteY13" fmla="*/ 953349 h 5673041"/>
              <a:gd name="connsiteX14" fmla="*/ 6720092 w 9271719"/>
              <a:gd name="connsiteY14" fmla="*/ 815964 h 5673041"/>
              <a:gd name="connsiteX15" fmla="*/ 7015513 w 9271719"/>
              <a:gd name="connsiteY15" fmla="*/ 721233 h 5673041"/>
              <a:gd name="connsiteX16" fmla="*/ 7366424 w 9271719"/>
              <a:gd name="connsiteY16" fmla="*/ 605957 h 5673041"/>
              <a:gd name="connsiteX17" fmla="*/ 7516089 w 9271719"/>
              <a:gd name="connsiteY17" fmla="*/ 697397 h 5673041"/>
              <a:gd name="connsiteX18" fmla="*/ 7882239 w 9271719"/>
              <a:gd name="connsiteY18" fmla="*/ 1267529 h 5673041"/>
              <a:gd name="connsiteX19" fmla="*/ 8006895 w 9271719"/>
              <a:gd name="connsiteY19" fmla="*/ 1483624 h 5673041"/>
              <a:gd name="connsiteX20" fmla="*/ 8093254 w 9271719"/>
              <a:gd name="connsiteY20" fmla="*/ 1745830 h 5673041"/>
              <a:gd name="connsiteX21" fmla="*/ 8140929 w 9271719"/>
              <a:gd name="connsiteY21" fmla="*/ 1984590 h 5673041"/>
              <a:gd name="connsiteX22" fmla="*/ 8335922 w 9271719"/>
              <a:gd name="connsiteY22" fmla="*/ 2082283 h 5673041"/>
              <a:gd name="connsiteX23" fmla="*/ 8477381 w 9271719"/>
              <a:gd name="connsiteY23" fmla="*/ 2294860 h 5673041"/>
              <a:gd name="connsiteX24" fmla="*/ 8812661 w 9271719"/>
              <a:gd name="connsiteY24" fmla="*/ 2496498 h 5673041"/>
              <a:gd name="connsiteX25" fmla="*/ 9134655 w 9271719"/>
              <a:gd name="connsiteY25" fmla="*/ 2529715 h 5673041"/>
              <a:gd name="connsiteX26" fmla="*/ 9171386 w 9271719"/>
              <a:gd name="connsiteY26" fmla="*/ 2717282 h 5673041"/>
              <a:gd name="connsiteX27" fmla="*/ 9271719 w 9271719"/>
              <a:gd name="connsiteY27" fmla="*/ 3218443 h 5673041"/>
              <a:gd name="connsiteX28" fmla="*/ 9164060 w 9271719"/>
              <a:gd name="connsiteY28" fmla="*/ 3459158 h 5673041"/>
              <a:gd name="connsiteX29" fmla="*/ 9017248 w 9271719"/>
              <a:gd name="connsiteY29" fmla="*/ 3640358 h 5673041"/>
              <a:gd name="connsiteX30" fmla="*/ 8633924 w 9271719"/>
              <a:gd name="connsiteY30" fmla="*/ 3772671 h 5673041"/>
              <a:gd name="connsiteX31" fmla="*/ 8200326 w 9271719"/>
              <a:gd name="connsiteY31" fmla="*/ 4030437 h 5673041"/>
              <a:gd name="connsiteX32" fmla="*/ 8004629 w 9271719"/>
              <a:gd name="connsiteY32" fmla="*/ 4447295 h 5673041"/>
              <a:gd name="connsiteX33" fmla="*/ 7473183 w 9271719"/>
              <a:gd name="connsiteY33" fmla="*/ 4777886 h 5673041"/>
              <a:gd name="connsiteX34" fmla="*/ 7284207 w 9271719"/>
              <a:gd name="connsiteY34" fmla="*/ 5219455 h 5673041"/>
              <a:gd name="connsiteX35" fmla="*/ 6784648 w 9271719"/>
              <a:gd name="connsiteY35" fmla="*/ 5298859 h 5673041"/>
              <a:gd name="connsiteX36" fmla="*/ 6422170 w 9271719"/>
              <a:gd name="connsiteY36" fmla="*/ 5462201 h 5673041"/>
              <a:gd name="connsiteX37" fmla="*/ 6206310 w 9271719"/>
              <a:gd name="connsiteY37" fmla="*/ 5474706 h 5673041"/>
              <a:gd name="connsiteX38" fmla="*/ 5903541 w 9271719"/>
              <a:gd name="connsiteY38" fmla="*/ 5360445 h 5673041"/>
              <a:gd name="connsiteX39" fmla="*/ 5536375 w 9271719"/>
              <a:gd name="connsiteY39" fmla="*/ 5412026 h 5673041"/>
              <a:gd name="connsiteX40" fmla="*/ 5162800 w 9271719"/>
              <a:gd name="connsiteY40" fmla="*/ 5374356 h 5673041"/>
              <a:gd name="connsiteX41" fmla="*/ 4546165 w 9271719"/>
              <a:gd name="connsiteY41" fmla="*/ 5495025 h 5673041"/>
              <a:gd name="connsiteX42" fmla="*/ 4038478 w 9271719"/>
              <a:gd name="connsiteY42" fmla="*/ 5606473 h 5673041"/>
              <a:gd name="connsiteX43" fmla="*/ 3606600 w 9271719"/>
              <a:gd name="connsiteY43" fmla="*/ 5600221 h 5673041"/>
              <a:gd name="connsiteX44" fmla="*/ 3161155 w 9271719"/>
              <a:gd name="connsiteY44" fmla="*/ 5629777 h 5673041"/>
              <a:gd name="connsiteX45" fmla="*/ 2526357 w 9271719"/>
              <a:gd name="connsiteY45" fmla="*/ 5648832 h 5673041"/>
              <a:gd name="connsiteX46" fmla="*/ 1984594 w 9271719"/>
              <a:gd name="connsiteY46" fmla="*/ 5646489 h 5673041"/>
              <a:gd name="connsiteX47" fmla="*/ 860899 w 9271719"/>
              <a:gd name="connsiteY47" fmla="*/ 5647269 h 5673041"/>
              <a:gd name="connsiteX48" fmla="*/ 27909 w 9271719"/>
              <a:gd name="connsiteY48" fmla="*/ 5657690 h 5673041"/>
              <a:gd name="connsiteX49" fmla="*/ 32467 w 9271719"/>
              <a:gd name="connsiteY49" fmla="*/ 231209 h 5673041"/>
              <a:gd name="connsiteX50" fmla="*/ 251299 w 9271719"/>
              <a:gd name="connsiteY50" fmla="*/ 528192 h 5673041"/>
              <a:gd name="connsiteX51" fmla="*/ 1009389 w 9271719"/>
              <a:gd name="connsiteY51" fmla="*/ 762655 h 5673041"/>
              <a:gd name="connsiteX52" fmla="*/ 1642437 w 9271719"/>
              <a:gd name="connsiteY52" fmla="*/ 1434777 h 5673041"/>
              <a:gd name="connsiteX53" fmla="*/ 2158251 w 9271719"/>
              <a:gd name="connsiteY53" fmla="*/ 2052193 h 5673041"/>
              <a:gd name="connsiteX54" fmla="*/ 2455235 w 9271719"/>
              <a:gd name="connsiteY54" fmla="*/ 1591086 h 5673041"/>
              <a:gd name="connsiteX55" fmla="*/ 2608295 w 9271719"/>
              <a:gd name="connsiteY55" fmla="*/ 1254017 h 5673041"/>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234804 h 5653828"/>
              <a:gd name="connsiteX1" fmla="*/ 2580282 w 9271719"/>
              <a:gd name="connsiteY1" fmla="*/ 1024796 h 5653828"/>
              <a:gd name="connsiteX2" fmla="*/ 2705328 w 9271719"/>
              <a:gd name="connsiteY2" fmla="*/ 790333 h 5653828"/>
              <a:gd name="connsiteX3" fmla="*/ 3033574 w 9271719"/>
              <a:gd name="connsiteY3" fmla="*/ 446457 h 5653828"/>
              <a:gd name="connsiteX4" fmla="*/ 3518129 w 9271719"/>
              <a:gd name="connsiteY4" fmla="*/ 313595 h 5653828"/>
              <a:gd name="connsiteX5" fmla="*/ 3760405 w 9271719"/>
              <a:gd name="connsiteY5" fmla="*/ 102579 h 5653828"/>
              <a:gd name="connsiteX6" fmla="*/ 4049575 w 9271719"/>
              <a:gd name="connsiteY6" fmla="*/ 118211 h 5653828"/>
              <a:gd name="connsiteX7" fmla="*/ 6663430 w 9271719"/>
              <a:gd name="connsiteY7" fmla="*/ 1493719 h 5653828"/>
              <a:gd name="connsiteX8" fmla="*/ 6713058 w 9271719"/>
              <a:gd name="connsiteY8" fmla="*/ 1474180 h 5653828"/>
              <a:gd name="connsiteX9" fmla="*/ 6432876 w 9271719"/>
              <a:gd name="connsiteY9" fmla="*/ 1185010 h 5653828"/>
              <a:gd name="connsiteX10" fmla="*/ 6507122 w 9271719"/>
              <a:gd name="connsiteY10" fmla="*/ 1131084 h 5653828"/>
              <a:gd name="connsiteX11" fmla="*/ 6650925 w 9271719"/>
              <a:gd name="connsiteY11" fmla="*/ 1222524 h 5653828"/>
              <a:gd name="connsiteX12" fmla="*/ 6644282 w 9271719"/>
              <a:gd name="connsiteY12" fmla="*/ 1032219 h 5653828"/>
              <a:gd name="connsiteX13" fmla="*/ 6487975 w 9271719"/>
              <a:gd name="connsiteY13" fmla="*/ 934136 h 5653828"/>
              <a:gd name="connsiteX14" fmla="*/ 6720092 w 9271719"/>
              <a:gd name="connsiteY14" fmla="*/ 796751 h 5653828"/>
              <a:gd name="connsiteX15" fmla="*/ 7015513 w 9271719"/>
              <a:gd name="connsiteY15" fmla="*/ 702020 h 5653828"/>
              <a:gd name="connsiteX16" fmla="*/ 7366424 w 9271719"/>
              <a:gd name="connsiteY16" fmla="*/ 586744 h 5653828"/>
              <a:gd name="connsiteX17" fmla="*/ 7516089 w 9271719"/>
              <a:gd name="connsiteY17" fmla="*/ 678184 h 5653828"/>
              <a:gd name="connsiteX18" fmla="*/ 7882239 w 9271719"/>
              <a:gd name="connsiteY18" fmla="*/ 1248316 h 5653828"/>
              <a:gd name="connsiteX19" fmla="*/ 8006895 w 9271719"/>
              <a:gd name="connsiteY19" fmla="*/ 1464411 h 5653828"/>
              <a:gd name="connsiteX20" fmla="*/ 8093254 w 9271719"/>
              <a:gd name="connsiteY20" fmla="*/ 1726617 h 5653828"/>
              <a:gd name="connsiteX21" fmla="*/ 8140929 w 9271719"/>
              <a:gd name="connsiteY21" fmla="*/ 1965377 h 5653828"/>
              <a:gd name="connsiteX22" fmla="*/ 8335922 w 9271719"/>
              <a:gd name="connsiteY22" fmla="*/ 2063070 h 5653828"/>
              <a:gd name="connsiteX23" fmla="*/ 8477381 w 9271719"/>
              <a:gd name="connsiteY23" fmla="*/ 2275647 h 5653828"/>
              <a:gd name="connsiteX24" fmla="*/ 8812661 w 9271719"/>
              <a:gd name="connsiteY24" fmla="*/ 2477285 h 5653828"/>
              <a:gd name="connsiteX25" fmla="*/ 9134655 w 9271719"/>
              <a:gd name="connsiteY25" fmla="*/ 2510502 h 5653828"/>
              <a:gd name="connsiteX26" fmla="*/ 9171386 w 9271719"/>
              <a:gd name="connsiteY26" fmla="*/ 2698069 h 5653828"/>
              <a:gd name="connsiteX27" fmla="*/ 9271719 w 9271719"/>
              <a:gd name="connsiteY27" fmla="*/ 3199230 h 5653828"/>
              <a:gd name="connsiteX28" fmla="*/ 9164060 w 9271719"/>
              <a:gd name="connsiteY28" fmla="*/ 3439945 h 5653828"/>
              <a:gd name="connsiteX29" fmla="*/ 9017248 w 9271719"/>
              <a:gd name="connsiteY29" fmla="*/ 3621145 h 5653828"/>
              <a:gd name="connsiteX30" fmla="*/ 8633924 w 9271719"/>
              <a:gd name="connsiteY30" fmla="*/ 3753458 h 5653828"/>
              <a:gd name="connsiteX31" fmla="*/ 8200326 w 9271719"/>
              <a:gd name="connsiteY31" fmla="*/ 4011224 h 5653828"/>
              <a:gd name="connsiteX32" fmla="*/ 8004629 w 9271719"/>
              <a:gd name="connsiteY32" fmla="*/ 4428082 h 5653828"/>
              <a:gd name="connsiteX33" fmla="*/ 7473183 w 9271719"/>
              <a:gd name="connsiteY33" fmla="*/ 4758673 h 5653828"/>
              <a:gd name="connsiteX34" fmla="*/ 7284207 w 9271719"/>
              <a:gd name="connsiteY34" fmla="*/ 5200242 h 5653828"/>
              <a:gd name="connsiteX35" fmla="*/ 6784648 w 9271719"/>
              <a:gd name="connsiteY35" fmla="*/ 5279646 h 5653828"/>
              <a:gd name="connsiteX36" fmla="*/ 6422170 w 9271719"/>
              <a:gd name="connsiteY36" fmla="*/ 5442988 h 5653828"/>
              <a:gd name="connsiteX37" fmla="*/ 6206310 w 9271719"/>
              <a:gd name="connsiteY37" fmla="*/ 5455493 h 5653828"/>
              <a:gd name="connsiteX38" fmla="*/ 5903541 w 9271719"/>
              <a:gd name="connsiteY38" fmla="*/ 5341232 h 5653828"/>
              <a:gd name="connsiteX39" fmla="*/ 5536375 w 9271719"/>
              <a:gd name="connsiteY39" fmla="*/ 5392813 h 5653828"/>
              <a:gd name="connsiteX40" fmla="*/ 5162800 w 9271719"/>
              <a:gd name="connsiteY40" fmla="*/ 5355143 h 5653828"/>
              <a:gd name="connsiteX41" fmla="*/ 4546165 w 9271719"/>
              <a:gd name="connsiteY41" fmla="*/ 5475812 h 5653828"/>
              <a:gd name="connsiteX42" fmla="*/ 4038478 w 9271719"/>
              <a:gd name="connsiteY42" fmla="*/ 5587260 h 5653828"/>
              <a:gd name="connsiteX43" fmla="*/ 3606600 w 9271719"/>
              <a:gd name="connsiteY43" fmla="*/ 5581008 h 5653828"/>
              <a:gd name="connsiteX44" fmla="*/ 3161155 w 9271719"/>
              <a:gd name="connsiteY44" fmla="*/ 5610564 h 5653828"/>
              <a:gd name="connsiteX45" fmla="*/ 2526357 w 9271719"/>
              <a:gd name="connsiteY45" fmla="*/ 5629619 h 5653828"/>
              <a:gd name="connsiteX46" fmla="*/ 1984594 w 9271719"/>
              <a:gd name="connsiteY46" fmla="*/ 5627276 h 5653828"/>
              <a:gd name="connsiteX47" fmla="*/ 860899 w 9271719"/>
              <a:gd name="connsiteY47" fmla="*/ 5628056 h 5653828"/>
              <a:gd name="connsiteX48" fmla="*/ 27909 w 9271719"/>
              <a:gd name="connsiteY48" fmla="*/ 5638477 h 5653828"/>
              <a:gd name="connsiteX49" fmla="*/ 32467 w 9271719"/>
              <a:gd name="connsiteY49" fmla="*/ 211996 h 5653828"/>
              <a:gd name="connsiteX50" fmla="*/ 251299 w 9271719"/>
              <a:gd name="connsiteY50" fmla="*/ 508979 h 5653828"/>
              <a:gd name="connsiteX51" fmla="*/ 1009389 w 9271719"/>
              <a:gd name="connsiteY51" fmla="*/ 743442 h 5653828"/>
              <a:gd name="connsiteX52" fmla="*/ 1642437 w 9271719"/>
              <a:gd name="connsiteY52" fmla="*/ 1415564 h 5653828"/>
              <a:gd name="connsiteX53" fmla="*/ 2158251 w 9271719"/>
              <a:gd name="connsiteY53" fmla="*/ 2032980 h 5653828"/>
              <a:gd name="connsiteX54" fmla="*/ 2455235 w 9271719"/>
              <a:gd name="connsiteY54" fmla="*/ 1571873 h 5653828"/>
              <a:gd name="connsiteX55" fmla="*/ 2608295 w 9271719"/>
              <a:gd name="connsiteY55" fmla="*/ 1234804 h 5653828"/>
              <a:gd name="connsiteX0" fmla="*/ 2608295 w 9271719"/>
              <a:gd name="connsiteY0" fmla="*/ 1133625 h 5552649"/>
              <a:gd name="connsiteX1" fmla="*/ 2580282 w 9271719"/>
              <a:gd name="connsiteY1" fmla="*/ 923617 h 5552649"/>
              <a:gd name="connsiteX2" fmla="*/ 2705328 w 9271719"/>
              <a:gd name="connsiteY2" fmla="*/ 689154 h 5552649"/>
              <a:gd name="connsiteX3" fmla="*/ 3033574 w 9271719"/>
              <a:gd name="connsiteY3" fmla="*/ 345278 h 5552649"/>
              <a:gd name="connsiteX4" fmla="*/ 3518129 w 9271719"/>
              <a:gd name="connsiteY4" fmla="*/ 212416 h 5552649"/>
              <a:gd name="connsiteX5" fmla="*/ 3760405 w 9271719"/>
              <a:gd name="connsiteY5" fmla="*/ 1400 h 5552649"/>
              <a:gd name="connsiteX6" fmla="*/ 6325415 w 9271719"/>
              <a:gd name="connsiteY6" fmla="*/ 1149872 h 5552649"/>
              <a:gd name="connsiteX7" fmla="*/ 6663430 w 9271719"/>
              <a:gd name="connsiteY7" fmla="*/ 1392540 h 5552649"/>
              <a:gd name="connsiteX8" fmla="*/ 6713058 w 9271719"/>
              <a:gd name="connsiteY8" fmla="*/ 1373001 h 5552649"/>
              <a:gd name="connsiteX9" fmla="*/ 6432876 w 9271719"/>
              <a:gd name="connsiteY9" fmla="*/ 1083831 h 5552649"/>
              <a:gd name="connsiteX10" fmla="*/ 6507122 w 9271719"/>
              <a:gd name="connsiteY10" fmla="*/ 1029905 h 5552649"/>
              <a:gd name="connsiteX11" fmla="*/ 6650925 w 9271719"/>
              <a:gd name="connsiteY11" fmla="*/ 1121345 h 5552649"/>
              <a:gd name="connsiteX12" fmla="*/ 6644282 w 9271719"/>
              <a:gd name="connsiteY12" fmla="*/ 931040 h 5552649"/>
              <a:gd name="connsiteX13" fmla="*/ 6487975 w 9271719"/>
              <a:gd name="connsiteY13" fmla="*/ 832957 h 5552649"/>
              <a:gd name="connsiteX14" fmla="*/ 6720092 w 9271719"/>
              <a:gd name="connsiteY14" fmla="*/ 695572 h 5552649"/>
              <a:gd name="connsiteX15" fmla="*/ 7015513 w 9271719"/>
              <a:gd name="connsiteY15" fmla="*/ 600841 h 5552649"/>
              <a:gd name="connsiteX16" fmla="*/ 7366424 w 9271719"/>
              <a:gd name="connsiteY16" fmla="*/ 485565 h 5552649"/>
              <a:gd name="connsiteX17" fmla="*/ 7516089 w 9271719"/>
              <a:gd name="connsiteY17" fmla="*/ 577005 h 5552649"/>
              <a:gd name="connsiteX18" fmla="*/ 7882239 w 9271719"/>
              <a:gd name="connsiteY18" fmla="*/ 1147137 h 5552649"/>
              <a:gd name="connsiteX19" fmla="*/ 8006895 w 9271719"/>
              <a:gd name="connsiteY19" fmla="*/ 1363232 h 5552649"/>
              <a:gd name="connsiteX20" fmla="*/ 8093254 w 9271719"/>
              <a:gd name="connsiteY20" fmla="*/ 1625438 h 5552649"/>
              <a:gd name="connsiteX21" fmla="*/ 8140929 w 9271719"/>
              <a:gd name="connsiteY21" fmla="*/ 1864198 h 5552649"/>
              <a:gd name="connsiteX22" fmla="*/ 8335922 w 9271719"/>
              <a:gd name="connsiteY22" fmla="*/ 1961891 h 5552649"/>
              <a:gd name="connsiteX23" fmla="*/ 8477381 w 9271719"/>
              <a:gd name="connsiteY23" fmla="*/ 2174468 h 5552649"/>
              <a:gd name="connsiteX24" fmla="*/ 8812661 w 9271719"/>
              <a:gd name="connsiteY24" fmla="*/ 2376106 h 5552649"/>
              <a:gd name="connsiteX25" fmla="*/ 9134655 w 9271719"/>
              <a:gd name="connsiteY25" fmla="*/ 2409323 h 5552649"/>
              <a:gd name="connsiteX26" fmla="*/ 9171386 w 9271719"/>
              <a:gd name="connsiteY26" fmla="*/ 2596890 h 5552649"/>
              <a:gd name="connsiteX27" fmla="*/ 9271719 w 9271719"/>
              <a:gd name="connsiteY27" fmla="*/ 3098051 h 5552649"/>
              <a:gd name="connsiteX28" fmla="*/ 9164060 w 9271719"/>
              <a:gd name="connsiteY28" fmla="*/ 3338766 h 5552649"/>
              <a:gd name="connsiteX29" fmla="*/ 9017248 w 9271719"/>
              <a:gd name="connsiteY29" fmla="*/ 3519966 h 5552649"/>
              <a:gd name="connsiteX30" fmla="*/ 8633924 w 9271719"/>
              <a:gd name="connsiteY30" fmla="*/ 3652279 h 5552649"/>
              <a:gd name="connsiteX31" fmla="*/ 8200326 w 9271719"/>
              <a:gd name="connsiteY31" fmla="*/ 3910045 h 5552649"/>
              <a:gd name="connsiteX32" fmla="*/ 8004629 w 9271719"/>
              <a:gd name="connsiteY32" fmla="*/ 4326903 h 5552649"/>
              <a:gd name="connsiteX33" fmla="*/ 7473183 w 9271719"/>
              <a:gd name="connsiteY33" fmla="*/ 4657494 h 5552649"/>
              <a:gd name="connsiteX34" fmla="*/ 7284207 w 9271719"/>
              <a:gd name="connsiteY34" fmla="*/ 5099063 h 5552649"/>
              <a:gd name="connsiteX35" fmla="*/ 6784648 w 9271719"/>
              <a:gd name="connsiteY35" fmla="*/ 5178467 h 5552649"/>
              <a:gd name="connsiteX36" fmla="*/ 6422170 w 9271719"/>
              <a:gd name="connsiteY36" fmla="*/ 5341809 h 5552649"/>
              <a:gd name="connsiteX37" fmla="*/ 6206310 w 9271719"/>
              <a:gd name="connsiteY37" fmla="*/ 5354314 h 5552649"/>
              <a:gd name="connsiteX38" fmla="*/ 5903541 w 9271719"/>
              <a:gd name="connsiteY38" fmla="*/ 5240053 h 5552649"/>
              <a:gd name="connsiteX39" fmla="*/ 5536375 w 9271719"/>
              <a:gd name="connsiteY39" fmla="*/ 5291634 h 5552649"/>
              <a:gd name="connsiteX40" fmla="*/ 5162800 w 9271719"/>
              <a:gd name="connsiteY40" fmla="*/ 5253964 h 5552649"/>
              <a:gd name="connsiteX41" fmla="*/ 4546165 w 9271719"/>
              <a:gd name="connsiteY41" fmla="*/ 5374633 h 5552649"/>
              <a:gd name="connsiteX42" fmla="*/ 4038478 w 9271719"/>
              <a:gd name="connsiteY42" fmla="*/ 5486081 h 5552649"/>
              <a:gd name="connsiteX43" fmla="*/ 3606600 w 9271719"/>
              <a:gd name="connsiteY43" fmla="*/ 5479829 h 5552649"/>
              <a:gd name="connsiteX44" fmla="*/ 3161155 w 9271719"/>
              <a:gd name="connsiteY44" fmla="*/ 5509385 h 5552649"/>
              <a:gd name="connsiteX45" fmla="*/ 2526357 w 9271719"/>
              <a:gd name="connsiteY45" fmla="*/ 5528440 h 5552649"/>
              <a:gd name="connsiteX46" fmla="*/ 1984594 w 9271719"/>
              <a:gd name="connsiteY46" fmla="*/ 5526097 h 5552649"/>
              <a:gd name="connsiteX47" fmla="*/ 860899 w 9271719"/>
              <a:gd name="connsiteY47" fmla="*/ 5526877 h 5552649"/>
              <a:gd name="connsiteX48" fmla="*/ 27909 w 9271719"/>
              <a:gd name="connsiteY48" fmla="*/ 5537298 h 5552649"/>
              <a:gd name="connsiteX49" fmla="*/ 32467 w 9271719"/>
              <a:gd name="connsiteY49" fmla="*/ 110817 h 5552649"/>
              <a:gd name="connsiteX50" fmla="*/ 251299 w 9271719"/>
              <a:gd name="connsiteY50" fmla="*/ 407800 h 5552649"/>
              <a:gd name="connsiteX51" fmla="*/ 1009389 w 9271719"/>
              <a:gd name="connsiteY51" fmla="*/ 642263 h 5552649"/>
              <a:gd name="connsiteX52" fmla="*/ 1642437 w 9271719"/>
              <a:gd name="connsiteY52" fmla="*/ 1314385 h 5552649"/>
              <a:gd name="connsiteX53" fmla="*/ 2158251 w 9271719"/>
              <a:gd name="connsiteY53" fmla="*/ 1931801 h 5552649"/>
              <a:gd name="connsiteX54" fmla="*/ 2455235 w 9271719"/>
              <a:gd name="connsiteY54" fmla="*/ 1470694 h 5552649"/>
              <a:gd name="connsiteX55" fmla="*/ 2608295 w 9271719"/>
              <a:gd name="connsiteY55" fmla="*/ 1133625 h 5552649"/>
              <a:gd name="connsiteX0" fmla="*/ 2608295 w 9271719"/>
              <a:gd name="connsiteY0" fmla="*/ 1133886 h 5552910"/>
              <a:gd name="connsiteX1" fmla="*/ 2580282 w 9271719"/>
              <a:gd name="connsiteY1" fmla="*/ 923878 h 5552910"/>
              <a:gd name="connsiteX2" fmla="*/ 2705328 w 9271719"/>
              <a:gd name="connsiteY2" fmla="*/ 689415 h 5552910"/>
              <a:gd name="connsiteX3" fmla="*/ 3033574 w 9271719"/>
              <a:gd name="connsiteY3" fmla="*/ 345539 h 5552910"/>
              <a:gd name="connsiteX4" fmla="*/ 3518129 w 9271719"/>
              <a:gd name="connsiteY4" fmla="*/ 212677 h 5552910"/>
              <a:gd name="connsiteX5" fmla="*/ 3760405 w 9271719"/>
              <a:gd name="connsiteY5" fmla="*/ 1661 h 5552910"/>
              <a:gd name="connsiteX6" fmla="*/ 6325415 w 9271719"/>
              <a:gd name="connsiteY6" fmla="*/ 1150133 h 5552910"/>
              <a:gd name="connsiteX7" fmla="*/ 6663430 w 9271719"/>
              <a:gd name="connsiteY7" fmla="*/ 1392801 h 5552910"/>
              <a:gd name="connsiteX8" fmla="*/ 6713058 w 9271719"/>
              <a:gd name="connsiteY8" fmla="*/ 1373262 h 5552910"/>
              <a:gd name="connsiteX9" fmla="*/ 6432876 w 9271719"/>
              <a:gd name="connsiteY9" fmla="*/ 1084092 h 5552910"/>
              <a:gd name="connsiteX10" fmla="*/ 6507122 w 9271719"/>
              <a:gd name="connsiteY10" fmla="*/ 1030166 h 5552910"/>
              <a:gd name="connsiteX11" fmla="*/ 6650925 w 9271719"/>
              <a:gd name="connsiteY11" fmla="*/ 1121606 h 5552910"/>
              <a:gd name="connsiteX12" fmla="*/ 6644282 w 9271719"/>
              <a:gd name="connsiteY12" fmla="*/ 931301 h 5552910"/>
              <a:gd name="connsiteX13" fmla="*/ 6487975 w 9271719"/>
              <a:gd name="connsiteY13" fmla="*/ 833218 h 5552910"/>
              <a:gd name="connsiteX14" fmla="*/ 6720092 w 9271719"/>
              <a:gd name="connsiteY14" fmla="*/ 695833 h 5552910"/>
              <a:gd name="connsiteX15" fmla="*/ 7015513 w 9271719"/>
              <a:gd name="connsiteY15" fmla="*/ 601102 h 5552910"/>
              <a:gd name="connsiteX16" fmla="*/ 7366424 w 9271719"/>
              <a:gd name="connsiteY16" fmla="*/ 485826 h 5552910"/>
              <a:gd name="connsiteX17" fmla="*/ 7516089 w 9271719"/>
              <a:gd name="connsiteY17" fmla="*/ 577266 h 5552910"/>
              <a:gd name="connsiteX18" fmla="*/ 7882239 w 9271719"/>
              <a:gd name="connsiteY18" fmla="*/ 1147398 h 5552910"/>
              <a:gd name="connsiteX19" fmla="*/ 8006895 w 9271719"/>
              <a:gd name="connsiteY19" fmla="*/ 1363493 h 5552910"/>
              <a:gd name="connsiteX20" fmla="*/ 8093254 w 9271719"/>
              <a:gd name="connsiteY20" fmla="*/ 1625699 h 5552910"/>
              <a:gd name="connsiteX21" fmla="*/ 8140929 w 9271719"/>
              <a:gd name="connsiteY21" fmla="*/ 1864459 h 5552910"/>
              <a:gd name="connsiteX22" fmla="*/ 8335922 w 9271719"/>
              <a:gd name="connsiteY22" fmla="*/ 1962152 h 5552910"/>
              <a:gd name="connsiteX23" fmla="*/ 8477381 w 9271719"/>
              <a:gd name="connsiteY23" fmla="*/ 2174729 h 5552910"/>
              <a:gd name="connsiteX24" fmla="*/ 8812661 w 9271719"/>
              <a:gd name="connsiteY24" fmla="*/ 2376367 h 5552910"/>
              <a:gd name="connsiteX25" fmla="*/ 9134655 w 9271719"/>
              <a:gd name="connsiteY25" fmla="*/ 2409584 h 5552910"/>
              <a:gd name="connsiteX26" fmla="*/ 9171386 w 9271719"/>
              <a:gd name="connsiteY26" fmla="*/ 2597151 h 5552910"/>
              <a:gd name="connsiteX27" fmla="*/ 9271719 w 9271719"/>
              <a:gd name="connsiteY27" fmla="*/ 3098312 h 5552910"/>
              <a:gd name="connsiteX28" fmla="*/ 9164060 w 9271719"/>
              <a:gd name="connsiteY28" fmla="*/ 3339027 h 5552910"/>
              <a:gd name="connsiteX29" fmla="*/ 9017248 w 9271719"/>
              <a:gd name="connsiteY29" fmla="*/ 3520227 h 5552910"/>
              <a:gd name="connsiteX30" fmla="*/ 8633924 w 9271719"/>
              <a:gd name="connsiteY30" fmla="*/ 3652540 h 5552910"/>
              <a:gd name="connsiteX31" fmla="*/ 8200326 w 9271719"/>
              <a:gd name="connsiteY31" fmla="*/ 3910306 h 5552910"/>
              <a:gd name="connsiteX32" fmla="*/ 8004629 w 9271719"/>
              <a:gd name="connsiteY32" fmla="*/ 4327164 h 5552910"/>
              <a:gd name="connsiteX33" fmla="*/ 7473183 w 9271719"/>
              <a:gd name="connsiteY33" fmla="*/ 4657755 h 5552910"/>
              <a:gd name="connsiteX34" fmla="*/ 7284207 w 9271719"/>
              <a:gd name="connsiteY34" fmla="*/ 5099324 h 5552910"/>
              <a:gd name="connsiteX35" fmla="*/ 6784648 w 9271719"/>
              <a:gd name="connsiteY35" fmla="*/ 5178728 h 5552910"/>
              <a:gd name="connsiteX36" fmla="*/ 6422170 w 9271719"/>
              <a:gd name="connsiteY36" fmla="*/ 5342070 h 5552910"/>
              <a:gd name="connsiteX37" fmla="*/ 6206310 w 9271719"/>
              <a:gd name="connsiteY37" fmla="*/ 5354575 h 5552910"/>
              <a:gd name="connsiteX38" fmla="*/ 5903541 w 9271719"/>
              <a:gd name="connsiteY38" fmla="*/ 5240314 h 5552910"/>
              <a:gd name="connsiteX39" fmla="*/ 5536375 w 9271719"/>
              <a:gd name="connsiteY39" fmla="*/ 5291895 h 5552910"/>
              <a:gd name="connsiteX40" fmla="*/ 5162800 w 9271719"/>
              <a:gd name="connsiteY40" fmla="*/ 5254225 h 5552910"/>
              <a:gd name="connsiteX41" fmla="*/ 4546165 w 9271719"/>
              <a:gd name="connsiteY41" fmla="*/ 5374894 h 5552910"/>
              <a:gd name="connsiteX42" fmla="*/ 4038478 w 9271719"/>
              <a:gd name="connsiteY42" fmla="*/ 5486342 h 5552910"/>
              <a:gd name="connsiteX43" fmla="*/ 3606600 w 9271719"/>
              <a:gd name="connsiteY43" fmla="*/ 5480090 h 5552910"/>
              <a:gd name="connsiteX44" fmla="*/ 3161155 w 9271719"/>
              <a:gd name="connsiteY44" fmla="*/ 5509646 h 5552910"/>
              <a:gd name="connsiteX45" fmla="*/ 2526357 w 9271719"/>
              <a:gd name="connsiteY45" fmla="*/ 5528701 h 5552910"/>
              <a:gd name="connsiteX46" fmla="*/ 1984594 w 9271719"/>
              <a:gd name="connsiteY46" fmla="*/ 5526358 h 5552910"/>
              <a:gd name="connsiteX47" fmla="*/ 860899 w 9271719"/>
              <a:gd name="connsiteY47" fmla="*/ 5527138 h 5552910"/>
              <a:gd name="connsiteX48" fmla="*/ 27909 w 9271719"/>
              <a:gd name="connsiteY48" fmla="*/ 5537559 h 5552910"/>
              <a:gd name="connsiteX49" fmla="*/ 32467 w 9271719"/>
              <a:gd name="connsiteY49" fmla="*/ 111078 h 5552910"/>
              <a:gd name="connsiteX50" fmla="*/ 251299 w 9271719"/>
              <a:gd name="connsiteY50" fmla="*/ 408061 h 5552910"/>
              <a:gd name="connsiteX51" fmla="*/ 1009389 w 9271719"/>
              <a:gd name="connsiteY51" fmla="*/ 642524 h 5552910"/>
              <a:gd name="connsiteX52" fmla="*/ 1642437 w 9271719"/>
              <a:gd name="connsiteY52" fmla="*/ 1314646 h 5552910"/>
              <a:gd name="connsiteX53" fmla="*/ 2158251 w 9271719"/>
              <a:gd name="connsiteY53" fmla="*/ 1932062 h 5552910"/>
              <a:gd name="connsiteX54" fmla="*/ 2455235 w 9271719"/>
              <a:gd name="connsiteY54" fmla="*/ 1470955 h 5552910"/>
              <a:gd name="connsiteX55" fmla="*/ 2608295 w 9271719"/>
              <a:gd name="connsiteY55" fmla="*/ 1133886 h 5552910"/>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3518129 w 9271719"/>
              <a:gd name="connsiteY4" fmla="*/ 10159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633924 w 9271719"/>
              <a:gd name="connsiteY30" fmla="*/ 3541462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969204 w 9271719"/>
              <a:gd name="connsiteY30" fmla="*/ 3407350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200326 w 9271719"/>
              <a:gd name="connsiteY31" fmla="*/ 3799228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004629 w 9271719"/>
              <a:gd name="connsiteY32" fmla="*/ 4216086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7473183 w 9271719"/>
              <a:gd name="connsiteY33" fmla="*/ 4546677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25455 w 9271719"/>
              <a:gd name="connsiteY33" fmla="*/ 504045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284207 w 9271719"/>
              <a:gd name="connsiteY34" fmla="*/ 498824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441832"/>
              <a:gd name="connsiteX1" fmla="*/ 2580282 w 9271719"/>
              <a:gd name="connsiteY1" fmla="*/ 812800 h 5441832"/>
              <a:gd name="connsiteX2" fmla="*/ 2705328 w 9271719"/>
              <a:gd name="connsiteY2" fmla="*/ 578337 h 5441832"/>
              <a:gd name="connsiteX3" fmla="*/ 3033574 w 9271719"/>
              <a:gd name="connsiteY3" fmla="*/ 234461 h 5441832"/>
              <a:gd name="connsiteX4" fmla="*/ 6515329 w 9271719"/>
              <a:gd name="connsiteY4" fmla="*/ 1478279 h 5441832"/>
              <a:gd name="connsiteX5" fmla="*/ 6193725 w 9271719"/>
              <a:gd name="connsiteY5" fmla="*/ 1323143 h 5441832"/>
              <a:gd name="connsiteX6" fmla="*/ 6325415 w 9271719"/>
              <a:gd name="connsiteY6" fmla="*/ 1039055 h 5441832"/>
              <a:gd name="connsiteX7" fmla="*/ 6663430 w 9271719"/>
              <a:gd name="connsiteY7" fmla="*/ 1281723 h 5441832"/>
              <a:gd name="connsiteX8" fmla="*/ 6713058 w 9271719"/>
              <a:gd name="connsiteY8" fmla="*/ 1262184 h 5441832"/>
              <a:gd name="connsiteX9" fmla="*/ 6432876 w 9271719"/>
              <a:gd name="connsiteY9" fmla="*/ 973014 h 5441832"/>
              <a:gd name="connsiteX10" fmla="*/ 6507122 w 9271719"/>
              <a:gd name="connsiteY10" fmla="*/ 919088 h 5441832"/>
              <a:gd name="connsiteX11" fmla="*/ 6650925 w 9271719"/>
              <a:gd name="connsiteY11" fmla="*/ 1010528 h 5441832"/>
              <a:gd name="connsiteX12" fmla="*/ 6644282 w 9271719"/>
              <a:gd name="connsiteY12" fmla="*/ 820223 h 5441832"/>
              <a:gd name="connsiteX13" fmla="*/ 6487975 w 9271719"/>
              <a:gd name="connsiteY13" fmla="*/ 722140 h 5441832"/>
              <a:gd name="connsiteX14" fmla="*/ 6720092 w 9271719"/>
              <a:gd name="connsiteY14" fmla="*/ 584755 h 5441832"/>
              <a:gd name="connsiteX15" fmla="*/ 7015513 w 9271719"/>
              <a:gd name="connsiteY15" fmla="*/ 490024 h 5441832"/>
              <a:gd name="connsiteX16" fmla="*/ 7366424 w 9271719"/>
              <a:gd name="connsiteY16" fmla="*/ 374748 h 5441832"/>
              <a:gd name="connsiteX17" fmla="*/ 7516089 w 9271719"/>
              <a:gd name="connsiteY17" fmla="*/ 466188 h 5441832"/>
              <a:gd name="connsiteX18" fmla="*/ 7882239 w 9271719"/>
              <a:gd name="connsiteY18" fmla="*/ 1036320 h 5441832"/>
              <a:gd name="connsiteX19" fmla="*/ 8006895 w 9271719"/>
              <a:gd name="connsiteY19" fmla="*/ 1252415 h 5441832"/>
              <a:gd name="connsiteX20" fmla="*/ 8093254 w 9271719"/>
              <a:gd name="connsiteY20" fmla="*/ 1514621 h 5441832"/>
              <a:gd name="connsiteX21" fmla="*/ 8140929 w 9271719"/>
              <a:gd name="connsiteY21" fmla="*/ 1753381 h 5441832"/>
              <a:gd name="connsiteX22" fmla="*/ 8335922 w 9271719"/>
              <a:gd name="connsiteY22" fmla="*/ 1851074 h 5441832"/>
              <a:gd name="connsiteX23" fmla="*/ 8477381 w 9271719"/>
              <a:gd name="connsiteY23" fmla="*/ 2063651 h 5441832"/>
              <a:gd name="connsiteX24" fmla="*/ 8812661 w 9271719"/>
              <a:gd name="connsiteY24" fmla="*/ 2265289 h 5441832"/>
              <a:gd name="connsiteX25" fmla="*/ 9134655 w 9271719"/>
              <a:gd name="connsiteY25" fmla="*/ 2298506 h 5441832"/>
              <a:gd name="connsiteX26" fmla="*/ 9171386 w 9271719"/>
              <a:gd name="connsiteY26" fmla="*/ 2486073 h 5441832"/>
              <a:gd name="connsiteX27" fmla="*/ 9271719 w 9271719"/>
              <a:gd name="connsiteY27" fmla="*/ 2987234 h 5441832"/>
              <a:gd name="connsiteX28" fmla="*/ 9164060 w 9271719"/>
              <a:gd name="connsiteY28" fmla="*/ 3227949 h 5441832"/>
              <a:gd name="connsiteX29" fmla="*/ 9017248 w 9271719"/>
              <a:gd name="connsiteY29" fmla="*/ 3409149 h 5441832"/>
              <a:gd name="connsiteX30" fmla="*/ 8835092 w 9271719"/>
              <a:gd name="connsiteY30" fmla="*/ 3364678 h 5441832"/>
              <a:gd name="connsiteX31" fmla="*/ 8602662 w 9271719"/>
              <a:gd name="connsiteY31" fmla="*/ 4024780 h 5441832"/>
              <a:gd name="connsiteX32" fmla="*/ 8382581 w 9271719"/>
              <a:gd name="connsiteY32" fmla="*/ 4606230 h 5441832"/>
              <a:gd name="connsiteX33" fmla="*/ 8198607 w 9271719"/>
              <a:gd name="connsiteY33" fmla="*/ 5131893 h 5441832"/>
              <a:gd name="connsiteX34" fmla="*/ 7991343 w 9271719"/>
              <a:gd name="connsiteY34" fmla="*/ 5414966 h 5441832"/>
              <a:gd name="connsiteX35" fmla="*/ 6784648 w 9271719"/>
              <a:gd name="connsiteY35" fmla="*/ 5067650 h 5441832"/>
              <a:gd name="connsiteX36" fmla="*/ 6422170 w 9271719"/>
              <a:gd name="connsiteY36" fmla="*/ 5230992 h 5441832"/>
              <a:gd name="connsiteX37" fmla="*/ 6206310 w 9271719"/>
              <a:gd name="connsiteY37" fmla="*/ 5243497 h 5441832"/>
              <a:gd name="connsiteX38" fmla="*/ 5903541 w 9271719"/>
              <a:gd name="connsiteY38" fmla="*/ 5129236 h 5441832"/>
              <a:gd name="connsiteX39" fmla="*/ 5536375 w 9271719"/>
              <a:gd name="connsiteY39" fmla="*/ 5180817 h 5441832"/>
              <a:gd name="connsiteX40" fmla="*/ 5162800 w 9271719"/>
              <a:gd name="connsiteY40" fmla="*/ 5143147 h 5441832"/>
              <a:gd name="connsiteX41" fmla="*/ 4546165 w 9271719"/>
              <a:gd name="connsiteY41" fmla="*/ 5263816 h 5441832"/>
              <a:gd name="connsiteX42" fmla="*/ 4038478 w 9271719"/>
              <a:gd name="connsiteY42" fmla="*/ 5375264 h 5441832"/>
              <a:gd name="connsiteX43" fmla="*/ 3606600 w 9271719"/>
              <a:gd name="connsiteY43" fmla="*/ 5369012 h 5441832"/>
              <a:gd name="connsiteX44" fmla="*/ 3161155 w 9271719"/>
              <a:gd name="connsiteY44" fmla="*/ 5398568 h 5441832"/>
              <a:gd name="connsiteX45" fmla="*/ 2526357 w 9271719"/>
              <a:gd name="connsiteY45" fmla="*/ 5417623 h 5441832"/>
              <a:gd name="connsiteX46" fmla="*/ 1984594 w 9271719"/>
              <a:gd name="connsiteY46" fmla="*/ 5415280 h 5441832"/>
              <a:gd name="connsiteX47" fmla="*/ 860899 w 9271719"/>
              <a:gd name="connsiteY47" fmla="*/ 5416060 h 5441832"/>
              <a:gd name="connsiteX48" fmla="*/ 27909 w 9271719"/>
              <a:gd name="connsiteY48" fmla="*/ 5426481 h 5441832"/>
              <a:gd name="connsiteX49" fmla="*/ 32467 w 9271719"/>
              <a:gd name="connsiteY49" fmla="*/ 0 h 5441832"/>
              <a:gd name="connsiteX50" fmla="*/ 251299 w 9271719"/>
              <a:gd name="connsiteY50" fmla="*/ 296983 h 5441832"/>
              <a:gd name="connsiteX51" fmla="*/ 1009389 w 9271719"/>
              <a:gd name="connsiteY51" fmla="*/ 531446 h 5441832"/>
              <a:gd name="connsiteX52" fmla="*/ 1642437 w 9271719"/>
              <a:gd name="connsiteY52" fmla="*/ 1203568 h 5441832"/>
              <a:gd name="connsiteX53" fmla="*/ 2158251 w 9271719"/>
              <a:gd name="connsiteY53" fmla="*/ 1820984 h 5441832"/>
              <a:gd name="connsiteX54" fmla="*/ 2455235 w 9271719"/>
              <a:gd name="connsiteY54" fmla="*/ 1359877 h 5441832"/>
              <a:gd name="connsiteX55" fmla="*/ 2608295 w 9271719"/>
              <a:gd name="connsiteY55" fmla="*/ 1022808 h 5441832"/>
              <a:gd name="connsiteX0" fmla="*/ 2608295 w 9271719"/>
              <a:gd name="connsiteY0" fmla="*/ 1022808 h 5776880"/>
              <a:gd name="connsiteX1" fmla="*/ 2580282 w 9271719"/>
              <a:gd name="connsiteY1" fmla="*/ 812800 h 5776880"/>
              <a:gd name="connsiteX2" fmla="*/ 2705328 w 9271719"/>
              <a:gd name="connsiteY2" fmla="*/ 578337 h 5776880"/>
              <a:gd name="connsiteX3" fmla="*/ 3033574 w 9271719"/>
              <a:gd name="connsiteY3" fmla="*/ 234461 h 5776880"/>
              <a:gd name="connsiteX4" fmla="*/ 6515329 w 9271719"/>
              <a:gd name="connsiteY4" fmla="*/ 1478279 h 5776880"/>
              <a:gd name="connsiteX5" fmla="*/ 6193725 w 9271719"/>
              <a:gd name="connsiteY5" fmla="*/ 1323143 h 5776880"/>
              <a:gd name="connsiteX6" fmla="*/ 6325415 w 9271719"/>
              <a:gd name="connsiteY6" fmla="*/ 1039055 h 5776880"/>
              <a:gd name="connsiteX7" fmla="*/ 6663430 w 9271719"/>
              <a:gd name="connsiteY7" fmla="*/ 1281723 h 5776880"/>
              <a:gd name="connsiteX8" fmla="*/ 6713058 w 9271719"/>
              <a:gd name="connsiteY8" fmla="*/ 1262184 h 5776880"/>
              <a:gd name="connsiteX9" fmla="*/ 6432876 w 9271719"/>
              <a:gd name="connsiteY9" fmla="*/ 973014 h 5776880"/>
              <a:gd name="connsiteX10" fmla="*/ 6507122 w 9271719"/>
              <a:gd name="connsiteY10" fmla="*/ 919088 h 5776880"/>
              <a:gd name="connsiteX11" fmla="*/ 6650925 w 9271719"/>
              <a:gd name="connsiteY11" fmla="*/ 1010528 h 5776880"/>
              <a:gd name="connsiteX12" fmla="*/ 6644282 w 9271719"/>
              <a:gd name="connsiteY12" fmla="*/ 820223 h 5776880"/>
              <a:gd name="connsiteX13" fmla="*/ 6487975 w 9271719"/>
              <a:gd name="connsiteY13" fmla="*/ 722140 h 5776880"/>
              <a:gd name="connsiteX14" fmla="*/ 6720092 w 9271719"/>
              <a:gd name="connsiteY14" fmla="*/ 584755 h 5776880"/>
              <a:gd name="connsiteX15" fmla="*/ 7015513 w 9271719"/>
              <a:gd name="connsiteY15" fmla="*/ 490024 h 5776880"/>
              <a:gd name="connsiteX16" fmla="*/ 7366424 w 9271719"/>
              <a:gd name="connsiteY16" fmla="*/ 374748 h 5776880"/>
              <a:gd name="connsiteX17" fmla="*/ 7516089 w 9271719"/>
              <a:gd name="connsiteY17" fmla="*/ 466188 h 5776880"/>
              <a:gd name="connsiteX18" fmla="*/ 7882239 w 9271719"/>
              <a:gd name="connsiteY18" fmla="*/ 1036320 h 5776880"/>
              <a:gd name="connsiteX19" fmla="*/ 8006895 w 9271719"/>
              <a:gd name="connsiteY19" fmla="*/ 1252415 h 5776880"/>
              <a:gd name="connsiteX20" fmla="*/ 8093254 w 9271719"/>
              <a:gd name="connsiteY20" fmla="*/ 1514621 h 5776880"/>
              <a:gd name="connsiteX21" fmla="*/ 8140929 w 9271719"/>
              <a:gd name="connsiteY21" fmla="*/ 1753381 h 5776880"/>
              <a:gd name="connsiteX22" fmla="*/ 8335922 w 9271719"/>
              <a:gd name="connsiteY22" fmla="*/ 1851074 h 5776880"/>
              <a:gd name="connsiteX23" fmla="*/ 8477381 w 9271719"/>
              <a:gd name="connsiteY23" fmla="*/ 2063651 h 5776880"/>
              <a:gd name="connsiteX24" fmla="*/ 8812661 w 9271719"/>
              <a:gd name="connsiteY24" fmla="*/ 2265289 h 5776880"/>
              <a:gd name="connsiteX25" fmla="*/ 9134655 w 9271719"/>
              <a:gd name="connsiteY25" fmla="*/ 2298506 h 5776880"/>
              <a:gd name="connsiteX26" fmla="*/ 9171386 w 9271719"/>
              <a:gd name="connsiteY26" fmla="*/ 2486073 h 5776880"/>
              <a:gd name="connsiteX27" fmla="*/ 9271719 w 9271719"/>
              <a:gd name="connsiteY27" fmla="*/ 2987234 h 5776880"/>
              <a:gd name="connsiteX28" fmla="*/ 9164060 w 9271719"/>
              <a:gd name="connsiteY28" fmla="*/ 3227949 h 5776880"/>
              <a:gd name="connsiteX29" fmla="*/ 9017248 w 9271719"/>
              <a:gd name="connsiteY29" fmla="*/ 3409149 h 5776880"/>
              <a:gd name="connsiteX30" fmla="*/ 8835092 w 9271719"/>
              <a:gd name="connsiteY30" fmla="*/ 3364678 h 5776880"/>
              <a:gd name="connsiteX31" fmla="*/ 8602662 w 9271719"/>
              <a:gd name="connsiteY31" fmla="*/ 4024780 h 5776880"/>
              <a:gd name="connsiteX32" fmla="*/ 8382581 w 9271719"/>
              <a:gd name="connsiteY32" fmla="*/ 4606230 h 5776880"/>
              <a:gd name="connsiteX33" fmla="*/ 8198607 w 9271719"/>
              <a:gd name="connsiteY33" fmla="*/ 5131893 h 5776880"/>
              <a:gd name="connsiteX34" fmla="*/ 7991343 w 9271719"/>
              <a:gd name="connsiteY34" fmla="*/ 5414966 h 5776880"/>
              <a:gd name="connsiteX35" fmla="*/ 7723432 w 9271719"/>
              <a:gd name="connsiteY35" fmla="*/ 5774786 h 5776880"/>
              <a:gd name="connsiteX36" fmla="*/ 6422170 w 9271719"/>
              <a:gd name="connsiteY36" fmla="*/ 5230992 h 5776880"/>
              <a:gd name="connsiteX37" fmla="*/ 6206310 w 9271719"/>
              <a:gd name="connsiteY37" fmla="*/ 5243497 h 5776880"/>
              <a:gd name="connsiteX38" fmla="*/ 5903541 w 9271719"/>
              <a:gd name="connsiteY38" fmla="*/ 5129236 h 5776880"/>
              <a:gd name="connsiteX39" fmla="*/ 5536375 w 9271719"/>
              <a:gd name="connsiteY39" fmla="*/ 5180817 h 5776880"/>
              <a:gd name="connsiteX40" fmla="*/ 5162800 w 9271719"/>
              <a:gd name="connsiteY40" fmla="*/ 5143147 h 5776880"/>
              <a:gd name="connsiteX41" fmla="*/ 4546165 w 9271719"/>
              <a:gd name="connsiteY41" fmla="*/ 5263816 h 5776880"/>
              <a:gd name="connsiteX42" fmla="*/ 4038478 w 9271719"/>
              <a:gd name="connsiteY42" fmla="*/ 5375264 h 5776880"/>
              <a:gd name="connsiteX43" fmla="*/ 3606600 w 9271719"/>
              <a:gd name="connsiteY43" fmla="*/ 5369012 h 5776880"/>
              <a:gd name="connsiteX44" fmla="*/ 3161155 w 9271719"/>
              <a:gd name="connsiteY44" fmla="*/ 5398568 h 5776880"/>
              <a:gd name="connsiteX45" fmla="*/ 2526357 w 9271719"/>
              <a:gd name="connsiteY45" fmla="*/ 5417623 h 5776880"/>
              <a:gd name="connsiteX46" fmla="*/ 1984594 w 9271719"/>
              <a:gd name="connsiteY46" fmla="*/ 5415280 h 5776880"/>
              <a:gd name="connsiteX47" fmla="*/ 860899 w 9271719"/>
              <a:gd name="connsiteY47" fmla="*/ 5416060 h 5776880"/>
              <a:gd name="connsiteX48" fmla="*/ 27909 w 9271719"/>
              <a:gd name="connsiteY48" fmla="*/ 5426481 h 5776880"/>
              <a:gd name="connsiteX49" fmla="*/ 32467 w 9271719"/>
              <a:gd name="connsiteY49" fmla="*/ 0 h 5776880"/>
              <a:gd name="connsiteX50" fmla="*/ 251299 w 9271719"/>
              <a:gd name="connsiteY50" fmla="*/ 296983 h 5776880"/>
              <a:gd name="connsiteX51" fmla="*/ 1009389 w 9271719"/>
              <a:gd name="connsiteY51" fmla="*/ 531446 h 5776880"/>
              <a:gd name="connsiteX52" fmla="*/ 1642437 w 9271719"/>
              <a:gd name="connsiteY52" fmla="*/ 1203568 h 5776880"/>
              <a:gd name="connsiteX53" fmla="*/ 2158251 w 9271719"/>
              <a:gd name="connsiteY53" fmla="*/ 1820984 h 5776880"/>
              <a:gd name="connsiteX54" fmla="*/ 2455235 w 9271719"/>
              <a:gd name="connsiteY54" fmla="*/ 1359877 h 5776880"/>
              <a:gd name="connsiteX55" fmla="*/ 2608295 w 9271719"/>
              <a:gd name="connsiteY55" fmla="*/ 1022808 h 5776880"/>
              <a:gd name="connsiteX0" fmla="*/ 2608295 w 9271719"/>
              <a:gd name="connsiteY0" fmla="*/ 1022808 h 5790170"/>
              <a:gd name="connsiteX1" fmla="*/ 2580282 w 9271719"/>
              <a:gd name="connsiteY1" fmla="*/ 812800 h 5790170"/>
              <a:gd name="connsiteX2" fmla="*/ 2705328 w 9271719"/>
              <a:gd name="connsiteY2" fmla="*/ 578337 h 5790170"/>
              <a:gd name="connsiteX3" fmla="*/ 3033574 w 9271719"/>
              <a:gd name="connsiteY3" fmla="*/ 234461 h 5790170"/>
              <a:gd name="connsiteX4" fmla="*/ 6515329 w 9271719"/>
              <a:gd name="connsiteY4" fmla="*/ 1478279 h 5790170"/>
              <a:gd name="connsiteX5" fmla="*/ 6193725 w 9271719"/>
              <a:gd name="connsiteY5" fmla="*/ 1323143 h 5790170"/>
              <a:gd name="connsiteX6" fmla="*/ 6325415 w 9271719"/>
              <a:gd name="connsiteY6" fmla="*/ 1039055 h 5790170"/>
              <a:gd name="connsiteX7" fmla="*/ 6663430 w 9271719"/>
              <a:gd name="connsiteY7" fmla="*/ 1281723 h 5790170"/>
              <a:gd name="connsiteX8" fmla="*/ 6713058 w 9271719"/>
              <a:gd name="connsiteY8" fmla="*/ 1262184 h 5790170"/>
              <a:gd name="connsiteX9" fmla="*/ 6432876 w 9271719"/>
              <a:gd name="connsiteY9" fmla="*/ 973014 h 5790170"/>
              <a:gd name="connsiteX10" fmla="*/ 6507122 w 9271719"/>
              <a:gd name="connsiteY10" fmla="*/ 919088 h 5790170"/>
              <a:gd name="connsiteX11" fmla="*/ 6650925 w 9271719"/>
              <a:gd name="connsiteY11" fmla="*/ 1010528 h 5790170"/>
              <a:gd name="connsiteX12" fmla="*/ 6644282 w 9271719"/>
              <a:gd name="connsiteY12" fmla="*/ 820223 h 5790170"/>
              <a:gd name="connsiteX13" fmla="*/ 6487975 w 9271719"/>
              <a:gd name="connsiteY13" fmla="*/ 722140 h 5790170"/>
              <a:gd name="connsiteX14" fmla="*/ 6720092 w 9271719"/>
              <a:gd name="connsiteY14" fmla="*/ 584755 h 5790170"/>
              <a:gd name="connsiteX15" fmla="*/ 7015513 w 9271719"/>
              <a:gd name="connsiteY15" fmla="*/ 490024 h 5790170"/>
              <a:gd name="connsiteX16" fmla="*/ 7366424 w 9271719"/>
              <a:gd name="connsiteY16" fmla="*/ 374748 h 5790170"/>
              <a:gd name="connsiteX17" fmla="*/ 7516089 w 9271719"/>
              <a:gd name="connsiteY17" fmla="*/ 466188 h 5790170"/>
              <a:gd name="connsiteX18" fmla="*/ 7882239 w 9271719"/>
              <a:gd name="connsiteY18" fmla="*/ 1036320 h 5790170"/>
              <a:gd name="connsiteX19" fmla="*/ 8006895 w 9271719"/>
              <a:gd name="connsiteY19" fmla="*/ 1252415 h 5790170"/>
              <a:gd name="connsiteX20" fmla="*/ 8093254 w 9271719"/>
              <a:gd name="connsiteY20" fmla="*/ 1514621 h 5790170"/>
              <a:gd name="connsiteX21" fmla="*/ 8140929 w 9271719"/>
              <a:gd name="connsiteY21" fmla="*/ 1753381 h 5790170"/>
              <a:gd name="connsiteX22" fmla="*/ 8335922 w 9271719"/>
              <a:gd name="connsiteY22" fmla="*/ 1851074 h 5790170"/>
              <a:gd name="connsiteX23" fmla="*/ 8477381 w 9271719"/>
              <a:gd name="connsiteY23" fmla="*/ 2063651 h 5790170"/>
              <a:gd name="connsiteX24" fmla="*/ 8812661 w 9271719"/>
              <a:gd name="connsiteY24" fmla="*/ 2265289 h 5790170"/>
              <a:gd name="connsiteX25" fmla="*/ 9134655 w 9271719"/>
              <a:gd name="connsiteY25" fmla="*/ 2298506 h 5790170"/>
              <a:gd name="connsiteX26" fmla="*/ 9171386 w 9271719"/>
              <a:gd name="connsiteY26" fmla="*/ 2486073 h 5790170"/>
              <a:gd name="connsiteX27" fmla="*/ 9271719 w 9271719"/>
              <a:gd name="connsiteY27" fmla="*/ 2987234 h 5790170"/>
              <a:gd name="connsiteX28" fmla="*/ 9164060 w 9271719"/>
              <a:gd name="connsiteY28" fmla="*/ 3227949 h 5790170"/>
              <a:gd name="connsiteX29" fmla="*/ 9017248 w 9271719"/>
              <a:gd name="connsiteY29" fmla="*/ 3409149 h 5790170"/>
              <a:gd name="connsiteX30" fmla="*/ 8835092 w 9271719"/>
              <a:gd name="connsiteY30" fmla="*/ 3364678 h 5790170"/>
              <a:gd name="connsiteX31" fmla="*/ 8602662 w 9271719"/>
              <a:gd name="connsiteY31" fmla="*/ 4024780 h 5790170"/>
              <a:gd name="connsiteX32" fmla="*/ 8382581 w 9271719"/>
              <a:gd name="connsiteY32" fmla="*/ 4606230 h 5790170"/>
              <a:gd name="connsiteX33" fmla="*/ 8198607 w 9271719"/>
              <a:gd name="connsiteY33" fmla="*/ 5131893 h 5790170"/>
              <a:gd name="connsiteX34" fmla="*/ 7991343 w 9271719"/>
              <a:gd name="connsiteY34" fmla="*/ 5414966 h 5790170"/>
              <a:gd name="connsiteX35" fmla="*/ 7723432 w 9271719"/>
              <a:gd name="connsiteY35" fmla="*/ 5774786 h 5790170"/>
              <a:gd name="connsiteX36" fmla="*/ 6909850 w 9271719"/>
              <a:gd name="connsiteY36" fmla="*/ 5676000 h 5790170"/>
              <a:gd name="connsiteX37" fmla="*/ 6206310 w 9271719"/>
              <a:gd name="connsiteY37" fmla="*/ 5243497 h 5790170"/>
              <a:gd name="connsiteX38" fmla="*/ 5903541 w 9271719"/>
              <a:gd name="connsiteY38" fmla="*/ 5129236 h 5790170"/>
              <a:gd name="connsiteX39" fmla="*/ 5536375 w 9271719"/>
              <a:gd name="connsiteY39" fmla="*/ 5180817 h 5790170"/>
              <a:gd name="connsiteX40" fmla="*/ 5162800 w 9271719"/>
              <a:gd name="connsiteY40" fmla="*/ 5143147 h 5790170"/>
              <a:gd name="connsiteX41" fmla="*/ 4546165 w 9271719"/>
              <a:gd name="connsiteY41" fmla="*/ 5263816 h 5790170"/>
              <a:gd name="connsiteX42" fmla="*/ 4038478 w 9271719"/>
              <a:gd name="connsiteY42" fmla="*/ 5375264 h 5790170"/>
              <a:gd name="connsiteX43" fmla="*/ 3606600 w 9271719"/>
              <a:gd name="connsiteY43" fmla="*/ 5369012 h 5790170"/>
              <a:gd name="connsiteX44" fmla="*/ 3161155 w 9271719"/>
              <a:gd name="connsiteY44" fmla="*/ 5398568 h 5790170"/>
              <a:gd name="connsiteX45" fmla="*/ 2526357 w 9271719"/>
              <a:gd name="connsiteY45" fmla="*/ 5417623 h 5790170"/>
              <a:gd name="connsiteX46" fmla="*/ 1984594 w 9271719"/>
              <a:gd name="connsiteY46" fmla="*/ 5415280 h 5790170"/>
              <a:gd name="connsiteX47" fmla="*/ 860899 w 9271719"/>
              <a:gd name="connsiteY47" fmla="*/ 5416060 h 5790170"/>
              <a:gd name="connsiteX48" fmla="*/ 27909 w 9271719"/>
              <a:gd name="connsiteY48" fmla="*/ 5426481 h 5790170"/>
              <a:gd name="connsiteX49" fmla="*/ 32467 w 9271719"/>
              <a:gd name="connsiteY49" fmla="*/ 0 h 5790170"/>
              <a:gd name="connsiteX50" fmla="*/ 251299 w 9271719"/>
              <a:gd name="connsiteY50" fmla="*/ 296983 h 5790170"/>
              <a:gd name="connsiteX51" fmla="*/ 1009389 w 9271719"/>
              <a:gd name="connsiteY51" fmla="*/ 531446 h 5790170"/>
              <a:gd name="connsiteX52" fmla="*/ 1642437 w 9271719"/>
              <a:gd name="connsiteY52" fmla="*/ 1203568 h 5790170"/>
              <a:gd name="connsiteX53" fmla="*/ 2158251 w 9271719"/>
              <a:gd name="connsiteY53" fmla="*/ 1820984 h 5790170"/>
              <a:gd name="connsiteX54" fmla="*/ 2455235 w 9271719"/>
              <a:gd name="connsiteY54" fmla="*/ 1359877 h 5790170"/>
              <a:gd name="connsiteX55" fmla="*/ 2608295 w 9271719"/>
              <a:gd name="connsiteY55" fmla="*/ 1022808 h 579017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903541 w 9271719"/>
              <a:gd name="connsiteY38" fmla="*/ 5129236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36375 w 9271719"/>
              <a:gd name="connsiteY39" fmla="*/ 5180817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162800 w 9271719"/>
              <a:gd name="connsiteY40" fmla="*/ 5143147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4546165 w 9271719"/>
              <a:gd name="connsiteY41" fmla="*/ 5263816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038478 w 9271719"/>
              <a:gd name="connsiteY42" fmla="*/ 5375264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3606600 w 9271719"/>
              <a:gd name="connsiteY43" fmla="*/ 5369012 h 5786540"/>
              <a:gd name="connsiteX44" fmla="*/ 3161155 w 9271719"/>
              <a:gd name="connsiteY44" fmla="*/ 5398568 h 5786540"/>
              <a:gd name="connsiteX45" fmla="*/ 2526357 w 9271719"/>
              <a:gd name="connsiteY45" fmla="*/ 5417623 h 5786540"/>
              <a:gd name="connsiteX46" fmla="*/ 1984594 w 9271719"/>
              <a:gd name="connsiteY46" fmla="*/ 5415280 h 5786540"/>
              <a:gd name="connsiteX47" fmla="*/ 860899 w 9271719"/>
              <a:gd name="connsiteY47" fmla="*/ 5416060 h 5786540"/>
              <a:gd name="connsiteX48" fmla="*/ 27909 w 9271719"/>
              <a:gd name="connsiteY48" fmla="*/ 5426481 h 5786540"/>
              <a:gd name="connsiteX49" fmla="*/ 32467 w 9271719"/>
              <a:gd name="connsiteY49" fmla="*/ 0 h 5786540"/>
              <a:gd name="connsiteX50" fmla="*/ 251299 w 9271719"/>
              <a:gd name="connsiteY50" fmla="*/ 296983 h 5786540"/>
              <a:gd name="connsiteX51" fmla="*/ 1009389 w 9271719"/>
              <a:gd name="connsiteY51" fmla="*/ 531446 h 5786540"/>
              <a:gd name="connsiteX52" fmla="*/ 1642437 w 9271719"/>
              <a:gd name="connsiteY52" fmla="*/ 1203568 h 5786540"/>
              <a:gd name="connsiteX53" fmla="*/ 2158251 w 9271719"/>
              <a:gd name="connsiteY53" fmla="*/ 1820984 h 5786540"/>
              <a:gd name="connsiteX54" fmla="*/ 2455235 w 9271719"/>
              <a:gd name="connsiteY54" fmla="*/ 1359877 h 5786540"/>
              <a:gd name="connsiteX55" fmla="*/ 2608295 w 9271719"/>
              <a:gd name="connsiteY55"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3606600 w 9271719"/>
              <a:gd name="connsiteY44" fmla="*/ 536901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3161155 w 9271719"/>
              <a:gd name="connsiteY45" fmla="*/ 5398568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392547 w 9271719"/>
              <a:gd name="connsiteY45" fmla="*/ 3880664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2526357 w 9271719"/>
              <a:gd name="connsiteY46" fmla="*/ 5417623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1984594 w 9271719"/>
              <a:gd name="connsiteY47" fmla="*/ 5415280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221045 w 9271719"/>
              <a:gd name="connsiteY46" fmla="*/ 3601015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860899 w 9271719"/>
              <a:gd name="connsiteY48" fmla="*/ 5416060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608295 w 9271719"/>
              <a:gd name="connsiteY0" fmla="*/ 1022808 h 5786540"/>
              <a:gd name="connsiteX1" fmla="*/ 2580282 w 9271719"/>
              <a:gd name="connsiteY1" fmla="*/ 812800 h 5786540"/>
              <a:gd name="connsiteX2" fmla="*/ 2705328 w 9271719"/>
              <a:gd name="connsiteY2" fmla="*/ 578337 h 5786540"/>
              <a:gd name="connsiteX3" fmla="*/ 3033574 w 9271719"/>
              <a:gd name="connsiteY3" fmla="*/ 234461 h 5786540"/>
              <a:gd name="connsiteX4" fmla="*/ 6515329 w 9271719"/>
              <a:gd name="connsiteY4" fmla="*/ 1478279 h 5786540"/>
              <a:gd name="connsiteX5" fmla="*/ 6193725 w 9271719"/>
              <a:gd name="connsiteY5" fmla="*/ 1323143 h 5786540"/>
              <a:gd name="connsiteX6" fmla="*/ 6325415 w 9271719"/>
              <a:gd name="connsiteY6" fmla="*/ 1039055 h 5786540"/>
              <a:gd name="connsiteX7" fmla="*/ 6663430 w 9271719"/>
              <a:gd name="connsiteY7" fmla="*/ 1281723 h 5786540"/>
              <a:gd name="connsiteX8" fmla="*/ 6713058 w 9271719"/>
              <a:gd name="connsiteY8" fmla="*/ 1262184 h 5786540"/>
              <a:gd name="connsiteX9" fmla="*/ 6432876 w 9271719"/>
              <a:gd name="connsiteY9" fmla="*/ 973014 h 5786540"/>
              <a:gd name="connsiteX10" fmla="*/ 6507122 w 9271719"/>
              <a:gd name="connsiteY10" fmla="*/ 919088 h 5786540"/>
              <a:gd name="connsiteX11" fmla="*/ 6650925 w 9271719"/>
              <a:gd name="connsiteY11" fmla="*/ 1010528 h 5786540"/>
              <a:gd name="connsiteX12" fmla="*/ 6644282 w 9271719"/>
              <a:gd name="connsiteY12" fmla="*/ 820223 h 5786540"/>
              <a:gd name="connsiteX13" fmla="*/ 6487975 w 9271719"/>
              <a:gd name="connsiteY13" fmla="*/ 722140 h 5786540"/>
              <a:gd name="connsiteX14" fmla="*/ 6720092 w 9271719"/>
              <a:gd name="connsiteY14" fmla="*/ 584755 h 5786540"/>
              <a:gd name="connsiteX15" fmla="*/ 7015513 w 9271719"/>
              <a:gd name="connsiteY15" fmla="*/ 490024 h 5786540"/>
              <a:gd name="connsiteX16" fmla="*/ 7366424 w 9271719"/>
              <a:gd name="connsiteY16" fmla="*/ 374748 h 5786540"/>
              <a:gd name="connsiteX17" fmla="*/ 7516089 w 9271719"/>
              <a:gd name="connsiteY17" fmla="*/ 466188 h 5786540"/>
              <a:gd name="connsiteX18" fmla="*/ 7882239 w 9271719"/>
              <a:gd name="connsiteY18" fmla="*/ 1036320 h 5786540"/>
              <a:gd name="connsiteX19" fmla="*/ 8006895 w 9271719"/>
              <a:gd name="connsiteY19" fmla="*/ 1252415 h 5786540"/>
              <a:gd name="connsiteX20" fmla="*/ 8093254 w 9271719"/>
              <a:gd name="connsiteY20" fmla="*/ 1514621 h 5786540"/>
              <a:gd name="connsiteX21" fmla="*/ 8140929 w 9271719"/>
              <a:gd name="connsiteY21" fmla="*/ 1753381 h 5786540"/>
              <a:gd name="connsiteX22" fmla="*/ 8335922 w 9271719"/>
              <a:gd name="connsiteY22" fmla="*/ 1851074 h 5786540"/>
              <a:gd name="connsiteX23" fmla="*/ 8477381 w 9271719"/>
              <a:gd name="connsiteY23" fmla="*/ 2063651 h 5786540"/>
              <a:gd name="connsiteX24" fmla="*/ 8812661 w 9271719"/>
              <a:gd name="connsiteY24" fmla="*/ 2265289 h 5786540"/>
              <a:gd name="connsiteX25" fmla="*/ 9134655 w 9271719"/>
              <a:gd name="connsiteY25" fmla="*/ 2298506 h 5786540"/>
              <a:gd name="connsiteX26" fmla="*/ 9171386 w 9271719"/>
              <a:gd name="connsiteY26" fmla="*/ 2486073 h 5786540"/>
              <a:gd name="connsiteX27" fmla="*/ 9271719 w 9271719"/>
              <a:gd name="connsiteY27" fmla="*/ 2987234 h 5786540"/>
              <a:gd name="connsiteX28" fmla="*/ 9164060 w 9271719"/>
              <a:gd name="connsiteY28" fmla="*/ 3227949 h 5786540"/>
              <a:gd name="connsiteX29" fmla="*/ 9017248 w 9271719"/>
              <a:gd name="connsiteY29" fmla="*/ 3409149 h 5786540"/>
              <a:gd name="connsiteX30" fmla="*/ 8835092 w 9271719"/>
              <a:gd name="connsiteY30" fmla="*/ 3364678 h 5786540"/>
              <a:gd name="connsiteX31" fmla="*/ 8602662 w 9271719"/>
              <a:gd name="connsiteY31" fmla="*/ 4024780 h 5786540"/>
              <a:gd name="connsiteX32" fmla="*/ 8382581 w 9271719"/>
              <a:gd name="connsiteY32" fmla="*/ 4606230 h 5786540"/>
              <a:gd name="connsiteX33" fmla="*/ 8198607 w 9271719"/>
              <a:gd name="connsiteY33" fmla="*/ 5131893 h 5786540"/>
              <a:gd name="connsiteX34" fmla="*/ 7991343 w 9271719"/>
              <a:gd name="connsiteY34" fmla="*/ 5414966 h 5786540"/>
              <a:gd name="connsiteX35" fmla="*/ 7723432 w 9271719"/>
              <a:gd name="connsiteY35" fmla="*/ 5774786 h 5786540"/>
              <a:gd name="connsiteX36" fmla="*/ 6909850 w 9271719"/>
              <a:gd name="connsiteY36" fmla="*/ 5676000 h 5786540"/>
              <a:gd name="connsiteX37" fmla="*/ 6078294 w 9271719"/>
              <a:gd name="connsiteY37" fmla="*/ 5444665 h 5786540"/>
              <a:gd name="connsiteX38" fmla="*/ 5836485 w 9271719"/>
              <a:gd name="connsiteY38" fmla="*/ 5482804 h 5786540"/>
              <a:gd name="connsiteX39" fmla="*/ 5597335 w 9271719"/>
              <a:gd name="connsiteY39" fmla="*/ 5583153 h 5786540"/>
              <a:gd name="connsiteX40" fmla="*/ 5351776 w 9271719"/>
              <a:gd name="connsiteY40" fmla="*/ 5460139 h 5786540"/>
              <a:gd name="connsiteX41" fmla="*/ 5058229 w 9271719"/>
              <a:gd name="connsiteY41" fmla="*/ 5617384 h 5786540"/>
              <a:gd name="connsiteX42" fmla="*/ 4696846 w 9271719"/>
              <a:gd name="connsiteY42" fmla="*/ 5387456 h 5786540"/>
              <a:gd name="connsiteX43" fmla="*/ 4848467 w 9271719"/>
              <a:gd name="connsiteY43" fmla="*/ 4989512 h 5786540"/>
              <a:gd name="connsiteX44" fmla="*/ 4758744 w 9271719"/>
              <a:gd name="connsiteY44" fmla="*/ 4515572 h 5786540"/>
              <a:gd name="connsiteX45" fmla="*/ 4520563 w 9271719"/>
              <a:gd name="connsiteY45" fmla="*/ 3862376 h 5786540"/>
              <a:gd name="connsiteX46" fmla="*/ 4434405 w 9271719"/>
              <a:gd name="connsiteY46" fmla="*/ 3594919 h 5786540"/>
              <a:gd name="connsiteX47" fmla="*/ 4294978 w 9271719"/>
              <a:gd name="connsiteY47" fmla="*/ 3117088 h 5786540"/>
              <a:gd name="connsiteX48" fmla="*/ 4414867 w 9271719"/>
              <a:gd name="connsiteY48" fmla="*/ 2563132 h 5786540"/>
              <a:gd name="connsiteX49" fmla="*/ 27909 w 9271719"/>
              <a:gd name="connsiteY49" fmla="*/ 5426481 h 5786540"/>
              <a:gd name="connsiteX50" fmla="*/ 32467 w 9271719"/>
              <a:gd name="connsiteY50" fmla="*/ 0 h 5786540"/>
              <a:gd name="connsiteX51" fmla="*/ 251299 w 9271719"/>
              <a:gd name="connsiteY51" fmla="*/ 296983 h 5786540"/>
              <a:gd name="connsiteX52" fmla="*/ 1009389 w 9271719"/>
              <a:gd name="connsiteY52" fmla="*/ 531446 h 5786540"/>
              <a:gd name="connsiteX53" fmla="*/ 1642437 w 9271719"/>
              <a:gd name="connsiteY53" fmla="*/ 1203568 h 5786540"/>
              <a:gd name="connsiteX54" fmla="*/ 2158251 w 9271719"/>
              <a:gd name="connsiteY54" fmla="*/ 1820984 h 5786540"/>
              <a:gd name="connsiteX55" fmla="*/ 2455235 w 9271719"/>
              <a:gd name="connsiteY55" fmla="*/ 1359877 h 5786540"/>
              <a:gd name="connsiteX56" fmla="*/ 2608295 w 9271719"/>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682 w 9240106"/>
              <a:gd name="connsiteY0" fmla="*/ 1022808 h 5786540"/>
              <a:gd name="connsiteX1" fmla="*/ 2548669 w 9240106"/>
              <a:gd name="connsiteY1" fmla="*/ 812800 h 5786540"/>
              <a:gd name="connsiteX2" fmla="*/ 2673715 w 9240106"/>
              <a:gd name="connsiteY2" fmla="*/ 578337 h 5786540"/>
              <a:gd name="connsiteX3" fmla="*/ 3001961 w 9240106"/>
              <a:gd name="connsiteY3" fmla="*/ 234461 h 5786540"/>
              <a:gd name="connsiteX4" fmla="*/ 6483716 w 9240106"/>
              <a:gd name="connsiteY4" fmla="*/ 1478279 h 5786540"/>
              <a:gd name="connsiteX5" fmla="*/ 6162112 w 9240106"/>
              <a:gd name="connsiteY5" fmla="*/ 1323143 h 5786540"/>
              <a:gd name="connsiteX6" fmla="*/ 6293802 w 9240106"/>
              <a:gd name="connsiteY6" fmla="*/ 1039055 h 5786540"/>
              <a:gd name="connsiteX7" fmla="*/ 6631817 w 9240106"/>
              <a:gd name="connsiteY7" fmla="*/ 1281723 h 5786540"/>
              <a:gd name="connsiteX8" fmla="*/ 6681445 w 9240106"/>
              <a:gd name="connsiteY8" fmla="*/ 1262184 h 5786540"/>
              <a:gd name="connsiteX9" fmla="*/ 6401263 w 9240106"/>
              <a:gd name="connsiteY9" fmla="*/ 973014 h 5786540"/>
              <a:gd name="connsiteX10" fmla="*/ 6475509 w 9240106"/>
              <a:gd name="connsiteY10" fmla="*/ 919088 h 5786540"/>
              <a:gd name="connsiteX11" fmla="*/ 6619312 w 9240106"/>
              <a:gd name="connsiteY11" fmla="*/ 1010528 h 5786540"/>
              <a:gd name="connsiteX12" fmla="*/ 6612669 w 9240106"/>
              <a:gd name="connsiteY12" fmla="*/ 820223 h 5786540"/>
              <a:gd name="connsiteX13" fmla="*/ 6456362 w 9240106"/>
              <a:gd name="connsiteY13" fmla="*/ 722140 h 5786540"/>
              <a:gd name="connsiteX14" fmla="*/ 6688479 w 9240106"/>
              <a:gd name="connsiteY14" fmla="*/ 584755 h 5786540"/>
              <a:gd name="connsiteX15" fmla="*/ 6983900 w 9240106"/>
              <a:gd name="connsiteY15" fmla="*/ 490024 h 5786540"/>
              <a:gd name="connsiteX16" fmla="*/ 7334811 w 9240106"/>
              <a:gd name="connsiteY16" fmla="*/ 374748 h 5786540"/>
              <a:gd name="connsiteX17" fmla="*/ 7484476 w 9240106"/>
              <a:gd name="connsiteY17" fmla="*/ 466188 h 5786540"/>
              <a:gd name="connsiteX18" fmla="*/ 7850626 w 9240106"/>
              <a:gd name="connsiteY18" fmla="*/ 1036320 h 5786540"/>
              <a:gd name="connsiteX19" fmla="*/ 7975282 w 9240106"/>
              <a:gd name="connsiteY19" fmla="*/ 1252415 h 5786540"/>
              <a:gd name="connsiteX20" fmla="*/ 8061641 w 9240106"/>
              <a:gd name="connsiteY20" fmla="*/ 1514621 h 5786540"/>
              <a:gd name="connsiteX21" fmla="*/ 8109316 w 9240106"/>
              <a:gd name="connsiteY21" fmla="*/ 1753381 h 5786540"/>
              <a:gd name="connsiteX22" fmla="*/ 8304309 w 9240106"/>
              <a:gd name="connsiteY22" fmla="*/ 1851074 h 5786540"/>
              <a:gd name="connsiteX23" fmla="*/ 8445768 w 9240106"/>
              <a:gd name="connsiteY23" fmla="*/ 2063651 h 5786540"/>
              <a:gd name="connsiteX24" fmla="*/ 8781048 w 9240106"/>
              <a:gd name="connsiteY24" fmla="*/ 2265289 h 5786540"/>
              <a:gd name="connsiteX25" fmla="*/ 9103042 w 9240106"/>
              <a:gd name="connsiteY25" fmla="*/ 2298506 h 5786540"/>
              <a:gd name="connsiteX26" fmla="*/ 9139773 w 9240106"/>
              <a:gd name="connsiteY26" fmla="*/ 2486073 h 5786540"/>
              <a:gd name="connsiteX27" fmla="*/ 9240106 w 9240106"/>
              <a:gd name="connsiteY27" fmla="*/ 2987234 h 5786540"/>
              <a:gd name="connsiteX28" fmla="*/ 9132447 w 9240106"/>
              <a:gd name="connsiteY28" fmla="*/ 3227949 h 5786540"/>
              <a:gd name="connsiteX29" fmla="*/ 8985635 w 9240106"/>
              <a:gd name="connsiteY29" fmla="*/ 3409149 h 5786540"/>
              <a:gd name="connsiteX30" fmla="*/ 8803479 w 9240106"/>
              <a:gd name="connsiteY30" fmla="*/ 3364678 h 5786540"/>
              <a:gd name="connsiteX31" fmla="*/ 8571049 w 9240106"/>
              <a:gd name="connsiteY31" fmla="*/ 4024780 h 5786540"/>
              <a:gd name="connsiteX32" fmla="*/ 8350968 w 9240106"/>
              <a:gd name="connsiteY32" fmla="*/ 4606230 h 5786540"/>
              <a:gd name="connsiteX33" fmla="*/ 8166994 w 9240106"/>
              <a:gd name="connsiteY33" fmla="*/ 5131893 h 5786540"/>
              <a:gd name="connsiteX34" fmla="*/ 7959730 w 9240106"/>
              <a:gd name="connsiteY34" fmla="*/ 5414966 h 5786540"/>
              <a:gd name="connsiteX35" fmla="*/ 7691819 w 9240106"/>
              <a:gd name="connsiteY35" fmla="*/ 5774786 h 5786540"/>
              <a:gd name="connsiteX36" fmla="*/ 6878237 w 9240106"/>
              <a:gd name="connsiteY36" fmla="*/ 5676000 h 5786540"/>
              <a:gd name="connsiteX37" fmla="*/ 6046681 w 9240106"/>
              <a:gd name="connsiteY37" fmla="*/ 5444665 h 5786540"/>
              <a:gd name="connsiteX38" fmla="*/ 5804872 w 9240106"/>
              <a:gd name="connsiteY38" fmla="*/ 5482804 h 5786540"/>
              <a:gd name="connsiteX39" fmla="*/ 5565722 w 9240106"/>
              <a:gd name="connsiteY39" fmla="*/ 5583153 h 5786540"/>
              <a:gd name="connsiteX40" fmla="*/ 5320163 w 9240106"/>
              <a:gd name="connsiteY40" fmla="*/ 5460139 h 5786540"/>
              <a:gd name="connsiteX41" fmla="*/ 5026616 w 9240106"/>
              <a:gd name="connsiteY41" fmla="*/ 5617384 h 5786540"/>
              <a:gd name="connsiteX42" fmla="*/ 4665233 w 9240106"/>
              <a:gd name="connsiteY42" fmla="*/ 5387456 h 5786540"/>
              <a:gd name="connsiteX43" fmla="*/ 4816854 w 9240106"/>
              <a:gd name="connsiteY43" fmla="*/ 4989512 h 5786540"/>
              <a:gd name="connsiteX44" fmla="*/ 4727131 w 9240106"/>
              <a:gd name="connsiteY44" fmla="*/ 4515572 h 5786540"/>
              <a:gd name="connsiteX45" fmla="*/ 4488950 w 9240106"/>
              <a:gd name="connsiteY45" fmla="*/ 3862376 h 5786540"/>
              <a:gd name="connsiteX46" fmla="*/ 4402792 w 9240106"/>
              <a:gd name="connsiteY46" fmla="*/ 3594919 h 5786540"/>
              <a:gd name="connsiteX47" fmla="*/ 4263365 w 9240106"/>
              <a:gd name="connsiteY47" fmla="*/ 3117088 h 5786540"/>
              <a:gd name="connsiteX48" fmla="*/ 4383254 w 9240106"/>
              <a:gd name="connsiteY48" fmla="*/ 2563132 h 5786540"/>
              <a:gd name="connsiteX49" fmla="*/ 3629512 w 9240106"/>
              <a:gd name="connsiteY49" fmla="*/ 1701825 h 5786540"/>
              <a:gd name="connsiteX50" fmla="*/ 854 w 9240106"/>
              <a:gd name="connsiteY50" fmla="*/ 0 h 5786540"/>
              <a:gd name="connsiteX51" fmla="*/ 219686 w 9240106"/>
              <a:gd name="connsiteY51" fmla="*/ 296983 h 5786540"/>
              <a:gd name="connsiteX52" fmla="*/ 977776 w 9240106"/>
              <a:gd name="connsiteY52" fmla="*/ 531446 h 5786540"/>
              <a:gd name="connsiteX53" fmla="*/ 1610824 w 9240106"/>
              <a:gd name="connsiteY53" fmla="*/ 1203568 h 5786540"/>
              <a:gd name="connsiteX54" fmla="*/ 2126638 w 9240106"/>
              <a:gd name="connsiteY54" fmla="*/ 1820984 h 5786540"/>
              <a:gd name="connsiteX55" fmla="*/ 2423622 w 9240106"/>
              <a:gd name="connsiteY55" fmla="*/ 1359877 h 5786540"/>
              <a:gd name="connsiteX56" fmla="*/ 2576682 w 9240106"/>
              <a:gd name="connsiteY56" fmla="*/ 1022808 h 5786540"/>
              <a:gd name="connsiteX0" fmla="*/ 2576593 w 9240017"/>
              <a:gd name="connsiteY0" fmla="*/ 1022808 h 5786540"/>
              <a:gd name="connsiteX1" fmla="*/ 2548580 w 9240017"/>
              <a:gd name="connsiteY1" fmla="*/ 812800 h 5786540"/>
              <a:gd name="connsiteX2" fmla="*/ 2673626 w 9240017"/>
              <a:gd name="connsiteY2" fmla="*/ 578337 h 5786540"/>
              <a:gd name="connsiteX3" fmla="*/ 3001872 w 9240017"/>
              <a:gd name="connsiteY3" fmla="*/ 234461 h 5786540"/>
              <a:gd name="connsiteX4" fmla="*/ 6483627 w 9240017"/>
              <a:gd name="connsiteY4" fmla="*/ 1478279 h 5786540"/>
              <a:gd name="connsiteX5" fmla="*/ 6162023 w 9240017"/>
              <a:gd name="connsiteY5" fmla="*/ 1323143 h 5786540"/>
              <a:gd name="connsiteX6" fmla="*/ 6293713 w 9240017"/>
              <a:gd name="connsiteY6" fmla="*/ 1039055 h 5786540"/>
              <a:gd name="connsiteX7" fmla="*/ 6631728 w 9240017"/>
              <a:gd name="connsiteY7" fmla="*/ 1281723 h 5786540"/>
              <a:gd name="connsiteX8" fmla="*/ 6681356 w 9240017"/>
              <a:gd name="connsiteY8" fmla="*/ 1262184 h 5786540"/>
              <a:gd name="connsiteX9" fmla="*/ 6401174 w 9240017"/>
              <a:gd name="connsiteY9" fmla="*/ 973014 h 5786540"/>
              <a:gd name="connsiteX10" fmla="*/ 6475420 w 9240017"/>
              <a:gd name="connsiteY10" fmla="*/ 919088 h 5786540"/>
              <a:gd name="connsiteX11" fmla="*/ 6619223 w 9240017"/>
              <a:gd name="connsiteY11" fmla="*/ 1010528 h 5786540"/>
              <a:gd name="connsiteX12" fmla="*/ 6612580 w 9240017"/>
              <a:gd name="connsiteY12" fmla="*/ 820223 h 5786540"/>
              <a:gd name="connsiteX13" fmla="*/ 6456273 w 9240017"/>
              <a:gd name="connsiteY13" fmla="*/ 722140 h 5786540"/>
              <a:gd name="connsiteX14" fmla="*/ 6688390 w 9240017"/>
              <a:gd name="connsiteY14" fmla="*/ 584755 h 5786540"/>
              <a:gd name="connsiteX15" fmla="*/ 6983811 w 9240017"/>
              <a:gd name="connsiteY15" fmla="*/ 490024 h 5786540"/>
              <a:gd name="connsiteX16" fmla="*/ 7334722 w 9240017"/>
              <a:gd name="connsiteY16" fmla="*/ 374748 h 5786540"/>
              <a:gd name="connsiteX17" fmla="*/ 7484387 w 9240017"/>
              <a:gd name="connsiteY17" fmla="*/ 466188 h 5786540"/>
              <a:gd name="connsiteX18" fmla="*/ 7850537 w 9240017"/>
              <a:gd name="connsiteY18" fmla="*/ 1036320 h 5786540"/>
              <a:gd name="connsiteX19" fmla="*/ 7975193 w 9240017"/>
              <a:gd name="connsiteY19" fmla="*/ 1252415 h 5786540"/>
              <a:gd name="connsiteX20" fmla="*/ 8061552 w 9240017"/>
              <a:gd name="connsiteY20" fmla="*/ 1514621 h 5786540"/>
              <a:gd name="connsiteX21" fmla="*/ 8109227 w 9240017"/>
              <a:gd name="connsiteY21" fmla="*/ 1753381 h 5786540"/>
              <a:gd name="connsiteX22" fmla="*/ 8304220 w 9240017"/>
              <a:gd name="connsiteY22" fmla="*/ 1851074 h 5786540"/>
              <a:gd name="connsiteX23" fmla="*/ 8445679 w 9240017"/>
              <a:gd name="connsiteY23" fmla="*/ 2063651 h 5786540"/>
              <a:gd name="connsiteX24" fmla="*/ 8780959 w 9240017"/>
              <a:gd name="connsiteY24" fmla="*/ 2265289 h 5786540"/>
              <a:gd name="connsiteX25" fmla="*/ 9102953 w 9240017"/>
              <a:gd name="connsiteY25" fmla="*/ 2298506 h 5786540"/>
              <a:gd name="connsiteX26" fmla="*/ 9139684 w 9240017"/>
              <a:gd name="connsiteY26" fmla="*/ 2486073 h 5786540"/>
              <a:gd name="connsiteX27" fmla="*/ 9240017 w 9240017"/>
              <a:gd name="connsiteY27" fmla="*/ 2987234 h 5786540"/>
              <a:gd name="connsiteX28" fmla="*/ 9132358 w 9240017"/>
              <a:gd name="connsiteY28" fmla="*/ 3227949 h 5786540"/>
              <a:gd name="connsiteX29" fmla="*/ 8985546 w 9240017"/>
              <a:gd name="connsiteY29" fmla="*/ 3409149 h 5786540"/>
              <a:gd name="connsiteX30" fmla="*/ 8803390 w 9240017"/>
              <a:gd name="connsiteY30" fmla="*/ 3364678 h 5786540"/>
              <a:gd name="connsiteX31" fmla="*/ 8570960 w 9240017"/>
              <a:gd name="connsiteY31" fmla="*/ 4024780 h 5786540"/>
              <a:gd name="connsiteX32" fmla="*/ 8350879 w 9240017"/>
              <a:gd name="connsiteY32" fmla="*/ 4606230 h 5786540"/>
              <a:gd name="connsiteX33" fmla="*/ 8166905 w 9240017"/>
              <a:gd name="connsiteY33" fmla="*/ 5131893 h 5786540"/>
              <a:gd name="connsiteX34" fmla="*/ 7959641 w 9240017"/>
              <a:gd name="connsiteY34" fmla="*/ 5414966 h 5786540"/>
              <a:gd name="connsiteX35" fmla="*/ 7691730 w 9240017"/>
              <a:gd name="connsiteY35" fmla="*/ 5774786 h 5786540"/>
              <a:gd name="connsiteX36" fmla="*/ 6878148 w 9240017"/>
              <a:gd name="connsiteY36" fmla="*/ 5676000 h 5786540"/>
              <a:gd name="connsiteX37" fmla="*/ 6046592 w 9240017"/>
              <a:gd name="connsiteY37" fmla="*/ 5444665 h 5786540"/>
              <a:gd name="connsiteX38" fmla="*/ 5804783 w 9240017"/>
              <a:gd name="connsiteY38" fmla="*/ 5482804 h 5786540"/>
              <a:gd name="connsiteX39" fmla="*/ 5565633 w 9240017"/>
              <a:gd name="connsiteY39" fmla="*/ 5583153 h 5786540"/>
              <a:gd name="connsiteX40" fmla="*/ 5320074 w 9240017"/>
              <a:gd name="connsiteY40" fmla="*/ 5460139 h 5786540"/>
              <a:gd name="connsiteX41" fmla="*/ 5026527 w 9240017"/>
              <a:gd name="connsiteY41" fmla="*/ 5617384 h 5786540"/>
              <a:gd name="connsiteX42" fmla="*/ 4665144 w 9240017"/>
              <a:gd name="connsiteY42" fmla="*/ 5387456 h 5786540"/>
              <a:gd name="connsiteX43" fmla="*/ 4816765 w 9240017"/>
              <a:gd name="connsiteY43" fmla="*/ 4989512 h 5786540"/>
              <a:gd name="connsiteX44" fmla="*/ 4727042 w 9240017"/>
              <a:gd name="connsiteY44" fmla="*/ 4515572 h 5786540"/>
              <a:gd name="connsiteX45" fmla="*/ 4488861 w 9240017"/>
              <a:gd name="connsiteY45" fmla="*/ 3862376 h 5786540"/>
              <a:gd name="connsiteX46" fmla="*/ 4402703 w 9240017"/>
              <a:gd name="connsiteY46" fmla="*/ 3594919 h 5786540"/>
              <a:gd name="connsiteX47" fmla="*/ 4263276 w 9240017"/>
              <a:gd name="connsiteY47" fmla="*/ 3117088 h 5786540"/>
              <a:gd name="connsiteX48" fmla="*/ 4383165 w 9240017"/>
              <a:gd name="connsiteY48" fmla="*/ 2563132 h 5786540"/>
              <a:gd name="connsiteX49" fmla="*/ 4062239 w 9240017"/>
              <a:gd name="connsiteY49" fmla="*/ 1573809 h 5786540"/>
              <a:gd name="connsiteX50" fmla="*/ 765 w 9240017"/>
              <a:gd name="connsiteY50" fmla="*/ 0 h 5786540"/>
              <a:gd name="connsiteX51" fmla="*/ 219597 w 9240017"/>
              <a:gd name="connsiteY51" fmla="*/ 296983 h 5786540"/>
              <a:gd name="connsiteX52" fmla="*/ 977687 w 9240017"/>
              <a:gd name="connsiteY52" fmla="*/ 531446 h 5786540"/>
              <a:gd name="connsiteX53" fmla="*/ 1610735 w 9240017"/>
              <a:gd name="connsiteY53" fmla="*/ 1203568 h 5786540"/>
              <a:gd name="connsiteX54" fmla="*/ 2126549 w 9240017"/>
              <a:gd name="connsiteY54" fmla="*/ 1820984 h 5786540"/>
              <a:gd name="connsiteX55" fmla="*/ 2423533 w 9240017"/>
              <a:gd name="connsiteY55" fmla="*/ 1359877 h 5786540"/>
              <a:gd name="connsiteX56" fmla="*/ 2576593 w 9240017"/>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383214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576642 w 9240066"/>
              <a:gd name="connsiteY0" fmla="*/ 1022808 h 5786540"/>
              <a:gd name="connsiteX1" fmla="*/ 2548629 w 9240066"/>
              <a:gd name="connsiteY1" fmla="*/ 812800 h 5786540"/>
              <a:gd name="connsiteX2" fmla="*/ 2673675 w 9240066"/>
              <a:gd name="connsiteY2" fmla="*/ 578337 h 5786540"/>
              <a:gd name="connsiteX3" fmla="*/ 3001921 w 9240066"/>
              <a:gd name="connsiteY3" fmla="*/ 234461 h 5786540"/>
              <a:gd name="connsiteX4" fmla="*/ 6483676 w 9240066"/>
              <a:gd name="connsiteY4" fmla="*/ 1478279 h 5786540"/>
              <a:gd name="connsiteX5" fmla="*/ 6162072 w 9240066"/>
              <a:gd name="connsiteY5" fmla="*/ 1323143 h 5786540"/>
              <a:gd name="connsiteX6" fmla="*/ 6293762 w 9240066"/>
              <a:gd name="connsiteY6" fmla="*/ 1039055 h 5786540"/>
              <a:gd name="connsiteX7" fmla="*/ 6631777 w 9240066"/>
              <a:gd name="connsiteY7" fmla="*/ 1281723 h 5786540"/>
              <a:gd name="connsiteX8" fmla="*/ 6681405 w 9240066"/>
              <a:gd name="connsiteY8" fmla="*/ 1262184 h 5786540"/>
              <a:gd name="connsiteX9" fmla="*/ 6401223 w 9240066"/>
              <a:gd name="connsiteY9" fmla="*/ 973014 h 5786540"/>
              <a:gd name="connsiteX10" fmla="*/ 6475469 w 9240066"/>
              <a:gd name="connsiteY10" fmla="*/ 919088 h 5786540"/>
              <a:gd name="connsiteX11" fmla="*/ 6619272 w 9240066"/>
              <a:gd name="connsiteY11" fmla="*/ 1010528 h 5786540"/>
              <a:gd name="connsiteX12" fmla="*/ 6612629 w 9240066"/>
              <a:gd name="connsiteY12" fmla="*/ 820223 h 5786540"/>
              <a:gd name="connsiteX13" fmla="*/ 6456322 w 9240066"/>
              <a:gd name="connsiteY13" fmla="*/ 722140 h 5786540"/>
              <a:gd name="connsiteX14" fmla="*/ 6688439 w 9240066"/>
              <a:gd name="connsiteY14" fmla="*/ 584755 h 5786540"/>
              <a:gd name="connsiteX15" fmla="*/ 6983860 w 9240066"/>
              <a:gd name="connsiteY15" fmla="*/ 490024 h 5786540"/>
              <a:gd name="connsiteX16" fmla="*/ 7334771 w 9240066"/>
              <a:gd name="connsiteY16" fmla="*/ 374748 h 5786540"/>
              <a:gd name="connsiteX17" fmla="*/ 7484436 w 9240066"/>
              <a:gd name="connsiteY17" fmla="*/ 466188 h 5786540"/>
              <a:gd name="connsiteX18" fmla="*/ 7850586 w 9240066"/>
              <a:gd name="connsiteY18" fmla="*/ 1036320 h 5786540"/>
              <a:gd name="connsiteX19" fmla="*/ 7975242 w 9240066"/>
              <a:gd name="connsiteY19" fmla="*/ 1252415 h 5786540"/>
              <a:gd name="connsiteX20" fmla="*/ 8061601 w 9240066"/>
              <a:gd name="connsiteY20" fmla="*/ 1514621 h 5786540"/>
              <a:gd name="connsiteX21" fmla="*/ 8109276 w 9240066"/>
              <a:gd name="connsiteY21" fmla="*/ 1753381 h 5786540"/>
              <a:gd name="connsiteX22" fmla="*/ 8304269 w 9240066"/>
              <a:gd name="connsiteY22" fmla="*/ 1851074 h 5786540"/>
              <a:gd name="connsiteX23" fmla="*/ 8445728 w 9240066"/>
              <a:gd name="connsiteY23" fmla="*/ 2063651 h 5786540"/>
              <a:gd name="connsiteX24" fmla="*/ 8781008 w 9240066"/>
              <a:gd name="connsiteY24" fmla="*/ 2265289 h 5786540"/>
              <a:gd name="connsiteX25" fmla="*/ 9103002 w 9240066"/>
              <a:gd name="connsiteY25" fmla="*/ 2298506 h 5786540"/>
              <a:gd name="connsiteX26" fmla="*/ 9139733 w 9240066"/>
              <a:gd name="connsiteY26" fmla="*/ 2486073 h 5786540"/>
              <a:gd name="connsiteX27" fmla="*/ 9240066 w 9240066"/>
              <a:gd name="connsiteY27" fmla="*/ 2987234 h 5786540"/>
              <a:gd name="connsiteX28" fmla="*/ 9132407 w 9240066"/>
              <a:gd name="connsiteY28" fmla="*/ 3227949 h 5786540"/>
              <a:gd name="connsiteX29" fmla="*/ 8985595 w 9240066"/>
              <a:gd name="connsiteY29" fmla="*/ 3409149 h 5786540"/>
              <a:gd name="connsiteX30" fmla="*/ 8803439 w 9240066"/>
              <a:gd name="connsiteY30" fmla="*/ 3364678 h 5786540"/>
              <a:gd name="connsiteX31" fmla="*/ 8571009 w 9240066"/>
              <a:gd name="connsiteY31" fmla="*/ 4024780 h 5786540"/>
              <a:gd name="connsiteX32" fmla="*/ 8350928 w 9240066"/>
              <a:gd name="connsiteY32" fmla="*/ 4606230 h 5786540"/>
              <a:gd name="connsiteX33" fmla="*/ 8166954 w 9240066"/>
              <a:gd name="connsiteY33" fmla="*/ 5131893 h 5786540"/>
              <a:gd name="connsiteX34" fmla="*/ 7959690 w 9240066"/>
              <a:gd name="connsiteY34" fmla="*/ 5414966 h 5786540"/>
              <a:gd name="connsiteX35" fmla="*/ 7691779 w 9240066"/>
              <a:gd name="connsiteY35" fmla="*/ 5774786 h 5786540"/>
              <a:gd name="connsiteX36" fmla="*/ 6878197 w 9240066"/>
              <a:gd name="connsiteY36" fmla="*/ 5676000 h 5786540"/>
              <a:gd name="connsiteX37" fmla="*/ 6046641 w 9240066"/>
              <a:gd name="connsiteY37" fmla="*/ 5444665 h 5786540"/>
              <a:gd name="connsiteX38" fmla="*/ 5804832 w 9240066"/>
              <a:gd name="connsiteY38" fmla="*/ 5482804 h 5786540"/>
              <a:gd name="connsiteX39" fmla="*/ 5565682 w 9240066"/>
              <a:gd name="connsiteY39" fmla="*/ 5583153 h 5786540"/>
              <a:gd name="connsiteX40" fmla="*/ 5320123 w 9240066"/>
              <a:gd name="connsiteY40" fmla="*/ 5460139 h 5786540"/>
              <a:gd name="connsiteX41" fmla="*/ 5026576 w 9240066"/>
              <a:gd name="connsiteY41" fmla="*/ 5617384 h 5786540"/>
              <a:gd name="connsiteX42" fmla="*/ 4665193 w 9240066"/>
              <a:gd name="connsiteY42" fmla="*/ 5387456 h 5786540"/>
              <a:gd name="connsiteX43" fmla="*/ 4816814 w 9240066"/>
              <a:gd name="connsiteY43" fmla="*/ 4989512 h 5786540"/>
              <a:gd name="connsiteX44" fmla="*/ 4727091 w 9240066"/>
              <a:gd name="connsiteY44" fmla="*/ 4515572 h 5786540"/>
              <a:gd name="connsiteX45" fmla="*/ 4488910 w 9240066"/>
              <a:gd name="connsiteY45" fmla="*/ 3862376 h 5786540"/>
              <a:gd name="connsiteX46" fmla="*/ 4402752 w 9240066"/>
              <a:gd name="connsiteY46" fmla="*/ 3594919 h 5786540"/>
              <a:gd name="connsiteX47" fmla="*/ 4263325 w 9240066"/>
              <a:gd name="connsiteY47" fmla="*/ 3117088 h 5786540"/>
              <a:gd name="connsiteX48" fmla="*/ 4273486 w 9240066"/>
              <a:gd name="connsiteY48" fmla="*/ 2563132 h 5786540"/>
              <a:gd name="connsiteX49" fmla="*/ 4062288 w 9240066"/>
              <a:gd name="connsiteY49" fmla="*/ 1573809 h 5786540"/>
              <a:gd name="connsiteX50" fmla="*/ 814 w 9240066"/>
              <a:gd name="connsiteY50" fmla="*/ 0 h 5786540"/>
              <a:gd name="connsiteX51" fmla="*/ 219646 w 9240066"/>
              <a:gd name="connsiteY51" fmla="*/ 296983 h 5786540"/>
              <a:gd name="connsiteX52" fmla="*/ 977736 w 9240066"/>
              <a:gd name="connsiteY52" fmla="*/ 531446 h 5786540"/>
              <a:gd name="connsiteX53" fmla="*/ 1610784 w 9240066"/>
              <a:gd name="connsiteY53" fmla="*/ 1203568 h 5786540"/>
              <a:gd name="connsiteX54" fmla="*/ 2126598 w 9240066"/>
              <a:gd name="connsiteY54" fmla="*/ 1820984 h 5786540"/>
              <a:gd name="connsiteX55" fmla="*/ 2423582 w 9240066"/>
              <a:gd name="connsiteY55" fmla="*/ 1359877 h 5786540"/>
              <a:gd name="connsiteX56" fmla="*/ 2576642 w 9240066"/>
              <a:gd name="connsiteY56" fmla="*/ 1022808 h 5786540"/>
              <a:gd name="connsiteX0" fmla="*/ 2494580 w 9158004"/>
              <a:gd name="connsiteY0" fmla="*/ 790871 h 5554603"/>
              <a:gd name="connsiteX1" fmla="*/ 2466567 w 9158004"/>
              <a:gd name="connsiteY1" fmla="*/ 580863 h 5554603"/>
              <a:gd name="connsiteX2" fmla="*/ 2591613 w 9158004"/>
              <a:gd name="connsiteY2" fmla="*/ 346400 h 5554603"/>
              <a:gd name="connsiteX3" fmla="*/ 2919859 w 9158004"/>
              <a:gd name="connsiteY3" fmla="*/ 2524 h 5554603"/>
              <a:gd name="connsiteX4" fmla="*/ 6401614 w 9158004"/>
              <a:gd name="connsiteY4" fmla="*/ 1246342 h 5554603"/>
              <a:gd name="connsiteX5" fmla="*/ 6080010 w 9158004"/>
              <a:gd name="connsiteY5" fmla="*/ 1091206 h 5554603"/>
              <a:gd name="connsiteX6" fmla="*/ 6211700 w 9158004"/>
              <a:gd name="connsiteY6" fmla="*/ 807118 h 5554603"/>
              <a:gd name="connsiteX7" fmla="*/ 6549715 w 9158004"/>
              <a:gd name="connsiteY7" fmla="*/ 1049786 h 5554603"/>
              <a:gd name="connsiteX8" fmla="*/ 6599343 w 9158004"/>
              <a:gd name="connsiteY8" fmla="*/ 1030247 h 5554603"/>
              <a:gd name="connsiteX9" fmla="*/ 6319161 w 9158004"/>
              <a:gd name="connsiteY9" fmla="*/ 741077 h 5554603"/>
              <a:gd name="connsiteX10" fmla="*/ 6393407 w 9158004"/>
              <a:gd name="connsiteY10" fmla="*/ 687151 h 5554603"/>
              <a:gd name="connsiteX11" fmla="*/ 6537210 w 9158004"/>
              <a:gd name="connsiteY11" fmla="*/ 778591 h 5554603"/>
              <a:gd name="connsiteX12" fmla="*/ 6530567 w 9158004"/>
              <a:gd name="connsiteY12" fmla="*/ 588286 h 5554603"/>
              <a:gd name="connsiteX13" fmla="*/ 6374260 w 9158004"/>
              <a:gd name="connsiteY13" fmla="*/ 490203 h 5554603"/>
              <a:gd name="connsiteX14" fmla="*/ 6606377 w 9158004"/>
              <a:gd name="connsiteY14" fmla="*/ 352818 h 5554603"/>
              <a:gd name="connsiteX15" fmla="*/ 6901798 w 9158004"/>
              <a:gd name="connsiteY15" fmla="*/ 258087 h 5554603"/>
              <a:gd name="connsiteX16" fmla="*/ 7252709 w 9158004"/>
              <a:gd name="connsiteY16" fmla="*/ 142811 h 5554603"/>
              <a:gd name="connsiteX17" fmla="*/ 7402374 w 9158004"/>
              <a:gd name="connsiteY17" fmla="*/ 234251 h 5554603"/>
              <a:gd name="connsiteX18" fmla="*/ 7768524 w 9158004"/>
              <a:gd name="connsiteY18" fmla="*/ 804383 h 5554603"/>
              <a:gd name="connsiteX19" fmla="*/ 7893180 w 9158004"/>
              <a:gd name="connsiteY19" fmla="*/ 1020478 h 5554603"/>
              <a:gd name="connsiteX20" fmla="*/ 7979539 w 9158004"/>
              <a:gd name="connsiteY20" fmla="*/ 1282684 h 5554603"/>
              <a:gd name="connsiteX21" fmla="*/ 8027214 w 9158004"/>
              <a:gd name="connsiteY21" fmla="*/ 1521444 h 5554603"/>
              <a:gd name="connsiteX22" fmla="*/ 8222207 w 9158004"/>
              <a:gd name="connsiteY22" fmla="*/ 1619137 h 5554603"/>
              <a:gd name="connsiteX23" fmla="*/ 8363666 w 9158004"/>
              <a:gd name="connsiteY23" fmla="*/ 1831714 h 5554603"/>
              <a:gd name="connsiteX24" fmla="*/ 8698946 w 9158004"/>
              <a:gd name="connsiteY24" fmla="*/ 2033352 h 5554603"/>
              <a:gd name="connsiteX25" fmla="*/ 9020940 w 9158004"/>
              <a:gd name="connsiteY25" fmla="*/ 2066569 h 5554603"/>
              <a:gd name="connsiteX26" fmla="*/ 9057671 w 9158004"/>
              <a:gd name="connsiteY26" fmla="*/ 2254136 h 5554603"/>
              <a:gd name="connsiteX27" fmla="*/ 9158004 w 9158004"/>
              <a:gd name="connsiteY27" fmla="*/ 2755297 h 5554603"/>
              <a:gd name="connsiteX28" fmla="*/ 9050345 w 9158004"/>
              <a:gd name="connsiteY28" fmla="*/ 2996012 h 5554603"/>
              <a:gd name="connsiteX29" fmla="*/ 8903533 w 9158004"/>
              <a:gd name="connsiteY29" fmla="*/ 3177212 h 5554603"/>
              <a:gd name="connsiteX30" fmla="*/ 8721377 w 9158004"/>
              <a:gd name="connsiteY30" fmla="*/ 3132741 h 5554603"/>
              <a:gd name="connsiteX31" fmla="*/ 8488947 w 9158004"/>
              <a:gd name="connsiteY31" fmla="*/ 3792843 h 5554603"/>
              <a:gd name="connsiteX32" fmla="*/ 8268866 w 9158004"/>
              <a:gd name="connsiteY32" fmla="*/ 4374293 h 5554603"/>
              <a:gd name="connsiteX33" fmla="*/ 8084892 w 9158004"/>
              <a:gd name="connsiteY33" fmla="*/ 4899956 h 5554603"/>
              <a:gd name="connsiteX34" fmla="*/ 7877628 w 9158004"/>
              <a:gd name="connsiteY34" fmla="*/ 5183029 h 5554603"/>
              <a:gd name="connsiteX35" fmla="*/ 7609717 w 9158004"/>
              <a:gd name="connsiteY35" fmla="*/ 5542849 h 5554603"/>
              <a:gd name="connsiteX36" fmla="*/ 6796135 w 9158004"/>
              <a:gd name="connsiteY36" fmla="*/ 5444063 h 5554603"/>
              <a:gd name="connsiteX37" fmla="*/ 5964579 w 9158004"/>
              <a:gd name="connsiteY37" fmla="*/ 5212728 h 5554603"/>
              <a:gd name="connsiteX38" fmla="*/ 5722770 w 9158004"/>
              <a:gd name="connsiteY38" fmla="*/ 5250867 h 5554603"/>
              <a:gd name="connsiteX39" fmla="*/ 5483620 w 9158004"/>
              <a:gd name="connsiteY39" fmla="*/ 5351216 h 5554603"/>
              <a:gd name="connsiteX40" fmla="*/ 5238061 w 9158004"/>
              <a:gd name="connsiteY40" fmla="*/ 5228202 h 5554603"/>
              <a:gd name="connsiteX41" fmla="*/ 4944514 w 9158004"/>
              <a:gd name="connsiteY41" fmla="*/ 5385447 h 5554603"/>
              <a:gd name="connsiteX42" fmla="*/ 4583131 w 9158004"/>
              <a:gd name="connsiteY42" fmla="*/ 5155519 h 5554603"/>
              <a:gd name="connsiteX43" fmla="*/ 4734752 w 9158004"/>
              <a:gd name="connsiteY43" fmla="*/ 4757575 h 5554603"/>
              <a:gd name="connsiteX44" fmla="*/ 4645029 w 9158004"/>
              <a:gd name="connsiteY44" fmla="*/ 4283635 h 5554603"/>
              <a:gd name="connsiteX45" fmla="*/ 4406848 w 9158004"/>
              <a:gd name="connsiteY45" fmla="*/ 3630439 h 5554603"/>
              <a:gd name="connsiteX46" fmla="*/ 4320690 w 9158004"/>
              <a:gd name="connsiteY46" fmla="*/ 3362982 h 5554603"/>
              <a:gd name="connsiteX47" fmla="*/ 4181263 w 9158004"/>
              <a:gd name="connsiteY47" fmla="*/ 2885151 h 5554603"/>
              <a:gd name="connsiteX48" fmla="*/ 4191424 w 9158004"/>
              <a:gd name="connsiteY48" fmla="*/ 2331195 h 5554603"/>
              <a:gd name="connsiteX49" fmla="*/ 3980226 w 9158004"/>
              <a:gd name="connsiteY49" fmla="*/ 1341872 h 5554603"/>
              <a:gd name="connsiteX50" fmla="*/ 137584 w 9158004"/>
              <a:gd name="connsiteY50" fmla="*/ 65046 h 5554603"/>
              <a:gd name="connsiteX51" fmla="*/ 895674 w 9158004"/>
              <a:gd name="connsiteY51" fmla="*/ 299509 h 5554603"/>
              <a:gd name="connsiteX52" fmla="*/ 1528722 w 9158004"/>
              <a:gd name="connsiteY52" fmla="*/ 971631 h 5554603"/>
              <a:gd name="connsiteX53" fmla="*/ 2044536 w 9158004"/>
              <a:gd name="connsiteY53" fmla="*/ 1589047 h 5554603"/>
              <a:gd name="connsiteX54" fmla="*/ 2341520 w 9158004"/>
              <a:gd name="connsiteY54" fmla="*/ 1127940 h 5554603"/>
              <a:gd name="connsiteX55" fmla="*/ 2494580 w 9158004"/>
              <a:gd name="connsiteY55"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281671 w 8359665"/>
              <a:gd name="connsiteY5" fmla="*/ 1091206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0871 h 5554603"/>
              <a:gd name="connsiteX1" fmla="*/ 1668228 w 8359665"/>
              <a:gd name="connsiteY1" fmla="*/ 580863 h 5554603"/>
              <a:gd name="connsiteX2" fmla="*/ 1793274 w 8359665"/>
              <a:gd name="connsiteY2" fmla="*/ 346400 h 5554603"/>
              <a:gd name="connsiteX3" fmla="*/ 2121520 w 8359665"/>
              <a:gd name="connsiteY3" fmla="*/ 2524 h 5554603"/>
              <a:gd name="connsiteX4" fmla="*/ 5603275 w 8359665"/>
              <a:gd name="connsiteY4" fmla="*/ 1246342 h 5554603"/>
              <a:gd name="connsiteX5" fmla="*/ 5013447 w 8359665"/>
              <a:gd name="connsiteY5" fmla="*/ 883942 h 5554603"/>
              <a:gd name="connsiteX6" fmla="*/ 5413361 w 8359665"/>
              <a:gd name="connsiteY6" fmla="*/ 807118 h 5554603"/>
              <a:gd name="connsiteX7" fmla="*/ 5751376 w 8359665"/>
              <a:gd name="connsiteY7" fmla="*/ 1049786 h 5554603"/>
              <a:gd name="connsiteX8" fmla="*/ 5801004 w 8359665"/>
              <a:gd name="connsiteY8" fmla="*/ 1030247 h 5554603"/>
              <a:gd name="connsiteX9" fmla="*/ 5520822 w 8359665"/>
              <a:gd name="connsiteY9" fmla="*/ 741077 h 5554603"/>
              <a:gd name="connsiteX10" fmla="*/ 5595068 w 8359665"/>
              <a:gd name="connsiteY10" fmla="*/ 687151 h 5554603"/>
              <a:gd name="connsiteX11" fmla="*/ 5738871 w 8359665"/>
              <a:gd name="connsiteY11" fmla="*/ 778591 h 5554603"/>
              <a:gd name="connsiteX12" fmla="*/ 5732228 w 8359665"/>
              <a:gd name="connsiteY12" fmla="*/ 588286 h 5554603"/>
              <a:gd name="connsiteX13" fmla="*/ 5575921 w 8359665"/>
              <a:gd name="connsiteY13" fmla="*/ 490203 h 5554603"/>
              <a:gd name="connsiteX14" fmla="*/ 5808038 w 8359665"/>
              <a:gd name="connsiteY14" fmla="*/ 352818 h 5554603"/>
              <a:gd name="connsiteX15" fmla="*/ 6103459 w 8359665"/>
              <a:gd name="connsiteY15" fmla="*/ 258087 h 5554603"/>
              <a:gd name="connsiteX16" fmla="*/ 6454370 w 8359665"/>
              <a:gd name="connsiteY16" fmla="*/ 142811 h 5554603"/>
              <a:gd name="connsiteX17" fmla="*/ 6604035 w 8359665"/>
              <a:gd name="connsiteY17" fmla="*/ 234251 h 5554603"/>
              <a:gd name="connsiteX18" fmla="*/ 6970185 w 8359665"/>
              <a:gd name="connsiteY18" fmla="*/ 804383 h 5554603"/>
              <a:gd name="connsiteX19" fmla="*/ 7094841 w 8359665"/>
              <a:gd name="connsiteY19" fmla="*/ 1020478 h 5554603"/>
              <a:gd name="connsiteX20" fmla="*/ 7181200 w 8359665"/>
              <a:gd name="connsiteY20" fmla="*/ 1282684 h 5554603"/>
              <a:gd name="connsiteX21" fmla="*/ 7228875 w 8359665"/>
              <a:gd name="connsiteY21" fmla="*/ 1521444 h 5554603"/>
              <a:gd name="connsiteX22" fmla="*/ 7423868 w 8359665"/>
              <a:gd name="connsiteY22" fmla="*/ 1619137 h 5554603"/>
              <a:gd name="connsiteX23" fmla="*/ 7565327 w 8359665"/>
              <a:gd name="connsiteY23" fmla="*/ 1831714 h 5554603"/>
              <a:gd name="connsiteX24" fmla="*/ 7900607 w 8359665"/>
              <a:gd name="connsiteY24" fmla="*/ 2033352 h 5554603"/>
              <a:gd name="connsiteX25" fmla="*/ 8222601 w 8359665"/>
              <a:gd name="connsiteY25" fmla="*/ 2066569 h 5554603"/>
              <a:gd name="connsiteX26" fmla="*/ 8259332 w 8359665"/>
              <a:gd name="connsiteY26" fmla="*/ 2254136 h 5554603"/>
              <a:gd name="connsiteX27" fmla="*/ 8359665 w 8359665"/>
              <a:gd name="connsiteY27" fmla="*/ 2755297 h 5554603"/>
              <a:gd name="connsiteX28" fmla="*/ 8252006 w 8359665"/>
              <a:gd name="connsiteY28" fmla="*/ 2996012 h 5554603"/>
              <a:gd name="connsiteX29" fmla="*/ 8105194 w 8359665"/>
              <a:gd name="connsiteY29" fmla="*/ 3177212 h 5554603"/>
              <a:gd name="connsiteX30" fmla="*/ 7923038 w 8359665"/>
              <a:gd name="connsiteY30" fmla="*/ 3132741 h 5554603"/>
              <a:gd name="connsiteX31" fmla="*/ 7690608 w 8359665"/>
              <a:gd name="connsiteY31" fmla="*/ 3792843 h 5554603"/>
              <a:gd name="connsiteX32" fmla="*/ 7470527 w 8359665"/>
              <a:gd name="connsiteY32" fmla="*/ 4374293 h 5554603"/>
              <a:gd name="connsiteX33" fmla="*/ 7286553 w 8359665"/>
              <a:gd name="connsiteY33" fmla="*/ 4899956 h 5554603"/>
              <a:gd name="connsiteX34" fmla="*/ 7079289 w 8359665"/>
              <a:gd name="connsiteY34" fmla="*/ 5183029 h 5554603"/>
              <a:gd name="connsiteX35" fmla="*/ 6811378 w 8359665"/>
              <a:gd name="connsiteY35" fmla="*/ 5542849 h 5554603"/>
              <a:gd name="connsiteX36" fmla="*/ 5997796 w 8359665"/>
              <a:gd name="connsiteY36" fmla="*/ 5444063 h 5554603"/>
              <a:gd name="connsiteX37" fmla="*/ 5166240 w 8359665"/>
              <a:gd name="connsiteY37" fmla="*/ 5212728 h 5554603"/>
              <a:gd name="connsiteX38" fmla="*/ 4924431 w 8359665"/>
              <a:gd name="connsiteY38" fmla="*/ 5250867 h 5554603"/>
              <a:gd name="connsiteX39" fmla="*/ 4685281 w 8359665"/>
              <a:gd name="connsiteY39" fmla="*/ 5351216 h 5554603"/>
              <a:gd name="connsiteX40" fmla="*/ 4439722 w 8359665"/>
              <a:gd name="connsiteY40" fmla="*/ 5228202 h 5554603"/>
              <a:gd name="connsiteX41" fmla="*/ 4146175 w 8359665"/>
              <a:gd name="connsiteY41" fmla="*/ 5385447 h 5554603"/>
              <a:gd name="connsiteX42" fmla="*/ 3784792 w 8359665"/>
              <a:gd name="connsiteY42" fmla="*/ 5155519 h 5554603"/>
              <a:gd name="connsiteX43" fmla="*/ 3936413 w 8359665"/>
              <a:gd name="connsiteY43" fmla="*/ 4757575 h 5554603"/>
              <a:gd name="connsiteX44" fmla="*/ 3846690 w 8359665"/>
              <a:gd name="connsiteY44" fmla="*/ 4283635 h 5554603"/>
              <a:gd name="connsiteX45" fmla="*/ 3608509 w 8359665"/>
              <a:gd name="connsiteY45" fmla="*/ 3630439 h 5554603"/>
              <a:gd name="connsiteX46" fmla="*/ 3522351 w 8359665"/>
              <a:gd name="connsiteY46" fmla="*/ 3362982 h 5554603"/>
              <a:gd name="connsiteX47" fmla="*/ 3382924 w 8359665"/>
              <a:gd name="connsiteY47" fmla="*/ 2885151 h 5554603"/>
              <a:gd name="connsiteX48" fmla="*/ 3393085 w 8359665"/>
              <a:gd name="connsiteY48" fmla="*/ 2331195 h 5554603"/>
              <a:gd name="connsiteX49" fmla="*/ 3181887 w 8359665"/>
              <a:gd name="connsiteY49" fmla="*/ 1341872 h 5554603"/>
              <a:gd name="connsiteX50" fmla="*/ 97335 w 8359665"/>
              <a:gd name="connsiteY50" fmla="*/ 299509 h 5554603"/>
              <a:gd name="connsiteX51" fmla="*/ 730383 w 8359665"/>
              <a:gd name="connsiteY51" fmla="*/ 971631 h 5554603"/>
              <a:gd name="connsiteX52" fmla="*/ 1246197 w 8359665"/>
              <a:gd name="connsiteY52" fmla="*/ 1589047 h 5554603"/>
              <a:gd name="connsiteX53" fmla="*/ 1543181 w 8359665"/>
              <a:gd name="connsiteY53" fmla="*/ 1127940 h 5554603"/>
              <a:gd name="connsiteX54" fmla="*/ 1696241 w 8359665"/>
              <a:gd name="connsiteY54" fmla="*/ 790871 h 5554603"/>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259 h 5554991"/>
              <a:gd name="connsiteX1" fmla="*/ 1668228 w 8359665"/>
              <a:gd name="connsiteY1" fmla="*/ 581251 h 5554991"/>
              <a:gd name="connsiteX2" fmla="*/ 1793274 w 8359665"/>
              <a:gd name="connsiteY2" fmla="*/ 346788 h 5554991"/>
              <a:gd name="connsiteX3" fmla="*/ 2121520 w 8359665"/>
              <a:gd name="connsiteY3" fmla="*/ 2912 h 5554991"/>
              <a:gd name="connsiteX4" fmla="*/ 4804699 w 8359665"/>
              <a:gd name="connsiteY4" fmla="*/ 996794 h 5554991"/>
              <a:gd name="connsiteX5" fmla="*/ 5013447 w 8359665"/>
              <a:gd name="connsiteY5" fmla="*/ 884330 h 5554991"/>
              <a:gd name="connsiteX6" fmla="*/ 5413361 w 8359665"/>
              <a:gd name="connsiteY6" fmla="*/ 807506 h 5554991"/>
              <a:gd name="connsiteX7" fmla="*/ 5751376 w 8359665"/>
              <a:gd name="connsiteY7" fmla="*/ 1050174 h 5554991"/>
              <a:gd name="connsiteX8" fmla="*/ 5801004 w 8359665"/>
              <a:gd name="connsiteY8" fmla="*/ 1030635 h 5554991"/>
              <a:gd name="connsiteX9" fmla="*/ 5520822 w 8359665"/>
              <a:gd name="connsiteY9" fmla="*/ 741465 h 5554991"/>
              <a:gd name="connsiteX10" fmla="*/ 5595068 w 8359665"/>
              <a:gd name="connsiteY10" fmla="*/ 687539 h 5554991"/>
              <a:gd name="connsiteX11" fmla="*/ 5738871 w 8359665"/>
              <a:gd name="connsiteY11" fmla="*/ 778979 h 5554991"/>
              <a:gd name="connsiteX12" fmla="*/ 5732228 w 8359665"/>
              <a:gd name="connsiteY12" fmla="*/ 588674 h 5554991"/>
              <a:gd name="connsiteX13" fmla="*/ 5575921 w 8359665"/>
              <a:gd name="connsiteY13" fmla="*/ 490591 h 5554991"/>
              <a:gd name="connsiteX14" fmla="*/ 5808038 w 8359665"/>
              <a:gd name="connsiteY14" fmla="*/ 353206 h 5554991"/>
              <a:gd name="connsiteX15" fmla="*/ 6103459 w 8359665"/>
              <a:gd name="connsiteY15" fmla="*/ 258475 h 5554991"/>
              <a:gd name="connsiteX16" fmla="*/ 6454370 w 8359665"/>
              <a:gd name="connsiteY16" fmla="*/ 143199 h 5554991"/>
              <a:gd name="connsiteX17" fmla="*/ 6604035 w 8359665"/>
              <a:gd name="connsiteY17" fmla="*/ 234639 h 5554991"/>
              <a:gd name="connsiteX18" fmla="*/ 6970185 w 8359665"/>
              <a:gd name="connsiteY18" fmla="*/ 804771 h 5554991"/>
              <a:gd name="connsiteX19" fmla="*/ 7094841 w 8359665"/>
              <a:gd name="connsiteY19" fmla="*/ 1020866 h 5554991"/>
              <a:gd name="connsiteX20" fmla="*/ 7181200 w 8359665"/>
              <a:gd name="connsiteY20" fmla="*/ 1283072 h 5554991"/>
              <a:gd name="connsiteX21" fmla="*/ 7228875 w 8359665"/>
              <a:gd name="connsiteY21" fmla="*/ 1521832 h 5554991"/>
              <a:gd name="connsiteX22" fmla="*/ 7423868 w 8359665"/>
              <a:gd name="connsiteY22" fmla="*/ 1619525 h 5554991"/>
              <a:gd name="connsiteX23" fmla="*/ 7565327 w 8359665"/>
              <a:gd name="connsiteY23" fmla="*/ 1832102 h 5554991"/>
              <a:gd name="connsiteX24" fmla="*/ 7900607 w 8359665"/>
              <a:gd name="connsiteY24" fmla="*/ 2033740 h 5554991"/>
              <a:gd name="connsiteX25" fmla="*/ 8222601 w 8359665"/>
              <a:gd name="connsiteY25" fmla="*/ 2066957 h 5554991"/>
              <a:gd name="connsiteX26" fmla="*/ 8259332 w 8359665"/>
              <a:gd name="connsiteY26" fmla="*/ 2254524 h 5554991"/>
              <a:gd name="connsiteX27" fmla="*/ 8359665 w 8359665"/>
              <a:gd name="connsiteY27" fmla="*/ 2755685 h 5554991"/>
              <a:gd name="connsiteX28" fmla="*/ 8252006 w 8359665"/>
              <a:gd name="connsiteY28" fmla="*/ 2996400 h 5554991"/>
              <a:gd name="connsiteX29" fmla="*/ 8105194 w 8359665"/>
              <a:gd name="connsiteY29" fmla="*/ 3177600 h 5554991"/>
              <a:gd name="connsiteX30" fmla="*/ 7923038 w 8359665"/>
              <a:gd name="connsiteY30" fmla="*/ 3133129 h 5554991"/>
              <a:gd name="connsiteX31" fmla="*/ 7690608 w 8359665"/>
              <a:gd name="connsiteY31" fmla="*/ 3793231 h 5554991"/>
              <a:gd name="connsiteX32" fmla="*/ 7470527 w 8359665"/>
              <a:gd name="connsiteY32" fmla="*/ 4374681 h 5554991"/>
              <a:gd name="connsiteX33" fmla="*/ 7286553 w 8359665"/>
              <a:gd name="connsiteY33" fmla="*/ 4900344 h 5554991"/>
              <a:gd name="connsiteX34" fmla="*/ 7079289 w 8359665"/>
              <a:gd name="connsiteY34" fmla="*/ 5183417 h 5554991"/>
              <a:gd name="connsiteX35" fmla="*/ 6811378 w 8359665"/>
              <a:gd name="connsiteY35" fmla="*/ 5543237 h 5554991"/>
              <a:gd name="connsiteX36" fmla="*/ 5997796 w 8359665"/>
              <a:gd name="connsiteY36" fmla="*/ 5444451 h 5554991"/>
              <a:gd name="connsiteX37" fmla="*/ 5166240 w 8359665"/>
              <a:gd name="connsiteY37" fmla="*/ 5213116 h 5554991"/>
              <a:gd name="connsiteX38" fmla="*/ 4924431 w 8359665"/>
              <a:gd name="connsiteY38" fmla="*/ 5251255 h 5554991"/>
              <a:gd name="connsiteX39" fmla="*/ 4685281 w 8359665"/>
              <a:gd name="connsiteY39" fmla="*/ 5351604 h 5554991"/>
              <a:gd name="connsiteX40" fmla="*/ 4439722 w 8359665"/>
              <a:gd name="connsiteY40" fmla="*/ 5228590 h 5554991"/>
              <a:gd name="connsiteX41" fmla="*/ 4146175 w 8359665"/>
              <a:gd name="connsiteY41" fmla="*/ 5385835 h 5554991"/>
              <a:gd name="connsiteX42" fmla="*/ 3784792 w 8359665"/>
              <a:gd name="connsiteY42" fmla="*/ 5155907 h 5554991"/>
              <a:gd name="connsiteX43" fmla="*/ 3936413 w 8359665"/>
              <a:gd name="connsiteY43" fmla="*/ 4757963 h 5554991"/>
              <a:gd name="connsiteX44" fmla="*/ 3846690 w 8359665"/>
              <a:gd name="connsiteY44" fmla="*/ 4284023 h 5554991"/>
              <a:gd name="connsiteX45" fmla="*/ 3608509 w 8359665"/>
              <a:gd name="connsiteY45" fmla="*/ 3630827 h 5554991"/>
              <a:gd name="connsiteX46" fmla="*/ 3522351 w 8359665"/>
              <a:gd name="connsiteY46" fmla="*/ 3363370 h 5554991"/>
              <a:gd name="connsiteX47" fmla="*/ 3382924 w 8359665"/>
              <a:gd name="connsiteY47" fmla="*/ 2885539 h 5554991"/>
              <a:gd name="connsiteX48" fmla="*/ 3393085 w 8359665"/>
              <a:gd name="connsiteY48" fmla="*/ 2331583 h 5554991"/>
              <a:gd name="connsiteX49" fmla="*/ 3181887 w 8359665"/>
              <a:gd name="connsiteY49" fmla="*/ 1342260 h 5554991"/>
              <a:gd name="connsiteX50" fmla="*/ 97335 w 8359665"/>
              <a:gd name="connsiteY50" fmla="*/ 299897 h 5554991"/>
              <a:gd name="connsiteX51" fmla="*/ 730383 w 8359665"/>
              <a:gd name="connsiteY51" fmla="*/ 972019 h 5554991"/>
              <a:gd name="connsiteX52" fmla="*/ 1246197 w 8359665"/>
              <a:gd name="connsiteY52" fmla="*/ 1589435 h 5554991"/>
              <a:gd name="connsiteX53" fmla="*/ 1543181 w 8359665"/>
              <a:gd name="connsiteY53" fmla="*/ 1128328 h 5554991"/>
              <a:gd name="connsiteX54" fmla="*/ 1696241 w 8359665"/>
              <a:gd name="connsiteY54" fmla="*/ 791259 h 5554991"/>
              <a:gd name="connsiteX0" fmla="*/ 1696241 w 8359665"/>
              <a:gd name="connsiteY0" fmla="*/ 791799 h 5555531"/>
              <a:gd name="connsiteX1" fmla="*/ 1668228 w 8359665"/>
              <a:gd name="connsiteY1" fmla="*/ 581791 h 5555531"/>
              <a:gd name="connsiteX2" fmla="*/ 1793274 w 8359665"/>
              <a:gd name="connsiteY2" fmla="*/ 347328 h 5555531"/>
              <a:gd name="connsiteX3" fmla="*/ 2121520 w 8359665"/>
              <a:gd name="connsiteY3" fmla="*/ 3452 h 5555531"/>
              <a:gd name="connsiteX4" fmla="*/ 4804699 w 8359665"/>
              <a:gd name="connsiteY4" fmla="*/ 997334 h 5555531"/>
              <a:gd name="connsiteX5" fmla="*/ 5013447 w 8359665"/>
              <a:gd name="connsiteY5" fmla="*/ 884870 h 5555531"/>
              <a:gd name="connsiteX6" fmla="*/ 5413361 w 8359665"/>
              <a:gd name="connsiteY6" fmla="*/ 808046 h 5555531"/>
              <a:gd name="connsiteX7" fmla="*/ 5751376 w 8359665"/>
              <a:gd name="connsiteY7" fmla="*/ 1050714 h 5555531"/>
              <a:gd name="connsiteX8" fmla="*/ 5801004 w 8359665"/>
              <a:gd name="connsiteY8" fmla="*/ 1031175 h 5555531"/>
              <a:gd name="connsiteX9" fmla="*/ 5520822 w 8359665"/>
              <a:gd name="connsiteY9" fmla="*/ 742005 h 5555531"/>
              <a:gd name="connsiteX10" fmla="*/ 5595068 w 8359665"/>
              <a:gd name="connsiteY10" fmla="*/ 688079 h 5555531"/>
              <a:gd name="connsiteX11" fmla="*/ 5738871 w 8359665"/>
              <a:gd name="connsiteY11" fmla="*/ 779519 h 5555531"/>
              <a:gd name="connsiteX12" fmla="*/ 5732228 w 8359665"/>
              <a:gd name="connsiteY12" fmla="*/ 589214 h 5555531"/>
              <a:gd name="connsiteX13" fmla="*/ 5575921 w 8359665"/>
              <a:gd name="connsiteY13" fmla="*/ 491131 h 5555531"/>
              <a:gd name="connsiteX14" fmla="*/ 5808038 w 8359665"/>
              <a:gd name="connsiteY14" fmla="*/ 353746 h 5555531"/>
              <a:gd name="connsiteX15" fmla="*/ 6103459 w 8359665"/>
              <a:gd name="connsiteY15" fmla="*/ 259015 h 5555531"/>
              <a:gd name="connsiteX16" fmla="*/ 6454370 w 8359665"/>
              <a:gd name="connsiteY16" fmla="*/ 143739 h 5555531"/>
              <a:gd name="connsiteX17" fmla="*/ 6604035 w 8359665"/>
              <a:gd name="connsiteY17" fmla="*/ 235179 h 5555531"/>
              <a:gd name="connsiteX18" fmla="*/ 6970185 w 8359665"/>
              <a:gd name="connsiteY18" fmla="*/ 805311 h 5555531"/>
              <a:gd name="connsiteX19" fmla="*/ 7094841 w 8359665"/>
              <a:gd name="connsiteY19" fmla="*/ 1021406 h 5555531"/>
              <a:gd name="connsiteX20" fmla="*/ 7181200 w 8359665"/>
              <a:gd name="connsiteY20" fmla="*/ 1283612 h 5555531"/>
              <a:gd name="connsiteX21" fmla="*/ 7228875 w 8359665"/>
              <a:gd name="connsiteY21" fmla="*/ 1522372 h 5555531"/>
              <a:gd name="connsiteX22" fmla="*/ 7423868 w 8359665"/>
              <a:gd name="connsiteY22" fmla="*/ 1620065 h 5555531"/>
              <a:gd name="connsiteX23" fmla="*/ 7565327 w 8359665"/>
              <a:gd name="connsiteY23" fmla="*/ 1832642 h 5555531"/>
              <a:gd name="connsiteX24" fmla="*/ 7900607 w 8359665"/>
              <a:gd name="connsiteY24" fmla="*/ 2034280 h 5555531"/>
              <a:gd name="connsiteX25" fmla="*/ 8222601 w 8359665"/>
              <a:gd name="connsiteY25" fmla="*/ 2067497 h 5555531"/>
              <a:gd name="connsiteX26" fmla="*/ 8259332 w 8359665"/>
              <a:gd name="connsiteY26" fmla="*/ 2255064 h 5555531"/>
              <a:gd name="connsiteX27" fmla="*/ 8359665 w 8359665"/>
              <a:gd name="connsiteY27" fmla="*/ 2756225 h 5555531"/>
              <a:gd name="connsiteX28" fmla="*/ 8252006 w 8359665"/>
              <a:gd name="connsiteY28" fmla="*/ 2996940 h 5555531"/>
              <a:gd name="connsiteX29" fmla="*/ 8105194 w 8359665"/>
              <a:gd name="connsiteY29" fmla="*/ 3178140 h 5555531"/>
              <a:gd name="connsiteX30" fmla="*/ 7923038 w 8359665"/>
              <a:gd name="connsiteY30" fmla="*/ 3133669 h 5555531"/>
              <a:gd name="connsiteX31" fmla="*/ 7690608 w 8359665"/>
              <a:gd name="connsiteY31" fmla="*/ 3793771 h 5555531"/>
              <a:gd name="connsiteX32" fmla="*/ 7470527 w 8359665"/>
              <a:gd name="connsiteY32" fmla="*/ 4375221 h 5555531"/>
              <a:gd name="connsiteX33" fmla="*/ 7286553 w 8359665"/>
              <a:gd name="connsiteY33" fmla="*/ 4900884 h 5555531"/>
              <a:gd name="connsiteX34" fmla="*/ 7079289 w 8359665"/>
              <a:gd name="connsiteY34" fmla="*/ 5183957 h 5555531"/>
              <a:gd name="connsiteX35" fmla="*/ 6811378 w 8359665"/>
              <a:gd name="connsiteY35" fmla="*/ 5543777 h 5555531"/>
              <a:gd name="connsiteX36" fmla="*/ 5997796 w 8359665"/>
              <a:gd name="connsiteY36" fmla="*/ 5444991 h 5555531"/>
              <a:gd name="connsiteX37" fmla="*/ 5166240 w 8359665"/>
              <a:gd name="connsiteY37" fmla="*/ 5213656 h 5555531"/>
              <a:gd name="connsiteX38" fmla="*/ 4924431 w 8359665"/>
              <a:gd name="connsiteY38" fmla="*/ 5251795 h 5555531"/>
              <a:gd name="connsiteX39" fmla="*/ 4685281 w 8359665"/>
              <a:gd name="connsiteY39" fmla="*/ 5352144 h 5555531"/>
              <a:gd name="connsiteX40" fmla="*/ 4439722 w 8359665"/>
              <a:gd name="connsiteY40" fmla="*/ 5229130 h 5555531"/>
              <a:gd name="connsiteX41" fmla="*/ 4146175 w 8359665"/>
              <a:gd name="connsiteY41" fmla="*/ 5386375 h 5555531"/>
              <a:gd name="connsiteX42" fmla="*/ 3784792 w 8359665"/>
              <a:gd name="connsiteY42" fmla="*/ 5156447 h 5555531"/>
              <a:gd name="connsiteX43" fmla="*/ 3936413 w 8359665"/>
              <a:gd name="connsiteY43" fmla="*/ 4758503 h 5555531"/>
              <a:gd name="connsiteX44" fmla="*/ 3846690 w 8359665"/>
              <a:gd name="connsiteY44" fmla="*/ 4284563 h 5555531"/>
              <a:gd name="connsiteX45" fmla="*/ 3608509 w 8359665"/>
              <a:gd name="connsiteY45" fmla="*/ 3631367 h 5555531"/>
              <a:gd name="connsiteX46" fmla="*/ 3522351 w 8359665"/>
              <a:gd name="connsiteY46" fmla="*/ 3363910 h 5555531"/>
              <a:gd name="connsiteX47" fmla="*/ 3382924 w 8359665"/>
              <a:gd name="connsiteY47" fmla="*/ 2886079 h 5555531"/>
              <a:gd name="connsiteX48" fmla="*/ 3393085 w 8359665"/>
              <a:gd name="connsiteY48" fmla="*/ 2332123 h 5555531"/>
              <a:gd name="connsiteX49" fmla="*/ 3181887 w 8359665"/>
              <a:gd name="connsiteY49" fmla="*/ 1342800 h 5555531"/>
              <a:gd name="connsiteX50" fmla="*/ 97335 w 8359665"/>
              <a:gd name="connsiteY50" fmla="*/ 300437 h 5555531"/>
              <a:gd name="connsiteX51" fmla="*/ 730383 w 8359665"/>
              <a:gd name="connsiteY51" fmla="*/ 972559 h 5555531"/>
              <a:gd name="connsiteX52" fmla="*/ 1246197 w 8359665"/>
              <a:gd name="connsiteY52" fmla="*/ 1589975 h 5555531"/>
              <a:gd name="connsiteX53" fmla="*/ 1543181 w 8359665"/>
              <a:gd name="connsiteY53" fmla="*/ 1128868 h 5555531"/>
              <a:gd name="connsiteX54" fmla="*/ 1696241 w 8359665"/>
              <a:gd name="connsiteY54" fmla="*/ 791799 h 5555531"/>
              <a:gd name="connsiteX0" fmla="*/ 1696241 w 8359665"/>
              <a:gd name="connsiteY0" fmla="*/ 648060 h 5411792"/>
              <a:gd name="connsiteX1" fmla="*/ 1668228 w 8359665"/>
              <a:gd name="connsiteY1" fmla="*/ 438052 h 5411792"/>
              <a:gd name="connsiteX2" fmla="*/ 1793274 w 8359665"/>
              <a:gd name="connsiteY2" fmla="*/ 203589 h 5411792"/>
              <a:gd name="connsiteX3" fmla="*/ 4804699 w 8359665"/>
              <a:gd name="connsiteY3" fmla="*/ 853595 h 5411792"/>
              <a:gd name="connsiteX4" fmla="*/ 5013447 w 8359665"/>
              <a:gd name="connsiteY4" fmla="*/ 741131 h 5411792"/>
              <a:gd name="connsiteX5" fmla="*/ 5413361 w 8359665"/>
              <a:gd name="connsiteY5" fmla="*/ 664307 h 5411792"/>
              <a:gd name="connsiteX6" fmla="*/ 5751376 w 8359665"/>
              <a:gd name="connsiteY6" fmla="*/ 906975 h 5411792"/>
              <a:gd name="connsiteX7" fmla="*/ 5801004 w 8359665"/>
              <a:gd name="connsiteY7" fmla="*/ 887436 h 5411792"/>
              <a:gd name="connsiteX8" fmla="*/ 5520822 w 8359665"/>
              <a:gd name="connsiteY8" fmla="*/ 598266 h 5411792"/>
              <a:gd name="connsiteX9" fmla="*/ 5595068 w 8359665"/>
              <a:gd name="connsiteY9" fmla="*/ 544340 h 5411792"/>
              <a:gd name="connsiteX10" fmla="*/ 5738871 w 8359665"/>
              <a:gd name="connsiteY10" fmla="*/ 635780 h 5411792"/>
              <a:gd name="connsiteX11" fmla="*/ 5732228 w 8359665"/>
              <a:gd name="connsiteY11" fmla="*/ 445475 h 5411792"/>
              <a:gd name="connsiteX12" fmla="*/ 5575921 w 8359665"/>
              <a:gd name="connsiteY12" fmla="*/ 347392 h 5411792"/>
              <a:gd name="connsiteX13" fmla="*/ 5808038 w 8359665"/>
              <a:gd name="connsiteY13" fmla="*/ 210007 h 5411792"/>
              <a:gd name="connsiteX14" fmla="*/ 6103459 w 8359665"/>
              <a:gd name="connsiteY14" fmla="*/ 115276 h 5411792"/>
              <a:gd name="connsiteX15" fmla="*/ 6454370 w 8359665"/>
              <a:gd name="connsiteY15" fmla="*/ 0 h 5411792"/>
              <a:gd name="connsiteX16" fmla="*/ 6604035 w 8359665"/>
              <a:gd name="connsiteY16" fmla="*/ 91440 h 5411792"/>
              <a:gd name="connsiteX17" fmla="*/ 6970185 w 8359665"/>
              <a:gd name="connsiteY17" fmla="*/ 661572 h 5411792"/>
              <a:gd name="connsiteX18" fmla="*/ 7094841 w 8359665"/>
              <a:gd name="connsiteY18" fmla="*/ 877667 h 5411792"/>
              <a:gd name="connsiteX19" fmla="*/ 7181200 w 8359665"/>
              <a:gd name="connsiteY19" fmla="*/ 1139873 h 5411792"/>
              <a:gd name="connsiteX20" fmla="*/ 7228875 w 8359665"/>
              <a:gd name="connsiteY20" fmla="*/ 1378633 h 5411792"/>
              <a:gd name="connsiteX21" fmla="*/ 7423868 w 8359665"/>
              <a:gd name="connsiteY21" fmla="*/ 1476326 h 5411792"/>
              <a:gd name="connsiteX22" fmla="*/ 7565327 w 8359665"/>
              <a:gd name="connsiteY22" fmla="*/ 1688903 h 5411792"/>
              <a:gd name="connsiteX23" fmla="*/ 7900607 w 8359665"/>
              <a:gd name="connsiteY23" fmla="*/ 1890541 h 5411792"/>
              <a:gd name="connsiteX24" fmla="*/ 8222601 w 8359665"/>
              <a:gd name="connsiteY24" fmla="*/ 1923758 h 5411792"/>
              <a:gd name="connsiteX25" fmla="*/ 8259332 w 8359665"/>
              <a:gd name="connsiteY25" fmla="*/ 2111325 h 5411792"/>
              <a:gd name="connsiteX26" fmla="*/ 8359665 w 8359665"/>
              <a:gd name="connsiteY26" fmla="*/ 2612486 h 5411792"/>
              <a:gd name="connsiteX27" fmla="*/ 8252006 w 8359665"/>
              <a:gd name="connsiteY27" fmla="*/ 2853201 h 5411792"/>
              <a:gd name="connsiteX28" fmla="*/ 8105194 w 8359665"/>
              <a:gd name="connsiteY28" fmla="*/ 3034401 h 5411792"/>
              <a:gd name="connsiteX29" fmla="*/ 7923038 w 8359665"/>
              <a:gd name="connsiteY29" fmla="*/ 2989930 h 5411792"/>
              <a:gd name="connsiteX30" fmla="*/ 7690608 w 8359665"/>
              <a:gd name="connsiteY30" fmla="*/ 3650032 h 5411792"/>
              <a:gd name="connsiteX31" fmla="*/ 7470527 w 8359665"/>
              <a:gd name="connsiteY31" fmla="*/ 4231482 h 5411792"/>
              <a:gd name="connsiteX32" fmla="*/ 7286553 w 8359665"/>
              <a:gd name="connsiteY32" fmla="*/ 4757145 h 5411792"/>
              <a:gd name="connsiteX33" fmla="*/ 7079289 w 8359665"/>
              <a:gd name="connsiteY33" fmla="*/ 5040218 h 5411792"/>
              <a:gd name="connsiteX34" fmla="*/ 6811378 w 8359665"/>
              <a:gd name="connsiteY34" fmla="*/ 5400038 h 5411792"/>
              <a:gd name="connsiteX35" fmla="*/ 5997796 w 8359665"/>
              <a:gd name="connsiteY35" fmla="*/ 5301252 h 5411792"/>
              <a:gd name="connsiteX36" fmla="*/ 5166240 w 8359665"/>
              <a:gd name="connsiteY36" fmla="*/ 5069917 h 5411792"/>
              <a:gd name="connsiteX37" fmla="*/ 4924431 w 8359665"/>
              <a:gd name="connsiteY37" fmla="*/ 5108056 h 5411792"/>
              <a:gd name="connsiteX38" fmla="*/ 4685281 w 8359665"/>
              <a:gd name="connsiteY38" fmla="*/ 5208405 h 5411792"/>
              <a:gd name="connsiteX39" fmla="*/ 4439722 w 8359665"/>
              <a:gd name="connsiteY39" fmla="*/ 5085391 h 5411792"/>
              <a:gd name="connsiteX40" fmla="*/ 4146175 w 8359665"/>
              <a:gd name="connsiteY40" fmla="*/ 5242636 h 5411792"/>
              <a:gd name="connsiteX41" fmla="*/ 3784792 w 8359665"/>
              <a:gd name="connsiteY41" fmla="*/ 5012708 h 5411792"/>
              <a:gd name="connsiteX42" fmla="*/ 3936413 w 8359665"/>
              <a:gd name="connsiteY42" fmla="*/ 4614764 h 5411792"/>
              <a:gd name="connsiteX43" fmla="*/ 3846690 w 8359665"/>
              <a:gd name="connsiteY43" fmla="*/ 4140824 h 5411792"/>
              <a:gd name="connsiteX44" fmla="*/ 3608509 w 8359665"/>
              <a:gd name="connsiteY44" fmla="*/ 3487628 h 5411792"/>
              <a:gd name="connsiteX45" fmla="*/ 3522351 w 8359665"/>
              <a:gd name="connsiteY45" fmla="*/ 3220171 h 5411792"/>
              <a:gd name="connsiteX46" fmla="*/ 3382924 w 8359665"/>
              <a:gd name="connsiteY46" fmla="*/ 2742340 h 5411792"/>
              <a:gd name="connsiteX47" fmla="*/ 3393085 w 8359665"/>
              <a:gd name="connsiteY47" fmla="*/ 2188384 h 5411792"/>
              <a:gd name="connsiteX48" fmla="*/ 3181887 w 8359665"/>
              <a:gd name="connsiteY48" fmla="*/ 1199061 h 5411792"/>
              <a:gd name="connsiteX49" fmla="*/ 97335 w 8359665"/>
              <a:gd name="connsiteY49" fmla="*/ 156698 h 5411792"/>
              <a:gd name="connsiteX50" fmla="*/ 730383 w 8359665"/>
              <a:gd name="connsiteY50" fmla="*/ 828820 h 5411792"/>
              <a:gd name="connsiteX51" fmla="*/ 1246197 w 8359665"/>
              <a:gd name="connsiteY51" fmla="*/ 1446236 h 5411792"/>
              <a:gd name="connsiteX52" fmla="*/ 1543181 w 8359665"/>
              <a:gd name="connsiteY52" fmla="*/ 985129 h 5411792"/>
              <a:gd name="connsiteX53" fmla="*/ 1696241 w 8359665"/>
              <a:gd name="connsiteY53" fmla="*/ 648060 h 5411792"/>
              <a:gd name="connsiteX0" fmla="*/ 1696241 w 8359665"/>
              <a:gd name="connsiteY0" fmla="*/ 648060 h 5411792"/>
              <a:gd name="connsiteX1" fmla="*/ 1668228 w 8359665"/>
              <a:gd name="connsiteY1" fmla="*/ 438052 h 5411792"/>
              <a:gd name="connsiteX2" fmla="*/ 4804699 w 8359665"/>
              <a:gd name="connsiteY2" fmla="*/ 853595 h 5411792"/>
              <a:gd name="connsiteX3" fmla="*/ 5013447 w 8359665"/>
              <a:gd name="connsiteY3" fmla="*/ 741131 h 5411792"/>
              <a:gd name="connsiteX4" fmla="*/ 5413361 w 8359665"/>
              <a:gd name="connsiteY4" fmla="*/ 664307 h 5411792"/>
              <a:gd name="connsiteX5" fmla="*/ 5751376 w 8359665"/>
              <a:gd name="connsiteY5" fmla="*/ 906975 h 5411792"/>
              <a:gd name="connsiteX6" fmla="*/ 5801004 w 8359665"/>
              <a:gd name="connsiteY6" fmla="*/ 887436 h 5411792"/>
              <a:gd name="connsiteX7" fmla="*/ 5520822 w 8359665"/>
              <a:gd name="connsiteY7" fmla="*/ 598266 h 5411792"/>
              <a:gd name="connsiteX8" fmla="*/ 5595068 w 8359665"/>
              <a:gd name="connsiteY8" fmla="*/ 544340 h 5411792"/>
              <a:gd name="connsiteX9" fmla="*/ 5738871 w 8359665"/>
              <a:gd name="connsiteY9" fmla="*/ 635780 h 5411792"/>
              <a:gd name="connsiteX10" fmla="*/ 5732228 w 8359665"/>
              <a:gd name="connsiteY10" fmla="*/ 445475 h 5411792"/>
              <a:gd name="connsiteX11" fmla="*/ 5575921 w 8359665"/>
              <a:gd name="connsiteY11" fmla="*/ 347392 h 5411792"/>
              <a:gd name="connsiteX12" fmla="*/ 5808038 w 8359665"/>
              <a:gd name="connsiteY12" fmla="*/ 210007 h 5411792"/>
              <a:gd name="connsiteX13" fmla="*/ 6103459 w 8359665"/>
              <a:gd name="connsiteY13" fmla="*/ 115276 h 5411792"/>
              <a:gd name="connsiteX14" fmla="*/ 6454370 w 8359665"/>
              <a:gd name="connsiteY14" fmla="*/ 0 h 5411792"/>
              <a:gd name="connsiteX15" fmla="*/ 6604035 w 8359665"/>
              <a:gd name="connsiteY15" fmla="*/ 91440 h 5411792"/>
              <a:gd name="connsiteX16" fmla="*/ 6970185 w 8359665"/>
              <a:gd name="connsiteY16" fmla="*/ 661572 h 5411792"/>
              <a:gd name="connsiteX17" fmla="*/ 7094841 w 8359665"/>
              <a:gd name="connsiteY17" fmla="*/ 877667 h 5411792"/>
              <a:gd name="connsiteX18" fmla="*/ 7181200 w 8359665"/>
              <a:gd name="connsiteY18" fmla="*/ 1139873 h 5411792"/>
              <a:gd name="connsiteX19" fmla="*/ 7228875 w 8359665"/>
              <a:gd name="connsiteY19" fmla="*/ 1378633 h 5411792"/>
              <a:gd name="connsiteX20" fmla="*/ 7423868 w 8359665"/>
              <a:gd name="connsiteY20" fmla="*/ 1476326 h 5411792"/>
              <a:gd name="connsiteX21" fmla="*/ 7565327 w 8359665"/>
              <a:gd name="connsiteY21" fmla="*/ 1688903 h 5411792"/>
              <a:gd name="connsiteX22" fmla="*/ 7900607 w 8359665"/>
              <a:gd name="connsiteY22" fmla="*/ 1890541 h 5411792"/>
              <a:gd name="connsiteX23" fmla="*/ 8222601 w 8359665"/>
              <a:gd name="connsiteY23" fmla="*/ 1923758 h 5411792"/>
              <a:gd name="connsiteX24" fmla="*/ 8259332 w 8359665"/>
              <a:gd name="connsiteY24" fmla="*/ 2111325 h 5411792"/>
              <a:gd name="connsiteX25" fmla="*/ 8359665 w 8359665"/>
              <a:gd name="connsiteY25" fmla="*/ 2612486 h 5411792"/>
              <a:gd name="connsiteX26" fmla="*/ 8252006 w 8359665"/>
              <a:gd name="connsiteY26" fmla="*/ 2853201 h 5411792"/>
              <a:gd name="connsiteX27" fmla="*/ 8105194 w 8359665"/>
              <a:gd name="connsiteY27" fmla="*/ 3034401 h 5411792"/>
              <a:gd name="connsiteX28" fmla="*/ 7923038 w 8359665"/>
              <a:gd name="connsiteY28" fmla="*/ 2989930 h 5411792"/>
              <a:gd name="connsiteX29" fmla="*/ 7690608 w 8359665"/>
              <a:gd name="connsiteY29" fmla="*/ 3650032 h 5411792"/>
              <a:gd name="connsiteX30" fmla="*/ 7470527 w 8359665"/>
              <a:gd name="connsiteY30" fmla="*/ 4231482 h 5411792"/>
              <a:gd name="connsiteX31" fmla="*/ 7286553 w 8359665"/>
              <a:gd name="connsiteY31" fmla="*/ 4757145 h 5411792"/>
              <a:gd name="connsiteX32" fmla="*/ 7079289 w 8359665"/>
              <a:gd name="connsiteY32" fmla="*/ 5040218 h 5411792"/>
              <a:gd name="connsiteX33" fmla="*/ 6811378 w 8359665"/>
              <a:gd name="connsiteY33" fmla="*/ 5400038 h 5411792"/>
              <a:gd name="connsiteX34" fmla="*/ 5997796 w 8359665"/>
              <a:gd name="connsiteY34" fmla="*/ 5301252 h 5411792"/>
              <a:gd name="connsiteX35" fmla="*/ 5166240 w 8359665"/>
              <a:gd name="connsiteY35" fmla="*/ 5069917 h 5411792"/>
              <a:gd name="connsiteX36" fmla="*/ 4924431 w 8359665"/>
              <a:gd name="connsiteY36" fmla="*/ 5108056 h 5411792"/>
              <a:gd name="connsiteX37" fmla="*/ 4685281 w 8359665"/>
              <a:gd name="connsiteY37" fmla="*/ 5208405 h 5411792"/>
              <a:gd name="connsiteX38" fmla="*/ 4439722 w 8359665"/>
              <a:gd name="connsiteY38" fmla="*/ 5085391 h 5411792"/>
              <a:gd name="connsiteX39" fmla="*/ 4146175 w 8359665"/>
              <a:gd name="connsiteY39" fmla="*/ 5242636 h 5411792"/>
              <a:gd name="connsiteX40" fmla="*/ 3784792 w 8359665"/>
              <a:gd name="connsiteY40" fmla="*/ 5012708 h 5411792"/>
              <a:gd name="connsiteX41" fmla="*/ 3936413 w 8359665"/>
              <a:gd name="connsiteY41" fmla="*/ 4614764 h 5411792"/>
              <a:gd name="connsiteX42" fmla="*/ 3846690 w 8359665"/>
              <a:gd name="connsiteY42" fmla="*/ 4140824 h 5411792"/>
              <a:gd name="connsiteX43" fmla="*/ 3608509 w 8359665"/>
              <a:gd name="connsiteY43" fmla="*/ 3487628 h 5411792"/>
              <a:gd name="connsiteX44" fmla="*/ 3522351 w 8359665"/>
              <a:gd name="connsiteY44" fmla="*/ 3220171 h 5411792"/>
              <a:gd name="connsiteX45" fmla="*/ 3382924 w 8359665"/>
              <a:gd name="connsiteY45" fmla="*/ 2742340 h 5411792"/>
              <a:gd name="connsiteX46" fmla="*/ 3393085 w 8359665"/>
              <a:gd name="connsiteY46" fmla="*/ 2188384 h 5411792"/>
              <a:gd name="connsiteX47" fmla="*/ 3181887 w 8359665"/>
              <a:gd name="connsiteY47" fmla="*/ 1199061 h 5411792"/>
              <a:gd name="connsiteX48" fmla="*/ 97335 w 8359665"/>
              <a:gd name="connsiteY48" fmla="*/ 156698 h 5411792"/>
              <a:gd name="connsiteX49" fmla="*/ 730383 w 8359665"/>
              <a:gd name="connsiteY49" fmla="*/ 828820 h 5411792"/>
              <a:gd name="connsiteX50" fmla="*/ 1246197 w 8359665"/>
              <a:gd name="connsiteY50" fmla="*/ 1446236 h 5411792"/>
              <a:gd name="connsiteX51" fmla="*/ 1543181 w 8359665"/>
              <a:gd name="connsiteY51" fmla="*/ 985129 h 5411792"/>
              <a:gd name="connsiteX52" fmla="*/ 1696241 w 8359665"/>
              <a:gd name="connsiteY52" fmla="*/ 648060 h 5411792"/>
              <a:gd name="connsiteX0" fmla="*/ 1696241 w 8359665"/>
              <a:gd name="connsiteY0" fmla="*/ 648060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51" fmla="*/ 1696241 w 8359665"/>
              <a:gd name="connsiteY51" fmla="*/ 648060 h 5411792"/>
              <a:gd name="connsiteX0" fmla="*/ 1543181 w 8359665"/>
              <a:gd name="connsiteY0" fmla="*/ 98512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1543181 w 8359665"/>
              <a:gd name="connsiteY50" fmla="*/ 985129 h 5411792"/>
              <a:gd name="connsiteX0" fmla="*/ 4188845 w 8359665"/>
              <a:gd name="connsiteY0" fmla="*/ 741289 h 5411792"/>
              <a:gd name="connsiteX1" fmla="*/ 4804699 w 8359665"/>
              <a:gd name="connsiteY1" fmla="*/ 853595 h 5411792"/>
              <a:gd name="connsiteX2" fmla="*/ 5013447 w 8359665"/>
              <a:gd name="connsiteY2" fmla="*/ 741131 h 5411792"/>
              <a:gd name="connsiteX3" fmla="*/ 5413361 w 8359665"/>
              <a:gd name="connsiteY3" fmla="*/ 664307 h 5411792"/>
              <a:gd name="connsiteX4" fmla="*/ 5751376 w 8359665"/>
              <a:gd name="connsiteY4" fmla="*/ 906975 h 5411792"/>
              <a:gd name="connsiteX5" fmla="*/ 5801004 w 8359665"/>
              <a:gd name="connsiteY5" fmla="*/ 887436 h 5411792"/>
              <a:gd name="connsiteX6" fmla="*/ 5520822 w 8359665"/>
              <a:gd name="connsiteY6" fmla="*/ 598266 h 5411792"/>
              <a:gd name="connsiteX7" fmla="*/ 5595068 w 8359665"/>
              <a:gd name="connsiteY7" fmla="*/ 544340 h 5411792"/>
              <a:gd name="connsiteX8" fmla="*/ 5738871 w 8359665"/>
              <a:gd name="connsiteY8" fmla="*/ 635780 h 5411792"/>
              <a:gd name="connsiteX9" fmla="*/ 5732228 w 8359665"/>
              <a:gd name="connsiteY9" fmla="*/ 445475 h 5411792"/>
              <a:gd name="connsiteX10" fmla="*/ 5575921 w 8359665"/>
              <a:gd name="connsiteY10" fmla="*/ 347392 h 5411792"/>
              <a:gd name="connsiteX11" fmla="*/ 5808038 w 8359665"/>
              <a:gd name="connsiteY11" fmla="*/ 210007 h 5411792"/>
              <a:gd name="connsiteX12" fmla="*/ 6103459 w 8359665"/>
              <a:gd name="connsiteY12" fmla="*/ 115276 h 5411792"/>
              <a:gd name="connsiteX13" fmla="*/ 6454370 w 8359665"/>
              <a:gd name="connsiteY13" fmla="*/ 0 h 5411792"/>
              <a:gd name="connsiteX14" fmla="*/ 6604035 w 8359665"/>
              <a:gd name="connsiteY14" fmla="*/ 91440 h 5411792"/>
              <a:gd name="connsiteX15" fmla="*/ 6970185 w 8359665"/>
              <a:gd name="connsiteY15" fmla="*/ 661572 h 5411792"/>
              <a:gd name="connsiteX16" fmla="*/ 7094841 w 8359665"/>
              <a:gd name="connsiteY16" fmla="*/ 877667 h 5411792"/>
              <a:gd name="connsiteX17" fmla="*/ 7181200 w 8359665"/>
              <a:gd name="connsiteY17" fmla="*/ 1139873 h 5411792"/>
              <a:gd name="connsiteX18" fmla="*/ 7228875 w 8359665"/>
              <a:gd name="connsiteY18" fmla="*/ 1378633 h 5411792"/>
              <a:gd name="connsiteX19" fmla="*/ 7423868 w 8359665"/>
              <a:gd name="connsiteY19" fmla="*/ 1476326 h 5411792"/>
              <a:gd name="connsiteX20" fmla="*/ 7565327 w 8359665"/>
              <a:gd name="connsiteY20" fmla="*/ 1688903 h 5411792"/>
              <a:gd name="connsiteX21" fmla="*/ 7900607 w 8359665"/>
              <a:gd name="connsiteY21" fmla="*/ 1890541 h 5411792"/>
              <a:gd name="connsiteX22" fmla="*/ 8222601 w 8359665"/>
              <a:gd name="connsiteY22" fmla="*/ 1923758 h 5411792"/>
              <a:gd name="connsiteX23" fmla="*/ 8259332 w 8359665"/>
              <a:gd name="connsiteY23" fmla="*/ 2111325 h 5411792"/>
              <a:gd name="connsiteX24" fmla="*/ 8359665 w 8359665"/>
              <a:gd name="connsiteY24" fmla="*/ 2612486 h 5411792"/>
              <a:gd name="connsiteX25" fmla="*/ 8252006 w 8359665"/>
              <a:gd name="connsiteY25" fmla="*/ 2853201 h 5411792"/>
              <a:gd name="connsiteX26" fmla="*/ 8105194 w 8359665"/>
              <a:gd name="connsiteY26" fmla="*/ 3034401 h 5411792"/>
              <a:gd name="connsiteX27" fmla="*/ 7923038 w 8359665"/>
              <a:gd name="connsiteY27" fmla="*/ 2989930 h 5411792"/>
              <a:gd name="connsiteX28" fmla="*/ 7690608 w 8359665"/>
              <a:gd name="connsiteY28" fmla="*/ 3650032 h 5411792"/>
              <a:gd name="connsiteX29" fmla="*/ 7470527 w 8359665"/>
              <a:gd name="connsiteY29" fmla="*/ 4231482 h 5411792"/>
              <a:gd name="connsiteX30" fmla="*/ 7286553 w 8359665"/>
              <a:gd name="connsiteY30" fmla="*/ 4757145 h 5411792"/>
              <a:gd name="connsiteX31" fmla="*/ 7079289 w 8359665"/>
              <a:gd name="connsiteY31" fmla="*/ 5040218 h 5411792"/>
              <a:gd name="connsiteX32" fmla="*/ 6811378 w 8359665"/>
              <a:gd name="connsiteY32" fmla="*/ 5400038 h 5411792"/>
              <a:gd name="connsiteX33" fmla="*/ 5997796 w 8359665"/>
              <a:gd name="connsiteY33" fmla="*/ 5301252 h 5411792"/>
              <a:gd name="connsiteX34" fmla="*/ 5166240 w 8359665"/>
              <a:gd name="connsiteY34" fmla="*/ 5069917 h 5411792"/>
              <a:gd name="connsiteX35" fmla="*/ 4924431 w 8359665"/>
              <a:gd name="connsiteY35" fmla="*/ 5108056 h 5411792"/>
              <a:gd name="connsiteX36" fmla="*/ 4685281 w 8359665"/>
              <a:gd name="connsiteY36" fmla="*/ 5208405 h 5411792"/>
              <a:gd name="connsiteX37" fmla="*/ 4439722 w 8359665"/>
              <a:gd name="connsiteY37" fmla="*/ 5085391 h 5411792"/>
              <a:gd name="connsiteX38" fmla="*/ 4146175 w 8359665"/>
              <a:gd name="connsiteY38" fmla="*/ 5242636 h 5411792"/>
              <a:gd name="connsiteX39" fmla="*/ 3784792 w 8359665"/>
              <a:gd name="connsiteY39" fmla="*/ 5012708 h 5411792"/>
              <a:gd name="connsiteX40" fmla="*/ 3936413 w 8359665"/>
              <a:gd name="connsiteY40" fmla="*/ 4614764 h 5411792"/>
              <a:gd name="connsiteX41" fmla="*/ 3846690 w 8359665"/>
              <a:gd name="connsiteY41" fmla="*/ 4140824 h 5411792"/>
              <a:gd name="connsiteX42" fmla="*/ 3608509 w 8359665"/>
              <a:gd name="connsiteY42" fmla="*/ 3487628 h 5411792"/>
              <a:gd name="connsiteX43" fmla="*/ 3522351 w 8359665"/>
              <a:gd name="connsiteY43" fmla="*/ 3220171 h 5411792"/>
              <a:gd name="connsiteX44" fmla="*/ 3382924 w 8359665"/>
              <a:gd name="connsiteY44" fmla="*/ 2742340 h 5411792"/>
              <a:gd name="connsiteX45" fmla="*/ 3393085 w 8359665"/>
              <a:gd name="connsiteY45" fmla="*/ 2188384 h 5411792"/>
              <a:gd name="connsiteX46" fmla="*/ 3181887 w 8359665"/>
              <a:gd name="connsiteY46" fmla="*/ 1199061 h 5411792"/>
              <a:gd name="connsiteX47" fmla="*/ 97335 w 8359665"/>
              <a:gd name="connsiteY47" fmla="*/ 156698 h 5411792"/>
              <a:gd name="connsiteX48" fmla="*/ 730383 w 8359665"/>
              <a:gd name="connsiteY48" fmla="*/ 828820 h 5411792"/>
              <a:gd name="connsiteX49" fmla="*/ 1246197 w 8359665"/>
              <a:gd name="connsiteY49" fmla="*/ 1446236 h 5411792"/>
              <a:gd name="connsiteX50" fmla="*/ 4188845 w 8359665"/>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253414 w 8424234"/>
              <a:gd name="connsiteY0" fmla="*/ 741289 h 5411792"/>
              <a:gd name="connsiteX1" fmla="*/ 4869268 w 8424234"/>
              <a:gd name="connsiteY1" fmla="*/ 853595 h 5411792"/>
              <a:gd name="connsiteX2" fmla="*/ 5078016 w 8424234"/>
              <a:gd name="connsiteY2" fmla="*/ 741131 h 5411792"/>
              <a:gd name="connsiteX3" fmla="*/ 5477930 w 8424234"/>
              <a:gd name="connsiteY3" fmla="*/ 664307 h 5411792"/>
              <a:gd name="connsiteX4" fmla="*/ 5815945 w 8424234"/>
              <a:gd name="connsiteY4" fmla="*/ 906975 h 5411792"/>
              <a:gd name="connsiteX5" fmla="*/ 5865573 w 8424234"/>
              <a:gd name="connsiteY5" fmla="*/ 887436 h 5411792"/>
              <a:gd name="connsiteX6" fmla="*/ 5585391 w 8424234"/>
              <a:gd name="connsiteY6" fmla="*/ 598266 h 5411792"/>
              <a:gd name="connsiteX7" fmla="*/ 5659637 w 8424234"/>
              <a:gd name="connsiteY7" fmla="*/ 544340 h 5411792"/>
              <a:gd name="connsiteX8" fmla="*/ 5803440 w 8424234"/>
              <a:gd name="connsiteY8" fmla="*/ 635780 h 5411792"/>
              <a:gd name="connsiteX9" fmla="*/ 5796797 w 8424234"/>
              <a:gd name="connsiteY9" fmla="*/ 445475 h 5411792"/>
              <a:gd name="connsiteX10" fmla="*/ 5640490 w 8424234"/>
              <a:gd name="connsiteY10" fmla="*/ 347392 h 5411792"/>
              <a:gd name="connsiteX11" fmla="*/ 5872607 w 8424234"/>
              <a:gd name="connsiteY11" fmla="*/ 210007 h 5411792"/>
              <a:gd name="connsiteX12" fmla="*/ 6168028 w 8424234"/>
              <a:gd name="connsiteY12" fmla="*/ 115276 h 5411792"/>
              <a:gd name="connsiteX13" fmla="*/ 6518939 w 8424234"/>
              <a:gd name="connsiteY13" fmla="*/ 0 h 5411792"/>
              <a:gd name="connsiteX14" fmla="*/ 6668604 w 8424234"/>
              <a:gd name="connsiteY14" fmla="*/ 91440 h 5411792"/>
              <a:gd name="connsiteX15" fmla="*/ 7034754 w 8424234"/>
              <a:gd name="connsiteY15" fmla="*/ 661572 h 5411792"/>
              <a:gd name="connsiteX16" fmla="*/ 7159410 w 8424234"/>
              <a:gd name="connsiteY16" fmla="*/ 877667 h 5411792"/>
              <a:gd name="connsiteX17" fmla="*/ 7245769 w 8424234"/>
              <a:gd name="connsiteY17" fmla="*/ 1139873 h 5411792"/>
              <a:gd name="connsiteX18" fmla="*/ 7293444 w 8424234"/>
              <a:gd name="connsiteY18" fmla="*/ 1378633 h 5411792"/>
              <a:gd name="connsiteX19" fmla="*/ 7488437 w 8424234"/>
              <a:gd name="connsiteY19" fmla="*/ 1476326 h 5411792"/>
              <a:gd name="connsiteX20" fmla="*/ 7629896 w 8424234"/>
              <a:gd name="connsiteY20" fmla="*/ 1688903 h 5411792"/>
              <a:gd name="connsiteX21" fmla="*/ 7965176 w 8424234"/>
              <a:gd name="connsiteY21" fmla="*/ 1890541 h 5411792"/>
              <a:gd name="connsiteX22" fmla="*/ 8287170 w 8424234"/>
              <a:gd name="connsiteY22" fmla="*/ 1923758 h 5411792"/>
              <a:gd name="connsiteX23" fmla="*/ 8323901 w 8424234"/>
              <a:gd name="connsiteY23" fmla="*/ 2111325 h 5411792"/>
              <a:gd name="connsiteX24" fmla="*/ 8424234 w 8424234"/>
              <a:gd name="connsiteY24" fmla="*/ 2612486 h 5411792"/>
              <a:gd name="connsiteX25" fmla="*/ 8316575 w 8424234"/>
              <a:gd name="connsiteY25" fmla="*/ 2853201 h 5411792"/>
              <a:gd name="connsiteX26" fmla="*/ 8169763 w 8424234"/>
              <a:gd name="connsiteY26" fmla="*/ 3034401 h 5411792"/>
              <a:gd name="connsiteX27" fmla="*/ 7987607 w 8424234"/>
              <a:gd name="connsiteY27" fmla="*/ 2989930 h 5411792"/>
              <a:gd name="connsiteX28" fmla="*/ 7755177 w 8424234"/>
              <a:gd name="connsiteY28" fmla="*/ 3650032 h 5411792"/>
              <a:gd name="connsiteX29" fmla="*/ 7535096 w 8424234"/>
              <a:gd name="connsiteY29" fmla="*/ 4231482 h 5411792"/>
              <a:gd name="connsiteX30" fmla="*/ 7351122 w 8424234"/>
              <a:gd name="connsiteY30" fmla="*/ 4757145 h 5411792"/>
              <a:gd name="connsiteX31" fmla="*/ 7143858 w 8424234"/>
              <a:gd name="connsiteY31" fmla="*/ 5040218 h 5411792"/>
              <a:gd name="connsiteX32" fmla="*/ 6875947 w 8424234"/>
              <a:gd name="connsiteY32" fmla="*/ 5400038 h 5411792"/>
              <a:gd name="connsiteX33" fmla="*/ 6062365 w 8424234"/>
              <a:gd name="connsiteY33" fmla="*/ 5301252 h 5411792"/>
              <a:gd name="connsiteX34" fmla="*/ 5230809 w 8424234"/>
              <a:gd name="connsiteY34" fmla="*/ 5069917 h 5411792"/>
              <a:gd name="connsiteX35" fmla="*/ 4989000 w 8424234"/>
              <a:gd name="connsiteY35" fmla="*/ 5108056 h 5411792"/>
              <a:gd name="connsiteX36" fmla="*/ 4749850 w 8424234"/>
              <a:gd name="connsiteY36" fmla="*/ 5208405 h 5411792"/>
              <a:gd name="connsiteX37" fmla="*/ 4504291 w 8424234"/>
              <a:gd name="connsiteY37" fmla="*/ 5085391 h 5411792"/>
              <a:gd name="connsiteX38" fmla="*/ 4210744 w 8424234"/>
              <a:gd name="connsiteY38" fmla="*/ 5242636 h 5411792"/>
              <a:gd name="connsiteX39" fmla="*/ 3849361 w 8424234"/>
              <a:gd name="connsiteY39" fmla="*/ 5012708 h 5411792"/>
              <a:gd name="connsiteX40" fmla="*/ 4000982 w 8424234"/>
              <a:gd name="connsiteY40" fmla="*/ 4614764 h 5411792"/>
              <a:gd name="connsiteX41" fmla="*/ 3911259 w 8424234"/>
              <a:gd name="connsiteY41" fmla="*/ 4140824 h 5411792"/>
              <a:gd name="connsiteX42" fmla="*/ 3673078 w 8424234"/>
              <a:gd name="connsiteY42" fmla="*/ 3487628 h 5411792"/>
              <a:gd name="connsiteX43" fmla="*/ 3586920 w 8424234"/>
              <a:gd name="connsiteY43" fmla="*/ 3220171 h 5411792"/>
              <a:gd name="connsiteX44" fmla="*/ 3447493 w 8424234"/>
              <a:gd name="connsiteY44" fmla="*/ 2742340 h 5411792"/>
              <a:gd name="connsiteX45" fmla="*/ 3457654 w 8424234"/>
              <a:gd name="connsiteY45" fmla="*/ 2188384 h 5411792"/>
              <a:gd name="connsiteX46" fmla="*/ 3246456 w 8424234"/>
              <a:gd name="connsiteY46" fmla="*/ 1199061 h 5411792"/>
              <a:gd name="connsiteX47" fmla="*/ 161904 w 8424234"/>
              <a:gd name="connsiteY47" fmla="*/ 156698 h 5411792"/>
              <a:gd name="connsiteX48" fmla="*/ 794952 w 8424234"/>
              <a:gd name="connsiteY48" fmla="*/ 828820 h 5411792"/>
              <a:gd name="connsiteX49" fmla="*/ 3883278 w 8424234"/>
              <a:gd name="connsiteY49" fmla="*/ 818348 h 5411792"/>
              <a:gd name="connsiteX50" fmla="*/ 4253414 w 8424234"/>
              <a:gd name="connsiteY50" fmla="*/ 741289 h 5411792"/>
              <a:gd name="connsiteX0" fmla="*/ 4091529 w 8262349"/>
              <a:gd name="connsiteY0" fmla="*/ 741289 h 5411792"/>
              <a:gd name="connsiteX1" fmla="*/ 4707383 w 8262349"/>
              <a:gd name="connsiteY1" fmla="*/ 853595 h 5411792"/>
              <a:gd name="connsiteX2" fmla="*/ 4916131 w 8262349"/>
              <a:gd name="connsiteY2" fmla="*/ 741131 h 5411792"/>
              <a:gd name="connsiteX3" fmla="*/ 5316045 w 8262349"/>
              <a:gd name="connsiteY3" fmla="*/ 664307 h 5411792"/>
              <a:gd name="connsiteX4" fmla="*/ 5654060 w 8262349"/>
              <a:gd name="connsiteY4" fmla="*/ 906975 h 5411792"/>
              <a:gd name="connsiteX5" fmla="*/ 5703688 w 8262349"/>
              <a:gd name="connsiteY5" fmla="*/ 887436 h 5411792"/>
              <a:gd name="connsiteX6" fmla="*/ 5423506 w 8262349"/>
              <a:gd name="connsiteY6" fmla="*/ 598266 h 5411792"/>
              <a:gd name="connsiteX7" fmla="*/ 5497752 w 8262349"/>
              <a:gd name="connsiteY7" fmla="*/ 544340 h 5411792"/>
              <a:gd name="connsiteX8" fmla="*/ 5641555 w 8262349"/>
              <a:gd name="connsiteY8" fmla="*/ 635780 h 5411792"/>
              <a:gd name="connsiteX9" fmla="*/ 5634912 w 8262349"/>
              <a:gd name="connsiteY9" fmla="*/ 445475 h 5411792"/>
              <a:gd name="connsiteX10" fmla="*/ 5478605 w 8262349"/>
              <a:gd name="connsiteY10" fmla="*/ 347392 h 5411792"/>
              <a:gd name="connsiteX11" fmla="*/ 5710722 w 8262349"/>
              <a:gd name="connsiteY11" fmla="*/ 210007 h 5411792"/>
              <a:gd name="connsiteX12" fmla="*/ 6006143 w 8262349"/>
              <a:gd name="connsiteY12" fmla="*/ 115276 h 5411792"/>
              <a:gd name="connsiteX13" fmla="*/ 6357054 w 8262349"/>
              <a:gd name="connsiteY13" fmla="*/ 0 h 5411792"/>
              <a:gd name="connsiteX14" fmla="*/ 6506719 w 8262349"/>
              <a:gd name="connsiteY14" fmla="*/ 91440 h 5411792"/>
              <a:gd name="connsiteX15" fmla="*/ 6872869 w 8262349"/>
              <a:gd name="connsiteY15" fmla="*/ 661572 h 5411792"/>
              <a:gd name="connsiteX16" fmla="*/ 6997525 w 8262349"/>
              <a:gd name="connsiteY16" fmla="*/ 877667 h 5411792"/>
              <a:gd name="connsiteX17" fmla="*/ 7083884 w 8262349"/>
              <a:gd name="connsiteY17" fmla="*/ 1139873 h 5411792"/>
              <a:gd name="connsiteX18" fmla="*/ 7131559 w 8262349"/>
              <a:gd name="connsiteY18" fmla="*/ 1378633 h 5411792"/>
              <a:gd name="connsiteX19" fmla="*/ 7326552 w 8262349"/>
              <a:gd name="connsiteY19" fmla="*/ 1476326 h 5411792"/>
              <a:gd name="connsiteX20" fmla="*/ 7468011 w 8262349"/>
              <a:gd name="connsiteY20" fmla="*/ 1688903 h 5411792"/>
              <a:gd name="connsiteX21" fmla="*/ 7803291 w 8262349"/>
              <a:gd name="connsiteY21" fmla="*/ 1890541 h 5411792"/>
              <a:gd name="connsiteX22" fmla="*/ 8125285 w 8262349"/>
              <a:gd name="connsiteY22" fmla="*/ 1923758 h 5411792"/>
              <a:gd name="connsiteX23" fmla="*/ 8162016 w 8262349"/>
              <a:gd name="connsiteY23" fmla="*/ 2111325 h 5411792"/>
              <a:gd name="connsiteX24" fmla="*/ 8262349 w 8262349"/>
              <a:gd name="connsiteY24" fmla="*/ 2612486 h 5411792"/>
              <a:gd name="connsiteX25" fmla="*/ 8154690 w 8262349"/>
              <a:gd name="connsiteY25" fmla="*/ 2853201 h 5411792"/>
              <a:gd name="connsiteX26" fmla="*/ 8007878 w 8262349"/>
              <a:gd name="connsiteY26" fmla="*/ 3034401 h 5411792"/>
              <a:gd name="connsiteX27" fmla="*/ 7825722 w 8262349"/>
              <a:gd name="connsiteY27" fmla="*/ 2989930 h 5411792"/>
              <a:gd name="connsiteX28" fmla="*/ 7593292 w 8262349"/>
              <a:gd name="connsiteY28" fmla="*/ 3650032 h 5411792"/>
              <a:gd name="connsiteX29" fmla="*/ 7373211 w 8262349"/>
              <a:gd name="connsiteY29" fmla="*/ 4231482 h 5411792"/>
              <a:gd name="connsiteX30" fmla="*/ 7189237 w 8262349"/>
              <a:gd name="connsiteY30" fmla="*/ 4757145 h 5411792"/>
              <a:gd name="connsiteX31" fmla="*/ 6981973 w 8262349"/>
              <a:gd name="connsiteY31" fmla="*/ 5040218 h 5411792"/>
              <a:gd name="connsiteX32" fmla="*/ 6714062 w 8262349"/>
              <a:gd name="connsiteY32" fmla="*/ 5400038 h 5411792"/>
              <a:gd name="connsiteX33" fmla="*/ 5900480 w 8262349"/>
              <a:gd name="connsiteY33" fmla="*/ 5301252 h 5411792"/>
              <a:gd name="connsiteX34" fmla="*/ 5068924 w 8262349"/>
              <a:gd name="connsiteY34" fmla="*/ 5069917 h 5411792"/>
              <a:gd name="connsiteX35" fmla="*/ 4827115 w 8262349"/>
              <a:gd name="connsiteY35" fmla="*/ 5108056 h 5411792"/>
              <a:gd name="connsiteX36" fmla="*/ 4587965 w 8262349"/>
              <a:gd name="connsiteY36" fmla="*/ 5208405 h 5411792"/>
              <a:gd name="connsiteX37" fmla="*/ 4342406 w 8262349"/>
              <a:gd name="connsiteY37" fmla="*/ 5085391 h 5411792"/>
              <a:gd name="connsiteX38" fmla="*/ 4048859 w 8262349"/>
              <a:gd name="connsiteY38" fmla="*/ 5242636 h 5411792"/>
              <a:gd name="connsiteX39" fmla="*/ 3687476 w 8262349"/>
              <a:gd name="connsiteY39" fmla="*/ 5012708 h 5411792"/>
              <a:gd name="connsiteX40" fmla="*/ 3839097 w 8262349"/>
              <a:gd name="connsiteY40" fmla="*/ 4614764 h 5411792"/>
              <a:gd name="connsiteX41" fmla="*/ 3749374 w 8262349"/>
              <a:gd name="connsiteY41" fmla="*/ 4140824 h 5411792"/>
              <a:gd name="connsiteX42" fmla="*/ 3511193 w 8262349"/>
              <a:gd name="connsiteY42" fmla="*/ 3487628 h 5411792"/>
              <a:gd name="connsiteX43" fmla="*/ 3425035 w 8262349"/>
              <a:gd name="connsiteY43" fmla="*/ 3220171 h 5411792"/>
              <a:gd name="connsiteX44" fmla="*/ 3285608 w 8262349"/>
              <a:gd name="connsiteY44" fmla="*/ 2742340 h 5411792"/>
              <a:gd name="connsiteX45" fmla="*/ 3295769 w 8262349"/>
              <a:gd name="connsiteY45" fmla="*/ 2188384 h 5411792"/>
              <a:gd name="connsiteX46" fmla="*/ 3084571 w 8262349"/>
              <a:gd name="connsiteY46" fmla="*/ 1199061 h 5411792"/>
              <a:gd name="connsiteX47" fmla="*/ 19 w 8262349"/>
              <a:gd name="connsiteY47" fmla="*/ 156698 h 5411792"/>
              <a:gd name="connsiteX48" fmla="*/ 3132427 w 8262349"/>
              <a:gd name="connsiteY48" fmla="*/ 834916 h 5411792"/>
              <a:gd name="connsiteX49" fmla="*/ 3721393 w 8262349"/>
              <a:gd name="connsiteY49" fmla="*/ 818348 h 5411792"/>
              <a:gd name="connsiteX50" fmla="*/ 4091529 w 8262349"/>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35018 w 5405838"/>
              <a:gd name="connsiteY0" fmla="*/ 741289 h 5411792"/>
              <a:gd name="connsiteX1" fmla="*/ 1850872 w 5405838"/>
              <a:gd name="connsiteY1" fmla="*/ 853595 h 5411792"/>
              <a:gd name="connsiteX2" fmla="*/ 2059620 w 5405838"/>
              <a:gd name="connsiteY2" fmla="*/ 741131 h 5411792"/>
              <a:gd name="connsiteX3" fmla="*/ 2459534 w 5405838"/>
              <a:gd name="connsiteY3" fmla="*/ 664307 h 5411792"/>
              <a:gd name="connsiteX4" fmla="*/ 2797549 w 5405838"/>
              <a:gd name="connsiteY4" fmla="*/ 906975 h 5411792"/>
              <a:gd name="connsiteX5" fmla="*/ 2847177 w 5405838"/>
              <a:gd name="connsiteY5" fmla="*/ 887436 h 5411792"/>
              <a:gd name="connsiteX6" fmla="*/ 2566995 w 5405838"/>
              <a:gd name="connsiteY6" fmla="*/ 598266 h 5411792"/>
              <a:gd name="connsiteX7" fmla="*/ 2641241 w 5405838"/>
              <a:gd name="connsiteY7" fmla="*/ 544340 h 5411792"/>
              <a:gd name="connsiteX8" fmla="*/ 2785044 w 5405838"/>
              <a:gd name="connsiteY8" fmla="*/ 635780 h 5411792"/>
              <a:gd name="connsiteX9" fmla="*/ 2778401 w 5405838"/>
              <a:gd name="connsiteY9" fmla="*/ 445475 h 5411792"/>
              <a:gd name="connsiteX10" fmla="*/ 2622094 w 5405838"/>
              <a:gd name="connsiteY10" fmla="*/ 347392 h 5411792"/>
              <a:gd name="connsiteX11" fmla="*/ 2854211 w 5405838"/>
              <a:gd name="connsiteY11" fmla="*/ 210007 h 5411792"/>
              <a:gd name="connsiteX12" fmla="*/ 3149632 w 5405838"/>
              <a:gd name="connsiteY12" fmla="*/ 115276 h 5411792"/>
              <a:gd name="connsiteX13" fmla="*/ 3500543 w 5405838"/>
              <a:gd name="connsiteY13" fmla="*/ 0 h 5411792"/>
              <a:gd name="connsiteX14" fmla="*/ 3650208 w 5405838"/>
              <a:gd name="connsiteY14" fmla="*/ 91440 h 5411792"/>
              <a:gd name="connsiteX15" fmla="*/ 4016358 w 5405838"/>
              <a:gd name="connsiteY15" fmla="*/ 661572 h 5411792"/>
              <a:gd name="connsiteX16" fmla="*/ 4141014 w 5405838"/>
              <a:gd name="connsiteY16" fmla="*/ 877667 h 5411792"/>
              <a:gd name="connsiteX17" fmla="*/ 4227373 w 5405838"/>
              <a:gd name="connsiteY17" fmla="*/ 1139873 h 5411792"/>
              <a:gd name="connsiteX18" fmla="*/ 4275048 w 5405838"/>
              <a:gd name="connsiteY18" fmla="*/ 1378633 h 5411792"/>
              <a:gd name="connsiteX19" fmla="*/ 4470041 w 5405838"/>
              <a:gd name="connsiteY19" fmla="*/ 1476326 h 5411792"/>
              <a:gd name="connsiteX20" fmla="*/ 4611500 w 5405838"/>
              <a:gd name="connsiteY20" fmla="*/ 1688903 h 5411792"/>
              <a:gd name="connsiteX21" fmla="*/ 4946780 w 5405838"/>
              <a:gd name="connsiteY21" fmla="*/ 1890541 h 5411792"/>
              <a:gd name="connsiteX22" fmla="*/ 5268774 w 5405838"/>
              <a:gd name="connsiteY22" fmla="*/ 1923758 h 5411792"/>
              <a:gd name="connsiteX23" fmla="*/ 5305505 w 5405838"/>
              <a:gd name="connsiteY23" fmla="*/ 2111325 h 5411792"/>
              <a:gd name="connsiteX24" fmla="*/ 5405838 w 5405838"/>
              <a:gd name="connsiteY24" fmla="*/ 2612486 h 5411792"/>
              <a:gd name="connsiteX25" fmla="*/ 5298179 w 5405838"/>
              <a:gd name="connsiteY25" fmla="*/ 2853201 h 5411792"/>
              <a:gd name="connsiteX26" fmla="*/ 5151367 w 5405838"/>
              <a:gd name="connsiteY26" fmla="*/ 3034401 h 5411792"/>
              <a:gd name="connsiteX27" fmla="*/ 4969211 w 5405838"/>
              <a:gd name="connsiteY27" fmla="*/ 2989930 h 5411792"/>
              <a:gd name="connsiteX28" fmla="*/ 4736781 w 5405838"/>
              <a:gd name="connsiteY28" fmla="*/ 3650032 h 5411792"/>
              <a:gd name="connsiteX29" fmla="*/ 4516700 w 5405838"/>
              <a:gd name="connsiteY29" fmla="*/ 4231482 h 5411792"/>
              <a:gd name="connsiteX30" fmla="*/ 4332726 w 5405838"/>
              <a:gd name="connsiteY30" fmla="*/ 4757145 h 5411792"/>
              <a:gd name="connsiteX31" fmla="*/ 4125462 w 5405838"/>
              <a:gd name="connsiteY31" fmla="*/ 5040218 h 5411792"/>
              <a:gd name="connsiteX32" fmla="*/ 3857551 w 5405838"/>
              <a:gd name="connsiteY32" fmla="*/ 5400038 h 5411792"/>
              <a:gd name="connsiteX33" fmla="*/ 3043969 w 5405838"/>
              <a:gd name="connsiteY33" fmla="*/ 5301252 h 5411792"/>
              <a:gd name="connsiteX34" fmla="*/ 2212413 w 5405838"/>
              <a:gd name="connsiteY34" fmla="*/ 5069917 h 5411792"/>
              <a:gd name="connsiteX35" fmla="*/ 1970604 w 5405838"/>
              <a:gd name="connsiteY35" fmla="*/ 5108056 h 5411792"/>
              <a:gd name="connsiteX36" fmla="*/ 1731454 w 5405838"/>
              <a:gd name="connsiteY36" fmla="*/ 5208405 h 5411792"/>
              <a:gd name="connsiteX37" fmla="*/ 1485895 w 5405838"/>
              <a:gd name="connsiteY37" fmla="*/ 5085391 h 5411792"/>
              <a:gd name="connsiteX38" fmla="*/ 1192348 w 5405838"/>
              <a:gd name="connsiteY38" fmla="*/ 5242636 h 5411792"/>
              <a:gd name="connsiteX39" fmla="*/ 830965 w 5405838"/>
              <a:gd name="connsiteY39" fmla="*/ 5012708 h 5411792"/>
              <a:gd name="connsiteX40" fmla="*/ 982586 w 5405838"/>
              <a:gd name="connsiteY40" fmla="*/ 4614764 h 5411792"/>
              <a:gd name="connsiteX41" fmla="*/ 892863 w 5405838"/>
              <a:gd name="connsiteY41" fmla="*/ 4140824 h 5411792"/>
              <a:gd name="connsiteX42" fmla="*/ 654682 w 5405838"/>
              <a:gd name="connsiteY42" fmla="*/ 3487628 h 5411792"/>
              <a:gd name="connsiteX43" fmla="*/ 568524 w 5405838"/>
              <a:gd name="connsiteY43" fmla="*/ 3220171 h 5411792"/>
              <a:gd name="connsiteX44" fmla="*/ 429097 w 5405838"/>
              <a:gd name="connsiteY44" fmla="*/ 2742340 h 5411792"/>
              <a:gd name="connsiteX45" fmla="*/ 439258 w 5405838"/>
              <a:gd name="connsiteY45" fmla="*/ 2188384 h 5411792"/>
              <a:gd name="connsiteX46" fmla="*/ 228060 w 5405838"/>
              <a:gd name="connsiteY46" fmla="*/ 1199061 h 5411792"/>
              <a:gd name="connsiteX47" fmla="*/ 100068 w 5405838"/>
              <a:gd name="connsiteY47" fmla="*/ 967466 h 5411792"/>
              <a:gd name="connsiteX48" fmla="*/ 275916 w 5405838"/>
              <a:gd name="connsiteY48" fmla="*/ 834916 h 5411792"/>
              <a:gd name="connsiteX49" fmla="*/ 864882 w 5405838"/>
              <a:gd name="connsiteY49" fmla="*/ 818348 h 5411792"/>
              <a:gd name="connsiteX50" fmla="*/ 1235018 w 5405838"/>
              <a:gd name="connsiteY50" fmla="*/ 741289 h 5411792"/>
              <a:gd name="connsiteX0" fmla="*/ 1256572 w 5427392"/>
              <a:gd name="connsiteY0" fmla="*/ 741289 h 5411792"/>
              <a:gd name="connsiteX1" fmla="*/ 1872426 w 5427392"/>
              <a:gd name="connsiteY1" fmla="*/ 853595 h 5411792"/>
              <a:gd name="connsiteX2" fmla="*/ 2081174 w 5427392"/>
              <a:gd name="connsiteY2" fmla="*/ 741131 h 5411792"/>
              <a:gd name="connsiteX3" fmla="*/ 2481088 w 5427392"/>
              <a:gd name="connsiteY3" fmla="*/ 664307 h 5411792"/>
              <a:gd name="connsiteX4" fmla="*/ 2819103 w 5427392"/>
              <a:gd name="connsiteY4" fmla="*/ 906975 h 5411792"/>
              <a:gd name="connsiteX5" fmla="*/ 2868731 w 5427392"/>
              <a:gd name="connsiteY5" fmla="*/ 887436 h 5411792"/>
              <a:gd name="connsiteX6" fmla="*/ 2588549 w 5427392"/>
              <a:gd name="connsiteY6" fmla="*/ 598266 h 5411792"/>
              <a:gd name="connsiteX7" fmla="*/ 2662795 w 5427392"/>
              <a:gd name="connsiteY7" fmla="*/ 544340 h 5411792"/>
              <a:gd name="connsiteX8" fmla="*/ 2806598 w 5427392"/>
              <a:gd name="connsiteY8" fmla="*/ 635780 h 5411792"/>
              <a:gd name="connsiteX9" fmla="*/ 2799955 w 5427392"/>
              <a:gd name="connsiteY9" fmla="*/ 445475 h 5411792"/>
              <a:gd name="connsiteX10" fmla="*/ 2643648 w 5427392"/>
              <a:gd name="connsiteY10" fmla="*/ 347392 h 5411792"/>
              <a:gd name="connsiteX11" fmla="*/ 2875765 w 5427392"/>
              <a:gd name="connsiteY11" fmla="*/ 210007 h 5411792"/>
              <a:gd name="connsiteX12" fmla="*/ 3171186 w 5427392"/>
              <a:gd name="connsiteY12" fmla="*/ 115276 h 5411792"/>
              <a:gd name="connsiteX13" fmla="*/ 3522097 w 5427392"/>
              <a:gd name="connsiteY13" fmla="*/ 0 h 5411792"/>
              <a:gd name="connsiteX14" fmla="*/ 3671762 w 5427392"/>
              <a:gd name="connsiteY14" fmla="*/ 91440 h 5411792"/>
              <a:gd name="connsiteX15" fmla="*/ 4037912 w 5427392"/>
              <a:gd name="connsiteY15" fmla="*/ 661572 h 5411792"/>
              <a:gd name="connsiteX16" fmla="*/ 4162568 w 5427392"/>
              <a:gd name="connsiteY16" fmla="*/ 877667 h 5411792"/>
              <a:gd name="connsiteX17" fmla="*/ 4248927 w 5427392"/>
              <a:gd name="connsiteY17" fmla="*/ 1139873 h 5411792"/>
              <a:gd name="connsiteX18" fmla="*/ 4296602 w 5427392"/>
              <a:gd name="connsiteY18" fmla="*/ 1378633 h 5411792"/>
              <a:gd name="connsiteX19" fmla="*/ 4491595 w 5427392"/>
              <a:gd name="connsiteY19" fmla="*/ 1476326 h 5411792"/>
              <a:gd name="connsiteX20" fmla="*/ 4633054 w 5427392"/>
              <a:gd name="connsiteY20" fmla="*/ 1688903 h 5411792"/>
              <a:gd name="connsiteX21" fmla="*/ 4968334 w 5427392"/>
              <a:gd name="connsiteY21" fmla="*/ 1890541 h 5411792"/>
              <a:gd name="connsiteX22" fmla="*/ 5290328 w 5427392"/>
              <a:gd name="connsiteY22" fmla="*/ 1923758 h 5411792"/>
              <a:gd name="connsiteX23" fmla="*/ 5327059 w 5427392"/>
              <a:gd name="connsiteY23" fmla="*/ 2111325 h 5411792"/>
              <a:gd name="connsiteX24" fmla="*/ 5427392 w 5427392"/>
              <a:gd name="connsiteY24" fmla="*/ 2612486 h 5411792"/>
              <a:gd name="connsiteX25" fmla="*/ 5319733 w 5427392"/>
              <a:gd name="connsiteY25" fmla="*/ 2853201 h 5411792"/>
              <a:gd name="connsiteX26" fmla="*/ 5172921 w 5427392"/>
              <a:gd name="connsiteY26" fmla="*/ 3034401 h 5411792"/>
              <a:gd name="connsiteX27" fmla="*/ 4990765 w 5427392"/>
              <a:gd name="connsiteY27" fmla="*/ 2989930 h 5411792"/>
              <a:gd name="connsiteX28" fmla="*/ 4758335 w 5427392"/>
              <a:gd name="connsiteY28" fmla="*/ 3650032 h 5411792"/>
              <a:gd name="connsiteX29" fmla="*/ 4538254 w 5427392"/>
              <a:gd name="connsiteY29" fmla="*/ 4231482 h 5411792"/>
              <a:gd name="connsiteX30" fmla="*/ 4354280 w 5427392"/>
              <a:gd name="connsiteY30" fmla="*/ 4757145 h 5411792"/>
              <a:gd name="connsiteX31" fmla="*/ 4147016 w 5427392"/>
              <a:gd name="connsiteY31" fmla="*/ 5040218 h 5411792"/>
              <a:gd name="connsiteX32" fmla="*/ 3879105 w 5427392"/>
              <a:gd name="connsiteY32" fmla="*/ 5400038 h 5411792"/>
              <a:gd name="connsiteX33" fmla="*/ 3065523 w 5427392"/>
              <a:gd name="connsiteY33" fmla="*/ 5301252 h 5411792"/>
              <a:gd name="connsiteX34" fmla="*/ 2233967 w 5427392"/>
              <a:gd name="connsiteY34" fmla="*/ 5069917 h 5411792"/>
              <a:gd name="connsiteX35" fmla="*/ 1992158 w 5427392"/>
              <a:gd name="connsiteY35" fmla="*/ 5108056 h 5411792"/>
              <a:gd name="connsiteX36" fmla="*/ 1753008 w 5427392"/>
              <a:gd name="connsiteY36" fmla="*/ 5208405 h 5411792"/>
              <a:gd name="connsiteX37" fmla="*/ 1507449 w 5427392"/>
              <a:gd name="connsiteY37" fmla="*/ 5085391 h 5411792"/>
              <a:gd name="connsiteX38" fmla="*/ 1213902 w 5427392"/>
              <a:gd name="connsiteY38" fmla="*/ 5242636 h 5411792"/>
              <a:gd name="connsiteX39" fmla="*/ 852519 w 5427392"/>
              <a:gd name="connsiteY39" fmla="*/ 5012708 h 5411792"/>
              <a:gd name="connsiteX40" fmla="*/ 1004140 w 5427392"/>
              <a:gd name="connsiteY40" fmla="*/ 4614764 h 5411792"/>
              <a:gd name="connsiteX41" fmla="*/ 914417 w 5427392"/>
              <a:gd name="connsiteY41" fmla="*/ 4140824 h 5411792"/>
              <a:gd name="connsiteX42" fmla="*/ 676236 w 5427392"/>
              <a:gd name="connsiteY42" fmla="*/ 3487628 h 5411792"/>
              <a:gd name="connsiteX43" fmla="*/ 590078 w 5427392"/>
              <a:gd name="connsiteY43" fmla="*/ 3220171 h 5411792"/>
              <a:gd name="connsiteX44" fmla="*/ 450651 w 5427392"/>
              <a:gd name="connsiteY44" fmla="*/ 2742340 h 5411792"/>
              <a:gd name="connsiteX45" fmla="*/ 460812 w 5427392"/>
              <a:gd name="connsiteY45" fmla="*/ 2188384 h 5411792"/>
              <a:gd name="connsiteX46" fmla="*/ 249614 w 5427392"/>
              <a:gd name="connsiteY46" fmla="*/ 1199061 h 5411792"/>
              <a:gd name="connsiteX47" fmla="*/ 121622 w 5427392"/>
              <a:gd name="connsiteY47" fmla="*/ 967466 h 5411792"/>
              <a:gd name="connsiteX48" fmla="*/ 297470 w 5427392"/>
              <a:gd name="connsiteY48" fmla="*/ 834916 h 5411792"/>
              <a:gd name="connsiteX49" fmla="*/ 886436 w 5427392"/>
              <a:gd name="connsiteY49" fmla="*/ 818348 h 5411792"/>
              <a:gd name="connsiteX50" fmla="*/ 1256572 w 5427392"/>
              <a:gd name="connsiteY50" fmla="*/ 741289 h 5411792"/>
              <a:gd name="connsiteX0" fmla="*/ 1367136 w 5537956"/>
              <a:gd name="connsiteY0" fmla="*/ 741289 h 5411792"/>
              <a:gd name="connsiteX1" fmla="*/ 1982990 w 5537956"/>
              <a:gd name="connsiteY1" fmla="*/ 853595 h 5411792"/>
              <a:gd name="connsiteX2" fmla="*/ 2191738 w 5537956"/>
              <a:gd name="connsiteY2" fmla="*/ 741131 h 5411792"/>
              <a:gd name="connsiteX3" fmla="*/ 2591652 w 5537956"/>
              <a:gd name="connsiteY3" fmla="*/ 664307 h 5411792"/>
              <a:gd name="connsiteX4" fmla="*/ 2929667 w 5537956"/>
              <a:gd name="connsiteY4" fmla="*/ 906975 h 5411792"/>
              <a:gd name="connsiteX5" fmla="*/ 2979295 w 5537956"/>
              <a:gd name="connsiteY5" fmla="*/ 887436 h 5411792"/>
              <a:gd name="connsiteX6" fmla="*/ 2699113 w 5537956"/>
              <a:gd name="connsiteY6" fmla="*/ 598266 h 5411792"/>
              <a:gd name="connsiteX7" fmla="*/ 2773359 w 5537956"/>
              <a:gd name="connsiteY7" fmla="*/ 544340 h 5411792"/>
              <a:gd name="connsiteX8" fmla="*/ 2917162 w 5537956"/>
              <a:gd name="connsiteY8" fmla="*/ 635780 h 5411792"/>
              <a:gd name="connsiteX9" fmla="*/ 2910519 w 5537956"/>
              <a:gd name="connsiteY9" fmla="*/ 445475 h 5411792"/>
              <a:gd name="connsiteX10" fmla="*/ 2754212 w 5537956"/>
              <a:gd name="connsiteY10" fmla="*/ 347392 h 5411792"/>
              <a:gd name="connsiteX11" fmla="*/ 2986329 w 5537956"/>
              <a:gd name="connsiteY11" fmla="*/ 210007 h 5411792"/>
              <a:gd name="connsiteX12" fmla="*/ 3281750 w 5537956"/>
              <a:gd name="connsiteY12" fmla="*/ 115276 h 5411792"/>
              <a:gd name="connsiteX13" fmla="*/ 3632661 w 5537956"/>
              <a:gd name="connsiteY13" fmla="*/ 0 h 5411792"/>
              <a:gd name="connsiteX14" fmla="*/ 3782326 w 5537956"/>
              <a:gd name="connsiteY14" fmla="*/ 91440 h 5411792"/>
              <a:gd name="connsiteX15" fmla="*/ 4148476 w 5537956"/>
              <a:gd name="connsiteY15" fmla="*/ 661572 h 5411792"/>
              <a:gd name="connsiteX16" fmla="*/ 4273132 w 5537956"/>
              <a:gd name="connsiteY16" fmla="*/ 877667 h 5411792"/>
              <a:gd name="connsiteX17" fmla="*/ 4359491 w 5537956"/>
              <a:gd name="connsiteY17" fmla="*/ 1139873 h 5411792"/>
              <a:gd name="connsiteX18" fmla="*/ 4407166 w 5537956"/>
              <a:gd name="connsiteY18" fmla="*/ 1378633 h 5411792"/>
              <a:gd name="connsiteX19" fmla="*/ 4602159 w 5537956"/>
              <a:gd name="connsiteY19" fmla="*/ 1476326 h 5411792"/>
              <a:gd name="connsiteX20" fmla="*/ 4743618 w 5537956"/>
              <a:gd name="connsiteY20" fmla="*/ 1688903 h 5411792"/>
              <a:gd name="connsiteX21" fmla="*/ 5078898 w 5537956"/>
              <a:gd name="connsiteY21" fmla="*/ 1890541 h 5411792"/>
              <a:gd name="connsiteX22" fmla="*/ 5400892 w 5537956"/>
              <a:gd name="connsiteY22" fmla="*/ 1923758 h 5411792"/>
              <a:gd name="connsiteX23" fmla="*/ 5437623 w 5537956"/>
              <a:gd name="connsiteY23" fmla="*/ 2111325 h 5411792"/>
              <a:gd name="connsiteX24" fmla="*/ 5537956 w 5537956"/>
              <a:gd name="connsiteY24" fmla="*/ 2612486 h 5411792"/>
              <a:gd name="connsiteX25" fmla="*/ 5430297 w 5537956"/>
              <a:gd name="connsiteY25" fmla="*/ 2853201 h 5411792"/>
              <a:gd name="connsiteX26" fmla="*/ 5283485 w 5537956"/>
              <a:gd name="connsiteY26" fmla="*/ 3034401 h 5411792"/>
              <a:gd name="connsiteX27" fmla="*/ 5101329 w 5537956"/>
              <a:gd name="connsiteY27" fmla="*/ 2989930 h 5411792"/>
              <a:gd name="connsiteX28" fmla="*/ 4868899 w 5537956"/>
              <a:gd name="connsiteY28" fmla="*/ 3650032 h 5411792"/>
              <a:gd name="connsiteX29" fmla="*/ 4648818 w 5537956"/>
              <a:gd name="connsiteY29" fmla="*/ 4231482 h 5411792"/>
              <a:gd name="connsiteX30" fmla="*/ 4464844 w 5537956"/>
              <a:gd name="connsiteY30" fmla="*/ 4757145 h 5411792"/>
              <a:gd name="connsiteX31" fmla="*/ 4257580 w 5537956"/>
              <a:gd name="connsiteY31" fmla="*/ 5040218 h 5411792"/>
              <a:gd name="connsiteX32" fmla="*/ 3989669 w 5537956"/>
              <a:gd name="connsiteY32" fmla="*/ 5400038 h 5411792"/>
              <a:gd name="connsiteX33" fmla="*/ 3176087 w 5537956"/>
              <a:gd name="connsiteY33" fmla="*/ 5301252 h 5411792"/>
              <a:gd name="connsiteX34" fmla="*/ 2344531 w 5537956"/>
              <a:gd name="connsiteY34" fmla="*/ 5069917 h 5411792"/>
              <a:gd name="connsiteX35" fmla="*/ 2102722 w 5537956"/>
              <a:gd name="connsiteY35" fmla="*/ 5108056 h 5411792"/>
              <a:gd name="connsiteX36" fmla="*/ 1863572 w 5537956"/>
              <a:gd name="connsiteY36" fmla="*/ 5208405 h 5411792"/>
              <a:gd name="connsiteX37" fmla="*/ 1618013 w 5537956"/>
              <a:gd name="connsiteY37" fmla="*/ 5085391 h 5411792"/>
              <a:gd name="connsiteX38" fmla="*/ 1324466 w 5537956"/>
              <a:gd name="connsiteY38" fmla="*/ 5242636 h 5411792"/>
              <a:gd name="connsiteX39" fmla="*/ 963083 w 5537956"/>
              <a:gd name="connsiteY39" fmla="*/ 5012708 h 5411792"/>
              <a:gd name="connsiteX40" fmla="*/ 1114704 w 5537956"/>
              <a:gd name="connsiteY40" fmla="*/ 4614764 h 5411792"/>
              <a:gd name="connsiteX41" fmla="*/ 1024981 w 5537956"/>
              <a:gd name="connsiteY41" fmla="*/ 4140824 h 5411792"/>
              <a:gd name="connsiteX42" fmla="*/ 786800 w 5537956"/>
              <a:gd name="connsiteY42" fmla="*/ 3487628 h 5411792"/>
              <a:gd name="connsiteX43" fmla="*/ 700642 w 5537956"/>
              <a:gd name="connsiteY43" fmla="*/ 3220171 h 5411792"/>
              <a:gd name="connsiteX44" fmla="*/ 561215 w 5537956"/>
              <a:gd name="connsiteY44" fmla="*/ 2742340 h 5411792"/>
              <a:gd name="connsiteX45" fmla="*/ 571376 w 5537956"/>
              <a:gd name="connsiteY45" fmla="*/ 2188384 h 5411792"/>
              <a:gd name="connsiteX46" fmla="*/ 360178 w 5537956"/>
              <a:gd name="connsiteY46" fmla="*/ 1199061 h 5411792"/>
              <a:gd name="connsiteX47" fmla="*/ 232186 w 5537956"/>
              <a:gd name="connsiteY47" fmla="*/ 967466 h 5411792"/>
              <a:gd name="connsiteX48" fmla="*/ 408034 w 5537956"/>
              <a:gd name="connsiteY48" fmla="*/ 834916 h 5411792"/>
              <a:gd name="connsiteX49" fmla="*/ 997000 w 5537956"/>
              <a:gd name="connsiteY49" fmla="*/ 818348 h 5411792"/>
              <a:gd name="connsiteX50" fmla="*/ 1367136 w 5537956"/>
              <a:gd name="connsiteY50" fmla="*/ 741289 h 5411792"/>
              <a:gd name="connsiteX0" fmla="*/ 1332613 w 5503433"/>
              <a:gd name="connsiteY0" fmla="*/ 741289 h 5411792"/>
              <a:gd name="connsiteX1" fmla="*/ 1948467 w 5503433"/>
              <a:gd name="connsiteY1" fmla="*/ 853595 h 5411792"/>
              <a:gd name="connsiteX2" fmla="*/ 2157215 w 5503433"/>
              <a:gd name="connsiteY2" fmla="*/ 741131 h 5411792"/>
              <a:gd name="connsiteX3" fmla="*/ 2557129 w 5503433"/>
              <a:gd name="connsiteY3" fmla="*/ 664307 h 5411792"/>
              <a:gd name="connsiteX4" fmla="*/ 2895144 w 5503433"/>
              <a:gd name="connsiteY4" fmla="*/ 906975 h 5411792"/>
              <a:gd name="connsiteX5" fmla="*/ 2944772 w 5503433"/>
              <a:gd name="connsiteY5" fmla="*/ 887436 h 5411792"/>
              <a:gd name="connsiteX6" fmla="*/ 2664590 w 5503433"/>
              <a:gd name="connsiteY6" fmla="*/ 598266 h 5411792"/>
              <a:gd name="connsiteX7" fmla="*/ 2738836 w 5503433"/>
              <a:gd name="connsiteY7" fmla="*/ 544340 h 5411792"/>
              <a:gd name="connsiteX8" fmla="*/ 2882639 w 5503433"/>
              <a:gd name="connsiteY8" fmla="*/ 635780 h 5411792"/>
              <a:gd name="connsiteX9" fmla="*/ 2875996 w 5503433"/>
              <a:gd name="connsiteY9" fmla="*/ 445475 h 5411792"/>
              <a:gd name="connsiteX10" fmla="*/ 2719689 w 5503433"/>
              <a:gd name="connsiteY10" fmla="*/ 347392 h 5411792"/>
              <a:gd name="connsiteX11" fmla="*/ 2951806 w 5503433"/>
              <a:gd name="connsiteY11" fmla="*/ 210007 h 5411792"/>
              <a:gd name="connsiteX12" fmla="*/ 3247227 w 5503433"/>
              <a:gd name="connsiteY12" fmla="*/ 115276 h 5411792"/>
              <a:gd name="connsiteX13" fmla="*/ 3598138 w 5503433"/>
              <a:gd name="connsiteY13" fmla="*/ 0 h 5411792"/>
              <a:gd name="connsiteX14" fmla="*/ 3747803 w 5503433"/>
              <a:gd name="connsiteY14" fmla="*/ 91440 h 5411792"/>
              <a:gd name="connsiteX15" fmla="*/ 4113953 w 5503433"/>
              <a:gd name="connsiteY15" fmla="*/ 661572 h 5411792"/>
              <a:gd name="connsiteX16" fmla="*/ 4238609 w 5503433"/>
              <a:gd name="connsiteY16" fmla="*/ 877667 h 5411792"/>
              <a:gd name="connsiteX17" fmla="*/ 4324968 w 5503433"/>
              <a:gd name="connsiteY17" fmla="*/ 1139873 h 5411792"/>
              <a:gd name="connsiteX18" fmla="*/ 4372643 w 5503433"/>
              <a:gd name="connsiteY18" fmla="*/ 1378633 h 5411792"/>
              <a:gd name="connsiteX19" fmla="*/ 4567636 w 5503433"/>
              <a:gd name="connsiteY19" fmla="*/ 1476326 h 5411792"/>
              <a:gd name="connsiteX20" fmla="*/ 4709095 w 5503433"/>
              <a:gd name="connsiteY20" fmla="*/ 1688903 h 5411792"/>
              <a:gd name="connsiteX21" fmla="*/ 5044375 w 5503433"/>
              <a:gd name="connsiteY21" fmla="*/ 1890541 h 5411792"/>
              <a:gd name="connsiteX22" fmla="*/ 5366369 w 5503433"/>
              <a:gd name="connsiteY22" fmla="*/ 1923758 h 5411792"/>
              <a:gd name="connsiteX23" fmla="*/ 5403100 w 5503433"/>
              <a:gd name="connsiteY23" fmla="*/ 2111325 h 5411792"/>
              <a:gd name="connsiteX24" fmla="*/ 5503433 w 5503433"/>
              <a:gd name="connsiteY24" fmla="*/ 2612486 h 5411792"/>
              <a:gd name="connsiteX25" fmla="*/ 5395774 w 5503433"/>
              <a:gd name="connsiteY25" fmla="*/ 2853201 h 5411792"/>
              <a:gd name="connsiteX26" fmla="*/ 5248962 w 5503433"/>
              <a:gd name="connsiteY26" fmla="*/ 3034401 h 5411792"/>
              <a:gd name="connsiteX27" fmla="*/ 5066806 w 5503433"/>
              <a:gd name="connsiteY27" fmla="*/ 2989930 h 5411792"/>
              <a:gd name="connsiteX28" fmla="*/ 4834376 w 5503433"/>
              <a:gd name="connsiteY28" fmla="*/ 3650032 h 5411792"/>
              <a:gd name="connsiteX29" fmla="*/ 4614295 w 5503433"/>
              <a:gd name="connsiteY29" fmla="*/ 4231482 h 5411792"/>
              <a:gd name="connsiteX30" fmla="*/ 4430321 w 5503433"/>
              <a:gd name="connsiteY30" fmla="*/ 4757145 h 5411792"/>
              <a:gd name="connsiteX31" fmla="*/ 4223057 w 5503433"/>
              <a:gd name="connsiteY31" fmla="*/ 5040218 h 5411792"/>
              <a:gd name="connsiteX32" fmla="*/ 3955146 w 5503433"/>
              <a:gd name="connsiteY32" fmla="*/ 5400038 h 5411792"/>
              <a:gd name="connsiteX33" fmla="*/ 3141564 w 5503433"/>
              <a:gd name="connsiteY33" fmla="*/ 5301252 h 5411792"/>
              <a:gd name="connsiteX34" fmla="*/ 2310008 w 5503433"/>
              <a:gd name="connsiteY34" fmla="*/ 5069917 h 5411792"/>
              <a:gd name="connsiteX35" fmla="*/ 2068199 w 5503433"/>
              <a:gd name="connsiteY35" fmla="*/ 5108056 h 5411792"/>
              <a:gd name="connsiteX36" fmla="*/ 1829049 w 5503433"/>
              <a:gd name="connsiteY36" fmla="*/ 5208405 h 5411792"/>
              <a:gd name="connsiteX37" fmla="*/ 1583490 w 5503433"/>
              <a:gd name="connsiteY37" fmla="*/ 5085391 h 5411792"/>
              <a:gd name="connsiteX38" fmla="*/ 1289943 w 5503433"/>
              <a:gd name="connsiteY38" fmla="*/ 5242636 h 5411792"/>
              <a:gd name="connsiteX39" fmla="*/ 928560 w 5503433"/>
              <a:gd name="connsiteY39" fmla="*/ 5012708 h 5411792"/>
              <a:gd name="connsiteX40" fmla="*/ 1080181 w 5503433"/>
              <a:gd name="connsiteY40" fmla="*/ 4614764 h 5411792"/>
              <a:gd name="connsiteX41" fmla="*/ 990458 w 5503433"/>
              <a:gd name="connsiteY41" fmla="*/ 4140824 h 5411792"/>
              <a:gd name="connsiteX42" fmla="*/ 752277 w 5503433"/>
              <a:gd name="connsiteY42" fmla="*/ 3487628 h 5411792"/>
              <a:gd name="connsiteX43" fmla="*/ 666119 w 5503433"/>
              <a:gd name="connsiteY43" fmla="*/ 3220171 h 5411792"/>
              <a:gd name="connsiteX44" fmla="*/ 526692 w 5503433"/>
              <a:gd name="connsiteY44" fmla="*/ 2742340 h 5411792"/>
              <a:gd name="connsiteX45" fmla="*/ 536853 w 5503433"/>
              <a:gd name="connsiteY45" fmla="*/ 2188384 h 5411792"/>
              <a:gd name="connsiteX46" fmla="*/ 325655 w 5503433"/>
              <a:gd name="connsiteY46" fmla="*/ 1199061 h 5411792"/>
              <a:gd name="connsiteX47" fmla="*/ 197663 w 5503433"/>
              <a:gd name="connsiteY47" fmla="*/ 967466 h 5411792"/>
              <a:gd name="connsiteX48" fmla="*/ 373511 w 5503433"/>
              <a:gd name="connsiteY48" fmla="*/ 834916 h 5411792"/>
              <a:gd name="connsiteX49" fmla="*/ 962477 w 5503433"/>
              <a:gd name="connsiteY49" fmla="*/ 818348 h 5411792"/>
              <a:gd name="connsiteX50" fmla="*/ 1332613 w 5503433"/>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834993 w 5462430"/>
              <a:gd name="connsiteY9" fmla="*/ 445475 h 5411792"/>
              <a:gd name="connsiteX10" fmla="*/ 2678686 w 5462430"/>
              <a:gd name="connsiteY10" fmla="*/ 347392 h 5411792"/>
              <a:gd name="connsiteX11" fmla="*/ 2910803 w 5462430"/>
              <a:gd name="connsiteY11" fmla="*/ 210007 h 5411792"/>
              <a:gd name="connsiteX12" fmla="*/ 3206224 w 5462430"/>
              <a:gd name="connsiteY12" fmla="*/ 115276 h 5411792"/>
              <a:gd name="connsiteX13" fmla="*/ 3557135 w 5462430"/>
              <a:gd name="connsiteY13" fmla="*/ 0 h 5411792"/>
              <a:gd name="connsiteX14" fmla="*/ 3706800 w 5462430"/>
              <a:gd name="connsiteY14" fmla="*/ 91440 h 5411792"/>
              <a:gd name="connsiteX15" fmla="*/ 4072950 w 5462430"/>
              <a:gd name="connsiteY15" fmla="*/ 661572 h 5411792"/>
              <a:gd name="connsiteX16" fmla="*/ 4197606 w 5462430"/>
              <a:gd name="connsiteY16" fmla="*/ 877667 h 5411792"/>
              <a:gd name="connsiteX17" fmla="*/ 4283965 w 5462430"/>
              <a:gd name="connsiteY17" fmla="*/ 1139873 h 5411792"/>
              <a:gd name="connsiteX18" fmla="*/ 4331640 w 5462430"/>
              <a:gd name="connsiteY18" fmla="*/ 1378633 h 5411792"/>
              <a:gd name="connsiteX19" fmla="*/ 4526633 w 5462430"/>
              <a:gd name="connsiteY19" fmla="*/ 1476326 h 5411792"/>
              <a:gd name="connsiteX20" fmla="*/ 4668092 w 5462430"/>
              <a:gd name="connsiteY20" fmla="*/ 1688903 h 5411792"/>
              <a:gd name="connsiteX21" fmla="*/ 5003372 w 5462430"/>
              <a:gd name="connsiteY21" fmla="*/ 1890541 h 5411792"/>
              <a:gd name="connsiteX22" fmla="*/ 5325366 w 5462430"/>
              <a:gd name="connsiteY22" fmla="*/ 1923758 h 5411792"/>
              <a:gd name="connsiteX23" fmla="*/ 5362097 w 5462430"/>
              <a:gd name="connsiteY23" fmla="*/ 2111325 h 5411792"/>
              <a:gd name="connsiteX24" fmla="*/ 5462430 w 5462430"/>
              <a:gd name="connsiteY24" fmla="*/ 2612486 h 5411792"/>
              <a:gd name="connsiteX25" fmla="*/ 5354771 w 5462430"/>
              <a:gd name="connsiteY25" fmla="*/ 2853201 h 5411792"/>
              <a:gd name="connsiteX26" fmla="*/ 5207959 w 5462430"/>
              <a:gd name="connsiteY26" fmla="*/ 3034401 h 5411792"/>
              <a:gd name="connsiteX27" fmla="*/ 5025803 w 5462430"/>
              <a:gd name="connsiteY27" fmla="*/ 2989930 h 5411792"/>
              <a:gd name="connsiteX28" fmla="*/ 4793373 w 5462430"/>
              <a:gd name="connsiteY28" fmla="*/ 3650032 h 5411792"/>
              <a:gd name="connsiteX29" fmla="*/ 4573292 w 5462430"/>
              <a:gd name="connsiteY29" fmla="*/ 4231482 h 5411792"/>
              <a:gd name="connsiteX30" fmla="*/ 4389318 w 5462430"/>
              <a:gd name="connsiteY30" fmla="*/ 4757145 h 5411792"/>
              <a:gd name="connsiteX31" fmla="*/ 4182054 w 5462430"/>
              <a:gd name="connsiteY31" fmla="*/ 5040218 h 5411792"/>
              <a:gd name="connsiteX32" fmla="*/ 3914143 w 5462430"/>
              <a:gd name="connsiteY32" fmla="*/ 5400038 h 5411792"/>
              <a:gd name="connsiteX33" fmla="*/ 3100561 w 5462430"/>
              <a:gd name="connsiteY33" fmla="*/ 5301252 h 5411792"/>
              <a:gd name="connsiteX34" fmla="*/ 2269005 w 5462430"/>
              <a:gd name="connsiteY34" fmla="*/ 5069917 h 5411792"/>
              <a:gd name="connsiteX35" fmla="*/ 2027196 w 5462430"/>
              <a:gd name="connsiteY35" fmla="*/ 5108056 h 5411792"/>
              <a:gd name="connsiteX36" fmla="*/ 1788046 w 5462430"/>
              <a:gd name="connsiteY36" fmla="*/ 5208405 h 5411792"/>
              <a:gd name="connsiteX37" fmla="*/ 1542487 w 5462430"/>
              <a:gd name="connsiteY37" fmla="*/ 5085391 h 5411792"/>
              <a:gd name="connsiteX38" fmla="*/ 1248940 w 5462430"/>
              <a:gd name="connsiteY38" fmla="*/ 5242636 h 5411792"/>
              <a:gd name="connsiteX39" fmla="*/ 887557 w 5462430"/>
              <a:gd name="connsiteY39" fmla="*/ 5012708 h 5411792"/>
              <a:gd name="connsiteX40" fmla="*/ 1039178 w 5462430"/>
              <a:gd name="connsiteY40" fmla="*/ 4614764 h 5411792"/>
              <a:gd name="connsiteX41" fmla="*/ 949455 w 5462430"/>
              <a:gd name="connsiteY41" fmla="*/ 4140824 h 5411792"/>
              <a:gd name="connsiteX42" fmla="*/ 711274 w 5462430"/>
              <a:gd name="connsiteY42" fmla="*/ 3487628 h 5411792"/>
              <a:gd name="connsiteX43" fmla="*/ 625116 w 5462430"/>
              <a:gd name="connsiteY43" fmla="*/ 3220171 h 5411792"/>
              <a:gd name="connsiteX44" fmla="*/ 485689 w 5462430"/>
              <a:gd name="connsiteY44" fmla="*/ 2742340 h 5411792"/>
              <a:gd name="connsiteX45" fmla="*/ 495850 w 5462430"/>
              <a:gd name="connsiteY45" fmla="*/ 2188384 h 5411792"/>
              <a:gd name="connsiteX46" fmla="*/ 284652 w 5462430"/>
              <a:gd name="connsiteY46" fmla="*/ 1199061 h 5411792"/>
              <a:gd name="connsiteX47" fmla="*/ 156660 w 5462430"/>
              <a:gd name="connsiteY47" fmla="*/ 967466 h 5411792"/>
              <a:gd name="connsiteX48" fmla="*/ 332508 w 5462430"/>
              <a:gd name="connsiteY48" fmla="*/ 834916 h 5411792"/>
              <a:gd name="connsiteX49" fmla="*/ 921474 w 5462430"/>
              <a:gd name="connsiteY49" fmla="*/ 818348 h 5411792"/>
              <a:gd name="connsiteX50" fmla="*/ 1291610 w 5462430"/>
              <a:gd name="connsiteY50"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841636 w 5462430"/>
              <a:gd name="connsiteY8" fmla="*/ 635780 h 5411792"/>
              <a:gd name="connsiteX9" fmla="*/ 2678686 w 5462430"/>
              <a:gd name="connsiteY9" fmla="*/ 347392 h 5411792"/>
              <a:gd name="connsiteX10" fmla="*/ 2910803 w 5462430"/>
              <a:gd name="connsiteY10" fmla="*/ 210007 h 5411792"/>
              <a:gd name="connsiteX11" fmla="*/ 3206224 w 5462430"/>
              <a:gd name="connsiteY11" fmla="*/ 115276 h 5411792"/>
              <a:gd name="connsiteX12" fmla="*/ 3557135 w 5462430"/>
              <a:gd name="connsiteY12" fmla="*/ 0 h 5411792"/>
              <a:gd name="connsiteX13" fmla="*/ 3706800 w 5462430"/>
              <a:gd name="connsiteY13" fmla="*/ 91440 h 5411792"/>
              <a:gd name="connsiteX14" fmla="*/ 4072950 w 5462430"/>
              <a:gd name="connsiteY14" fmla="*/ 661572 h 5411792"/>
              <a:gd name="connsiteX15" fmla="*/ 4197606 w 5462430"/>
              <a:gd name="connsiteY15" fmla="*/ 877667 h 5411792"/>
              <a:gd name="connsiteX16" fmla="*/ 4283965 w 5462430"/>
              <a:gd name="connsiteY16" fmla="*/ 1139873 h 5411792"/>
              <a:gd name="connsiteX17" fmla="*/ 4331640 w 5462430"/>
              <a:gd name="connsiteY17" fmla="*/ 1378633 h 5411792"/>
              <a:gd name="connsiteX18" fmla="*/ 4526633 w 5462430"/>
              <a:gd name="connsiteY18" fmla="*/ 1476326 h 5411792"/>
              <a:gd name="connsiteX19" fmla="*/ 4668092 w 5462430"/>
              <a:gd name="connsiteY19" fmla="*/ 1688903 h 5411792"/>
              <a:gd name="connsiteX20" fmla="*/ 5003372 w 5462430"/>
              <a:gd name="connsiteY20" fmla="*/ 1890541 h 5411792"/>
              <a:gd name="connsiteX21" fmla="*/ 5325366 w 5462430"/>
              <a:gd name="connsiteY21" fmla="*/ 1923758 h 5411792"/>
              <a:gd name="connsiteX22" fmla="*/ 5362097 w 5462430"/>
              <a:gd name="connsiteY22" fmla="*/ 2111325 h 5411792"/>
              <a:gd name="connsiteX23" fmla="*/ 5462430 w 5462430"/>
              <a:gd name="connsiteY23" fmla="*/ 2612486 h 5411792"/>
              <a:gd name="connsiteX24" fmla="*/ 5354771 w 5462430"/>
              <a:gd name="connsiteY24" fmla="*/ 2853201 h 5411792"/>
              <a:gd name="connsiteX25" fmla="*/ 5207959 w 5462430"/>
              <a:gd name="connsiteY25" fmla="*/ 3034401 h 5411792"/>
              <a:gd name="connsiteX26" fmla="*/ 5025803 w 5462430"/>
              <a:gd name="connsiteY26" fmla="*/ 2989930 h 5411792"/>
              <a:gd name="connsiteX27" fmla="*/ 4793373 w 5462430"/>
              <a:gd name="connsiteY27" fmla="*/ 3650032 h 5411792"/>
              <a:gd name="connsiteX28" fmla="*/ 4573292 w 5462430"/>
              <a:gd name="connsiteY28" fmla="*/ 4231482 h 5411792"/>
              <a:gd name="connsiteX29" fmla="*/ 4389318 w 5462430"/>
              <a:gd name="connsiteY29" fmla="*/ 4757145 h 5411792"/>
              <a:gd name="connsiteX30" fmla="*/ 4182054 w 5462430"/>
              <a:gd name="connsiteY30" fmla="*/ 5040218 h 5411792"/>
              <a:gd name="connsiteX31" fmla="*/ 3914143 w 5462430"/>
              <a:gd name="connsiteY31" fmla="*/ 5400038 h 5411792"/>
              <a:gd name="connsiteX32" fmla="*/ 3100561 w 5462430"/>
              <a:gd name="connsiteY32" fmla="*/ 5301252 h 5411792"/>
              <a:gd name="connsiteX33" fmla="*/ 2269005 w 5462430"/>
              <a:gd name="connsiteY33" fmla="*/ 5069917 h 5411792"/>
              <a:gd name="connsiteX34" fmla="*/ 2027196 w 5462430"/>
              <a:gd name="connsiteY34" fmla="*/ 5108056 h 5411792"/>
              <a:gd name="connsiteX35" fmla="*/ 1788046 w 5462430"/>
              <a:gd name="connsiteY35" fmla="*/ 5208405 h 5411792"/>
              <a:gd name="connsiteX36" fmla="*/ 1542487 w 5462430"/>
              <a:gd name="connsiteY36" fmla="*/ 5085391 h 5411792"/>
              <a:gd name="connsiteX37" fmla="*/ 1248940 w 5462430"/>
              <a:gd name="connsiteY37" fmla="*/ 5242636 h 5411792"/>
              <a:gd name="connsiteX38" fmla="*/ 887557 w 5462430"/>
              <a:gd name="connsiteY38" fmla="*/ 5012708 h 5411792"/>
              <a:gd name="connsiteX39" fmla="*/ 1039178 w 5462430"/>
              <a:gd name="connsiteY39" fmla="*/ 4614764 h 5411792"/>
              <a:gd name="connsiteX40" fmla="*/ 949455 w 5462430"/>
              <a:gd name="connsiteY40" fmla="*/ 4140824 h 5411792"/>
              <a:gd name="connsiteX41" fmla="*/ 711274 w 5462430"/>
              <a:gd name="connsiteY41" fmla="*/ 3487628 h 5411792"/>
              <a:gd name="connsiteX42" fmla="*/ 625116 w 5462430"/>
              <a:gd name="connsiteY42" fmla="*/ 3220171 h 5411792"/>
              <a:gd name="connsiteX43" fmla="*/ 485689 w 5462430"/>
              <a:gd name="connsiteY43" fmla="*/ 2742340 h 5411792"/>
              <a:gd name="connsiteX44" fmla="*/ 495850 w 5462430"/>
              <a:gd name="connsiteY44" fmla="*/ 2188384 h 5411792"/>
              <a:gd name="connsiteX45" fmla="*/ 284652 w 5462430"/>
              <a:gd name="connsiteY45" fmla="*/ 1199061 h 5411792"/>
              <a:gd name="connsiteX46" fmla="*/ 156660 w 5462430"/>
              <a:gd name="connsiteY46" fmla="*/ 967466 h 5411792"/>
              <a:gd name="connsiteX47" fmla="*/ 332508 w 5462430"/>
              <a:gd name="connsiteY47" fmla="*/ 834916 h 5411792"/>
              <a:gd name="connsiteX48" fmla="*/ 921474 w 5462430"/>
              <a:gd name="connsiteY48" fmla="*/ 818348 h 5411792"/>
              <a:gd name="connsiteX49" fmla="*/ 1291610 w 5462430"/>
              <a:gd name="connsiteY49"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97833 w 5462430"/>
              <a:gd name="connsiteY7" fmla="*/ 544340 h 5411792"/>
              <a:gd name="connsiteX8" fmla="*/ 2678686 w 5462430"/>
              <a:gd name="connsiteY8" fmla="*/ 347392 h 5411792"/>
              <a:gd name="connsiteX9" fmla="*/ 2910803 w 5462430"/>
              <a:gd name="connsiteY9" fmla="*/ 210007 h 5411792"/>
              <a:gd name="connsiteX10" fmla="*/ 3206224 w 5462430"/>
              <a:gd name="connsiteY10" fmla="*/ 115276 h 5411792"/>
              <a:gd name="connsiteX11" fmla="*/ 3557135 w 5462430"/>
              <a:gd name="connsiteY11" fmla="*/ 0 h 5411792"/>
              <a:gd name="connsiteX12" fmla="*/ 3706800 w 5462430"/>
              <a:gd name="connsiteY12" fmla="*/ 91440 h 5411792"/>
              <a:gd name="connsiteX13" fmla="*/ 4072950 w 5462430"/>
              <a:gd name="connsiteY13" fmla="*/ 661572 h 5411792"/>
              <a:gd name="connsiteX14" fmla="*/ 4197606 w 5462430"/>
              <a:gd name="connsiteY14" fmla="*/ 877667 h 5411792"/>
              <a:gd name="connsiteX15" fmla="*/ 4283965 w 5462430"/>
              <a:gd name="connsiteY15" fmla="*/ 1139873 h 5411792"/>
              <a:gd name="connsiteX16" fmla="*/ 4331640 w 5462430"/>
              <a:gd name="connsiteY16" fmla="*/ 1378633 h 5411792"/>
              <a:gd name="connsiteX17" fmla="*/ 4526633 w 5462430"/>
              <a:gd name="connsiteY17" fmla="*/ 1476326 h 5411792"/>
              <a:gd name="connsiteX18" fmla="*/ 4668092 w 5462430"/>
              <a:gd name="connsiteY18" fmla="*/ 1688903 h 5411792"/>
              <a:gd name="connsiteX19" fmla="*/ 5003372 w 5462430"/>
              <a:gd name="connsiteY19" fmla="*/ 1890541 h 5411792"/>
              <a:gd name="connsiteX20" fmla="*/ 5325366 w 5462430"/>
              <a:gd name="connsiteY20" fmla="*/ 1923758 h 5411792"/>
              <a:gd name="connsiteX21" fmla="*/ 5362097 w 5462430"/>
              <a:gd name="connsiteY21" fmla="*/ 2111325 h 5411792"/>
              <a:gd name="connsiteX22" fmla="*/ 5462430 w 5462430"/>
              <a:gd name="connsiteY22" fmla="*/ 2612486 h 5411792"/>
              <a:gd name="connsiteX23" fmla="*/ 5354771 w 5462430"/>
              <a:gd name="connsiteY23" fmla="*/ 2853201 h 5411792"/>
              <a:gd name="connsiteX24" fmla="*/ 5207959 w 5462430"/>
              <a:gd name="connsiteY24" fmla="*/ 3034401 h 5411792"/>
              <a:gd name="connsiteX25" fmla="*/ 5025803 w 5462430"/>
              <a:gd name="connsiteY25" fmla="*/ 2989930 h 5411792"/>
              <a:gd name="connsiteX26" fmla="*/ 4793373 w 5462430"/>
              <a:gd name="connsiteY26" fmla="*/ 3650032 h 5411792"/>
              <a:gd name="connsiteX27" fmla="*/ 4573292 w 5462430"/>
              <a:gd name="connsiteY27" fmla="*/ 4231482 h 5411792"/>
              <a:gd name="connsiteX28" fmla="*/ 4389318 w 5462430"/>
              <a:gd name="connsiteY28" fmla="*/ 4757145 h 5411792"/>
              <a:gd name="connsiteX29" fmla="*/ 4182054 w 5462430"/>
              <a:gd name="connsiteY29" fmla="*/ 5040218 h 5411792"/>
              <a:gd name="connsiteX30" fmla="*/ 3914143 w 5462430"/>
              <a:gd name="connsiteY30" fmla="*/ 5400038 h 5411792"/>
              <a:gd name="connsiteX31" fmla="*/ 3100561 w 5462430"/>
              <a:gd name="connsiteY31" fmla="*/ 5301252 h 5411792"/>
              <a:gd name="connsiteX32" fmla="*/ 2269005 w 5462430"/>
              <a:gd name="connsiteY32" fmla="*/ 5069917 h 5411792"/>
              <a:gd name="connsiteX33" fmla="*/ 2027196 w 5462430"/>
              <a:gd name="connsiteY33" fmla="*/ 5108056 h 5411792"/>
              <a:gd name="connsiteX34" fmla="*/ 1788046 w 5462430"/>
              <a:gd name="connsiteY34" fmla="*/ 5208405 h 5411792"/>
              <a:gd name="connsiteX35" fmla="*/ 1542487 w 5462430"/>
              <a:gd name="connsiteY35" fmla="*/ 5085391 h 5411792"/>
              <a:gd name="connsiteX36" fmla="*/ 1248940 w 5462430"/>
              <a:gd name="connsiteY36" fmla="*/ 5242636 h 5411792"/>
              <a:gd name="connsiteX37" fmla="*/ 887557 w 5462430"/>
              <a:gd name="connsiteY37" fmla="*/ 5012708 h 5411792"/>
              <a:gd name="connsiteX38" fmla="*/ 1039178 w 5462430"/>
              <a:gd name="connsiteY38" fmla="*/ 4614764 h 5411792"/>
              <a:gd name="connsiteX39" fmla="*/ 949455 w 5462430"/>
              <a:gd name="connsiteY39" fmla="*/ 4140824 h 5411792"/>
              <a:gd name="connsiteX40" fmla="*/ 711274 w 5462430"/>
              <a:gd name="connsiteY40" fmla="*/ 3487628 h 5411792"/>
              <a:gd name="connsiteX41" fmla="*/ 625116 w 5462430"/>
              <a:gd name="connsiteY41" fmla="*/ 3220171 h 5411792"/>
              <a:gd name="connsiteX42" fmla="*/ 485689 w 5462430"/>
              <a:gd name="connsiteY42" fmla="*/ 2742340 h 5411792"/>
              <a:gd name="connsiteX43" fmla="*/ 495850 w 5462430"/>
              <a:gd name="connsiteY43" fmla="*/ 2188384 h 5411792"/>
              <a:gd name="connsiteX44" fmla="*/ 284652 w 5462430"/>
              <a:gd name="connsiteY44" fmla="*/ 1199061 h 5411792"/>
              <a:gd name="connsiteX45" fmla="*/ 156660 w 5462430"/>
              <a:gd name="connsiteY45" fmla="*/ 967466 h 5411792"/>
              <a:gd name="connsiteX46" fmla="*/ 332508 w 5462430"/>
              <a:gd name="connsiteY46" fmla="*/ 834916 h 5411792"/>
              <a:gd name="connsiteX47" fmla="*/ 921474 w 5462430"/>
              <a:gd name="connsiteY47" fmla="*/ 818348 h 5411792"/>
              <a:gd name="connsiteX48" fmla="*/ 1291610 w 5462430"/>
              <a:gd name="connsiteY48"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903769 w 5462430"/>
              <a:gd name="connsiteY5" fmla="*/ 887436 h 5411792"/>
              <a:gd name="connsiteX6" fmla="*/ 2623587 w 5462430"/>
              <a:gd name="connsiteY6" fmla="*/ 598266 h 5411792"/>
              <a:gd name="connsiteX7" fmla="*/ 2678686 w 5462430"/>
              <a:gd name="connsiteY7" fmla="*/ 347392 h 5411792"/>
              <a:gd name="connsiteX8" fmla="*/ 2910803 w 5462430"/>
              <a:gd name="connsiteY8" fmla="*/ 210007 h 5411792"/>
              <a:gd name="connsiteX9" fmla="*/ 3206224 w 5462430"/>
              <a:gd name="connsiteY9" fmla="*/ 115276 h 5411792"/>
              <a:gd name="connsiteX10" fmla="*/ 3557135 w 5462430"/>
              <a:gd name="connsiteY10" fmla="*/ 0 h 5411792"/>
              <a:gd name="connsiteX11" fmla="*/ 3706800 w 5462430"/>
              <a:gd name="connsiteY11" fmla="*/ 91440 h 5411792"/>
              <a:gd name="connsiteX12" fmla="*/ 4072950 w 5462430"/>
              <a:gd name="connsiteY12" fmla="*/ 661572 h 5411792"/>
              <a:gd name="connsiteX13" fmla="*/ 4197606 w 5462430"/>
              <a:gd name="connsiteY13" fmla="*/ 877667 h 5411792"/>
              <a:gd name="connsiteX14" fmla="*/ 4283965 w 5462430"/>
              <a:gd name="connsiteY14" fmla="*/ 1139873 h 5411792"/>
              <a:gd name="connsiteX15" fmla="*/ 4331640 w 5462430"/>
              <a:gd name="connsiteY15" fmla="*/ 1378633 h 5411792"/>
              <a:gd name="connsiteX16" fmla="*/ 4526633 w 5462430"/>
              <a:gd name="connsiteY16" fmla="*/ 1476326 h 5411792"/>
              <a:gd name="connsiteX17" fmla="*/ 4668092 w 5462430"/>
              <a:gd name="connsiteY17" fmla="*/ 1688903 h 5411792"/>
              <a:gd name="connsiteX18" fmla="*/ 5003372 w 5462430"/>
              <a:gd name="connsiteY18" fmla="*/ 1890541 h 5411792"/>
              <a:gd name="connsiteX19" fmla="*/ 5325366 w 5462430"/>
              <a:gd name="connsiteY19" fmla="*/ 1923758 h 5411792"/>
              <a:gd name="connsiteX20" fmla="*/ 5362097 w 5462430"/>
              <a:gd name="connsiteY20" fmla="*/ 2111325 h 5411792"/>
              <a:gd name="connsiteX21" fmla="*/ 5462430 w 5462430"/>
              <a:gd name="connsiteY21" fmla="*/ 2612486 h 5411792"/>
              <a:gd name="connsiteX22" fmla="*/ 5354771 w 5462430"/>
              <a:gd name="connsiteY22" fmla="*/ 2853201 h 5411792"/>
              <a:gd name="connsiteX23" fmla="*/ 5207959 w 5462430"/>
              <a:gd name="connsiteY23" fmla="*/ 3034401 h 5411792"/>
              <a:gd name="connsiteX24" fmla="*/ 5025803 w 5462430"/>
              <a:gd name="connsiteY24" fmla="*/ 2989930 h 5411792"/>
              <a:gd name="connsiteX25" fmla="*/ 4793373 w 5462430"/>
              <a:gd name="connsiteY25" fmla="*/ 3650032 h 5411792"/>
              <a:gd name="connsiteX26" fmla="*/ 4573292 w 5462430"/>
              <a:gd name="connsiteY26" fmla="*/ 4231482 h 5411792"/>
              <a:gd name="connsiteX27" fmla="*/ 4389318 w 5462430"/>
              <a:gd name="connsiteY27" fmla="*/ 4757145 h 5411792"/>
              <a:gd name="connsiteX28" fmla="*/ 4182054 w 5462430"/>
              <a:gd name="connsiteY28" fmla="*/ 5040218 h 5411792"/>
              <a:gd name="connsiteX29" fmla="*/ 3914143 w 5462430"/>
              <a:gd name="connsiteY29" fmla="*/ 5400038 h 5411792"/>
              <a:gd name="connsiteX30" fmla="*/ 3100561 w 5462430"/>
              <a:gd name="connsiteY30" fmla="*/ 5301252 h 5411792"/>
              <a:gd name="connsiteX31" fmla="*/ 2269005 w 5462430"/>
              <a:gd name="connsiteY31" fmla="*/ 5069917 h 5411792"/>
              <a:gd name="connsiteX32" fmla="*/ 2027196 w 5462430"/>
              <a:gd name="connsiteY32" fmla="*/ 5108056 h 5411792"/>
              <a:gd name="connsiteX33" fmla="*/ 1788046 w 5462430"/>
              <a:gd name="connsiteY33" fmla="*/ 5208405 h 5411792"/>
              <a:gd name="connsiteX34" fmla="*/ 1542487 w 5462430"/>
              <a:gd name="connsiteY34" fmla="*/ 5085391 h 5411792"/>
              <a:gd name="connsiteX35" fmla="*/ 1248940 w 5462430"/>
              <a:gd name="connsiteY35" fmla="*/ 5242636 h 5411792"/>
              <a:gd name="connsiteX36" fmla="*/ 887557 w 5462430"/>
              <a:gd name="connsiteY36" fmla="*/ 5012708 h 5411792"/>
              <a:gd name="connsiteX37" fmla="*/ 1039178 w 5462430"/>
              <a:gd name="connsiteY37" fmla="*/ 4614764 h 5411792"/>
              <a:gd name="connsiteX38" fmla="*/ 949455 w 5462430"/>
              <a:gd name="connsiteY38" fmla="*/ 4140824 h 5411792"/>
              <a:gd name="connsiteX39" fmla="*/ 711274 w 5462430"/>
              <a:gd name="connsiteY39" fmla="*/ 3487628 h 5411792"/>
              <a:gd name="connsiteX40" fmla="*/ 625116 w 5462430"/>
              <a:gd name="connsiteY40" fmla="*/ 3220171 h 5411792"/>
              <a:gd name="connsiteX41" fmla="*/ 485689 w 5462430"/>
              <a:gd name="connsiteY41" fmla="*/ 2742340 h 5411792"/>
              <a:gd name="connsiteX42" fmla="*/ 495850 w 5462430"/>
              <a:gd name="connsiteY42" fmla="*/ 2188384 h 5411792"/>
              <a:gd name="connsiteX43" fmla="*/ 284652 w 5462430"/>
              <a:gd name="connsiteY43" fmla="*/ 1199061 h 5411792"/>
              <a:gd name="connsiteX44" fmla="*/ 156660 w 5462430"/>
              <a:gd name="connsiteY44" fmla="*/ 967466 h 5411792"/>
              <a:gd name="connsiteX45" fmla="*/ 332508 w 5462430"/>
              <a:gd name="connsiteY45" fmla="*/ 834916 h 5411792"/>
              <a:gd name="connsiteX46" fmla="*/ 921474 w 5462430"/>
              <a:gd name="connsiteY46" fmla="*/ 818348 h 5411792"/>
              <a:gd name="connsiteX47" fmla="*/ 1291610 w 5462430"/>
              <a:gd name="connsiteY47"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854141 w 5462430"/>
              <a:gd name="connsiteY4" fmla="*/ 906975 h 5411792"/>
              <a:gd name="connsiteX5" fmla="*/ 2623587 w 5462430"/>
              <a:gd name="connsiteY5" fmla="*/ 598266 h 5411792"/>
              <a:gd name="connsiteX6" fmla="*/ 2678686 w 5462430"/>
              <a:gd name="connsiteY6" fmla="*/ 347392 h 5411792"/>
              <a:gd name="connsiteX7" fmla="*/ 2910803 w 5462430"/>
              <a:gd name="connsiteY7" fmla="*/ 210007 h 5411792"/>
              <a:gd name="connsiteX8" fmla="*/ 3206224 w 5462430"/>
              <a:gd name="connsiteY8" fmla="*/ 115276 h 5411792"/>
              <a:gd name="connsiteX9" fmla="*/ 3557135 w 5462430"/>
              <a:gd name="connsiteY9" fmla="*/ 0 h 5411792"/>
              <a:gd name="connsiteX10" fmla="*/ 3706800 w 5462430"/>
              <a:gd name="connsiteY10" fmla="*/ 91440 h 5411792"/>
              <a:gd name="connsiteX11" fmla="*/ 4072950 w 5462430"/>
              <a:gd name="connsiteY11" fmla="*/ 661572 h 5411792"/>
              <a:gd name="connsiteX12" fmla="*/ 4197606 w 5462430"/>
              <a:gd name="connsiteY12" fmla="*/ 877667 h 5411792"/>
              <a:gd name="connsiteX13" fmla="*/ 4283965 w 5462430"/>
              <a:gd name="connsiteY13" fmla="*/ 1139873 h 5411792"/>
              <a:gd name="connsiteX14" fmla="*/ 4331640 w 5462430"/>
              <a:gd name="connsiteY14" fmla="*/ 1378633 h 5411792"/>
              <a:gd name="connsiteX15" fmla="*/ 4526633 w 5462430"/>
              <a:gd name="connsiteY15" fmla="*/ 1476326 h 5411792"/>
              <a:gd name="connsiteX16" fmla="*/ 4668092 w 5462430"/>
              <a:gd name="connsiteY16" fmla="*/ 1688903 h 5411792"/>
              <a:gd name="connsiteX17" fmla="*/ 5003372 w 5462430"/>
              <a:gd name="connsiteY17" fmla="*/ 1890541 h 5411792"/>
              <a:gd name="connsiteX18" fmla="*/ 5325366 w 5462430"/>
              <a:gd name="connsiteY18" fmla="*/ 1923758 h 5411792"/>
              <a:gd name="connsiteX19" fmla="*/ 5362097 w 5462430"/>
              <a:gd name="connsiteY19" fmla="*/ 2111325 h 5411792"/>
              <a:gd name="connsiteX20" fmla="*/ 5462430 w 5462430"/>
              <a:gd name="connsiteY20" fmla="*/ 2612486 h 5411792"/>
              <a:gd name="connsiteX21" fmla="*/ 5354771 w 5462430"/>
              <a:gd name="connsiteY21" fmla="*/ 2853201 h 5411792"/>
              <a:gd name="connsiteX22" fmla="*/ 5207959 w 5462430"/>
              <a:gd name="connsiteY22" fmla="*/ 3034401 h 5411792"/>
              <a:gd name="connsiteX23" fmla="*/ 5025803 w 5462430"/>
              <a:gd name="connsiteY23" fmla="*/ 2989930 h 5411792"/>
              <a:gd name="connsiteX24" fmla="*/ 4793373 w 5462430"/>
              <a:gd name="connsiteY24" fmla="*/ 3650032 h 5411792"/>
              <a:gd name="connsiteX25" fmla="*/ 4573292 w 5462430"/>
              <a:gd name="connsiteY25" fmla="*/ 4231482 h 5411792"/>
              <a:gd name="connsiteX26" fmla="*/ 4389318 w 5462430"/>
              <a:gd name="connsiteY26" fmla="*/ 4757145 h 5411792"/>
              <a:gd name="connsiteX27" fmla="*/ 4182054 w 5462430"/>
              <a:gd name="connsiteY27" fmla="*/ 5040218 h 5411792"/>
              <a:gd name="connsiteX28" fmla="*/ 3914143 w 5462430"/>
              <a:gd name="connsiteY28" fmla="*/ 5400038 h 5411792"/>
              <a:gd name="connsiteX29" fmla="*/ 3100561 w 5462430"/>
              <a:gd name="connsiteY29" fmla="*/ 5301252 h 5411792"/>
              <a:gd name="connsiteX30" fmla="*/ 2269005 w 5462430"/>
              <a:gd name="connsiteY30" fmla="*/ 5069917 h 5411792"/>
              <a:gd name="connsiteX31" fmla="*/ 2027196 w 5462430"/>
              <a:gd name="connsiteY31" fmla="*/ 5108056 h 5411792"/>
              <a:gd name="connsiteX32" fmla="*/ 1788046 w 5462430"/>
              <a:gd name="connsiteY32" fmla="*/ 5208405 h 5411792"/>
              <a:gd name="connsiteX33" fmla="*/ 1542487 w 5462430"/>
              <a:gd name="connsiteY33" fmla="*/ 5085391 h 5411792"/>
              <a:gd name="connsiteX34" fmla="*/ 1248940 w 5462430"/>
              <a:gd name="connsiteY34" fmla="*/ 5242636 h 5411792"/>
              <a:gd name="connsiteX35" fmla="*/ 887557 w 5462430"/>
              <a:gd name="connsiteY35" fmla="*/ 5012708 h 5411792"/>
              <a:gd name="connsiteX36" fmla="*/ 1039178 w 5462430"/>
              <a:gd name="connsiteY36" fmla="*/ 4614764 h 5411792"/>
              <a:gd name="connsiteX37" fmla="*/ 949455 w 5462430"/>
              <a:gd name="connsiteY37" fmla="*/ 4140824 h 5411792"/>
              <a:gd name="connsiteX38" fmla="*/ 711274 w 5462430"/>
              <a:gd name="connsiteY38" fmla="*/ 3487628 h 5411792"/>
              <a:gd name="connsiteX39" fmla="*/ 625116 w 5462430"/>
              <a:gd name="connsiteY39" fmla="*/ 3220171 h 5411792"/>
              <a:gd name="connsiteX40" fmla="*/ 485689 w 5462430"/>
              <a:gd name="connsiteY40" fmla="*/ 2742340 h 5411792"/>
              <a:gd name="connsiteX41" fmla="*/ 495850 w 5462430"/>
              <a:gd name="connsiteY41" fmla="*/ 2188384 h 5411792"/>
              <a:gd name="connsiteX42" fmla="*/ 284652 w 5462430"/>
              <a:gd name="connsiteY42" fmla="*/ 1199061 h 5411792"/>
              <a:gd name="connsiteX43" fmla="*/ 156660 w 5462430"/>
              <a:gd name="connsiteY43" fmla="*/ 967466 h 5411792"/>
              <a:gd name="connsiteX44" fmla="*/ 332508 w 5462430"/>
              <a:gd name="connsiteY44" fmla="*/ 834916 h 5411792"/>
              <a:gd name="connsiteX45" fmla="*/ 921474 w 5462430"/>
              <a:gd name="connsiteY45" fmla="*/ 818348 h 5411792"/>
              <a:gd name="connsiteX46" fmla="*/ 1291610 w 5462430"/>
              <a:gd name="connsiteY46"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623587 w 5462430"/>
              <a:gd name="connsiteY4" fmla="*/ 59826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516126 w 5462430"/>
              <a:gd name="connsiteY3" fmla="*/ 6643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921474 w 5462430"/>
              <a:gd name="connsiteY44" fmla="*/ 81834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96746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311450 w 5482270"/>
              <a:gd name="connsiteY0" fmla="*/ 741289 h 5411792"/>
              <a:gd name="connsiteX1" fmla="*/ 1927304 w 5482270"/>
              <a:gd name="connsiteY1" fmla="*/ 853595 h 5411792"/>
              <a:gd name="connsiteX2" fmla="*/ 2136052 w 5482270"/>
              <a:gd name="connsiteY2" fmla="*/ 741131 h 5411792"/>
              <a:gd name="connsiteX3" fmla="*/ 2391186 w 5482270"/>
              <a:gd name="connsiteY3" fmla="*/ 550007 h 5411792"/>
              <a:gd name="connsiteX4" fmla="*/ 2506267 w 5482270"/>
              <a:gd name="connsiteY4" fmla="*/ 464916 h 5411792"/>
              <a:gd name="connsiteX5" fmla="*/ 2698526 w 5482270"/>
              <a:gd name="connsiteY5" fmla="*/ 347392 h 5411792"/>
              <a:gd name="connsiteX6" fmla="*/ 2930643 w 5482270"/>
              <a:gd name="connsiteY6" fmla="*/ 210007 h 5411792"/>
              <a:gd name="connsiteX7" fmla="*/ 3226064 w 5482270"/>
              <a:gd name="connsiteY7" fmla="*/ 115276 h 5411792"/>
              <a:gd name="connsiteX8" fmla="*/ 3576975 w 5482270"/>
              <a:gd name="connsiteY8" fmla="*/ 0 h 5411792"/>
              <a:gd name="connsiteX9" fmla="*/ 3726640 w 5482270"/>
              <a:gd name="connsiteY9" fmla="*/ 91440 h 5411792"/>
              <a:gd name="connsiteX10" fmla="*/ 4092790 w 5482270"/>
              <a:gd name="connsiteY10" fmla="*/ 661572 h 5411792"/>
              <a:gd name="connsiteX11" fmla="*/ 4217446 w 5482270"/>
              <a:gd name="connsiteY11" fmla="*/ 877667 h 5411792"/>
              <a:gd name="connsiteX12" fmla="*/ 4303805 w 5482270"/>
              <a:gd name="connsiteY12" fmla="*/ 1139873 h 5411792"/>
              <a:gd name="connsiteX13" fmla="*/ 4351480 w 5482270"/>
              <a:gd name="connsiteY13" fmla="*/ 1378633 h 5411792"/>
              <a:gd name="connsiteX14" fmla="*/ 4546473 w 5482270"/>
              <a:gd name="connsiteY14" fmla="*/ 1476326 h 5411792"/>
              <a:gd name="connsiteX15" fmla="*/ 4687932 w 5482270"/>
              <a:gd name="connsiteY15" fmla="*/ 1688903 h 5411792"/>
              <a:gd name="connsiteX16" fmla="*/ 5023212 w 5482270"/>
              <a:gd name="connsiteY16" fmla="*/ 1890541 h 5411792"/>
              <a:gd name="connsiteX17" fmla="*/ 5345206 w 5482270"/>
              <a:gd name="connsiteY17" fmla="*/ 1923758 h 5411792"/>
              <a:gd name="connsiteX18" fmla="*/ 5381937 w 5482270"/>
              <a:gd name="connsiteY18" fmla="*/ 2111325 h 5411792"/>
              <a:gd name="connsiteX19" fmla="*/ 5482270 w 5482270"/>
              <a:gd name="connsiteY19" fmla="*/ 2612486 h 5411792"/>
              <a:gd name="connsiteX20" fmla="*/ 5374611 w 5482270"/>
              <a:gd name="connsiteY20" fmla="*/ 2853201 h 5411792"/>
              <a:gd name="connsiteX21" fmla="*/ 5227799 w 5482270"/>
              <a:gd name="connsiteY21" fmla="*/ 3034401 h 5411792"/>
              <a:gd name="connsiteX22" fmla="*/ 5045643 w 5482270"/>
              <a:gd name="connsiteY22" fmla="*/ 2989930 h 5411792"/>
              <a:gd name="connsiteX23" fmla="*/ 4813213 w 5482270"/>
              <a:gd name="connsiteY23" fmla="*/ 3650032 h 5411792"/>
              <a:gd name="connsiteX24" fmla="*/ 4593132 w 5482270"/>
              <a:gd name="connsiteY24" fmla="*/ 4231482 h 5411792"/>
              <a:gd name="connsiteX25" fmla="*/ 4409158 w 5482270"/>
              <a:gd name="connsiteY25" fmla="*/ 4757145 h 5411792"/>
              <a:gd name="connsiteX26" fmla="*/ 4201894 w 5482270"/>
              <a:gd name="connsiteY26" fmla="*/ 5040218 h 5411792"/>
              <a:gd name="connsiteX27" fmla="*/ 3933983 w 5482270"/>
              <a:gd name="connsiteY27" fmla="*/ 5400038 h 5411792"/>
              <a:gd name="connsiteX28" fmla="*/ 3120401 w 5482270"/>
              <a:gd name="connsiteY28" fmla="*/ 5301252 h 5411792"/>
              <a:gd name="connsiteX29" fmla="*/ 2288845 w 5482270"/>
              <a:gd name="connsiteY29" fmla="*/ 5069917 h 5411792"/>
              <a:gd name="connsiteX30" fmla="*/ 2047036 w 5482270"/>
              <a:gd name="connsiteY30" fmla="*/ 5108056 h 5411792"/>
              <a:gd name="connsiteX31" fmla="*/ 1807886 w 5482270"/>
              <a:gd name="connsiteY31" fmla="*/ 5208405 h 5411792"/>
              <a:gd name="connsiteX32" fmla="*/ 1562327 w 5482270"/>
              <a:gd name="connsiteY32" fmla="*/ 5085391 h 5411792"/>
              <a:gd name="connsiteX33" fmla="*/ 1268780 w 5482270"/>
              <a:gd name="connsiteY33" fmla="*/ 5242636 h 5411792"/>
              <a:gd name="connsiteX34" fmla="*/ 907397 w 5482270"/>
              <a:gd name="connsiteY34" fmla="*/ 5012708 h 5411792"/>
              <a:gd name="connsiteX35" fmla="*/ 1059018 w 5482270"/>
              <a:gd name="connsiteY35" fmla="*/ 4614764 h 5411792"/>
              <a:gd name="connsiteX36" fmla="*/ 969295 w 5482270"/>
              <a:gd name="connsiteY36" fmla="*/ 4140824 h 5411792"/>
              <a:gd name="connsiteX37" fmla="*/ 731114 w 5482270"/>
              <a:gd name="connsiteY37" fmla="*/ 3487628 h 5411792"/>
              <a:gd name="connsiteX38" fmla="*/ 644956 w 5482270"/>
              <a:gd name="connsiteY38" fmla="*/ 3220171 h 5411792"/>
              <a:gd name="connsiteX39" fmla="*/ 505529 w 5482270"/>
              <a:gd name="connsiteY39" fmla="*/ 2742340 h 5411792"/>
              <a:gd name="connsiteX40" fmla="*/ 515690 w 5482270"/>
              <a:gd name="connsiteY40" fmla="*/ 2188384 h 5411792"/>
              <a:gd name="connsiteX41" fmla="*/ 304492 w 5482270"/>
              <a:gd name="connsiteY41" fmla="*/ 1199061 h 5411792"/>
              <a:gd name="connsiteX42" fmla="*/ 123160 w 5482270"/>
              <a:gd name="connsiteY42" fmla="*/ 997946 h 5411792"/>
              <a:gd name="connsiteX43" fmla="*/ 352348 w 5482270"/>
              <a:gd name="connsiteY43" fmla="*/ 834916 h 5411792"/>
              <a:gd name="connsiteX44" fmla="*/ 819394 w 5482270"/>
              <a:gd name="connsiteY44" fmla="*/ 795488 h 5411792"/>
              <a:gd name="connsiteX45" fmla="*/ 1311450 w 5482270"/>
              <a:gd name="connsiteY45" fmla="*/ 741289 h 5411792"/>
              <a:gd name="connsiteX0" fmla="*/ 1291610 w 5462430"/>
              <a:gd name="connsiteY0" fmla="*/ 741289 h 5411792"/>
              <a:gd name="connsiteX1" fmla="*/ 1907464 w 5462430"/>
              <a:gd name="connsiteY1" fmla="*/ 853595 h 5411792"/>
              <a:gd name="connsiteX2" fmla="*/ 2116212 w 5462430"/>
              <a:gd name="connsiteY2" fmla="*/ 741131 h 5411792"/>
              <a:gd name="connsiteX3" fmla="*/ 2371346 w 5462430"/>
              <a:gd name="connsiteY3" fmla="*/ 550007 h 5411792"/>
              <a:gd name="connsiteX4" fmla="*/ 2486427 w 5462430"/>
              <a:gd name="connsiteY4" fmla="*/ 464916 h 5411792"/>
              <a:gd name="connsiteX5" fmla="*/ 2678686 w 5462430"/>
              <a:gd name="connsiteY5" fmla="*/ 347392 h 5411792"/>
              <a:gd name="connsiteX6" fmla="*/ 2910803 w 5462430"/>
              <a:gd name="connsiteY6" fmla="*/ 210007 h 5411792"/>
              <a:gd name="connsiteX7" fmla="*/ 3206224 w 5462430"/>
              <a:gd name="connsiteY7" fmla="*/ 115276 h 5411792"/>
              <a:gd name="connsiteX8" fmla="*/ 3557135 w 5462430"/>
              <a:gd name="connsiteY8" fmla="*/ 0 h 5411792"/>
              <a:gd name="connsiteX9" fmla="*/ 3706800 w 5462430"/>
              <a:gd name="connsiteY9" fmla="*/ 91440 h 5411792"/>
              <a:gd name="connsiteX10" fmla="*/ 4072950 w 5462430"/>
              <a:gd name="connsiteY10" fmla="*/ 661572 h 5411792"/>
              <a:gd name="connsiteX11" fmla="*/ 4197606 w 5462430"/>
              <a:gd name="connsiteY11" fmla="*/ 877667 h 5411792"/>
              <a:gd name="connsiteX12" fmla="*/ 4283965 w 5462430"/>
              <a:gd name="connsiteY12" fmla="*/ 1139873 h 5411792"/>
              <a:gd name="connsiteX13" fmla="*/ 4331640 w 5462430"/>
              <a:gd name="connsiteY13" fmla="*/ 1378633 h 5411792"/>
              <a:gd name="connsiteX14" fmla="*/ 4526633 w 5462430"/>
              <a:gd name="connsiteY14" fmla="*/ 1476326 h 5411792"/>
              <a:gd name="connsiteX15" fmla="*/ 4668092 w 5462430"/>
              <a:gd name="connsiteY15" fmla="*/ 1688903 h 5411792"/>
              <a:gd name="connsiteX16" fmla="*/ 5003372 w 5462430"/>
              <a:gd name="connsiteY16" fmla="*/ 1890541 h 5411792"/>
              <a:gd name="connsiteX17" fmla="*/ 5325366 w 5462430"/>
              <a:gd name="connsiteY17" fmla="*/ 1923758 h 5411792"/>
              <a:gd name="connsiteX18" fmla="*/ 5362097 w 5462430"/>
              <a:gd name="connsiteY18" fmla="*/ 2111325 h 5411792"/>
              <a:gd name="connsiteX19" fmla="*/ 5462430 w 5462430"/>
              <a:gd name="connsiteY19" fmla="*/ 2612486 h 5411792"/>
              <a:gd name="connsiteX20" fmla="*/ 5354771 w 5462430"/>
              <a:gd name="connsiteY20" fmla="*/ 2853201 h 5411792"/>
              <a:gd name="connsiteX21" fmla="*/ 5207959 w 5462430"/>
              <a:gd name="connsiteY21" fmla="*/ 3034401 h 5411792"/>
              <a:gd name="connsiteX22" fmla="*/ 5025803 w 5462430"/>
              <a:gd name="connsiteY22" fmla="*/ 2989930 h 5411792"/>
              <a:gd name="connsiteX23" fmla="*/ 4793373 w 5462430"/>
              <a:gd name="connsiteY23" fmla="*/ 3650032 h 5411792"/>
              <a:gd name="connsiteX24" fmla="*/ 4573292 w 5462430"/>
              <a:gd name="connsiteY24" fmla="*/ 4231482 h 5411792"/>
              <a:gd name="connsiteX25" fmla="*/ 4389318 w 5462430"/>
              <a:gd name="connsiteY25" fmla="*/ 4757145 h 5411792"/>
              <a:gd name="connsiteX26" fmla="*/ 4182054 w 5462430"/>
              <a:gd name="connsiteY26" fmla="*/ 5040218 h 5411792"/>
              <a:gd name="connsiteX27" fmla="*/ 3914143 w 5462430"/>
              <a:gd name="connsiteY27" fmla="*/ 5400038 h 5411792"/>
              <a:gd name="connsiteX28" fmla="*/ 3100561 w 5462430"/>
              <a:gd name="connsiteY28" fmla="*/ 5301252 h 5411792"/>
              <a:gd name="connsiteX29" fmla="*/ 2269005 w 5462430"/>
              <a:gd name="connsiteY29" fmla="*/ 5069917 h 5411792"/>
              <a:gd name="connsiteX30" fmla="*/ 2027196 w 5462430"/>
              <a:gd name="connsiteY30" fmla="*/ 5108056 h 5411792"/>
              <a:gd name="connsiteX31" fmla="*/ 1788046 w 5462430"/>
              <a:gd name="connsiteY31" fmla="*/ 5208405 h 5411792"/>
              <a:gd name="connsiteX32" fmla="*/ 1542487 w 5462430"/>
              <a:gd name="connsiteY32" fmla="*/ 5085391 h 5411792"/>
              <a:gd name="connsiteX33" fmla="*/ 1248940 w 5462430"/>
              <a:gd name="connsiteY33" fmla="*/ 5242636 h 5411792"/>
              <a:gd name="connsiteX34" fmla="*/ 887557 w 5462430"/>
              <a:gd name="connsiteY34" fmla="*/ 5012708 h 5411792"/>
              <a:gd name="connsiteX35" fmla="*/ 1039178 w 5462430"/>
              <a:gd name="connsiteY35" fmla="*/ 4614764 h 5411792"/>
              <a:gd name="connsiteX36" fmla="*/ 949455 w 5462430"/>
              <a:gd name="connsiteY36" fmla="*/ 4140824 h 5411792"/>
              <a:gd name="connsiteX37" fmla="*/ 711274 w 5462430"/>
              <a:gd name="connsiteY37" fmla="*/ 3487628 h 5411792"/>
              <a:gd name="connsiteX38" fmla="*/ 625116 w 5462430"/>
              <a:gd name="connsiteY38" fmla="*/ 3220171 h 5411792"/>
              <a:gd name="connsiteX39" fmla="*/ 485689 w 5462430"/>
              <a:gd name="connsiteY39" fmla="*/ 2742340 h 5411792"/>
              <a:gd name="connsiteX40" fmla="*/ 495850 w 5462430"/>
              <a:gd name="connsiteY40" fmla="*/ 2188384 h 5411792"/>
              <a:gd name="connsiteX41" fmla="*/ 284652 w 5462430"/>
              <a:gd name="connsiteY41" fmla="*/ 1199061 h 5411792"/>
              <a:gd name="connsiteX42" fmla="*/ 156660 w 5462430"/>
              <a:gd name="connsiteY42" fmla="*/ 864596 h 5411792"/>
              <a:gd name="connsiteX43" fmla="*/ 332508 w 5462430"/>
              <a:gd name="connsiteY43" fmla="*/ 834916 h 5411792"/>
              <a:gd name="connsiteX44" fmla="*/ 799554 w 5462430"/>
              <a:gd name="connsiteY44" fmla="*/ 795488 h 5411792"/>
              <a:gd name="connsiteX45" fmla="*/ 1291610 w 5462430"/>
              <a:gd name="connsiteY45" fmla="*/ 741289 h 5411792"/>
              <a:gd name="connsiteX0" fmla="*/ 1281351 w 5452171"/>
              <a:gd name="connsiteY0" fmla="*/ 741289 h 5411792"/>
              <a:gd name="connsiteX1" fmla="*/ 1897205 w 5452171"/>
              <a:gd name="connsiteY1" fmla="*/ 853595 h 5411792"/>
              <a:gd name="connsiteX2" fmla="*/ 2105953 w 5452171"/>
              <a:gd name="connsiteY2" fmla="*/ 741131 h 5411792"/>
              <a:gd name="connsiteX3" fmla="*/ 2361087 w 5452171"/>
              <a:gd name="connsiteY3" fmla="*/ 550007 h 5411792"/>
              <a:gd name="connsiteX4" fmla="*/ 2476168 w 5452171"/>
              <a:gd name="connsiteY4" fmla="*/ 464916 h 5411792"/>
              <a:gd name="connsiteX5" fmla="*/ 2668427 w 5452171"/>
              <a:gd name="connsiteY5" fmla="*/ 347392 h 5411792"/>
              <a:gd name="connsiteX6" fmla="*/ 2900544 w 5452171"/>
              <a:gd name="connsiteY6" fmla="*/ 210007 h 5411792"/>
              <a:gd name="connsiteX7" fmla="*/ 3195965 w 5452171"/>
              <a:gd name="connsiteY7" fmla="*/ 115276 h 5411792"/>
              <a:gd name="connsiteX8" fmla="*/ 3546876 w 5452171"/>
              <a:gd name="connsiteY8" fmla="*/ 0 h 5411792"/>
              <a:gd name="connsiteX9" fmla="*/ 3696541 w 5452171"/>
              <a:gd name="connsiteY9" fmla="*/ 91440 h 5411792"/>
              <a:gd name="connsiteX10" fmla="*/ 4062691 w 5452171"/>
              <a:gd name="connsiteY10" fmla="*/ 661572 h 5411792"/>
              <a:gd name="connsiteX11" fmla="*/ 4187347 w 5452171"/>
              <a:gd name="connsiteY11" fmla="*/ 877667 h 5411792"/>
              <a:gd name="connsiteX12" fmla="*/ 4273706 w 5452171"/>
              <a:gd name="connsiteY12" fmla="*/ 1139873 h 5411792"/>
              <a:gd name="connsiteX13" fmla="*/ 4321381 w 5452171"/>
              <a:gd name="connsiteY13" fmla="*/ 1378633 h 5411792"/>
              <a:gd name="connsiteX14" fmla="*/ 4516374 w 5452171"/>
              <a:gd name="connsiteY14" fmla="*/ 1476326 h 5411792"/>
              <a:gd name="connsiteX15" fmla="*/ 4657833 w 5452171"/>
              <a:gd name="connsiteY15" fmla="*/ 1688903 h 5411792"/>
              <a:gd name="connsiteX16" fmla="*/ 4993113 w 5452171"/>
              <a:gd name="connsiteY16" fmla="*/ 1890541 h 5411792"/>
              <a:gd name="connsiteX17" fmla="*/ 5315107 w 5452171"/>
              <a:gd name="connsiteY17" fmla="*/ 1923758 h 5411792"/>
              <a:gd name="connsiteX18" fmla="*/ 5351838 w 5452171"/>
              <a:gd name="connsiteY18" fmla="*/ 2111325 h 5411792"/>
              <a:gd name="connsiteX19" fmla="*/ 5452171 w 5452171"/>
              <a:gd name="connsiteY19" fmla="*/ 2612486 h 5411792"/>
              <a:gd name="connsiteX20" fmla="*/ 5344512 w 5452171"/>
              <a:gd name="connsiteY20" fmla="*/ 2853201 h 5411792"/>
              <a:gd name="connsiteX21" fmla="*/ 5197700 w 5452171"/>
              <a:gd name="connsiteY21" fmla="*/ 3034401 h 5411792"/>
              <a:gd name="connsiteX22" fmla="*/ 5015544 w 5452171"/>
              <a:gd name="connsiteY22" fmla="*/ 2989930 h 5411792"/>
              <a:gd name="connsiteX23" fmla="*/ 4783114 w 5452171"/>
              <a:gd name="connsiteY23" fmla="*/ 3650032 h 5411792"/>
              <a:gd name="connsiteX24" fmla="*/ 4563033 w 5452171"/>
              <a:gd name="connsiteY24" fmla="*/ 4231482 h 5411792"/>
              <a:gd name="connsiteX25" fmla="*/ 4379059 w 5452171"/>
              <a:gd name="connsiteY25" fmla="*/ 4757145 h 5411792"/>
              <a:gd name="connsiteX26" fmla="*/ 4171795 w 5452171"/>
              <a:gd name="connsiteY26" fmla="*/ 5040218 h 5411792"/>
              <a:gd name="connsiteX27" fmla="*/ 3903884 w 5452171"/>
              <a:gd name="connsiteY27" fmla="*/ 5400038 h 5411792"/>
              <a:gd name="connsiteX28" fmla="*/ 3090302 w 5452171"/>
              <a:gd name="connsiteY28" fmla="*/ 5301252 h 5411792"/>
              <a:gd name="connsiteX29" fmla="*/ 2258746 w 5452171"/>
              <a:gd name="connsiteY29" fmla="*/ 5069917 h 5411792"/>
              <a:gd name="connsiteX30" fmla="*/ 2016937 w 5452171"/>
              <a:gd name="connsiteY30" fmla="*/ 5108056 h 5411792"/>
              <a:gd name="connsiteX31" fmla="*/ 1777787 w 5452171"/>
              <a:gd name="connsiteY31" fmla="*/ 5208405 h 5411792"/>
              <a:gd name="connsiteX32" fmla="*/ 1532228 w 5452171"/>
              <a:gd name="connsiteY32" fmla="*/ 5085391 h 5411792"/>
              <a:gd name="connsiteX33" fmla="*/ 1238681 w 5452171"/>
              <a:gd name="connsiteY33" fmla="*/ 5242636 h 5411792"/>
              <a:gd name="connsiteX34" fmla="*/ 877298 w 5452171"/>
              <a:gd name="connsiteY34" fmla="*/ 5012708 h 5411792"/>
              <a:gd name="connsiteX35" fmla="*/ 1028919 w 5452171"/>
              <a:gd name="connsiteY35" fmla="*/ 4614764 h 5411792"/>
              <a:gd name="connsiteX36" fmla="*/ 939196 w 5452171"/>
              <a:gd name="connsiteY36" fmla="*/ 4140824 h 5411792"/>
              <a:gd name="connsiteX37" fmla="*/ 701015 w 5452171"/>
              <a:gd name="connsiteY37" fmla="*/ 3487628 h 5411792"/>
              <a:gd name="connsiteX38" fmla="*/ 614857 w 5452171"/>
              <a:gd name="connsiteY38" fmla="*/ 3220171 h 5411792"/>
              <a:gd name="connsiteX39" fmla="*/ 475430 w 5452171"/>
              <a:gd name="connsiteY39" fmla="*/ 2742340 h 5411792"/>
              <a:gd name="connsiteX40" fmla="*/ 485591 w 5452171"/>
              <a:gd name="connsiteY40" fmla="*/ 2188384 h 5411792"/>
              <a:gd name="connsiteX41" fmla="*/ 274393 w 5452171"/>
              <a:gd name="connsiteY41" fmla="*/ 1199061 h 5411792"/>
              <a:gd name="connsiteX42" fmla="*/ 176881 w 5452171"/>
              <a:gd name="connsiteY42" fmla="*/ 769346 h 5411792"/>
              <a:gd name="connsiteX43" fmla="*/ 322249 w 5452171"/>
              <a:gd name="connsiteY43" fmla="*/ 834916 h 5411792"/>
              <a:gd name="connsiteX44" fmla="*/ 789295 w 5452171"/>
              <a:gd name="connsiteY44" fmla="*/ 795488 h 5411792"/>
              <a:gd name="connsiteX45" fmla="*/ 1281351 w 5452171"/>
              <a:gd name="connsiteY45" fmla="*/ 741289 h 5411792"/>
              <a:gd name="connsiteX0" fmla="*/ 1291609 w 5462429"/>
              <a:gd name="connsiteY0" fmla="*/ 741289 h 5411792"/>
              <a:gd name="connsiteX1" fmla="*/ 1907463 w 5462429"/>
              <a:gd name="connsiteY1" fmla="*/ 853595 h 5411792"/>
              <a:gd name="connsiteX2" fmla="*/ 2116211 w 5462429"/>
              <a:gd name="connsiteY2" fmla="*/ 741131 h 5411792"/>
              <a:gd name="connsiteX3" fmla="*/ 2371345 w 5462429"/>
              <a:gd name="connsiteY3" fmla="*/ 550007 h 5411792"/>
              <a:gd name="connsiteX4" fmla="*/ 2486426 w 5462429"/>
              <a:gd name="connsiteY4" fmla="*/ 464916 h 5411792"/>
              <a:gd name="connsiteX5" fmla="*/ 2678685 w 5462429"/>
              <a:gd name="connsiteY5" fmla="*/ 347392 h 5411792"/>
              <a:gd name="connsiteX6" fmla="*/ 2910802 w 5462429"/>
              <a:gd name="connsiteY6" fmla="*/ 210007 h 5411792"/>
              <a:gd name="connsiteX7" fmla="*/ 3206223 w 5462429"/>
              <a:gd name="connsiteY7" fmla="*/ 115276 h 5411792"/>
              <a:gd name="connsiteX8" fmla="*/ 3557134 w 5462429"/>
              <a:gd name="connsiteY8" fmla="*/ 0 h 5411792"/>
              <a:gd name="connsiteX9" fmla="*/ 3706799 w 5462429"/>
              <a:gd name="connsiteY9" fmla="*/ 91440 h 5411792"/>
              <a:gd name="connsiteX10" fmla="*/ 4072949 w 5462429"/>
              <a:gd name="connsiteY10" fmla="*/ 661572 h 5411792"/>
              <a:gd name="connsiteX11" fmla="*/ 4197605 w 5462429"/>
              <a:gd name="connsiteY11" fmla="*/ 877667 h 5411792"/>
              <a:gd name="connsiteX12" fmla="*/ 4283964 w 5462429"/>
              <a:gd name="connsiteY12" fmla="*/ 1139873 h 5411792"/>
              <a:gd name="connsiteX13" fmla="*/ 4331639 w 5462429"/>
              <a:gd name="connsiteY13" fmla="*/ 1378633 h 5411792"/>
              <a:gd name="connsiteX14" fmla="*/ 4526632 w 5462429"/>
              <a:gd name="connsiteY14" fmla="*/ 1476326 h 5411792"/>
              <a:gd name="connsiteX15" fmla="*/ 4668091 w 5462429"/>
              <a:gd name="connsiteY15" fmla="*/ 1688903 h 5411792"/>
              <a:gd name="connsiteX16" fmla="*/ 5003371 w 5462429"/>
              <a:gd name="connsiteY16" fmla="*/ 1890541 h 5411792"/>
              <a:gd name="connsiteX17" fmla="*/ 5325365 w 5462429"/>
              <a:gd name="connsiteY17" fmla="*/ 1923758 h 5411792"/>
              <a:gd name="connsiteX18" fmla="*/ 5362096 w 5462429"/>
              <a:gd name="connsiteY18" fmla="*/ 2111325 h 5411792"/>
              <a:gd name="connsiteX19" fmla="*/ 5462429 w 5462429"/>
              <a:gd name="connsiteY19" fmla="*/ 2612486 h 5411792"/>
              <a:gd name="connsiteX20" fmla="*/ 5354770 w 5462429"/>
              <a:gd name="connsiteY20" fmla="*/ 2853201 h 5411792"/>
              <a:gd name="connsiteX21" fmla="*/ 5207958 w 5462429"/>
              <a:gd name="connsiteY21" fmla="*/ 3034401 h 5411792"/>
              <a:gd name="connsiteX22" fmla="*/ 5025802 w 5462429"/>
              <a:gd name="connsiteY22" fmla="*/ 2989930 h 5411792"/>
              <a:gd name="connsiteX23" fmla="*/ 4793372 w 5462429"/>
              <a:gd name="connsiteY23" fmla="*/ 3650032 h 5411792"/>
              <a:gd name="connsiteX24" fmla="*/ 4573291 w 5462429"/>
              <a:gd name="connsiteY24" fmla="*/ 4231482 h 5411792"/>
              <a:gd name="connsiteX25" fmla="*/ 4389317 w 5462429"/>
              <a:gd name="connsiteY25" fmla="*/ 4757145 h 5411792"/>
              <a:gd name="connsiteX26" fmla="*/ 4182053 w 5462429"/>
              <a:gd name="connsiteY26" fmla="*/ 5040218 h 5411792"/>
              <a:gd name="connsiteX27" fmla="*/ 3914142 w 5462429"/>
              <a:gd name="connsiteY27" fmla="*/ 5400038 h 5411792"/>
              <a:gd name="connsiteX28" fmla="*/ 3100560 w 5462429"/>
              <a:gd name="connsiteY28" fmla="*/ 5301252 h 5411792"/>
              <a:gd name="connsiteX29" fmla="*/ 2269004 w 5462429"/>
              <a:gd name="connsiteY29" fmla="*/ 5069917 h 5411792"/>
              <a:gd name="connsiteX30" fmla="*/ 2027195 w 5462429"/>
              <a:gd name="connsiteY30" fmla="*/ 5108056 h 5411792"/>
              <a:gd name="connsiteX31" fmla="*/ 1788045 w 5462429"/>
              <a:gd name="connsiteY31" fmla="*/ 5208405 h 5411792"/>
              <a:gd name="connsiteX32" fmla="*/ 1542486 w 5462429"/>
              <a:gd name="connsiteY32" fmla="*/ 5085391 h 5411792"/>
              <a:gd name="connsiteX33" fmla="*/ 1248939 w 5462429"/>
              <a:gd name="connsiteY33" fmla="*/ 5242636 h 5411792"/>
              <a:gd name="connsiteX34" fmla="*/ 887556 w 5462429"/>
              <a:gd name="connsiteY34" fmla="*/ 5012708 h 5411792"/>
              <a:gd name="connsiteX35" fmla="*/ 1039177 w 5462429"/>
              <a:gd name="connsiteY35" fmla="*/ 4614764 h 5411792"/>
              <a:gd name="connsiteX36" fmla="*/ 949454 w 5462429"/>
              <a:gd name="connsiteY36" fmla="*/ 4140824 h 5411792"/>
              <a:gd name="connsiteX37" fmla="*/ 711273 w 5462429"/>
              <a:gd name="connsiteY37" fmla="*/ 3487628 h 5411792"/>
              <a:gd name="connsiteX38" fmla="*/ 625115 w 5462429"/>
              <a:gd name="connsiteY38" fmla="*/ 3220171 h 5411792"/>
              <a:gd name="connsiteX39" fmla="*/ 485688 w 5462429"/>
              <a:gd name="connsiteY39" fmla="*/ 2742340 h 5411792"/>
              <a:gd name="connsiteX40" fmla="*/ 495849 w 5462429"/>
              <a:gd name="connsiteY40" fmla="*/ 2188384 h 5411792"/>
              <a:gd name="connsiteX41" fmla="*/ 284651 w 5462429"/>
              <a:gd name="connsiteY41" fmla="*/ 1199061 h 5411792"/>
              <a:gd name="connsiteX42" fmla="*/ 156659 w 5462429"/>
              <a:gd name="connsiteY42" fmla="*/ 959846 h 5411792"/>
              <a:gd name="connsiteX43" fmla="*/ 332507 w 5462429"/>
              <a:gd name="connsiteY43" fmla="*/ 834916 h 5411792"/>
              <a:gd name="connsiteX44" fmla="*/ 799553 w 5462429"/>
              <a:gd name="connsiteY44" fmla="*/ 795488 h 5411792"/>
              <a:gd name="connsiteX45" fmla="*/ 1291609 w 5462429"/>
              <a:gd name="connsiteY45" fmla="*/ 741289 h 5411792"/>
              <a:gd name="connsiteX0" fmla="*/ 1253466 w 5424286"/>
              <a:gd name="connsiteY0" fmla="*/ 741289 h 5411792"/>
              <a:gd name="connsiteX1" fmla="*/ 1869320 w 5424286"/>
              <a:gd name="connsiteY1" fmla="*/ 853595 h 5411792"/>
              <a:gd name="connsiteX2" fmla="*/ 2078068 w 5424286"/>
              <a:gd name="connsiteY2" fmla="*/ 741131 h 5411792"/>
              <a:gd name="connsiteX3" fmla="*/ 2333202 w 5424286"/>
              <a:gd name="connsiteY3" fmla="*/ 550007 h 5411792"/>
              <a:gd name="connsiteX4" fmla="*/ 2448283 w 5424286"/>
              <a:gd name="connsiteY4" fmla="*/ 464916 h 5411792"/>
              <a:gd name="connsiteX5" fmla="*/ 2640542 w 5424286"/>
              <a:gd name="connsiteY5" fmla="*/ 347392 h 5411792"/>
              <a:gd name="connsiteX6" fmla="*/ 2872659 w 5424286"/>
              <a:gd name="connsiteY6" fmla="*/ 210007 h 5411792"/>
              <a:gd name="connsiteX7" fmla="*/ 3168080 w 5424286"/>
              <a:gd name="connsiteY7" fmla="*/ 115276 h 5411792"/>
              <a:gd name="connsiteX8" fmla="*/ 3518991 w 5424286"/>
              <a:gd name="connsiteY8" fmla="*/ 0 h 5411792"/>
              <a:gd name="connsiteX9" fmla="*/ 3668656 w 5424286"/>
              <a:gd name="connsiteY9" fmla="*/ 91440 h 5411792"/>
              <a:gd name="connsiteX10" fmla="*/ 4034806 w 5424286"/>
              <a:gd name="connsiteY10" fmla="*/ 661572 h 5411792"/>
              <a:gd name="connsiteX11" fmla="*/ 4159462 w 5424286"/>
              <a:gd name="connsiteY11" fmla="*/ 877667 h 5411792"/>
              <a:gd name="connsiteX12" fmla="*/ 4245821 w 5424286"/>
              <a:gd name="connsiteY12" fmla="*/ 1139873 h 5411792"/>
              <a:gd name="connsiteX13" fmla="*/ 4293496 w 5424286"/>
              <a:gd name="connsiteY13" fmla="*/ 1378633 h 5411792"/>
              <a:gd name="connsiteX14" fmla="*/ 4488489 w 5424286"/>
              <a:gd name="connsiteY14" fmla="*/ 1476326 h 5411792"/>
              <a:gd name="connsiteX15" fmla="*/ 4629948 w 5424286"/>
              <a:gd name="connsiteY15" fmla="*/ 1688903 h 5411792"/>
              <a:gd name="connsiteX16" fmla="*/ 4965228 w 5424286"/>
              <a:gd name="connsiteY16" fmla="*/ 1890541 h 5411792"/>
              <a:gd name="connsiteX17" fmla="*/ 5287222 w 5424286"/>
              <a:gd name="connsiteY17" fmla="*/ 1923758 h 5411792"/>
              <a:gd name="connsiteX18" fmla="*/ 5323953 w 5424286"/>
              <a:gd name="connsiteY18" fmla="*/ 2111325 h 5411792"/>
              <a:gd name="connsiteX19" fmla="*/ 5424286 w 5424286"/>
              <a:gd name="connsiteY19" fmla="*/ 2612486 h 5411792"/>
              <a:gd name="connsiteX20" fmla="*/ 5316627 w 5424286"/>
              <a:gd name="connsiteY20" fmla="*/ 2853201 h 5411792"/>
              <a:gd name="connsiteX21" fmla="*/ 5169815 w 5424286"/>
              <a:gd name="connsiteY21" fmla="*/ 3034401 h 5411792"/>
              <a:gd name="connsiteX22" fmla="*/ 4987659 w 5424286"/>
              <a:gd name="connsiteY22" fmla="*/ 2989930 h 5411792"/>
              <a:gd name="connsiteX23" fmla="*/ 4755229 w 5424286"/>
              <a:gd name="connsiteY23" fmla="*/ 3650032 h 5411792"/>
              <a:gd name="connsiteX24" fmla="*/ 4535148 w 5424286"/>
              <a:gd name="connsiteY24" fmla="*/ 4231482 h 5411792"/>
              <a:gd name="connsiteX25" fmla="*/ 4351174 w 5424286"/>
              <a:gd name="connsiteY25" fmla="*/ 4757145 h 5411792"/>
              <a:gd name="connsiteX26" fmla="*/ 4143910 w 5424286"/>
              <a:gd name="connsiteY26" fmla="*/ 5040218 h 5411792"/>
              <a:gd name="connsiteX27" fmla="*/ 3875999 w 5424286"/>
              <a:gd name="connsiteY27" fmla="*/ 5400038 h 5411792"/>
              <a:gd name="connsiteX28" fmla="*/ 3062417 w 5424286"/>
              <a:gd name="connsiteY28" fmla="*/ 5301252 h 5411792"/>
              <a:gd name="connsiteX29" fmla="*/ 2230861 w 5424286"/>
              <a:gd name="connsiteY29" fmla="*/ 5069917 h 5411792"/>
              <a:gd name="connsiteX30" fmla="*/ 1989052 w 5424286"/>
              <a:gd name="connsiteY30" fmla="*/ 5108056 h 5411792"/>
              <a:gd name="connsiteX31" fmla="*/ 1749902 w 5424286"/>
              <a:gd name="connsiteY31" fmla="*/ 5208405 h 5411792"/>
              <a:gd name="connsiteX32" fmla="*/ 1504343 w 5424286"/>
              <a:gd name="connsiteY32" fmla="*/ 5085391 h 5411792"/>
              <a:gd name="connsiteX33" fmla="*/ 1210796 w 5424286"/>
              <a:gd name="connsiteY33" fmla="*/ 5242636 h 5411792"/>
              <a:gd name="connsiteX34" fmla="*/ 849413 w 5424286"/>
              <a:gd name="connsiteY34" fmla="*/ 5012708 h 5411792"/>
              <a:gd name="connsiteX35" fmla="*/ 1001034 w 5424286"/>
              <a:gd name="connsiteY35" fmla="*/ 4614764 h 5411792"/>
              <a:gd name="connsiteX36" fmla="*/ 911311 w 5424286"/>
              <a:gd name="connsiteY36" fmla="*/ 4140824 h 5411792"/>
              <a:gd name="connsiteX37" fmla="*/ 673130 w 5424286"/>
              <a:gd name="connsiteY37" fmla="*/ 3487628 h 5411792"/>
              <a:gd name="connsiteX38" fmla="*/ 586972 w 5424286"/>
              <a:gd name="connsiteY38" fmla="*/ 3220171 h 5411792"/>
              <a:gd name="connsiteX39" fmla="*/ 447545 w 5424286"/>
              <a:gd name="connsiteY39" fmla="*/ 2742340 h 5411792"/>
              <a:gd name="connsiteX40" fmla="*/ 457706 w 5424286"/>
              <a:gd name="connsiteY40" fmla="*/ 2188384 h 5411792"/>
              <a:gd name="connsiteX41" fmla="*/ 246508 w 5424286"/>
              <a:gd name="connsiteY41" fmla="*/ 1199061 h 5411792"/>
              <a:gd name="connsiteX42" fmla="*/ 244246 w 5424286"/>
              <a:gd name="connsiteY42" fmla="*/ 1036046 h 5411792"/>
              <a:gd name="connsiteX43" fmla="*/ 294364 w 5424286"/>
              <a:gd name="connsiteY43" fmla="*/ 834916 h 5411792"/>
              <a:gd name="connsiteX44" fmla="*/ 761410 w 5424286"/>
              <a:gd name="connsiteY44" fmla="*/ 795488 h 5411792"/>
              <a:gd name="connsiteX45" fmla="*/ 1253466 w 5424286"/>
              <a:gd name="connsiteY45" fmla="*/ 741289 h 5411792"/>
              <a:gd name="connsiteX0" fmla="*/ 1320784 w 5491604"/>
              <a:gd name="connsiteY0" fmla="*/ 741289 h 5411792"/>
              <a:gd name="connsiteX1" fmla="*/ 1936638 w 5491604"/>
              <a:gd name="connsiteY1" fmla="*/ 853595 h 5411792"/>
              <a:gd name="connsiteX2" fmla="*/ 2145386 w 5491604"/>
              <a:gd name="connsiteY2" fmla="*/ 741131 h 5411792"/>
              <a:gd name="connsiteX3" fmla="*/ 2400520 w 5491604"/>
              <a:gd name="connsiteY3" fmla="*/ 550007 h 5411792"/>
              <a:gd name="connsiteX4" fmla="*/ 2515601 w 5491604"/>
              <a:gd name="connsiteY4" fmla="*/ 464916 h 5411792"/>
              <a:gd name="connsiteX5" fmla="*/ 2707860 w 5491604"/>
              <a:gd name="connsiteY5" fmla="*/ 347392 h 5411792"/>
              <a:gd name="connsiteX6" fmla="*/ 2939977 w 5491604"/>
              <a:gd name="connsiteY6" fmla="*/ 210007 h 5411792"/>
              <a:gd name="connsiteX7" fmla="*/ 3235398 w 5491604"/>
              <a:gd name="connsiteY7" fmla="*/ 115276 h 5411792"/>
              <a:gd name="connsiteX8" fmla="*/ 3586309 w 5491604"/>
              <a:gd name="connsiteY8" fmla="*/ 0 h 5411792"/>
              <a:gd name="connsiteX9" fmla="*/ 3735974 w 5491604"/>
              <a:gd name="connsiteY9" fmla="*/ 91440 h 5411792"/>
              <a:gd name="connsiteX10" fmla="*/ 4102124 w 5491604"/>
              <a:gd name="connsiteY10" fmla="*/ 661572 h 5411792"/>
              <a:gd name="connsiteX11" fmla="*/ 4226780 w 5491604"/>
              <a:gd name="connsiteY11" fmla="*/ 877667 h 5411792"/>
              <a:gd name="connsiteX12" fmla="*/ 4313139 w 5491604"/>
              <a:gd name="connsiteY12" fmla="*/ 1139873 h 5411792"/>
              <a:gd name="connsiteX13" fmla="*/ 4360814 w 5491604"/>
              <a:gd name="connsiteY13" fmla="*/ 1378633 h 5411792"/>
              <a:gd name="connsiteX14" fmla="*/ 4555807 w 5491604"/>
              <a:gd name="connsiteY14" fmla="*/ 1476326 h 5411792"/>
              <a:gd name="connsiteX15" fmla="*/ 4697266 w 5491604"/>
              <a:gd name="connsiteY15" fmla="*/ 1688903 h 5411792"/>
              <a:gd name="connsiteX16" fmla="*/ 5032546 w 5491604"/>
              <a:gd name="connsiteY16" fmla="*/ 1890541 h 5411792"/>
              <a:gd name="connsiteX17" fmla="*/ 5354540 w 5491604"/>
              <a:gd name="connsiteY17" fmla="*/ 1923758 h 5411792"/>
              <a:gd name="connsiteX18" fmla="*/ 5391271 w 5491604"/>
              <a:gd name="connsiteY18" fmla="*/ 2111325 h 5411792"/>
              <a:gd name="connsiteX19" fmla="*/ 5491604 w 5491604"/>
              <a:gd name="connsiteY19" fmla="*/ 2612486 h 5411792"/>
              <a:gd name="connsiteX20" fmla="*/ 5383945 w 5491604"/>
              <a:gd name="connsiteY20" fmla="*/ 2853201 h 5411792"/>
              <a:gd name="connsiteX21" fmla="*/ 5237133 w 5491604"/>
              <a:gd name="connsiteY21" fmla="*/ 3034401 h 5411792"/>
              <a:gd name="connsiteX22" fmla="*/ 5054977 w 5491604"/>
              <a:gd name="connsiteY22" fmla="*/ 2989930 h 5411792"/>
              <a:gd name="connsiteX23" fmla="*/ 4822547 w 5491604"/>
              <a:gd name="connsiteY23" fmla="*/ 3650032 h 5411792"/>
              <a:gd name="connsiteX24" fmla="*/ 4602466 w 5491604"/>
              <a:gd name="connsiteY24" fmla="*/ 4231482 h 5411792"/>
              <a:gd name="connsiteX25" fmla="*/ 4418492 w 5491604"/>
              <a:gd name="connsiteY25" fmla="*/ 4757145 h 5411792"/>
              <a:gd name="connsiteX26" fmla="*/ 4211228 w 5491604"/>
              <a:gd name="connsiteY26" fmla="*/ 5040218 h 5411792"/>
              <a:gd name="connsiteX27" fmla="*/ 3943317 w 5491604"/>
              <a:gd name="connsiteY27" fmla="*/ 5400038 h 5411792"/>
              <a:gd name="connsiteX28" fmla="*/ 3129735 w 5491604"/>
              <a:gd name="connsiteY28" fmla="*/ 5301252 h 5411792"/>
              <a:gd name="connsiteX29" fmla="*/ 2298179 w 5491604"/>
              <a:gd name="connsiteY29" fmla="*/ 5069917 h 5411792"/>
              <a:gd name="connsiteX30" fmla="*/ 2056370 w 5491604"/>
              <a:gd name="connsiteY30" fmla="*/ 5108056 h 5411792"/>
              <a:gd name="connsiteX31" fmla="*/ 1817220 w 5491604"/>
              <a:gd name="connsiteY31" fmla="*/ 5208405 h 5411792"/>
              <a:gd name="connsiteX32" fmla="*/ 1571661 w 5491604"/>
              <a:gd name="connsiteY32" fmla="*/ 5085391 h 5411792"/>
              <a:gd name="connsiteX33" fmla="*/ 1278114 w 5491604"/>
              <a:gd name="connsiteY33" fmla="*/ 5242636 h 5411792"/>
              <a:gd name="connsiteX34" fmla="*/ 916731 w 5491604"/>
              <a:gd name="connsiteY34" fmla="*/ 5012708 h 5411792"/>
              <a:gd name="connsiteX35" fmla="*/ 1068352 w 5491604"/>
              <a:gd name="connsiteY35" fmla="*/ 4614764 h 5411792"/>
              <a:gd name="connsiteX36" fmla="*/ 978629 w 5491604"/>
              <a:gd name="connsiteY36" fmla="*/ 4140824 h 5411792"/>
              <a:gd name="connsiteX37" fmla="*/ 740448 w 5491604"/>
              <a:gd name="connsiteY37" fmla="*/ 3487628 h 5411792"/>
              <a:gd name="connsiteX38" fmla="*/ 654290 w 5491604"/>
              <a:gd name="connsiteY38" fmla="*/ 3220171 h 5411792"/>
              <a:gd name="connsiteX39" fmla="*/ 514863 w 5491604"/>
              <a:gd name="connsiteY39" fmla="*/ 2742340 h 5411792"/>
              <a:gd name="connsiteX40" fmla="*/ 525024 w 5491604"/>
              <a:gd name="connsiteY40" fmla="*/ 2188384 h 5411792"/>
              <a:gd name="connsiteX41" fmla="*/ 313826 w 5491604"/>
              <a:gd name="connsiteY41" fmla="*/ 1199061 h 5411792"/>
              <a:gd name="connsiteX42" fmla="*/ 109634 w 5491604"/>
              <a:gd name="connsiteY42" fmla="*/ 796016 h 5411792"/>
              <a:gd name="connsiteX43" fmla="*/ 361682 w 5491604"/>
              <a:gd name="connsiteY43" fmla="*/ 834916 h 5411792"/>
              <a:gd name="connsiteX44" fmla="*/ 828728 w 5491604"/>
              <a:gd name="connsiteY44" fmla="*/ 795488 h 5411792"/>
              <a:gd name="connsiteX45" fmla="*/ 1320784 w 5491604"/>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807952 w 5197432"/>
              <a:gd name="connsiteY10" fmla="*/ 661572 h 5411792"/>
              <a:gd name="connsiteX11" fmla="*/ 3932608 w 5197432"/>
              <a:gd name="connsiteY11" fmla="*/ 877667 h 5411792"/>
              <a:gd name="connsiteX12" fmla="*/ 4018967 w 5197432"/>
              <a:gd name="connsiteY12" fmla="*/ 1139873 h 5411792"/>
              <a:gd name="connsiteX13" fmla="*/ 4066642 w 5197432"/>
              <a:gd name="connsiteY13" fmla="*/ 1378633 h 5411792"/>
              <a:gd name="connsiteX14" fmla="*/ 4261635 w 5197432"/>
              <a:gd name="connsiteY14" fmla="*/ 1476326 h 5411792"/>
              <a:gd name="connsiteX15" fmla="*/ 4403094 w 5197432"/>
              <a:gd name="connsiteY15" fmla="*/ 1688903 h 5411792"/>
              <a:gd name="connsiteX16" fmla="*/ 4738374 w 5197432"/>
              <a:gd name="connsiteY16" fmla="*/ 1890541 h 5411792"/>
              <a:gd name="connsiteX17" fmla="*/ 5060368 w 5197432"/>
              <a:gd name="connsiteY17" fmla="*/ 1923758 h 5411792"/>
              <a:gd name="connsiteX18" fmla="*/ 5097099 w 5197432"/>
              <a:gd name="connsiteY18" fmla="*/ 2111325 h 5411792"/>
              <a:gd name="connsiteX19" fmla="*/ 5197432 w 5197432"/>
              <a:gd name="connsiteY19" fmla="*/ 2612486 h 5411792"/>
              <a:gd name="connsiteX20" fmla="*/ 5089773 w 5197432"/>
              <a:gd name="connsiteY20" fmla="*/ 2853201 h 5411792"/>
              <a:gd name="connsiteX21" fmla="*/ 4942961 w 5197432"/>
              <a:gd name="connsiteY21" fmla="*/ 3034401 h 5411792"/>
              <a:gd name="connsiteX22" fmla="*/ 4760805 w 5197432"/>
              <a:gd name="connsiteY22" fmla="*/ 2989930 h 5411792"/>
              <a:gd name="connsiteX23" fmla="*/ 4528375 w 5197432"/>
              <a:gd name="connsiteY23" fmla="*/ 3650032 h 5411792"/>
              <a:gd name="connsiteX24" fmla="*/ 4308294 w 5197432"/>
              <a:gd name="connsiteY24" fmla="*/ 4231482 h 5411792"/>
              <a:gd name="connsiteX25" fmla="*/ 4124320 w 5197432"/>
              <a:gd name="connsiteY25" fmla="*/ 4757145 h 5411792"/>
              <a:gd name="connsiteX26" fmla="*/ 3917056 w 5197432"/>
              <a:gd name="connsiteY26" fmla="*/ 5040218 h 5411792"/>
              <a:gd name="connsiteX27" fmla="*/ 3649145 w 5197432"/>
              <a:gd name="connsiteY27" fmla="*/ 5400038 h 5411792"/>
              <a:gd name="connsiteX28" fmla="*/ 2835563 w 5197432"/>
              <a:gd name="connsiteY28" fmla="*/ 5301252 h 5411792"/>
              <a:gd name="connsiteX29" fmla="*/ 2004007 w 5197432"/>
              <a:gd name="connsiteY29" fmla="*/ 5069917 h 5411792"/>
              <a:gd name="connsiteX30" fmla="*/ 1762198 w 5197432"/>
              <a:gd name="connsiteY30" fmla="*/ 5108056 h 5411792"/>
              <a:gd name="connsiteX31" fmla="*/ 1523048 w 5197432"/>
              <a:gd name="connsiteY31" fmla="*/ 5208405 h 5411792"/>
              <a:gd name="connsiteX32" fmla="*/ 1277489 w 5197432"/>
              <a:gd name="connsiteY32" fmla="*/ 5085391 h 5411792"/>
              <a:gd name="connsiteX33" fmla="*/ 983942 w 5197432"/>
              <a:gd name="connsiteY33" fmla="*/ 5242636 h 5411792"/>
              <a:gd name="connsiteX34" fmla="*/ 622559 w 5197432"/>
              <a:gd name="connsiteY34" fmla="*/ 5012708 h 5411792"/>
              <a:gd name="connsiteX35" fmla="*/ 774180 w 5197432"/>
              <a:gd name="connsiteY35" fmla="*/ 4614764 h 5411792"/>
              <a:gd name="connsiteX36" fmla="*/ 684457 w 5197432"/>
              <a:gd name="connsiteY36" fmla="*/ 4140824 h 5411792"/>
              <a:gd name="connsiteX37" fmla="*/ 446276 w 5197432"/>
              <a:gd name="connsiteY37" fmla="*/ 3487628 h 5411792"/>
              <a:gd name="connsiteX38" fmla="*/ 360118 w 5197432"/>
              <a:gd name="connsiteY38" fmla="*/ 3220171 h 5411792"/>
              <a:gd name="connsiteX39" fmla="*/ 220691 w 5197432"/>
              <a:gd name="connsiteY39" fmla="*/ 2742340 h 5411792"/>
              <a:gd name="connsiteX40" fmla="*/ 230852 w 5197432"/>
              <a:gd name="connsiteY40" fmla="*/ 2188384 h 5411792"/>
              <a:gd name="connsiteX41" fmla="*/ 19654 w 5197432"/>
              <a:gd name="connsiteY41" fmla="*/ 1199061 h 5411792"/>
              <a:gd name="connsiteX42" fmla="*/ 67510 w 5197432"/>
              <a:gd name="connsiteY42" fmla="*/ 834916 h 5411792"/>
              <a:gd name="connsiteX43" fmla="*/ 534556 w 5197432"/>
              <a:gd name="connsiteY43" fmla="*/ 795488 h 5411792"/>
              <a:gd name="connsiteX44" fmla="*/ 1026612 w 5197432"/>
              <a:gd name="connsiteY44"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552428 w 5197432"/>
              <a:gd name="connsiteY10" fmla="*/ 34451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41802 w 5197432"/>
              <a:gd name="connsiteY9" fmla="*/ 9144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41289 h 5411792"/>
              <a:gd name="connsiteX1" fmla="*/ 1642466 w 5197432"/>
              <a:gd name="connsiteY1" fmla="*/ 853595 h 5411792"/>
              <a:gd name="connsiteX2" fmla="*/ 1851214 w 5197432"/>
              <a:gd name="connsiteY2" fmla="*/ 741131 h 5411792"/>
              <a:gd name="connsiteX3" fmla="*/ 2106348 w 5197432"/>
              <a:gd name="connsiteY3" fmla="*/ 550007 h 5411792"/>
              <a:gd name="connsiteX4" fmla="*/ 2221429 w 5197432"/>
              <a:gd name="connsiteY4" fmla="*/ 464916 h 5411792"/>
              <a:gd name="connsiteX5" fmla="*/ 2413688 w 5197432"/>
              <a:gd name="connsiteY5" fmla="*/ 347392 h 5411792"/>
              <a:gd name="connsiteX6" fmla="*/ 2645805 w 5197432"/>
              <a:gd name="connsiteY6" fmla="*/ 210007 h 5411792"/>
              <a:gd name="connsiteX7" fmla="*/ 2941226 w 5197432"/>
              <a:gd name="connsiteY7" fmla="*/ 115276 h 5411792"/>
              <a:gd name="connsiteX8" fmla="*/ 3292137 w 5197432"/>
              <a:gd name="connsiteY8" fmla="*/ 0 h 5411792"/>
              <a:gd name="connsiteX9" fmla="*/ 3434182 w 5197432"/>
              <a:gd name="connsiteY9" fmla="*/ 64770 h 5411792"/>
              <a:gd name="connsiteX10" fmla="*/ 3636248 w 5197432"/>
              <a:gd name="connsiteY10" fmla="*/ 329275 h 5411792"/>
              <a:gd name="connsiteX11" fmla="*/ 3807952 w 5197432"/>
              <a:gd name="connsiteY11" fmla="*/ 661572 h 5411792"/>
              <a:gd name="connsiteX12" fmla="*/ 3932608 w 5197432"/>
              <a:gd name="connsiteY12" fmla="*/ 877667 h 5411792"/>
              <a:gd name="connsiteX13" fmla="*/ 4018967 w 5197432"/>
              <a:gd name="connsiteY13" fmla="*/ 1139873 h 5411792"/>
              <a:gd name="connsiteX14" fmla="*/ 4066642 w 5197432"/>
              <a:gd name="connsiteY14" fmla="*/ 1378633 h 5411792"/>
              <a:gd name="connsiteX15" fmla="*/ 4261635 w 5197432"/>
              <a:gd name="connsiteY15" fmla="*/ 1476326 h 5411792"/>
              <a:gd name="connsiteX16" fmla="*/ 4403094 w 5197432"/>
              <a:gd name="connsiteY16" fmla="*/ 1688903 h 5411792"/>
              <a:gd name="connsiteX17" fmla="*/ 4738374 w 5197432"/>
              <a:gd name="connsiteY17" fmla="*/ 1890541 h 5411792"/>
              <a:gd name="connsiteX18" fmla="*/ 5060368 w 5197432"/>
              <a:gd name="connsiteY18" fmla="*/ 1923758 h 5411792"/>
              <a:gd name="connsiteX19" fmla="*/ 5097099 w 5197432"/>
              <a:gd name="connsiteY19" fmla="*/ 2111325 h 5411792"/>
              <a:gd name="connsiteX20" fmla="*/ 5197432 w 5197432"/>
              <a:gd name="connsiteY20" fmla="*/ 2612486 h 5411792"/>
              <a:gd name="connsiteX21" fmla="*/ 5089773 w 5197432"/>
              <a:gd name="connsiteY21" fmla="*/ 2853201 h 5411792"/>
              <a:gd name="connsiteX22" fmla="*/ 4942961 w 5197432"/>
              <a:gd name="connsiteY22" fmla="*/ 3034401 h 5411792"/>
              <a:gd name="connsiteX23" fmla="*/ 4760805 w 5197432"/>
              <a:gd name="connsiteY23" fmla="*/ 2989930 h 5411792"/>
              <a:gd name="connsiteX24" fmla="*/ 4528375 w 5197432"/>
              <a:gd name="connsiteY24" fmla="*/ 3650032 h 5411792"/>
              <a:gd name="connsiteX25" fmla="*/ 4308294 w 5197432"/>
              <a:gd name="connsiteY25" fmla="*/ 4231482 h 5411792"/>
              <a:gd name="connsiteX26" fmla="*/ 4124320 w 5197432"/>
              <a:gd name="connsiteY26" fmla="*/ 4757145 h 5411792"/>
              <a:gd name="connsiteX27" fmla="*/ 3917056 w 5197432"/>
              <a:gd name="connsiteY27" fmla="*/ 5040218 h 5411792"/>
              <a:gd name="connsiteX28" fmla="*/ 3649145 w 5197432"/>
              <a:gd name="connsiteY28" fmla="*/ 5400038 h 5411792"/>
              <a:gd name="connsiteX29" fmla="*/ 2835563 w 5197432"/>
              <a:gd name="connsiteY29" fmla="*/ 5301252 h 5411792"/>
              <a:gd name="connsiteX30" fmla="*/ 2004007 w 5197432"/>
              <a:gd name="connsiteY30" fmla="*/ 5069917 h 5411792"/>
              <a:gd name="connsiteX31" fmla="*/ 1762198 w 5197432"/>
              <a:gd name="connsiteY31" fmla="*/ 5108056 h 5411792"/>
              <a:gd name="connsiteX32" fmla="*/ 1523048 w 5197432"/>
              <a:gd name="connsiteY32" fmla="*/ 5208405 h 5411792"/>
              <a:gd name="connsiteX33" fmla="*/ 1277489 w 5197432"/>
              <a:gd name="connsiteY33" fmla="*/ 5085391 h 5411792"/>
              <a:gd name="connsiteX34" fmla="*/ 983942 w 5197432"/>
              <a:gd name="connsiteY34" fmla="*/ 5242636 h 5411792"/>
              <a:gd name="connsiteX35" fmla="*/ 622559 w 5197432"/>
              <a:gd name="connsiteY35" fmla="*/ 5012708 h 5411792"/>
              <a:gd name="connsiteX36" fmla="*/ 774180 w 5197432"/>
              <a:gd name="connsiteY36" fmla="*/ 4614764 h 5411792"/>
              <a:gd name="connsiteX37" fmla="*/ 684457 w 5197432"/>
              <a:gd name="connsiteY37" fmla="*/ 4140824 h 5411792"/>
              <a:gd name="connsiteX38" fmla="*/ 446276 w 5197432"/>
              <a:gd name="connsiteY38" fmla="*/ 3487628 h 5411792"/>
              <a:gd name="connsiteX39" fmla="*/ 360118 w 5197432"/>
              <a:gd name="connsiteY39" fmla="*/ 3220171 h 5411792"/>
              <a:gd name="connsiteX40" fmla="*/ 220691 w 5197432"/>
              <a:gd name="connsiteY40" fmla="*/ 2742340 h 5411792"/>
              <a:gd name="connsiteX41" fmla="*/ 230852 w 5197432"/>
              <a:gd name="connsiteY41" fmla="*/ 2188384 h 5411792"/>
              <a:gd name="connsiteX42" fmla="*/ 19654 w 5197432"/>
              <a:gd name="connsiteY42" fmla="*/ 1199061 h 5411792"/>
              <a:gd name="connsiteX43" fmla="*/ 67510 w 5197432"/>
              <a:gd name="connsiteY43" fmla="*/ 834916 h 5411792"/>
              <a:gd name="connsiteX44" fmla="*/ 534556 w 5197432"/>
              <a:gd name="connsiteY44" fmla="*/ 795488 h 5411792"/>
              <a:gd name="connsiteX45" fmla="*/ 1026612 w 5197432"/>
              <a:gd name="connsiteY45" fmla="*/ 741289 h 541179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46276 w 5197432"/>
              <a:gd name="connsiteY38" fmla="*/ 350667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53896 w 5197432"/>
              <a:gd name="connsiteY38" fmla="*/ 350921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684457 w 5197432"/>
              <a:gd name="connsiteY37" fmla="*/ 415987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338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804660 w 5197432"/>
              <a:gd name="connsiteY36" fmla="*/ 465667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2255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62198 w 5197432"/>
              <a:gd name="connsiteY31" fmla="*/ 512710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90138 w 5197432"/>
              <a:gd name="connsiteY31" fmla="*/ 51194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60805 w 5197432"/>
              <a:gd name="connsiteY23" fmla="*/ 30089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26612 w 5197432"/>
              <a:gd name="connsiteY0" fmla="*/ 760339 h 5430842"/>
              <a:gd name="connsiteX1" fmla="*/ 1642466 w 5197432"/>
              <a:gd name="connsiteY1" fmla="*/ 872645 h 5430842"/>
              <a:gd name="connsiteX2" fmla="*/ 1851214 w 5197432"/>
              <a:gd name="connsiteY2" fmla="*/ 760181 h 5430842"/>
              <a:gd name="connsiteX3" fmla="*/ 2106348 w 5197432"/>
              <a:gd name="connsiteY3" fmla="*/ 569057 h 5430842"/>
              <a:gd name="connsiteX4" fmla="*/ 2221429 w 5197432"/>
              <a:gd name="connsiteY4" fmla="*/ 483966 h 5430842"/>
              <a:gd name="connsiteX5" fmla="*/ 2413688 w 5197432"/>
              <a:gd name="connsiteY5" fmla="*/ 366442 h 5430842"/>
              <a:gd name="connsiteX6" fmla="*/ 2645805 w 5197432"/>
              <a:gd name="connsiteY6" fmla="*/ 229057 h 5430842"/>
              <a:gd name="connsiteX7" fmla="*/ 2941226 w 5197432"/>
              <a:gd name="connsiteY7" fmla="*/ 134326 h 5430842"/>
              <a:gd name="connsiteX8" fmla="*/ 3284517 w 5197432"/>
              <a:gd name="connsiteY8" fmla="*/ 0 h 5430842"/>
              <a:gd name="connsiteX9" fmla="*/ 3434182 w 5197432"/>
              <a:gd name="connsiteY9" fmla="*/ 83820 h 5430842"/>
              <a:gd name="connsiteX10" fmla="*/ 3636248 w 5197432"/>
              <a:gd name="connsiteY10" fmla="*/ 348325 h 5430842"/>
              <a:gd name="connsiteX11" fmla="*/ 3807952 w 5197432"/>
              <a:gd name="connsiteY11" fmla="*/ 680622 h 5430842"/>
              <a:gd name="connsiteX12" fmla="*/ 3932608 w 5197432"/>
              <a:gd name="connsiteY12" fmla="*/ 896717 h 5430842"/>
              <a:gd name="connsiteX13" fmla="*/ 4018967 w 5197432"/>
              <a:gd name="connsiteY13" fmla="*/ 1158923 h 5430842"/>
              <a:gd name="connsiteX14" fmla="*/ 4066642 w 5197432"/>
              <a:gd name="connsiteY14" fmla="*/ 1397683 h 5430842"/>
              <a:gd name="connsiteX15" fmla="*/ 4261635 w 5197432"/>
              <a:gd name="connsiteY15" fmla="*/ 1495376 h 5430842"/>
              <a:gd name="connsiteX16" fmla="*/ 4403094 w 5197432"/>
              <a:gd name="connsiteY16" fmla="*/ 1707953 h 5430842"/>
              <a:gd name="connsiteX17" fmla="*/ 4738374 w 5197432"/>
              <a:gd name="connsiteY17" fmla="*/ 1909591 h 5430842"/>
              <a:gd name="connsiteX18" fmla="*/ 5060368 w 5197432"/>
              <a:gd name="connsiteY18" fmla="*/ 1942808 h 5430842"/>
              <a:gd name="connsiteX19" fmla="*/ 5097099 w 5197432"/>
              <a:gd name="connsiteY19" fmla="*/ 2130375 h 5430842"/>
              <a:gd name="connsiteX20" fmla="*/ 5197432 w 5197432"/>
              <a:gd name="connsiteY20" fmla="*/ 2631536 h 5430842"/>
              <a:gd name="connsiteX21" fmla="*/ 5089773 w 5197432"/>
              <a:gd name="connsiteY21" fmla="*/ 2872251 h 5430842"/>
              <a:gd name="connsiteX22" fmla="*/ 4942961 w 5197432"/>
              <a:gd name="connsiteY22" fmla="*/ 3053451 h 5430842"/>
              <a:gd name="connsiteX23" fmla="*/ 4783665 w 5197432"/>
              <a:gd name="connsiteY23" fmla="*/ 3021680 h 5430842"/>
              <a:gd name="connsiteX24" fmla="*/ 4528375 w 5197432"/>
              <a:gd name="connsiteY24" fmla="*/ 3669082 h 5430842"/>
              <a:gd name="connsiteX25" fmla="*/ 4308294 w 5197432"/>
              <a:gd name="connsiteY25" fmla="*/ 4250532 h 5430842"/>
              <a:gd name="connsiteX26" fmla="*/ 4124320 w 5197432"/>
              <a:gd name="connsiteY26" fmla="*/ 4776195 h 5430842"/>
              <a:gd name="connsiteX27" fmla="*/ 3917056 w 5197432"/>
              <a:gd name="connsiteY27" fmla="*/ 5059268 h 5430842"/>
              <a:gd name="connsiteX28" fmla="*/ 3649145 w 5197432"/>
              <a:gd name="connsiteY28" fmla="*/ 5419088 h 5430842"/>
              <a:gd name="connsiteX29" fmla="*/ 2835563 w 5197432"/>
              <a:gd name="connsiteY29" fmla="*/ 5320302 h 5430842"/>
              <a:gd name="connsiteX30" fmla="*/ 2004007 w 5197432"/>
              <a:gd name="connsiteY30" fmla="*/ 5088967 h 5430842"/>
              <a:gd name="connsiteX31" fmla="*/ 1731718 w 5197432"/>
              <a:gd name="connsiteY31" fmla="*/ 5132186 h 5430842"/>
              <a:gd name="connsiteX32" fmla="*/ 1523048 w 5197432"/>
              <a:gd name="connsiteY32" fmla="*/ 5227455 h 5430842"/>
              <a:gd name="connsiteX33" fmla="*/ 1277489 w 5197432"/>
              <a:gd name="connsiteY33" fmla="*/ 5104441 h 5430842"/>
              <a:gd name="connsiteX34" fmla="*/ 983942 w 5197432"/>
              <a:gd name="connsiteY34" fmla="*/ 5261686 h 5430842"/>
              <a:gd name="connsiteX35" fmla="*/ 645419 w 5197432"/>
              <a:gd name="connsiteY35" fmla="*/ 5031758 h 5430842"/>
              <a:gd name="connsiteX36" fmla="*/ 774180 w 5197432"/>
              <a:gd name="connsiteY36" fmla="*/ 4646514 h 5430842"/>
              <a:gd name="connsiteX37" fmla="*/ 709857 w 5197432"/>
              <a:gd name="connsiteY37" fmla="*/ 4162414 h 5430842"/>
              <a:gd name="connsiteX38" fmla="*/ 497076 w 5197432"/>
              <a:gd name="connsiteY38" fmla="*/ 3516838 h 5430842"/>
              <a:gd name="connsiteX39" fmla="*/ 360118 w 5197432"/>
              <a:gd name="connsiteY39" fmla="*/ 3239221 h 5430842"/>
              <a:gd name="connsiteX40" fmla="*/ 220691 w 5197432"/>
              <a:gd name="connsiteY40" fmla="*/ 2761390 h 5430842"/>
              <a:gd name="connsiteX41" fmla="*/ 230852 w 5197432"/>
              <a:gd name="connsiteY41" fmla="*/ 2207434 h 5430842"/>
              <a:gd name="connsiteX42" fmla="*/ 19654 w 5197432"/>
              <a:gd name="connsiteY42" fmla="*/ 1218111 h 5430842"/>
              <a:gd name="connsiteX43" fmla="*/ 67510 w 5197432"/>
              <a:gd name="connsiteY43" fmla="*/ 853966 h 5430842"/>
              <a:gd name="connsiteX44" fmla="*/ 534556 w 5197432"/>
              <a:gd name="connsiteY44" fmla="*/ 814538 h 5430842"/>
              <a:gd name="connsiteX45" fmla="*/ 1026612 w 5197432"/>
              <a:gd name="connsiteY45" fmla="*/ 760339 h 5430842"/>
              <a:gd name="connsiteX0" fmla="*/ 1033013 w 5203833"/>
              <a:gd name="connsiteY0" fmla="*/ 760339 h 5430842"/>
              <a:gd name="connsiteX1" fmla="*/ 1648867 w 5203833"/>
              <a:gd name="connsiteY1" fmla="*/ 872645 h 5430842"/>
              <a:gd name="connsiteX2" fmla="*/ 1857615 w 5203833"/>
              <a:gd name="connsiteY2" fmla="*/ 760181 h 5430842"/>
              <a:gd name="connsiteX3" fmla="*/ 2112749 w 5203833"/>
              <a:gd name="connsiteY3" fmla="*/ 569057 h 5430842"/>
              <a:gd name="connsiteX4" fmla="*/ 2227830 w 5203833"/>
              <a:gd name="connsiteY4" fmla="*/ 483966 h 5430842"/>
              <a:gd name="connsiteX5" fmla="*/ 2420089 w 5203833"/>
              <a:gd name="connsiteY5" fmla="*/ 366442 h 5430842"/>
              <a:gd name="connsiteX6" fmla="*/ 2652206 w 5203833"/>
              <a:gd name="connsiteY6" fmla="*/ 229057 h 5430842"/>
              <a:gd name="connsiteX7" fmla="*/ 2947627 w 5203833"/>
              <a:gd name="connsiteY7" fmla="*/ 134326 h 5430842"/>
              <a:gd name="connsiteX8" fmla="*/ 3290918 w 5203833"/>
              <a:gd name="connsiteY8" fmla="*/ 0 h 5430842"/>
              <a:gd name="connsiteX9" fmla="*/ 3440583 w 5203833"/>
              <a:gd name="connsiteY9" fmla="*/ 83820 h 5430842"/>
              <a:gd name="connsiteX10" fmla="*/ 3642649 w 5203833"/>
              <a:gd name="connsiteY10" fmla="*/ 348325 h 5430842"/>
              <a:gd name="connsiteX11" fmla="*/ 3814353 w 5203833"/>
              <a:gd name="connsiteY11" fmla="*/ 680622 h 5430842"/>
              <a:gd name="connsiteX12" fmla="*/ 3939009 w 5203833"/>
              <a:gd name="connsiteY12" fmla="*/ 896717 h 5430842"/>
              <a:gd name="connsiteX13" fmla="*/ 4025368 w 5203833"/>
              <a:gd name="connsiteY13" fmla="*/ 1158923 h 5430842"/>
              <a:gd name="connsiteX14" fmla="*/ 4073043 w 5203833"/>
              <a:gd name="connsiteY14" fmla="*/ 1397683 h 5430842"/>
              <a:gd name="connsiteX15" fmla="*/ 4268036 w 5203833"/>
              <a:gd name="connsiteY15" fmla="*/ 1495376 h 5430842"/>
              <a:gd name="connsiteX16" fmla="*/ 4409495 w 5203833"/>
              <a:gd name="connsiteY16" fmla="*/ 1707953 h 5430842"/>
              <a:gd name="connsiteX17" fmla="*/ 4744775 w 5203833"/>
              <a:gd name="connsiteY17" fmla="*/ 1909591 h 5430842"/>
              <a:gd name="connsiteX18" fmla="*/ 5066769 w 5203833"/>
              <a:gd name="connsiteY18" fmla="*/ 1942808 h 5430842"/>
              <a:gd name="connsiteX19" fmla="*/ 5103500 w 5203833"/>
              <a:gd name="connsiteY19" fmla="*/ 2130375 h 5430842"/>
              <a:gd name="connsiteX20" fmla="*/ 5203833 w 5203833"/>
              <a:gd name="connsiteY20" fmla="*/ 2631536 h 5430842"/>
              <a:gd name="connsiteX21" fmla="*/ 5096174 w 5203833"/>
              <a:gd name="connsiteY21" fmla="*/ 2872251 h 5430842"/>
              <a:gd name="connsiteX22" fmla="*/ 4949362 w 5203833"/>
              <a:gd name="connsiteY22" fmla="*/ 3053451 h 5430842"/>
              <a:gd name="connsiteX23" fmla="*/ 4790066 w 5203833"/>
              <a:gd name="connsiteY23" fmla="*/ 3021680 h 5430842"/>
              <a:gd name="connsiteX24" fmla="*/ 4534776 w 5203833"/>
              <a:gd name="connsiteY24" fmla="*/ 3669082 h 5430842"/>
              <a:gd name="connsiteX25" fmla="*/ 4314695 w 5203833"/>
              <a:gd name="connsiteY25" fmla="*/ 4250532 h 5430842"/>
              <a:gd name="connsiteX26" fmla="*/ 4130721 w 5203833"/>
              <a:gd name="connsiteY26" fmla="*/ 4776195 h 5430842"/>
              <a:gd name="connsiteX27" fmla="*/ 3923457 w 5203833"/>
              <a:gd name="connsiteY27" fmla="*/ 5059268 h 5430842"/>
              <a:gd name="connsiteX28" fmla="*/ 3655546 w 5203833"/>
              <a:gd name="connsiteY28" fmla="*/ 5419088 h 5430842"/>
              <a:gd name="connsiteX29" fmla="*/ 2841964 w 5203833"/>
              <a:gd name="connsiteY29" fmla="*/ 5320302 h 5430842"/>
              <a:gd name="connsiteX30" fmla="*/ 2010408 w 5203833"/>
              <a:gd name="connsiteY30" fmla="*/ 5088967 h 5430842"/>
              <a:gd name="connsiteX31" fmla="*/ 1738119 w 5203833"/>
              <a:gd name="connsiteY31" fmla="*/ 5132186 h 5430842"/>
              <a:gd name="connsiteX32" fmla="*/ 1529449 w 5203833"/>
              <a:gd name="connsiteY32" fmla="*/ 5227455 h 5430842"/>
              <a:gd name="connsiteX33" fmla="*/ 1283890 w 5203833"/>
              <a:gd name="connsiteY33" fmla="*/ 5104441 h 5430842"/>
              <a:gd name="connsiteX34" fmla="*/ 990343 w 5203833"/>
              <a:gd name="connsiteY34" fmla="*/ 5261686 h 5430842"/>
              <a:gd name="connsiteX35" fmla="*/ 651820 w 5203833"/>
              <a:gd name="connsiteY35" fmla="*/ 5031758 h 5430842"/>
              <a:gd name="connsiteX36" fmla="*/ 780581 w 5203833"/>
              <a:gd name="connsiteY36" fmla="*/ 4646514 h 5430842"/>
              <a:gd name="connsiteX37" fmla="*/ 716258 w 5203833"/>
              <a:gd name="connsiteY37" fmla="*/ 4162414 h 5430842"/>
              <a:gd name="connsiteX38" fmla="*/ 503477 w 5203833"/>
              <a:gd name="connsiteY38" fmla="*/ 3516838 h 5430842"/>
              <a:gd name="connsiteX39" fmla="*/ 366519 w 5203833"/>
              <a:gd name="connsiteY39" fmla="*/ 3239221 h 5430842"/>
              <a:gd name="connsiteX40" fmla="*/ 227092 w 5203833"/>
              <a:gd name="connsiteY40" fmla="*/ 2761390 h 5430842"/>
              <a:gd name="connsiteX41" fmla="*/ 237253 w 5203833"/>
              <a:gd name="connsiteY41" fmla="*/ 2207434 h 5430842"/>
              <a:gd name="connsiteX42" fmla="*/ 26055 w 5203833"/>
              <a:gd name="connsiteY42" fmla="*/ 1218111 h 5430842"/>
              <a:gd name="connsiteX43" fmla="*/ 8602 w 5203833"/>
              <a:gd name="connsiteY43" fmla="*/ 1005030 h 5430842"/>
              <a:gd name="connsiteX44" fmla="*/ 73911 w 5203833"/>
              <a:gd name="connsiteY44" fmla="*/ 853966 h 5430842"/>
              <a:gd name="connsiteX45" fmla="*/ 540957 w 5203833"/>
              <a:gd name="connsiteY45" fmla="*/ 814538 h 5430842"/>
              <a:gd name="connsiteX46" fmla="*/ 1033013 w 5203833"/>
              <a:gd name="connsiteY46" fmla="*/ 760339 h 5430842"/>
              <a:gd name="connsiteX0" fmla="*/ 1613311 w 5784131"/>
              <a:gd name="connsiteY0" fmla="*/ 760339 h 5430842"/>
              <a:gd name="connsiteX1" fmla="*/ 2229165 w 5784131"/>
              <a:gd name="connsiteY1" fmla="*/ 872645 h 5430842"/>
              <a:gd name="connsiteX2" fmla="*/ 2437913 w 5784131"/>
              <a:gd name="connsiteY2" fmla="*/ 760181 h 5430842"/>
              <a:gd name="connsiteX3" fmla="*/ 2693047 w 5784131"/>
              <a:gd name="connsiteY3" fmla="*/ 569057 h 5430842"/>
              <a:gd name="connsiteX4" fmla="*/ 2808128 w 5784131"/>
              <a:gd name="connsiteY4" fmla="*/ 483966 h 5430842"/>
              <a:gd name="connsiteX5" fmla="*/ 3000387 w 5784131"/>
              <a:gd name="connsiteY5" fmla="*/ 366442 h 5430842"/>
              <a:gd name="connsiteX6" fmla="*/ 3232504 w 5784131"/>
              <a:gd name="connsiteY6" fmla="*/ 229057 h 5430842"/>
              <a:gd name="connsiteX7" fmla="*/ 3527925 w 5784131"/>
              <a:gd name="connsiteY7" fmla="*/ 134326 h 5430842"/>
              <a:gd name="connsiteX8" fmla="*/ 3871216 w 5784131"/>
              <a:gd name="connsiteY8" fmla="*/ 0 h 5430842"/>
              <a:gd name="connsiteX9" fmla="*/ 4020881 w 5784131"/>
              <a:gd name="connsiteY9" fmla="*/ 83820 h 5430842"/>
              <a:gd name="connsiteX10" fmla="*/ 4222947 w 5784131"/>
              <a:gd name="connsiteY10" fmla="*/ 348325 h 5430842"/>
              <a:gd name="connsiteX11" fmla="*/ 4394651 w 5784131"/>
              <a:gd name="connsiteY11" fmla="*/ 680622 h 5430842"/>
              <a:gd name="connsiteX12" fmla="*/ 4519307 w 5784131"/>
              <a:gd name="connsiteY12" fmla="*/ 896717 h 5430842"/>
              <a:gd name="connsiteX13" fmla="*/ 4605666 w 5784131"/>
              <a:gd name="connsiteY13" fmla="*/ 1158923 h 5430842"/>
              <a:gd name="connsiteX14" fmla="*/ 4653341 w 5784131"/>
              <a:gd name="connsiteY14" fmla="*/ 1397683 h 5430842"/>
              <a:gd name="connsiteX15" fmla="*/ 4848334 w 5784131"/>
              <a:gd name="connsiteY15" fmla="*/ 1495376 h 5430842"/>
              <a:gd name="connsiteX16" fmla="*/ 4989793 w 5784131"/>
              <a:gd name="connsiteY16" fmla="*/ 1707953 h 5430842"/>
              <a:gd name="connsiteX17" fmla="*/ 5325073 w 5784131"/>
              <a:gd name="connsiteY17" fmla="*/ 1909591 h 5430842"/>
              <a:gd name="connsiteX18" fmla="*/ 5647067 w 5784131"/>
              <a:gd name="connsiteY18" fmla="*/ 1942808 h 5430842"/>
              <a:gd name="connsiteX19" fmla="*/ 5683798 w 5784131"/>
              <a:gd name="connsiteY19" fmla="*/ 2130375 h 5430842"/>
              <a:gd name="connsiteX20" fmla="*/ 5784131 w 5784131"/>
              <a:gd name="connsiteY20" fmla="*/ 2631536 h 5430842"/>
              <a:gd name="connsiteX21" fmla="*/ 5676472 w 5784131"/>
              <a:gd name="connsiteY21" fmla="*/ 2872251 h 5430842"/>
              <a:gd name="connsiteX22" fmla="*/ 5529660 w 5784131"/>
              <a:gd name="connsiteY22" fmla="*/ 3053451 h 5430842"/>
              <a:gd name="connsiteX23" fmla="*/ 5370364 w 5784131"/>
              <a:gd name="connsiteY23" fmla="*/ 3021680 h 5430842"/>
              <a:gd name="connsiteX24" fmla="*/ 5115074 w 5784131"/>
              <a:gd name="connsiteY24" fmla="*/ 3669082 h 5430842"/>
              <a:gd name="connsiteX25" fmla="*/ 4894993 w 5784131"/>
              <a:gd name="connsiteY25" fmla="*/ 4250532 h 5430842"/>
              <a:gd name="connsiteX26" fmla="*/ 4711019 w 5784131"/>
              <a:gd name="connsiteY26" fmla="*/ 4776195 h 5430842"/>
              <a:gd name="connsiteX27" fmla="*/ 4503755 w 5784131"/>
              <a:gd name="connsiteY27" fmla="*/ 5059268 h 5430842"/>
              <a:gd name="connsiteX28" fmla="*/ 4235844 w 5784131"/>
              <a:gd name="connsiteY28" fmla="*/ 5419088 h 5430842"/>
              <a:gd name="connsiteX29" fmla="*/ 3422262 w 5784131"/>
              <a:gd name="connsiteY29" fmla="*/ 5320302 h 5430842"/>
              <a:gd name="connsiteX30" fmla="*/ 2590706 w 5784131"/>
              <a:gd name="connsiteY30" fmla="*/ 5088967 h 5430842"/>
              <a:gd name="connsiteX31" fmla="*/ 2318417 w 5784131"/>
              <a:gd name="connsiteY31" fmla="*/ 5132186 h 5430842"/>
              <a:gd name="connsiteX32" fmla="*/ 2109747 w 5784131"/>
              <a:gd name="connsiteY32" fmla="*/ 5227455 h 5430842"/>
              <a:gd name="connsiteX33" fmla="*/ 1864188 w 5784131"/>
              <a:gd name="connsiteY33" fmla="*/ 5104441 h 5430842"/>
              <a:gd name="connsiteX34" fmla="*/ 1570641 w 5784131"/>
              <a:gd name="connsiteY34" fmla="*/ 5261686 h 5430842"/>
              <a:gd name="connsiteX35" fmla="*/ 1232118 w 5784131"/>
              <a:gd name="connsiteY35" fmla="*/ 5031758 h 5430842"/>
              <a:gd name="connsiteX36" fmla="*/ 1360879 w 5784131"/>
              <a:gd name="connsiteY36" fmla="*/ 4646514 h 5430842"/>
              <a:gd name="connsiteX37" fmla="*/ 1296556 w 5784131"/>
              <a:gd name="connsiteY37" fmla="*/ 4162414 h 5430842"/>
              <a:gd name="connsiteX38" fmla="*/ 1083775 w 5784131"/>
              <a:gd name="connsiteY38" fmla="*/ 3516838 h 5430842"/>
              <a:gd name="connsiteX39" fmla="*/ 946817 w 5784131"/>
              <a:gd name="connsiteY39" fmla="*/ 3239221 h 5430842"/>
              <a:gd name="connsiteX40" fmla="*/ 807390 w 5784131"/>
              <a:gd name="connsiteY40" fmla="*/ 2761390 h 5430842"/>
              <a:gd name="connsiteX41" fmla="*/ 817551 w 5784131"/>
              <a:gd name="connsiteY41" fmla="*/ 2207434 h 5430842"/>
              <a:gd name="connsiteX42" fmla="*/ 606353 w 5784131"/>
              <a:gd name="connsiteY42" fmla="*/ 1218111 h 5430842"/>
              <a:gd name="connsiteX43" fmla="*/ 82 w 5784131"/>
              <a:gd name="connsiteY43" fmla="*/ 838775 h 5430842"/>
              <a:gd name="connsiteX44" fmla="*/ 654209 w 5784131"/>
              <a:gd name="connsiteY44" fmla="*/ 853966 h 5430842"/>
              <a:gd name="connsiteX45" fmla="*/ 1121255 w 5784131"/>
              <a:gd name="connsiteY45" fmla="*/ 814538 h 5430842"/>
              <a:gd name="connsiteX46" fmla="*/ 1613311 w 5784131"/>
              <a:gd name="connsiteY46" fmla="*/ 760339 h 5430842"/>
              <a:gd name="connsiteX0" fmla="*/ 1753879 w 5924699"/>
              <a:gd name="connsiteY0" fmla="*/ 760339 h 5430842"/>
              <a:gd name="connsiteX1" fmla="*/ 2369733 w 5924699"/>
              <a:gd name="connsiteY1" fmla="*/ 872645 h 5430842"/>
              <a:gd name="connsiteX2" fmla="*/ 2578481 w 5924699"/>
              <a:gd name="connsiteY2" fmla="*/ 760181 h 5430842"/>
              <a:gd name="connsiteX3" fmla="*/ 2833615 w 5924699"/>
              <a:gd name="connsiteY3" fmla="*/ 569057 h 5430842"/>
              <a:gd name="connsiteX4" fmla="*/ 2948696 w 5924699"/>
              <a:gd name="connsiteY4" fmla="*/ 483966 h 5430842"/>
              <a:gd name="connsiteX5" fmla="*/ 3140955 w 5924699"/>
              <a:gd name="connsiteY5" fmla="*/ 366442 h 5430842"/>
              <a:gd name="connsiteX6" fmla="*/ 3373072 w 5924699"/>
              <a:gd name="connsiteY6" fmla="*/ 229057 h 5430842"/>
              <a:gd name="connsiteX7" fmla="*/ 3668493 w 5924699"/>
              <a:gd name="connsiteY7" fmla="*/ 134326 h 5430842"/>
              <a:gd name="connsiteX8" fmla="*/ 4011784 w 5924699"/>
              <a:gd name="connsiteY8" fmla="*/ 0 h 5430842"/>
              <a:gd name="connsiteX9" fmla="*/ 4161449 w 5924699"/>
              <a:gd name="connsiteY9" fmla="*/ 83820 h 5430842"/>
              <a:gd name="connsiteX10" fmla="*/ 4363515 w 5924699"/>
              <a:gd name="connsiteY10" fmla="*/ 348325 h 5430842"/>
              <a:gd name="connsiteX11" fmla="*/ 4535219 w 5924699"/>
              <a:gd name="connsiteY11" fmla="*/ 680622 h 5430842"/>
              <a:gd name="connsiteX12" fmla="*/ 4659875 w 5924699"/>
              <a:gd name="connsiteY12" fmla="*/ 896717 h 5430842"/>
              <a:gd name="connsiteX13" fmla="*/ 4746234 w 5924699"/>
              <a:gd name="connsiteY13" fmla="*/ 1158923 h 5430842"/>
              <a:gd name="connsiteX14" fmla="*/ 4793909 w 5924699"/>
              <a:gd name="connsiteY14" fmla="*/ 1397683 h 5430842"/>
              <a:gd name="connsiteX15" fmla="*/ 4988902 w 5924699"/>
              <a:gd name="connsiteY15" fmla="*/ 1495376 h 5430842"/>
              <a:gd name="connsiteX16" fmla="*/ 5130361 w 5924699"/>
              <a:gd name="connsiteY16" fmla="*/ 1707953 h 5430842"/>
              <a:gd name="connsiteX17" fmla="*/ 5465641 w 5924699"/>
              <a:gd name="connsiteY17" fmla="*/ 1909591 h 5430842"/>
              <a:gd name="connsiteX18" fmla="*/ 5787635 w 5924699"/>
              <a:gd name="connsiteY18" fmla="*/ 1942808 h 5430842"/>
              <a:gd name="connsiteX19" fmla="*/ 5824366 w 5924699"/>
              <a:gd name="connsiteY19" fmla="*/ 2130375 h 5430842"/>
              <a:gd name="connsiteX20" fmla="*/ 5924699 w 5924699"/>
              <a:gd name="connsiteY20" fmla="*/ 2631536 h 5430842"/>
              <a:gd name="connsiteX21" fmla="*/ 5817040 w 5924699"/>
              <a:gd name="connsiteY21" fmla="*/ 2872251 h 5430842"/>
              <a:gd name="connsiteX22" fmla="*/ 5670228 w 5924699"/>
              <a:gd name="connsiteY22" fmla="*/ 3053451 h 5430842"/>
              <a:gd name="connsiteX23" fmla="*/ 5510932 w 5924699"/>
              <a:gd name="connsiteY23" fmla="*/ 3021680 h 5430842"/>
              <a:gd name="connsiteX24" fmla="*/ 5255642 w 5924699"/>
              <a:gd name="connsiteY24" fmla="*/ 3669082 h 5430842"/>
              <a:gd name="connsiteX25" fmla="*/ 5035561 w 5924699"/>
              <a:gd name="connsiteY25" fmla="*/ 4250532 h 5430842"/>
              <a:gd name="connsiteX26" fmla="*/ 4851587 w 5924699"/>
              <a:gd name="connsiteY26" fmla="*/ 4776195 h 5430842"/>
              <a:gd name="connsiteX27" fmla="*/ 4644323 w 5924699"/>
              <a:gd name="connsiteY27" fmla="*/ 5059268 h 5430842"/>
              <a:gd name="connsiteX28" fmla="*/ 4376412 w 5924699"/>
              <a:gd name="connsiteY28" fmla="*/ 5419088 h 5430842"/>
              <a:gd name="connsiteX29" fmla="*/ 3562830 w 5924699"/>
              <a:gd name="connsiteY29" fmla="*/ 5320302 h 5430842"/>
              <a:gd name="connsiteX30" fmla="*/ 2731274 w 5924699"/>
              <a:gd name="connsiteY30" fmla="*/ 5088967 h 5430842"/>
              <a:gd name="connsiteX31" fmla="*/ 2458985 w 5924699"/>
              <a:gd name="connsiteY31" fmla="*/ 5132186 h 5430842"/>
              <a:gd name="connsiteX32" fmla="*/ 2250315 w 5924699"/>
              <a:gd name="connsiteY32" fmla="*/ 5227455 h 5430842"/>
              <a:gd name="connsiteX33" fmla="*/ 2004756 w 5924699"/>
              <a:gd name="connsiteY33" fmla="*/ 5104441 h 5430842"/>
              <a:gd name="connsiteX34" fmla="*/ 1711209 w 5924699"/>
              <a:gd name="connsiteY34" fmla="*/ 5261686 h 5430842"/>
              <a:gd name="connsiteX35" fmla="*/ 1372686 w 5924699"/>
              <a:gd name="connsiteY35" fmla="*/ 5031758 h 5430842"/>
              <a:gd name="connsiteX36" fmla="*/ 1501447 w 5924699"/>
              <a:gd name="connsiteY36" fmla="*/ 4646514 h 5430842"/>
              <a:gd name="connsiteX37" fmla="*/ 1437124 w 5924699"/>
              <a:gd name="connsiteY37" fmla="*/ 4162414 h 5430842"/>
              <a:gd name="connsiteX38" fmla="*/ 1224343 w 5924699"/>
              <a:gd name="connsiteY38" fmla="*/ 3516838 h 5430842"/>
              <a:gd name="connsiteX39" fmla="*/ 1087385 w 5924699"/>
              <a:gd name="connsiteY39" fmla="*/ 3239221 h 5430842"/>
              <a:gd name="connsiteX40" fmla="*/ 947958 w 5924699"/>
              <a:gd name="connsiteY40" fmla="*/ 2761390 h 5430842"/>
              <a:gd name="connsiteX41" fmla="*/ 958119 w 5924699"/>
              <a:gd name="connsiteY41" fmla="*/ 2207434 h 5430842"/>
              <a:gd name="connsiteX42" fmla="*/ 5702 w 5924699"/>
              <a:gd name="connsiteY42" fmla="*/ 795547 h 5430842"/>
              <a:gd name="connsiteX43" fmla="*/ 140650 w 5924699"/>
              <a:gd name="connsiteY43" fmla="*/ 838775 h 5430842"/>
              <a:gd name="connsiteX44" fmla="*/ 794777 w 5924699"/>
              <a:gd name="connsiteY44" fmla="*/ 853966 h 5430842"/>
              <a:gd name="connsiteX45" fmla="*/ 1261823 w 5924699"/>
              <a:gd name="connsiteY45" fmla="*/ 814538 h 5430842"/>
              <a:gd name="connsiteX46" fmla="*/ 1753879 w 5924699"/>
              <a:gd name="connsiteY46" fmla="*/ 760339 h 5430842"/>
              <a:gd name="connsiteX0" fmla="*/ 1802684 w 5973504"/>
              <a:gd name="connsiteY0" fmla="*/ 760339 h 5430842"/>
              <a:gd name="connsiteX1" fmla="*/ 2418538 w 5973504"/>
              <a:gd name="connsiteY1" fmla="*/ 872645 h 5430842"/>
              <a:gd name="connsiteX2" fmla="*/ 2627286 w 5973504"/>
              <a:gd name="connsiteY2" fmla="*/ 760181 h 5430842"/>
              <a:gd name="connsiteX3" fmla="*/ 2882420 w 5973504"/>
              <a:gd name="connsiteY3" fmla="*/ 569057 h 5430842"/>
              <a:gd name="connsiteX4" fmla="*/ 2997501 w 5973504"/>
              <a:gd name="connsiteY4" fmla="*/ 483966 h 5430842"/>
              <a:gd name="connsiteX5" fmla="*/ 3189760 w 5973504"/>
              <a:gd name="connsiteY5" fmla="*/ 366442 h 5430842"/>
              <a:gd name="connsiteX6" fmla="*/ 3421877 w 5973504"/>
              <a:gd name="connsiteY6" fmla="*/ 229057 h 5430842"/>
              <a:gd name="connsiteX7" fmla="*/ 3717298 w 5973504"/>
              <a:gd name="connsiteY7" fmla="*/ 134326 h 5430842"/>
              <a:gd name="connsiteX8" fmla="*/ 4060589 w 5973504"/>
              <a:gd name="connsiteY8" fmla="*/ 0 h 5430842"/>
              <a:gd name="connsiteX9" fmla="*/ 4210254 w 5973504"/>
              <a:gd name="connsiteY9" fmla="*/ 83820 h 5430842"/>
              <a:gd name="connsiteX10" fmla="*/ 4412320 w 5973504"/>
              <a:gd name="connsiteY10" fmla="*/ 348325 h 5430842"/>
              <a:gd name="connsiteX11" fmla="*/ 4584024 w 5973504"/>
              <a:gd name="connsiteY11" fmla="*/ 680622 h 5430842"/>
              <a:gd name="connsiteX12" fmla="*/ 4708680 w 5973504"/>
              <a:gd name="connsiteY12" fmla="*/ 896717 h 5430842"/>
              <a:gd name="connsiteX13" fmla="*/ 4795039 w 5973504"/>
              <a:gd name="connsiteY13" fmla="*/ 1158923 h 5430842"/>
              <a:gd name="connsiteX14" fmla="*/ 4842714 w 5973504"/>
              <a:gd name="connsiteY14" fmla="*/ 1397683 h 5430842"/>
              <a:gd name="connsiteX15" fmla="*/ 5037707 w 5973504"/>
              <a:gd name="connsiteY15" fmla="*/ 1495376 h 5430842"/>
              <a:gd name="connsiteX16" fmla="*/ 5179166 w 5973504"/>
              <a:gd name="connsiteY16" fmla="*/ 1707953 h 5430842"/>
              <a:gd name="connsiteX17" fmla="*/ 5514446 w 5973504"/>
              <a:gd name="connsiteY17" fmla="*/ 1909591 h 5430842"/>
              <a:gd name="connsiteX18" fmla="*/ 5836440 w 5973504"/>
              <a:gd name="connsiteY18" fmla="*/ 1942808 h 5430842"/>
              <a:gd name="connsiteX19" fmla="*/ 5873171 w 5973504"/>
              <a:gd name="connsiteY19" fmla="*/ 2130375 h 5430842"/>
              <a:gd name="connsiteX20" fmla="*/ 5973504 w 5973504"/>
              <a:gd name="connsiteY20" fmla="*/ 2631536 h 5430842"/>
              <a:gd name="connsiteX21" fmla="*/ 5865845 w 5973504"/>
              <a:gd name="connsiteY21" fmla="*/ 2872251 h 5430842"/>
              <a:gd name="connsiteX22" fmla="*/ 5719033 w 5973504"/>
              <a:gd name="connsiteY22" fmla="*/ 3053451 h 5430842"/>
              <a:gd name="connsiteX23" fmla="*/ 5559737 w 5973504"/>
              <a:gd name="connsiteY23" fmla="*/ 3021680 h 5430842"/>
              <a:gd name="connsiteX24" fmla="*/ 5304447 w 5973504"/>
              <a:gd name="connsiteY24" fmla="*/ 3669082 h 5430842"/>
              <a:gd name="connsiteX25" fmla="*/ 5084366 w 5973504"/>
              <a:gd name="connsiteY25" fmla="*/ 4250532 h 5430842"/>
              <a:gd name="connsiteX26" fmla="*/ 4900392 w 5973504"/>
              <a:gd name="connsiteY26" fmla="*/ 4776195 h 5430842"/>
              <a:gd name="connsiteX27" fmla="*/ 4693128 w 5973504"/>
              <a:gd name="connsiteY27" fmla="*/ 5059268 h 5430842"/>
              <a:gd name="connsiteX28" fmla="*/ 4425217 w 5973504"/>
              <a:gd name="connsiteY28" fmla="*/ 5419088 h 5430842"/>
              <a:gd name="connsiteX29" fmla="*/ 3611635 w 5973504"/>
              <a:gd name="connsiteY29" fmla="*/ 5320302 h 5430842"/>
              <a:gd name="connsiteX30" fmla="*/ 2780079 w 5973504"/>
              <a:gd name="connsiteY30" fmla="*/ 5088967 h 5430842"/>
              <a:gd name="connsiteX31" fmla="*/ 2507790 w 5973504"/>
              <a:gd name="connsiteY31" fmla="*/ 5132186 h 5430842"/>
              <a:gd name="connsiteX32" fmla="*/ 2299120 w 5973504"/>
              <a:gd name="connsiteY32" fmla="*/ 5227455 h 5430842"/>
              <a:gd name="connsiteX33" fmla="*/ 2053561 w 5973504"/>
              <a:gd name="connsiteY33" fmla="*/ 5104441 h 5430842"/>
              <a:gd name="connsiteX34" fmla="*/ 1760014 w 5973504"/>
              <a:gd name="connsiteY34" fmla="*/ 5261686 h 5430842"/>
              <a:gd name="connsiteX35" fmla="*/ 1421491 w 5973504"/>
              <a:gd name="connsiteY35" fmla="*/ 5031758 h 5430842"/>
              <a:gd name="connsiteX36" fmla="*/ 1550252 w 5973504"/>
              <a:gd name="connsiteY36" fmla="*/ 4646514 h 5430842"/>
              <a:gd name="connsiteX37" fmla="*/ 1485929 w 5973504"/>
              <a:gd name="connsiteY37" fmla="*/ 4162414 h 5430842"/>
              <a:gd name="connsiteX38" fmla="*/ 1273148 w 5973504"/>
              <a:gd name="connsiteY38" fmla="*/ 3516838 h 5430842"/>
              <a:gd name="connsiteX39" fmla="*/ 1136190 w 5973504"/>
              <a:gd name="connsiteY39" fmla="*/ 3239221 h 5430842"/>
              <a:gd name="connsiteX40" fmla="*/ 996763 w 5973504"/>
              <a:gd name="connsiteY40" fmla="*/ 2761390 h 5430842"/>
              <a:gd name="connsiteX41" fmla="*/ 2469 w 5973504"/>
              <a:gd name="connsiteY41" fmla="*/ 662652 h 5430842"/>
              <a:gd name="connsiteX42" fmla="*/ 54507 w 5973504"/>
              <a:gd name="connsiteY42" fmla="*/ 795547 h 5430842"/>
              <a:gd name="connsiteX43" fmla="*/ 189455 w 5973504"/>
              <a:gd name="connsiteY43" fmla="*/ 838775 h 5430842"/>
              <a:gd name="connsiteX44" fmla="*/ 843582 w 5973504"/>
              <a:gd name="connsiteY44" fmla="*/ 853966 h 5430842"/>
              <a:gd name="connsiteX45" fmla="*/ 1310628 w 5973504"/>
              <a:gd name="connsiteY45" fmla="*/ 814538 h 5430842"/>
              <a:gd name="connsiteX46" fmla="*/ 1802684 w 5973504"/>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0 w 6078177"/>
              <a:gd name="connsiteY40" fmla="*/ 503099 h 5430842"/>
              <a:gd name="connsiteX41" fmla="*/ 107142 w 6078177"/>
              <a:gd name="connsiteY41" fmla="*/ 662652 h 5430842"/>
              <a:gd name="connsiteX42" fmla="*/ 159180 w 6078177"/>
              <a:gd name="connsiteY42" fmla="*/ 795547 h 5430842"/>
              <a:gd name="connsiteX43" fmla="*/ 294128 w 6078177"/>
              <a:gd name="connsiteY43" fmla="*/ 838775 h 5430842"/>
              <a:gd name="connsiteX44" fmla="*/ 948255 w 6078177"/>
              <a:gd name="connsiteY44" fmla="*/ 853966 h 5430842"/>
              <a:gd name="connsiteX45" fmla="*/ 1415301 w 6078177"/>
              <a:gd name="connsiteY45" fmla="*/ 814538 h 5430842"/>
              <a:gd name="connsiteX46" fmla="*/ 1907357 w 6078177"/>
              <a:gd name="connsiteY46" fmla="*/ 760339 h 5430842"/>
              <a:gd name="connsiteX0" fmla="*/ 1907357 w 6078177"/>
              <a:gd name="connsiteY0" fmla="*/ 760339 h 5430842"/>
              <a:gd name="connsiteX1" fmla="*/ 2523211 w 6078177"/>
              <a:gd name="connsiteY1" fmla="*/ 872645 h 5430842"/>
              <a:gd name="connsiteX2" fmla="*/ 2731959 w 6078177"/>
              <a:gd name="connsiteY2" fmla="*/ 760181 h 5430842"/>
              <a:gd name="connsiteX3" fmla="*/ 2987093 w 6078177"/>
              <a:gd name="connsiteY3" fmla="*/ 569057 h 5430842"/>
              <a:gd name="connsiteX4" fmla="*/ 3102174 w 6078177"/>
              <a:gd name="connsiteY4" fmla="*/ 483966 h 5430842"/>
              <a:gd name="connsiteX5" fmla="*/ 3294433 w 6078177"/>
              <a:gd name="connsiteY5" fmla="*/ 366442 h 5430842"/>
              <a:gd name="connsiteX6" fmla="*/ 3526550 w 6078177"/>
              <a:gd name="connsiteY6" fmla="*/ 229057 h 5430842"/>
              <a:gd name="connsiteX7" fmla="*/ 3821971 w 6078177"/>
              <a:gd name="connsiteY7" fmla="*/ 134326 h 5430842"/>
              <a:gd name="connsiteX8" fmla="*/ 4165262 w 6078177"/>
              <a:gd name="connsiteY8" fmla="*/ 0 h 5430842"/>
              <a:gd name="connsiteX9" fmla="*/ 4314927 w 6078177"/>
              <a:gd name="connsiteY9" fmla="*/ 83820 h 5430842"/>
              <a:gd name="connsiteX10" fmla="*/ 4516993 w 6078177"/>
              <a:gd name="connsiteY10" fmla="*/ 348325 h 5430842"/>
              <a:gd name="connsiteX11" fmla="*/ 4688697 w 6078177"/>
              <a:gd name="connsiteY11" fmla="*/ 680622 h 5430842"/>
              <a:gd name="connsiteX12" fmla="*/ 4813353 w 6078177"/>
              <a:gd name="connsiteY12" fmla="*/ 896717 h 5430842"/>
              <a:gd name="connsiteX13" fmla="*/ 4899712 w 6078177"/>
              <a:gd name="connsiteY13" fmla="*/ 1158923 h 5430842"/>
              <a:gd name="connsiteX14" fmla="*/ 4947387 w 6078177"/>
              <a:gd name="connsiteY14" fmla="*/ 1397683 h 5430842"/>
              <a:gd name="connsiteX15" fmla="*/ 5142380 w 6078177"/>
              <a:gd name="connsiteY15" fmla="*/ 1495376 h 5430842"/>
              <a:gd name="connsiteX16" fmla="*/ 5283839 w 6078177"/>
              <a:gd name="connsiteY16" fmla="*/ 1707953 h 5430842"/>
              <a:gd name="connsiteX17" fmla="*/ 5619119 w 6078177"/>
              <a:gd name="connsiteY17" fmla="*/ 1909591 h 5430842"/>
              <a:gd name="connsiteX18" fmla="*/ 5941113 w 6078177"/>
              <a:gd name="connsiteY18" fmla="*/ 1942808 h 5430842"/>
              <a:gd name="connsiteX19" fmla="*/ 5977844 w 6078177"/>
              <a:gd name="connsiteY19" fmla="*/ 2130375 h 5430842"/>
              <a:gd name="connsiteX20" fmla="*/ 6078177 w 6078177"/>
              <a:gd name="connsiteY20" fmla="*/ 2631536 h 5430842"/>
              <a:gd name="connsiteX21" fmla="*/ 5970518 w 6078177"/>
              <a:gd name="connsiteY21" fmla="*/ 2872251 h 5430842"/>
              <a:gd name="connsiteX22" fmla="*/ 5823706 w 6078177"/>
              <a:gd name="connsiteY22" fmla="*/ 3053451 h 5430842"/>
              <a:gd name="connsiteX23" fmla="*/ 5664410 w 6078177"/>
              <a:gd name="connsiteY23" fmla="*/ 3021680 h 5430842"/>
              <a:gd name="connsiteX24" fmla="*/ 5409120 w 6078177"/>
              <a:gd name="connsiteY24" fmla="*/ 3669082 h 5430842"/>
              <a:gd name="connsiteX25" fmla="*/ 5189039 w 6078177"/>
              <a:gd name="connsiteY25" fmla="*/ 4250532 h 5430842"/>
              <a:gd name="connsiteX26" fmla="*/ 5005065 w 6078177"/>
              <a:gd name="connsiteY26" fmla="*/ 4776195 h 5430842"/>
              <a:gd name="connsiteX27" fmla="*/ 4797801 w 6078177"/>
              <a:gd name="connsiteY27" fmla="*/ 5059268 h 5430842"/>
              <a:gd name="connsiteX28" fmla="*/ 4529890 w 6078177"/>
              <a:gd name="connsiteY28" fmla="*/ 5419088 h 5430842"/>
              <a:gd name="connsiteX29" fmla="*/ 3716308 w 6078177"/>
              <a:gd name="connsiteY29" fmla="*/ 5320302 h 5430842"/>
              <a:gd name="connsiteX30" fmla="*/ 2884752 w 6078177"/>
              <a:gd name="connsiteY30" fmla="*/ 5088967 h 5430842"/>
              <a:gd name="connsiteX31" fmla="*/ 2612463 w 6078177"/>
              <a:gd name="connsiteY31" fmla="*/ 5132186 h 5430842"/>
              <a:gd name="connsiteX32" fmla="*/ 2403793 w 6078177"/>
              <a:gd name="connsiteY32" fmla="*/ 5227455 h 5430842"/>
              <a:gd name="connsiteX33" fmla="*/ 2158234 w 6078177"/>
              <a:gd name="connsiteY33" fmla="*/ 5104441 h 5430842"/>
              <a:gd name="connsiteX34" fmla="*/ 1864687 w 6078177"/>
              <a:gd name="connsiteY34" fmla="*/ 5261686 h 5430842"/>
              <a:gd name="connsiteX35" fmla="*/ 1526164 w 6078177"/>
              <a:gd name="connsiteY35" fmla="*/ 5031758 h 5430842"/>
              <a:gd name="connsiteX36" fmla="*/ 1654925 w 6078177"/>
              <a:gd name="connsiteY36" fmla="*/ 4646514 h 5430842"/>
              <a:gd name="connsiteX37" fmla="*/ 1590602 w 6078177"/>
              <a:gd name="connsiteY37" fmla="*/ 4162414 h 5430842"/>
              <a:gd name="connsiteX38" fmla="*/ 1377821 w 6078177"/>
              <a:gd name="connsiteY38" fmla="*/ 3516838 h 5430842"/>
              <a:gd name="connsiteX39" fmla="*/ 1240863 w 6078177"/>
              <a:gd name="connsiteY39" fmla="*/ 3239221 h 5430842"/>
              <a:gd name="connsiteX40" fmla="*/ 310755 w 6078177"/>
              <a:gd name="connsiteY40" fmla="*/ 1176365 h 5430842"/>
              <a:gd name="connsiteX41" fmla="*/ 0 w 6078177"/>
              <a:gd name="connsiteY41" fmla="*/ 503099 h 5430842"/>
              <a:gd name="connsiteX42" fmla="*/ 107142 w 6078177"/>
              <a:gd name="connsiteY42" fmla="*/ 662652 h 5430842"/>
              <a:gd name="connsiteX43" fmla="*/ 159180 w 6078177"/>
              <a:gd name="connsiteY43" fmla="*/ 795547 h 5430842"/>
              <a:gd name="connsiteX44" fmla="*/ 294128 w 6078177"/>
              <a:gd name="connsiteY44" fmla="*/ 838775 h 5430842"/>
              <a:gd name="connsiteX45" fmla="*/ 948255 w 6078177"/>
              <a:gd name="connsiteY45" fmla="*/ 853966 h 5430842"/>
              <a:gd name="connsiteX46" fmla="*/ 1415301 w 6078177"/>
              <a:gd name="connsiteY46" fmla="*/ 814538 h 5430842"/>
              <a:gd name="connsiteX47" fmla="*/ 1907357 w 6078177"/>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0 w 6219542"/>
              <a:gd name="connsiteY40" fmla="*/ 368645 h 5430842"/>
              <a:gd name="connsiteX41" fmla="*/ 141365 w 6219542"/>
              <a:gd name="connsiteY41" fmla="*/ 503099 h 5430842"/>
              <a:gd name="connsiteX42" fmla="*/ 248507 w 6219542"/>
              <a:gd name="connsiteY42" fmla="*/ 662652 h 5430842"/>
              <a:gd name="connsiteX43" fmla="*/ 300545 w 6219542"/>
              <a:gd name="connsiteY43" fmla="*/ 795547 h 5430842"/>
              <a:gd name="connsiteX44" fmla="*/ 435493 w 6219542"/>
              <a:gd name="connsiteY44" fmla="*/ 838775 h 5430842"/>
              <a:gd name="connsiteX45" fmla="*/ 1089620 w 6219542"/>
              <a:gd name="connsiteY45" fmla="*/ 853966 h 5430842"/>
              <a:gd name="connsiteX46" fmla="*/ 1556666 w 6219542"/>
              <a:gd name="connsiteY46" fmla="*/ 814538 h 5430842"/>
              <a:gd name="connsiteX47" fmla="*/ 2048722 w 6219542"/>
              <a:gd name="connsiteY47" fmla="*/ 760339 h 5430842"/>
              <a:gd name="connsiteX0" fmla="*/ 2048722 w 6219542"/>
              <a:gd name="connsiteY0" fmla="*/ 760339 h 5430842"/>
              <a:gd name="connsiteX1" fmla="*/ 2664576 w 6219542"/>
              <a:gd name="connsiteY1" fmla="*/ 872645 h 5430842"/>
              <a:gd name="connsiteX2" fmla="*/ 2873324 w 6219542"/>
              <a:gd name="connsiteY2" fmla="*/ 760181 h 5430842"/>
              <a:gd name="connsiteX3" fmla="*/ 3128458 w 6219542"/>
              <a:gd name="connsiteY3" fmla="*/ 569057 h 5430842"/>
              <a:gd name="connsiteX4" fmla="*/ 3243539 w 6219542"/>
              <a:gd name="connsiteY4" fmla="*/ 483966 h 5430842"/>
              <a:gd name="connsiteX5" fmla="*/ 3435798 w 6219542"/>
              <a:gd name="connsiteY5" fmla="*/ 366442 h 5430842"/>
              <a:gd name="connsiteX6" fmla="*/ 3667915 w 6219542"/>
              <a:gd name="connsiteY6" fmla="*/ 229057 h 5430842"/>
              <a:gd name="connsiteX7" fmla="*/ 3963336 w 6219542"/>
              <a:gd name="connsiteY7" fmla="*/ 134326 h 5430842"/>
              <a:gd name="connsiteX8" fmla="*/ 4306627 w 6219542"/>
              <a:gd name="connsiteY8" fmla="*/ 0 h 5430842"/>
              <a:gd name="connsiteX9" fmla="*/ 4456292 w 6219542"/>
              <a:gd name="connsiteY9" fmla="*/ 83820 h 5430842"/>
              <a:gd name="connsiteX10" fmla="*/ 4658358 w 6219542"/>
              <a:gd name="connsiteY10" fmla="*/ 348325 h 5430842"/>
              <a:gd name="connsiteX11" fmla="*/ 4830062 w 6219542"/>
              <a:gd name="connsiteY11" fmla="*/ 680622 h 5430842"/>
              <a:gd name="connsiteX12" fmla="*/ 4954718 w 6219542"/>
              <a:gd name="connsiteY12" fmla="*/ 896717 h 5430842"/>
              <a:gd name="connsiteX13" fmla="*/ 5041077 w 6219542"/>
              <a:gd name="connsiteY13" fmla="*/ 1158923 h 5430842"/>
              <a:gd name="connsiteX14" fmla="*/ 5088752 w 6219542"/>
              <a:gd name="connsiteY14" fmla="*/ 1397683 h 5430842"/>
              <a:gd name="connsiteX15" fmla="*/ 5283745 w 6219542"/>
              <a:gd name="connsiteY15" fmla="*/ 1495376 h 5430842"/>
              <a:gd name="connsiteX16" fmla="*/ 5425204 w 6219542"/>
              <a:gd name="connsiteY16" fmla="*/ 1707953 h 5430842"/>
              <a:gd name="connsiteX17" fmla="*/ 5760484 w 6219542"/>
              <a:gd name="connsiteY17" fmla="*/ 1909591 h 5430842"/>
              <a:gd name="connsiteX18" fmla="*/ 6082478 w 6219542"/>
              <a:gd name="connsiteY18" fmla="*/ 1942808 h 5430842"/>
              <a:gd name="connsiteX19" fmla="*/ 6119209 w 6219542"/>
              <a:gd name="connsiteY19" fmla="*/ 2130375 h 5430842"/>
              <a:gd name="connsiteX20" fmla="*/ 6219542 w 6219542"/>
              <a:gd name="connsiteY20" fmla="*/ 2631536 h 5430842"/>
              <a:gd name="connsiteX21" fmla="*/ 6111883 w 6219542"/>
              <a:gd name="connsiteY21" fmla="*/ 2872251 h 5430842"/>
              <a:gd name="connsiteX22" fmla="*/ 5965071 w 6219542"/>
              <a:gd name="connsiteY22" fmla="*/ 3053451 h 5430842"/>
              <a:gd name="connsiteX23" fmla="*/ 5805775 w 6219542"/>
              <a:gd name="connsiteY23" fmla="*/ 3021680 h 5430842"/>
              <a:gd name="connsiteX24" fmla="*/ 5550485 w 6219542"/>
              <a:gd name="connsiteY24" fmla="*/ 3669082 h 5430842"/>
              <a:gd name="connsiteX25" fmla="*/ 5330404 w 6219542"/>
              <a:gd name="connsiteY25" fmla="*/ 4250532 h 5430842"/>
              <a:gd name="connsiteX26" fmla="*/ 5146430 w 6219542"/>
              <a:gd name="connsiteY26" fmla="*/ 4776195 h 5430842"/>
              <a:gd name="connsiteX27" fmla="*/ 4939166 w 6219542"/>
              <a:gd name="connsiteY27" fmla="*/ 5059268 h 5430842"/>
              <a:gd name="connsiteX28" fmla="*/ 4671255 w 6219542"/>
              <a:gd name="connsiteY28" fmla="*/ 5419088 h 5430842"/>
              <a:gd name="connsiteX29" fmla="*/ 3857673 w 6219542"/>
              <a:gd name="connsiteY29" fmla="*/ 5320302 h 5430842"/>
              <a:gd name="connsiteX30" fmla="*/ 3026117 w 6219542"/>
              <a:gd name="connsiteY30" fmla="*/ 5088967 h 5430842"/>
              <a:gd name="connsiteX31" fmla="*/ 2753828 w 6219542"/>
              <a:gd name="connsiteY31" fmla="*/ 5132186 h 5430842"/>
              <a:gd name="connsiteX32" fmla="*/ 2545158 w 6219542"/>
              <a:gd name="connsiteY32" fmla="*/ 5227455 h 5430842"/>
              <a:gd name="connsiteX33" fmla="*/ 2299599 w 6219542"/>
              <a:gd name="connsiteY33" fmla="*/ 5104441 h 5430842"/>
              <a:gd name="connsiteX34" fmla="*/ 2006052 w 6219542"/>
              <a:gd name="connsiteY34" fmla="*/ 5261686 h 5430842"/>
              <a:gd name="connsiteX35" fmla="*/ 1667529 w 6219542"/>
              <a:gd name="connsiteY35" fmla="*/ 5031758 h 5430842"/>
              <a:gd name="connsiteX36" fmla="*/ 1796290 w 6219542"/>
              <a:gd name="connsiteY36" fmla="*/ 4646514 h 5430842"/>
              <a:gd name="connsiteX37" fmla="*/ 1731967 w 6219542"/>
              <a:gd name="connsiteY37" fmla="*/ 4162414 h 5430842"/>
              <a:gd name="connsiteX38" fmla="*/ 1519186 w 6219542"/>
              <a:gd name="connsiteY38" fmla="*/ 3516838 h 5430842"/>
              <a:gd name="connsiteX39" fmla="*/ 1382228 w 6219542"/>
              <a:gd name="connsiteY39" fmla="*/ 3239221 h 5430842"/>
              <a:gd name="connsiteX40" fmla="*/ 218440 w 6219542"/>
              <a:gd name="connsiteY40" fmla="*/ 815685 h 5430842"/>
              <a:gd name="connsiteX41" fmla="*/ 0 w 6219542"/>
              <a:gd name="connsiteY41" fmla="*/ 368645 h 5430842"/>
              <a:gd name="connsiteX42" fmla="*/ 141365 w 6219542"/>
              <a:gd name="connsiteY42" fmla="*/ 503099 h 5430842"/>
              <a:gd name="connsiteX43" fmla="*/ 248507 w 6219542"/>
              <a:gd name="connsiteY43" fmla="*/ 662652 h 5430842"/>
              <a:gd name="connsiteX44" fmla="*/ 300545 w 6219542"/>
              <a:gd name="connsiteY44" fmla="*/ 795547 h 5430842"/>
              <a:gd name="connsiteX45" fmla="*/ 435493 w 6219542"/>
              <a:gd name="connsiteY45" fmla="*/ 838775 h 5430842"/>
              <a:gd name="connsiteX46" fmla="*/ 1089620 w 6219542"/>
              <a:gd name="connsiteY46" fmla="*/ 853966 h 5430842"/>
              <a:gd name="connsiteX47" fmla="*/ 1556666 w 6219542"/>
              <a:gd name="connsiteY47" fmla="*/ 814538 h 5430842"/>
              <a:gd name="connsiteX48" fmla="*/ 2048722 w 621954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378805 h 5430842"/>
              <a:gd name="connsiteX41" fmla="*/ 132080 w 6351622"/>
              <a:gd name="connsiteY41" fmla="*/ 368645 h 5430842"/>
              <a:gd name="connsiteX42" fmla="*/ 273445 w 6351622"/>
              <a:gd name="connsiteY42" fmla="*/ 503099 h 5430842"/>
              <a:gd name="connsiteX43" fmla="*/ 380587 w 6351622"/>
              <a:gd name="connsiteY43" fmla="*/ 662652 h 5430842"/>
              <a:gd name="connsiteX44" fmla="*/ 432625 w 6351622"/>
              <a:gd name="connsiteY44" fmla="*/ 795547 h 5430842"/>
              <a:gd name="connsiteX45" fmla="*/ 567573 w 6351622"/>
              <a:gd name="connsiteY45" fmla="*/ 838775 h 5430842"/>
              <a:gd name="connsiteX46" fmla="*/ 1221700 w 6351622"/>
              <a:gd name="connsiteY46" fmla="*/ 853966 h 5430842"/>
              <a:gd name="connsiteX47" fmla="*/ 1688746 w 6351622"/>
              <a:gd name="connsiteY47" fmla="*/ 814538 h 5430842"/>
              <a:gd name="connsiteX48" fmla="*/ 2180802 w 6351622"/>
              <a:gd name="connsiteY48"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162560 w 6351622"/>
              <a:gd name="connsiteY40" fmla="*/ 67852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0 w 6351622"/>
              <a:gd name="connsiteY40" fmla="*/ 206085 h 5430842"/>
              <a:gd name="connsiteX41" fmla="*/ 0 w 6351622"/>
              <a:gd name="connsiteY41" fmla="*/ 378805 h 5430842"/>
              <a:gd name="connsiteX42" fmla="*/ 132080 w 6351622"/>
              <a:gd name="connsiteY42" fmla="*/ 368645 h 5430842"/>
              <a:gd name="connsiteX43" fmla="*/ 273445 w 6351622"/>
              <a:gd name="connsiteY43" fmla="*/ 503099 h 5430842"/>
              <a:gd name="connsiteX44" fmla="*/ 380587 w 6351622"/>
              <a:gd name="connsiteY44" fmla="*/ 662652 h 5430842"/>
              <a:gd name="connsiteX45" fmla="*/ 432625 w 6351622"/>
              <a:gd name="connsiteY45" fmla="*/ 795547 h 5430842"/>
              <a:gd name="connsiteX46" fmla="*/ 567573 w 6351622"/>
              <a:gd name="connsiteY46" fmla="*/ 838775 h 5430842"/>
              <a:gd name="connsiteX47" fmla="*/ 1221700 w 6351622"/>
              <a:gd name="connsiteY47" fmla="*/ 853966 h 5430842"/>
              <a:gd name="connsiteX48" fmla="*/ 1688746 w 6351622"/>
              <a:gd name="connsiteY48" fmla="*/ 814538 h 5430842"/>
              <a:gd name="connsiteX49" fmla="*/ 2180802 w 6351622"/>
              <a:gd name="connsiteY49" fmla="*/ 760339 h 5430842"/>
              <a:gd name="connsiteX0" fmla="*/ 2180802 w 6351622"/>
              <a:gd name="connsiteY0" fmla="*/ 760339 h 5430842"/>
              <a:gd name="connsiteX1" fmla="*/ 2796656 w 6351622"/>
              <a:gd name="connsiteY1" fmla="*/ 872645 h 5430842"/>
              <a:gd name="connsiteX2" fmla="*/ 3005404 w 6351622"/>
              <a:gd name="connsiteY2" fmla="*/ 760181 h 5430842"/>
              <a:gd name="connsiteX3" fmla="*/ 3260538 w 6351622"/>
              <a:gd name="connsiteY3" fmla="*/ 569057 h 5430842"/>
              <a:gd name="connsiteX4" fmla="*/ 3375619 w 6351622"/>
              <a:gd name="connsiteY4" fmla="*/ 483966 h 5430842"/>
              <a:gd name="connsiteX5" fmla="*/ 3567878 w 6351622"/>
              <a:gd name="connsiteY5" fmla="*/ 366442 h 5430842"/>
              <a:gd name="connsiteX6" fmla="*/ 3799995 w 6351622"/>
              <a:gd name="connsiteY6" fmla="*/ 229057 h 5430842"/>
              <a:gd name="connsiteX7" fmla="*/ 4095416 w 6351622"/>
              <a:gd name="connsiteY7" fmla="*/ 134326 h 5430842"/>
              <a:gd name="connsiteX8" fmla="*/ 4438707 w 6351622"/>
              <a:gd name="connsiteY8" fmla="*/ 0 h 5430842"/>
              <a:gd name="connsiteX9" fmla="*/ 4588372 w 6351622"/>
              <a:gd name="connsiteY9" fmla="*/ 83820 h 5430842"/>
              <a:gd name="connsiteX10" fmla="*/ 4790438 w 6351622"/>
              <a:gd name="connsiteY10" fmla="*/ 348325 h 5430842"/>
              <a:gd name="connsiteX11" fmla="*/ 4962142 w 6351622"/>
              <a:gd name="connsiteY11" fmla="*/ 680622 h 5430842"/>
              <a:gd name="connsiteX12" fmla="*/ 5086798 w 6351622"/>
              <a:gd name="connsiteY12" fmla="*/ 896717 h 5430842"/>
              <a:gd name="connsiteX13" fmla="*/ 5173157 w 6351622"/>
              <a:gd name="connsiteY13" fmla="*/ 1158923 h 5430842"/>
              <a:gd name="connsiteX14" fmla="*/ 5220832 w 6351622"/>
              <a:gd name="connsiteY14" fmla="*/ 1397683 h 5430842"/>
              <a:gd name="connsiteX15" fmla="*/ 5415825 w 6351622"/>
              <a:gd name="connsiteY15" fmla="*/ 1495376 h 5430842"/>
              <a:gd name="connsiteX16" fmla="*/ 5557284 w 6351622"/>
              <a:gd name="connsiteY16" fmla="*/ 1707953 h 5430842"/>
              <a:gd name="connsiteX17" fmla="*/ 5892564 w 6351622"/>
              <a:gd name="connsiteY17" fmla="*/ 1909591 h 5430842"/>
              <a:gd name="connsiteX18" fmla="*/ 6214558 w 6351622"/>
              <a:gd name="connsiteY18" fmla="*/ 1942808 h 5430842"/>
              <a:gd name="connsiteX19" fmla="*/ 6251289 w 6351622"/>
              <a:gd name="connsiteY19" fmla="*/ 2130375 h 5430842"/>
              <a:gd name="connsiteX20" fmla="*/ 6351622 w 6351622"/>
              <a:gd name="connsiteY20" fmla="*/ 2631536 h 5430842"/>
              <a:gd name="connsiteX21" fmla="*/ 6243963 w 6351622"/>
              <a:gd name="connsiteY21" fmla="*/ 2872251 h 5430842"/>
              <a:gd name="connsiteX22" fmla="*/ 6097151 w 6351622"/>
              <a:gd name="connsiteY22" fmla="*/ 3053451 h 5430842"/>
              <a:gd name="connsiteX23" fmla="*/ 5937855 w 6351622"/>
              <a:gd name="connsiteY23" fmla="*/ 3021680 h 5430842"/>
              <a:gd name="connsiteX24" fmla="*/ 5682565 w 6351622"/>
              <a:gd name="connsiteY24" fmla="*/ 3669082 h 5430842"/>
              <a:gd name="connsiteX25" fmla="*/ 5462484 w 6351622"/>
              <a:gd name="connsiteY25" fmla="*/ 4250532 h 5430842"/>
              <a:gd name="connsiteX26" fmla="*/ 5278510 w 6351622"/>
              <a:gd name="connsiteY26" fmla="*/ 4776195 h 5430842"/>
              <a:gd name="connsiteX27" fmla="*/ 5071246 w 6351622"/>
              <a:gd name="connsiteY27" fmla="*/ 5059268 h 5430842"/>
              <a:gd name="connsiteX28" fmla="*/ 4803335 w 6351622"/>
              <a:gd name="connsiteY28" fmla="*/ 5419088 h 5430842"/>
              <a:gd name="connsiteX29" fmla="*/ 3989753 w 6351622"/>
              <a:gd name="connsiteY29" fmla="*/ 5320302 h 5430842"/>
              <a:gd name="connsiteX30" fmla="*/ 3158197 w 6351622"/>
              <a:gd name="connsiteY30" fmla="*/ 5088967 h 5430842"/>
              <a:gd name="connsiteX31" fmla="*/ 2885908 w 6351622"/>
              <a:gd name="connsiteY31" fmla="*/ 5132186 h 5430842"/>
              <a:gd name="connsiteX32" fmla="*/ 2677238 w 6351622"/>
              <a:gd name="connsiteY32" fmla="*/ 5227455 h 5430842"/>
              <a:gd name="connsiteX33" fmla="*/ 2431679 w 6351622"/>
              <a:gd name="connsiteY33" fmla="*/ 5104441 h 5430842"/>
              <a:gd name="connsiteX34" fmla="*/ 2138132 w 6351622"/>
              <a:gd name="connsiteY34" fmla="*/ 5261686 h 5430842"/>
              <a:gd name="connsiteX35" fmla="*/ 1799609 w 6351622"/>
              <a:gd name="connsiteY35" fmla="*/ 5031758 h 5430842"/>
              <a:gd name="connsiteX36" fmla="*/ 1928370 w 6351622"/>
              <a:gd name="connsiteY36" fmla="*/ 4646514 h 5430842"/>
              <a:gd name="connsiteX37" fmla="*/ 1864047 w 6351622"/>
              <a:gd name="connsiteY37" fmla="*/ 4162414 h 5430842"/>
              <a:gd name="connsiteX38" fmla="*/ 1651266 w 6351622"/>
              <a:gd name="connsiteY38" fmla="*/ 3516838 h 5430842"/>
              <a:gd name="connsiteX39" fmla="*/ 1514308 w 6351622"/>
              <a:gd name="connsiteY39" fmla="*/ 3239221 h 5430842"/>
              <a:gd name="connsiteX40" fmla="*/ 228600 w 6351622"/>
              <a:gd name="connsiteY40" fmla="*/ 673445 h 5430842"/>
              <a:gd name="connsiteX41" fmla="*/ 0 w 6351622"/>
              <a:gd name="connsiteY41" fmla="*/ 206085 h 5430842"/>
              <a:gd name="connsiteX42" fmla="*/ 0 w 6351622"/>
              <a:gd name="connsiteY42" fmla="*/ 378805 h 5430842"/>
              <a:gd name="connsiteX43" fmla="*/ 132080 w 6351622"/>
              <a:gd name="connsiteY43" fmla="*/ 368645 h 5430842"/>
              <a:gd name="connsiteX44" fmla="*/ 273445 w 6351622"/>
              <a:gd name="connsiteY44" fmla="*/ 503099 h 5430842"/>
              <a:gd name="connsiteX45" fmla="*/ 380587 w 6351622"/>
              <a:gd name="connsiteY45" fmla="*/ 662652 h 5430842"/>
              <a:gd name="connsiteX46" fmla="*/ 432625 w 6351622"/>
              <a:gd name="connsiteY46" fmla="*/ 795547 h 5430842"/>
              <a:gd name="connsiteX47" fmla="*/ 567573 w 6351622"/>
              <a:gd name="connsiteY47" fmla="*/ 838775 h 5430842"/>
              <a:gd name="connsiteX48" fmla="*/ 1221700 w 6351622"/>
              <a:gd name="connsiteY48" fmla="*/ 853966 h 5430842"/>
              <a:gd name="connsiteX49" fmla="*/ 1688746 w 6351622"/>
              <a:gd name="connsiteY49" fmla="*/ 814538 h 5430842"/>
              <a:gd name="connsiteX50" fmla="*/ 2180802 w 635162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0 w 6509102"/>
              <a:gd name="connsiteY40" fmla="*/ 63845 h 5430842"/>
              <a:gd name="connsiteX41" fmla="*/ 157480 w 6509102"/>
              <a:gd name="connsiteY41" fmla="*/ 206085 h 5430842"/>
              <a:gd name="connsiteX42" fmla="*/ 157480 w 6509102"/>
              <a:gd name="connsiteY42" fmla="*/ 378805 h 5430842"/>
              <a:gd name="connsiteX43" fmla="*/ 289560 w 6509102"/>
              <a:gd name="connsiteY43" fmla="*/ 368645 h 5430842"/>
              <a:gd name="connsiteX44" fmla="*/ 430925 w 6509102"/>
              <a:gd name="connsiteY44" fmla="*/ 503099 h 5430842"/>
              <a:gd name="connsiteX45" fmla="*/ 538067 w 6509102"/>
              <a:gd name="connsiteY45" fmla="*/ 662652 h 5430842"/>
              <a:gd name="connsiteX46" fmla="*/ 590105 w 6509102"/>
              <a:gd name="connsiteY46" fmla="*/ 795547 h 5430842"/>
              <a:gd name="connsiteX47" fmla="*/ 725053 w 6509102"/>
              <a:gd name="connsiteY47" fmla="*/ 838775 h 5430842"/>
              <a:gd name="connsiteX48" fmla="*/ 1379180 w 6509102"/>
              <a:gd name="connsiteY48" fmla="*/ 853966 h 5430842"/>
              <a:gd name="connsiteX49" fmla="*/ 1846226 w 6509102"/>
              <a:gd name="connsiteY49" fmla="*/ 814538 h 5430842"/>
              <a:gd name="connsiteX50" fmla="*/ 2338282 w 6509102"/>
              <a:gd name="connsiteY50" fmla="*/ 760339 h 5430842"/>
              <a:gd name="connsiteX0" fmla="*/ 2338282 w 6509102"/>
              <a:gd name="connsiteY0" fmla="*/ 760339 h 5430842"/>
              <a:gd name="connsiteX1" fmla="*/ 2954136 w 6509102"/>
              <a:gd name="connsiteY1" fmla="*/ 872645 h 5430842"/>
              <a:gd name="connsiteX2" fmla="*/ 3162884 w 6509102"/>
              <a:gd name="connsiteY2" fmla="*/ 760181 h 5430842"/>
              <a:gd name="connsiteX3" fmla="*/ 3418018 w 6509102"/>
              <a:gd name="connsiteY3" fmla="*/ 569057 h 5430842"/>
              <a:gd name="connsiteX4" fmla="*/ 3533099 w 6509102"/>
              <a:gd name="connsiteY4" fmla="*/ 483966 h 5430842"/>
              <a:gd name="connsiteX5" fmla="*/ 3725358 w 6509102"/>
              <a:gd name="connsiteY5" fmla="*/ 366442 h 5430842"/>
              <a:gd name="connsiteX6" fmla="*/ 3957475 w 6509102"/>
              <a:gd name="connsiteY6" fmla="*/ 229057 h 5430842"/>
              <a:gd name="connsiteX7" fmla="*/ 4252896 w 6509102"/>
              <a:gd name="connsiteY7" fmla="*/ 134326 h 5430842"/>
              <a:gd name="connsiteX8" fmla="*/ 4596187 w 6509102"/>
              <a:gd name="connsiteY8" fmla="*/ 0 h 5430842"/>
              <a:gd name="connsiteX9" fmla="*/ 4745852 w 6509102"/>
              <a:gd name="connsiteY9" fmla="*/ 83820 h 5430842"/>
              <a:gd name="connsiteX10" fmla="*/ 4947918 w 6509102"/>
              <a:gd name="connsiteY10" fmla="*/ 348325 h 5430842"/>
              <a:gd name="connsiteX11" fmla="*/ 5119622 w 6509102"/>
              <a:gd name="connsiteY11" fmla="*/ 680622 h 5430842"/>
              <a:gd name="connsiteX12" fmla="*/ 5244278 w 6509102"/>
              <a:gd name="connsiteY12" fmla="*/ 896717 h 5430842"/>
              <a:gd name="connsiteX13" fmla="*/ 5330637 w 6509102"/>
              <a:gd name="connsiteY13" fmla="*/ 1158923 h 5430842"/>
              <a:gd name="connsiteX14" fmla="*/ 5378312 w 6509102"/>
              <a:gd name="connsiteY14" fmla="*/ 1397683 h 5430842"/>
              <a:gd name="connsiteX15" fmla="*/ 5573305 w 6509102"/>
              <a:gd name="connsiteY15" fmla="*/ 1495376 h 5430842"/>
              <a:gd name="connsiteX16" fmla="*/ 5714764 w 6509102"/>
              <a:gd name="connsiteY16" fmla="*/ 1707953 h 5430842"/>
              <a:gd name="connsiteX17" fmla="*/ 6050044 w 6509102"/>
              <a:gd name="connsiteY17" fmla="*/ 1909591 h 5430842"/>
              <a:gd name="connsiteX18" fmla="*/ 6372038 w 6509102"/>
              <a:gd name="connsiteY18" fmla="*/ 1942808 h 5430842"/>
              <a:gd name="connsiteX19" fmla="*/ 6408769 w 6509102"/>
              <a:gd name="connsiteY19" fmla="*/ 2130375 h 5430842"/>
              <a:gd name="connsiteX20" fmla="*/ 6509102 w 6509102"/>
              <a:gd name="connsiteY20" fmla="*/ 2631536 h 5430842"/>
              <a:gd name="connsiteX21" fmla="*/ 6401443 w 6509102"/>
              <a:gd name="connsiteY21" fmla="*/ 2872251 h 5430842"/>
              <a:gd name="connsiteX22" fmla="*/ 6254631 w 6509102"/>
              <a:gd name="connsiteY22" fmla="*/ 3053451 h 5430842"/>
              <a:gd name="connsiteX23" fmla="*/ 6095335 w 6509102"/>
              <a:gd name="connsiteY23" fmla="*/ 3021680 h 5430842"/>
              <a:gd name="connsiteX24" fmla="*/ 5840045 w 6509102"/>
              <a:gd name="connsiteY24" fmla="*/ 3669082 h 5430842"/>
              <a:gd name="connsiteX25" fmla="*/ 5619964 w 6509102"/>
              <a:gd name="connsiteY25" fmla="*/ 4250532 h 5430842"/>
              <a:gd name="connsiteX26" fmla="*/ 5435990 w 6509102"/>
              <a:gd name="connsiteY26" fmla="*/ 4776195 h 5430842"/>
              <a:gd name="connsiteX27" fmla="*/ 5228726 w 6509102"/>
              <a:gd name="connsiteY27" fmla="*/ 5059268 h 5430842"/>
              <a:gd name="connsiteX28" fmla="*/ 4960815 w 6509102"/>
              <a:gd name="connsiteY28" fmla="*/ 5419088 h 5430842"/>
              <a:gd name="connsiteX29" fmla="*/ 4147233 w 6509102"/>
              <a:gd name="connsiteY29" fmla="*/ 5320302 h 5430842"/>
              <a:gd name="connsiteX30" fmla="*/ 3315677 w 6509102"/>
              <a:gd name="connsiteY30" fmla="*/ 5088967 h 5430842"/>
              <a:gd name="connsiteX31" fmla="*/ 3043388 w 6509102"/>
              <a:gd name="connsiteY31" fmla="*/ 5132186 h 5430842"/>
              <a:gd name="connsiteX32" fmla="*/ 2834718 w 6509102"/>
              <a:gd name="connsiteY32" fmla="*/ 5227455 h 5430842"/>
              <a:gd name="connsiteX33" fmla="*/ 2589159 w 6509102"/>
              <a:gd name="connsiteY33" fmla="*/ 5104441 h 5430842"/>
              <a:gd name="connsiteX34" fmla="*/ 2295612 w 6509102"/>
              <a:gd name="connsiteY34" fmla="*/ 5261686 h 5430842"/>
              <a:gd name="connsiteX35" fmla="*/ 1957089 w 6509102"/>
              <a:gd name="connsiteY35" fmla="*/ 5031758 h 5430842"/>
              <a:gd name="connsiteX36" fmla="*/ 2085850 w 6509102"/>
              <a:gd name="connsiteY36" fmla="*/ 4646514 h 5430842"/>
              <a:gd name="connsiteX37" fmla="*/ 2021527 w 6509102"/>
              <a:gd name="connsiteY37" fmla="*/ 4162414 h 5430842"/>
              <a:gd name="connsiteX38" fmla="*/ 1808746 w 6509102"/>
              <a:gd name="connsiteY38" fmla="*/ 3516838 h 5430842"/>
              <a:gd name="connsiteX39" fmla="*/ 1671788 w 6509102"/>
              <a:gd name="connsiteY39" fmla="*/ 3239221 h 5430842"/>
              <a:gd name="connsiteX40" fmla="*/ 345440 w 6509102"/>
              <a:gd name="connsiteY40" fmla="*/ 749645 h 5430842"/>
              <a:gd name="connsiteX41" fmla="*/ 0 w 6509102"/>
              <a:gd name="connsiteY41" fmla="*/ 63845 h 5430842"/>
              <a:gd name="connsiteX42" fmla="*/ 157480 w 6509102"/>
              <a:gd name="connsiteY42" fmla="*/ 206085 h 5430842"/>
              <a:gd name="connsiteX43" fmla="*/ 157480 w 6509102"/>
              <a:gd name="connsiteY43" fmla="*/ 378805 h 5430842"/>
              <a:gd name="connsiteX44" fmla="*/ 289560 w 6509102"/>
              <a:gd name="connsiteY44" fmla="*/ 368645 h 5430842"/>
              <a:gd name="connsiteX45" fmla="*/ 430925 w 6509102"/>
              <a:gd name="connsiteY45" fmla="*/ 503099 h 5430842"/>
              <a:gd name="connsiteX46" fmla="*/ 538067 w 6509102"/>
              <a:gd name="connsiteY46" fmla="*/ 662652 h 5430842"/>
              <a:gd name="connsiteX47" fmla="*/ 590105 w 6509102"/>
              <a:gd name="connsiteY47" fmla="*/ 795547 h 5430842"/>
              <a:gd name="connsiteX48" fmla="*/ 725053 w 6509102"/>
              <a:gd name="connsiteY48" fmla="*/ 838775 h 5430842"/>
              <a:gd name="connsiteX49" fmla="*/ 1379180 w 6509102"/>
              <a:gd name="connsiteY49" fmla="*/ 853966 h 5430842"/>
              <a:gd name="connsiteX50" fmla="*/ 1846226 w 6509102"/>
              <a:gd name="connsiteY50" fmla="*/ 814538 h 5430842"/>
              <a:gd name="connsiteX51" fmla="*/ 2338282 w 6509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0 w 6636102"/>
              <a:gd name="connsiteY40" fmla="*/ 63845 h 5430842"/>
              <a:gd name="connsiteX41" fmla="*/ 127000 w 6636102"/>
              <a:gd name="connsiteY41" fmla="*/ 63845 h 5430842"/>
              <a:gd name="connsiteX42" fmla="*/ 284480 w 6636102"/>
              <a:gd name="connsiteY42" fmla="*/ 206085 h 5430842"/>
              <a:gd name="connsiteX43" fmla="*/ 284480 w 6636102"/>
              <a:gd name="connsiteY43" fmla="*/ 378805 h 5430842"/>
              <a:gd name="connsiteX44" fmla="*/ 416560 w 6636102"/>
              <a:gd name="connsiteY44" fmla="*/ 368645 h 5430842"/>
              <a:gd name="connsiteX45" fmla="*/ 557925 w 6636102"/>
              <a:gd name="connsiteY45" fmla="*/ 503099 h 5430842"/>
              <a:gd name="connsiteX46" fmla="*/ 665067 w 6636102"/>
              <a:gd name="connsiteY46" fmla="*/ 662652 h 5430842"/>
              <a:gd name="connsiteX47" fmla="*/ 717105 w 6636102"/>
              <a:gd name="connsiteY47" fmla="*/ 795547 h 5430842"/>
              <a:gd name="connsiteX48" fmla="*/ 852053 w 6636102"/>
              <a:gd name="connsiteY48" fmla="*/ 838775 h 5430842"/>
              <a:gd name="connsiteX49" fmla="*/ 1506180 w 6636102"/>
              <a:gd name="connsiteY49" fmla="*/ 853966 h 5430842"/>
              <a:gd name="connsiteX50" fmla="*/ 1973226 w 6636102"/>
              <a:gd name="connsiteY50" fmla="*/ 814538 h 5430842"/>
              <a:gd name="connsiteX51" fmla="*/ 2465282 w 6636102"/>
              <a:gd name="connsiteY51" fmla="*/ 760339 h 5430842"/>
              <a:gd name="connsiteX0" fmla="*/ 2465282 w 6636102"/>
              <a:gd name="connsiteY0" fmla="*/ 760339 h 5430842"/>
              <a:gd name="connsiteX1" fmla="*/ 3081136 w 6636102"/>
              <a:gd name="connsiteY1" fmla="*/ 872645 h 5430842"/>
              <a:gd name="connsiteX2" fmla="*/ 3289884 w 6636102"/>
              <a:gd name="connsiteY2" fmla="*/ 760181 h 5430842"/>
              <a:gd name="connsiteX3" fmla="*/ 3545018 w 6636102"/>
              <a:gd name="connsiteY3" fmla="*/ 569057 h 5430842"/>
              <a:gd name="connsiteX4" fmla="*/ 3660099 w 6636102"/>
              <a:gd name="connsiteY4" fmla="*/ 483966 h 5430842"/>
              <a:gd name="connsiteX5" fmla="*/ 3852358 w 6636102"/>
              <a:gd name="connsiteY5" fmla="*/ 366442 h 5430842"/>
              <a:gd name="connsiteX6" fmla="*/ 4084475 w 6636102"/>
              <a:gd name="connsiteY6" fmla="*/ 229057 h 5430842"/>
              <a:gd name="connsiteX7" fmla="*/ 4379896 w 6636102"/>
              <a:gd name="connsiteY7" fmla="*/ 134326 h 5430842"/>
              <a:gd name="connsiteX8" fmla="*/ 4723187 w 6636102"/>
              <a:gd name="connsiteY8" fmla="*/ 0 h 5430842"/>
              <a:gd name="connsiteX9" fmla="*/ 4872852 w 6636102"/>
              <a:gd name="connsiteY9" fmla="*/ 83820 h 5430842"/>
              <a:gd name="connsiteX10" fmla="*/ 5074918 w 6636102"/>
              <a:gd name="connsiteY10" fmla="*/ 348325 h 5430842"/>
              <a:gd name="connsiteX11" fmla="*/ 5246622 w 6636102"/>
              <a:gd name="connsiteY11" fmla="*/ 680622 h 5430842"/>
              <a:gd name="connsiteX12" fmla="*/ 5371278 w 6636102"/>
              <a:gd name="connsiteY12" fmla="*/ 896717 h 5430842"/>
              <a:gd name="connsiteX13" fmla="*/ 5457637 w 6636102"/>
              <a:gd name="connsiteY13" fmla="*/ 1158923 h 5430842"/>
              <a:gd name="connsiteX14" fmla="*/ 5505312 w 6636102"/>
              <a:gd name="connsiteY14" fmla="*/ 1397683 h 5430842"/>
              <a:gd name="connsiteX15" fmla="*/ 5700305 w 6636102"/>
              <a:gd name="connsiteY15" fmla="*/ 1495376 h 5430842"/>
              <a:gd name="connsiteX16" fmla="*/ 5841764 w 6636102"/>
              <a:gd name="connsiteY16" fmla="*/ 1707953 h 5430842"/>
              <a:gd name="connsiteX17" fmla="*/ 6177044 w 6636102"/>
              <a:gd name="connsiteY17" fmla="*/ 1909591 h 5430842"/>
              <a:gd name="connsiteX18" fmla="*/ 6499038 w 6636102"/>
              <a:gd name="connsiteY18" fmla="*/ 1942808 h 5430842"/>
              <a:gd name="connsiteX19" fmla="*/ 6535769 w 6636102"/>
              <a:gd name="connsiteY19" fmla="*/ 2130375 h 5430842"/>
              <a:gd name="connsiteX20" fmla="*/ 6636102 w 6636102"/>
              <a:gd name="connsiteY20" fmla="*/ 2631536 h 5430842"/>
              <a:gd name="connsiteX21" fmla="*/ 6528443 w 6636102"/>
              <a:gd name="connsiteY21" fmla="*/ 2872251 h 5430842"/>
              <a:gd name="connsiteX22" fmla="*/ 6381631 w 6636102"/>
              <a:gd name="connsiteY22" fmla="*/ 3053451 h 5430842"/>
              <a:gd name="connsiteX23" fmla="*/ 6222335 w 6636102"/>
              <a:gd name="connsiteY23" fmla="*/ 3021680 h 5430842"/>
              <a:gd name="connsiteX24" fmla="*/ 5967045 w 6636102"/>
              <a:gd name="connsiteY24" fmla="*/ 3669082 h 5430842"/>
              <a:gd name="connsiteX25" fmla="*/ 5746964 w 6636102"/>
              <a:gd name="connsiteY25" fmla="*/ 4250532 h 5430842"/>
              <a:gd name="connsiteX26" fmla="*/ 5562990 w 6636102"/>
              <a:gd name="connsiteY26" fmla="*/ 4776195 h 5430842"/>
              <a:gd name="connsiteX27" fmla="*/ 5355726 w 6636102"/>
              <a:gd name="connsiteY27" fmla="*/ 5059268 h 5430842"/>
              <a:gd name="connsiteX28" fmla="*/ 5087815 w 6636102"/>
              <a:gd name="connsiteY28" fmla="*/ 5419088 h 5430842"/>
              <a:gd name="connsiteX29" fmla="*/ 4274233 w 6636102"/>
              <a:gd name="connsiteY29" fmla="*/ 5320302 h 5430842"/>
              <a:gd name="connsiteX30" fmla="*/ 3442677 w 6636102"/>
              <a:gd name="connsiteY30" fmla="*/ 5088967 h 5430842"/>
              <a:gd name="connsiteX31" fmla="*/ 3170388 w 6636102"/>
              <a:gd name="connsiteY31" fmla="*/ 5132186 h 5430842"/>
              <a:gd name="connsiteX32" fmla="*/ 2961718 w 6636102"/>
              <a:gd name="connsiteY32" fmla="*/ 5227455 h 5430842"/>
              <a:gd name="connsiteX33" fmla="*/ 2716159 w 6636102"/>
              <a:gd name="connsiteY33" fmla="*/ 5104441 h 5430842"/>
              <a:gd name="connsiteX34" fmla="*/ 2422612 w 6636102"/>
              <a:gd name="connsiteY34" fmla="*/ 5261686 h 5430842"/>
              <a:gd name="connsiteX35" fmla="*/ 2084089 w 6636102"/>
              <a:gd name="connsiteY35" fmla="*/ 5031758 h 5430842"/>
              <a:gd name="connsiteX36" fmla="*/ 2212850 w 6636102"/>
              <a:gd name="connsiteY36" fmla="*/ 4646514 h 5430842"/>
              <a:gd name="connsiteX37" fmla="*/ 2148527 w 6636102"/>
              <a:gd name="connsiteY37" fmla="*/ 4162414 h 5430842"/>
              <a:gd name="connsiteX38" fmla="*/ 1935746 w 6636102"/>
              <a:gd name="connsiteY38" fmla="*/ 3516838 h 5430842"/>
              <a:gd name="connsiteX39" fmla="*/ 1798788 w 6636102"/>
              <a:gd name="connsiteY39" fmla="*/ 3239221 h 5430842"/>
              <a:gd name="connsiteX40" fmla="*/ 279400 w 6636102"/>
              <a:gd name="connsiteY40" fmla="*/ 551525 h 5430842"/>
              <a:gd name="connsiteX41" fmla="*/ 0 w 6636102"/>
              <a:gd name="connsiteY41" fmla="*/ 63845 h 5430842"/>
              <a:gd name="connsiteX42" fmla="*/ 127000 w 6636102"/>
              <a:gd name="connsiteY42" fmla="*/ 63845 h 5430842"/>
              <a:gd name="connsiteX43" fmla="*/ 284480 w 6636102"/>
              <a:gd name="connsiteY43" fmla="*/ 206085 h 5430842"/>
              <a:gd name="connsiteX44" fmla="*/ 284480 w 6636102"/>
              <a:gd name="connsiteY44" fmla="*/ 378805 h 5430842"/>
              <a:gd name="connsiteX45" fmla="*/ 416560 w 6636102"/>
              <a:gd name="connsiteY45" fmla="*/ 368645 h 5430842"/>
              <a:gd name="connsiteX46" fmla="*/ 557925 w 6636102"/>
              <a:gd name="connsiteY46" fmla="*/ 503099 h 5430842"/>
              <a:gd name="connsiteX47" fmla="*/ 665067 w 6636102"/>
              <a:gd name="connsiteY47" fmla="*/ 662652 h 5430842"/>
              <a:gd name="connsiteX48" fmla="*/ 717105 w 6636102"/>
              <a:gd name="connsiteY48" fmla="*/ 795547 h 5430842"/>
              <a:gd name="connsiteX49" fmla="*/ 852053 w 6636102"/>
              <a:gd name="connsiteY49" fmla="*/ 838775 h 5430842"/>
              <a:gd name="connsiteX50" fmla="*/ 1506180 w 6636102"/>
              <a:gd name="connsiteY50" fmla="*/ 853966 h 5430842"/>
              <a:gd name="connsiteX51" fmla="*/ 1973226 w 6636102"/>
              <a:gd name="connsiteY51" fmla="*/ 814538 h 5430842"/>
              <a:gd name="connsiteX52" fmla="*/ 2465282 w 6636102"/>
              <a:gd name="connsiteY52" fmla="*/ 760339 h 5430842"/>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35560 w 6636102"/>
              <a:gd name="connsiteY40" fmla="*/ 0 h 5488917"/>
              <a:gd name="connsiteX41" fmla="*/ 0 w 6636102"/>
              <a:gd name="connsiteY41" fmla="*/ 121920 h 5488917"/>
              <a:gd name="connsiteX42" fmla="*/ 127000 w 6636102"/>
              <a:gd name="connsiteY42" fmla="*/ 121920 h 5488917"/>
              <a:gd name="connsiteX43" fmla="*/ 284480 w 6636102"/>
              <a:gd name="connsiteY43" fmla="*/ 264160 h 5488917"/>
              <a:gd name="connsiteX44" fmla="*/ 284480 w 6636102"/>
              <a:gd name="connsiteY44" fmla="*/ 436880 h 5488917"/>
              <a:gd name="connsiteX45" fmla="*/ 416560 w 6636102"/>
              <a:gd name="connsiteY45" fmla="*/ 426720 h 5488917"/>
              <a:gd name="connsiteX46" fmla="*/ 557925 w 6636102"/>
              <a:gd name="connsiteY46" fmla="*/ 561174 h 5488917"/>
              <a:gd name="connsiteX47" fmla="*/ 665067 w 6636102"/>
              <a:gd name="connsiteY47" fmla="*/ 720727 h 5488917"/>
              <a:gd name="connsiteX48" fmla="*/ 717105 w 6636102"/>
              <a:gd name="connsiteY48" fmla="*/ 853622 h 5488917"/>
              <a:gd name="connsiteX49" fmla="*/ 852053 w 6636102"/>
              <a:gd name="connsiteY49" fmla="*/ 896850 h 5488917"/>
              <a:gd name="connsiteX50" fmla="*/ 1506180 w 6636102"/>
              <a:gd name="connsiteY50" fmla="*/ 912041 h 5488917"/>
              <a:gd name="connsiteX51" fmla="*/ 1973226 w 6636102"/>
              <a:gd name="connsiteY51" fmla="*/ 872613 h 5488917"/>
              <a:gd name="connsiteX52" fmla="*/ 2465282 w 6636102"/>
              <a:gd name="connsiteY52" fmla="*/ 818414 h 5488917"/>
              <a:gd name="connsiteX0" fmla="*/ 2465282 w 6636102"/>
              <a:gd name="connsiteY0" fmla="*/ 818414 h 5488917"/>
              <a:gd name="connsiteX1" fmla="*/ 3081136 w 6636102"/>
              <a:gd name="connsiteY1" fmla="*/ 930720 h 5488917"/>
              <a:gd name="connsiteX2" fmla="*/ 3289884 w 6636102"/>
              <a:gd name="connsiteY2" fmla="*/ 818256 h 5488917"/>
              <a:gd name="connsiteX3" fmla="*/ 3545018 w 6636102"/>
              <a:gd name="connsiteY3" fmla="*/ 627132 h 5488917"/>
              <a:gd name="connsiteX4" fmla="*/ 3660099 w 6636102"/>
              <a:gd name="connsiteY4" fmla="*/ 542041 h 5488917"/>
              <a:gd name="connsiteX5" fmla="*/ 3852358 w 6636102"/>
              <a:gd name="connsiteY5" fmla="*/ 424517 h 5488917"/>
              <a:gd name="connsiteX6" fmla="*/ 4084475 w 6636102"/>
              <a:gd name="connsiteY6" fmla="*/ 287132 h 5488917"/>
              <a:gd name="connsiteX7" fmla="*/ 4379896 w 6636102"/>
              <a:gd name="connsiteY7" fmla="*/ 192401 h 5488917"/>
              <a:gd name="connsiteX8" fmla="*/ 4723187 w 6636102"/>
              <a:gd name="connsiteY8" fmla="*/ 58075 h 5488917"/>
              <a:gd name="connsiteX9" fmla="*/ 4872852 w 6636102"/>
              <a:gd name="connsiteY9" fmla="*/ 141895 h 5488917"/>
              <a:gd name="connsiteX10" fmla="*/ 5074918 w 6636102"/>
              <a:gd name="connsiteY10" fmla="*/ 406400 h 5488917"/>
              <a:gd name="connsiteX11" fmla="*/ 5246622 w 6636102"/>
              <a:gd name="connsiteY11" fmla="*/ 738697 h 5488917"/>
              <a:gd name="connsiteX12" fmla="*/ 5371278 w 6636102"/>
              <a:gd name="connsiteY12" fmla="*/ 954792 h 5488917"/>
              <a:gd name="connsiteX13" fmla="*/ 5457637 w 6636102"/>
              <a:gd name="connsiteY13" fmla="*/ 1216998 h 5488917"/>
              <a:gd name="connsiteX14" fmla="*/ 5505312 w 6636102"/>
              <a:gd name="connsiteY14" fmla="*/ 1455758 h 5488917"/>
              <a:gd name="connsiteX15" fmla="*/ 5700305 w 6636102"/>
              <a:gd name="connsiteY15" fmla="*/ 1553451 h 5488917"/>
              <a:gd name="connsiteX16" fmla="*/ 5841764 w 6636102"/>
              <a:gd name="connsiteY16" fmla="*/ 1766028 h 5488917"/>
              <a:gd name="connsiteX17" fmla="*/ 6177044 w 6636102"/>
              <a:gd name="connsiteY17" fmla="*/ 1967666 h 5488917"/>
              <a:gd name="connsiteX18" fmla="*/ 6499038 w 6636102"/>
              <a:gd name="connsiteY18" fmla="*/ 2000883 h 5488917"/>
              <a:gd name="connsiteX19" fmla="*/ 6535769 w 6636102"/>
              <a:gd name="connsiteY19" fmla="*/ 2188450 h 5488917"/>
              <a:gd name="connsiteX20" fmla="*/ 6636102 w 6636102"/>
              <a:gd name="connsiteY20" fmla="*/ 2689611 h 5488917"/>
              <a:gd name="connsiteX21" fmla="*/ 6528443 w 6636102"/>
              <a:gd name="connsiteY21" fmla="*/ 2930326 h 5488917"/>
              <a:gd name="connsiteX22" fmla="*/ 6381631 w 6636102"/>
              <a:gd name="connsiteY22" fmla="*/ 3111526 h 5488917"/>
              <a:gd name="connsiteX23" fmla="*/ 6222335 w 6636102"/>
              <a:gd name="connsiteY23" fmla="*/ 3079755 h 5488917"/>
              <a:gd name="connsiteX24" fmla="*/ 5967045 w 6636102"/>
              <a:gd name="connsiteY24" fmla="*/ 3727157 h 5488917"/>
              <a:gd name="connsiteX25" fmla="*/ 5746964 w 6636102"/>
              <a:gd name="connsiteY25" fmla="*/ 4308607 h 5488917"/>
              <a:gd name="connsiteX26" fmla="*/ 5562990 w 6636102"/>
              <a:gd name="connsiteY26" fmla="*/ 4834270 h 5488917"/>
              <a:gd name="connsiteX27" fmla="*/ 5355726 w 6636102"/>
              <a:gd name="connsiteY27" fmla="*/ 5117343 h 5488917"/>
              <a:gd name="connsiteX28" fmla="*/ 5087815 w 6636102"/>
              <a:gd name="connsiteY28" fmla="*/ 5477163 h 5488917"/>
              <a:gd name="connsiteX29" fmla="*/ 4274233 w 6636102"/>
              <a:gd name="connsiteY29" fmla="*/ 5378377 h 5488917"/>
              <a:gd name="connsiteX30" fmla="*/ 3442677 w 6636102"/>
              <a:gd name="connsiteY30" fmla="*/ 5147042 h 5488917"/>
              <a:gd name="connsiteX31" fmla="*/ 3170388 w 6636102"/>
              <a:gd name="connsiteY31" fmla="*/ 5190261 h 5488917"/>
              <a:gd name="connsiteX32" fmla="*/ 2961718 w 6636102"/>
              <a:gd name="connsiteY32" fmla="*/ 5285530 h 5488917"/>
              <a:gd name="connsiteX33" fmla="*/ 2716159 w 6636102"/>
              <a:gd name="connsiteY33" fmla="*/ 5162516 h 5488917"/>
              <a:gd name="connsiteX34" fmla="*/ 2422612 w 6636102"/>
              <a:gd name="connsiteY34" fmla="*/ 5319761 h 5488917"/>
              <a:gd name="connsiteX35" fmla="*/ 2084089 w 6636102"/>
              <a:gd name="connsiteY35" fmla="*/ 5089833 h 5488917"/>
              <a:gd name="connsiteX36" fmla="*/ 2212850 w 6636102"/>
              <a:gd name="connsiteY36" fmla="*/ 4704589 h 5488917"/>
              <a:gd name="connsiteX37" fmla="*/ 2148527 w 6636102"/>
              <a:gd name="connsiteY37" fmla="*/ 4220489 h 5488917"/>
              <a:gd name="connsiteX38" fmla="*/ 1935746 w 6636102"/>
              <a:gd name="connsiteY38" fmla="*/ 3574913 h 5488917"/>
              <a:gd name="connsiteX39" fmla="*/ 1798788 w 6636102"/>
              <a:gd name="connsiteY39" fmla="*/ 3297296 h 5488917"/>
              <a:gd name="connsiteX40" fmla="*/ 401320 w 6636102"/>
              <a:gd name="connsiteY40" fmla="*/ 675641 h 5488917"/>
              <a:gd name="connsiteX41" fmla="*/ 35560 w 6636102"/>
              <a:gd name="connsiteY41" fmla="*/ 0 h 5488917"/>
              <a:gd name="connsiteX42" fmla="*/ 0 w 6636102"/>
              <a:gd name="connsiteY42" fmla="*/ 121920 h 5488917"/>
              <a:gd name="connsiteX43" fmla="*/ 127000 w 6636102"/>
              <a:gd name="connsiteY43" fmla="*/ 121920 h 5488917"/>
              <a:gd name="connsiteX44" fmla="*/ 284480 w 6636102"/>
              <a:gd name="connsiteY44" fmla="*/ 264160 h 5488917"/>
              <a:gd name="connsiteX45" fmla="*/ 284480 w 6636102"/>
              <a:gd name="connsiteY45" fmla="*/ 436880 h 5488917"/>
              <a:gd name="connsiteX46" fmla="*/ 416560 w 6636102"/>
              <a:gd name="connsiteY46" fmla="*/ 426720 h 5488917"/>
              <a:gd name="connsiteX47" fmla="*/ 557925 w 6636102"/>
              <a:gd name="connsiteY47" fmla="*/ 561174 h 5488917"/>
              <a:gd name="connsiteX48" fmla="*/ 665067 w 6636102"/>
              <a:gd name="connsiteY48" fmla="*/ 720727 h 5488917"/>
              <a:gd name="connsiteX49" fmla="*/ 717105 w 6636102"/>
              <a:gd name="connsiteY49" fmla="*/ 853622 h 5488917"/>
              <a:gd name="connsiteX50" fmla="*/ 852053 w 6636102"/>
              <a:gd name="connsiteY50" fmla="*/ 896850 h 5488917"/>
              <a:gd name="connsiteX51" fmla="*/ 1506180 w 6636102"/>
              <a:gd name="connsiteY51" fmla="*/ 912041 h 5488917"/>
              <a:gd name="connsiteX52" fmla="*/ 1973226 w 6636102"/>
              <a:gd name="connsiteY52" fmla="*/ 872613 h 5488917"/>
              <a:gd name="connsiteX53" fmla="*/ 2465282 w 6636102"/>
              <a:gd name="connsiteY53" fmla="*/ 818414 h 5488917"/>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0 w 6752942"/>
              <a:gd name="connsiteY40" fmla="*/ 0 h 5651476"/>
              <a:gd name="connsiteX41" fmla="*/ 152400 w 6752942"/>
              <a:gd name="connsiteY41" fmla="*/ 162559 h 5651476"/>
              <a:gd name="connsiteX42" fmla="*/ 116840 w 6752942"/>
              <a:gd name="connsiteY42" fmla="*/ 284479 h 5651476"/>
              <a:gd name="connsiteX43" fmla="*/ 243840 w 6752942"/>
              <a:gd name="connsiteY43" fmla="*/ 284479 h 5651476"/>
              <a:gd name="connsiteX44" fmla="*/ 401320 w 6752942"/>
              <a:gd name="connsiteY44" fmla="*/ 426719 h 5651476"/>
              <a:gd name="connsiteX45" fmla="*/ 401320 w 6752942"/>
              <a:gd name="connsiteY45" fmla="*/ 599439 h 5651476"/>
              <a:gd name="connsiteX46" fmla="*/ 533400 w 6752942"/>
              <a:gd name="connsiteY46" fmla="*/ 589279 h 5651476"/>
              <a:gd name="connsiteX47" fmla="*/ 674765 w 6752942"/>
              <a:gd name="connsiteY47" fmla="*/ 723733 h 5651476"/>
              <a:gd name="connsiteX48" fmla="*/ 781907 w 6752942"/>
              <a:gd name="connsiteY48" fmla="*/ 883286 h 5651476"/>
              <a:gd name="connsiteX49" fmla="*/ 833945 w 6752942"/>
              <a:gd name="connsiteY49" fmla="*/ 1016181 h 5651476"/>
              <a:gd name="connsiteX50" fmla="*/ 968893 w 6752942"/>
              <a:gd name="connsiteY50" fmla="*/ 1059409 h 5651476"/>
              <a:gd name="connsiteX51" fmla="*/ 1623020 w 6752942"/>
              <a:gd name="connsiteY51" fmla="*/ 1074600 h 5651476"/>
              <a:gd name="connsiteX52" fmla="*/ 2090066 w 6752942"/>
              <a:gd name="connsiteY52" fmla="*/ 1035172 h 5651476"/>
              <a:gd name="connsiteX53" fmla="*/ 2582122 w 6752942"/>
              <a:gd name="connsiteY53" fmla="*/ 980973 h 5651476"/>
              <a:gd name="connsiteX0" fmla="*/ 2582122 w 6752942"/>
              <a:gd name="connsiteY0" fmla="*/ 980973 h 5651476"/>
              <a:gd name="connsiteX1" fmla="*/ 3197976 w 6752942"/>
              <a:gd name="connsiteY1" fmla="*/ 1093279 h 5651476"/>
              <a:gd name="connsiteX2" fmla="*/ 3406724 w 6752942"/>
              <a:gd name="connsiteY2" fmla="*/ 980815 h 5651476"/>
              <a:gd name="connsiteX3" fmla="*/ 3661858 w 6752942"/>
              <a:gd name="connsiteY3" fmla="*/ 789691 h 5651476"/>
              <a:gd name="connsiteX4" fmla="*/ 3776939 w 6752942"/>
              <a:gd name="connsiteY4" fmla="*/ 704600 h 5651476"/>
              <a:gd name="connsiteX5" fmla="*/ 3969198 w 6752942"/>
              <a:gd name="connsiteY5" fmla="*/ 587076 h 5651476"/>
              <a:gd name="connsiteX6" fmla="*/ 4201315 w 6752942"/>
              <a:gd name="connsiteY6" fmla="*/ 449691 h 5651476"/>
              <a:gd name="connsiteX7" fmla="*/ 4496736 w 6752942"/>
              <a:gd name="connsiteY7" fmla="*/ 354960 h 5651476"/>
              <a:gd name="connsiteX8" fmla="*/ 4840027 w 6752942"/>
              <a:gd name="connsiteY8" fmla="*/ 220634 h 5651476"/>
              <a:gd name="connsiteX9" fmla="*/ 4989692 w 6752942"/>
              <a:gd name="connsiteY9" fmla="*/ 304454 h 5651476"/>
              <a:gd name="connsiteX10" fmla="*/ 5191758 w 6752942"/>
              <a:gd name="connsiteY10" fmla="*/ 568959 h 5651476"/>
              <a:gd name="connsiteX11" fmla="*/ 5363462 w 6752942"/>
              <a:gd name="connsiteY11" fmla="*/ 901256 h 5651476"/>
              <a:gd name="connsiteX12" fmla="*/ 5488118 w 6752942"/>
              <a:gd name="connsiteY12" fmla="*/ 1117351 h 5651476"/>
              <a:gd name="connsiteX13" fmla="*/ 5574477 w 6752942"/>
              <a:gd name="connsiteY13" fmla="*/ 1379557 h 5651476"/>
              <a:gd name="connsiteX14" fmla="*/ 5622152 w 6752942"/>
              <a:gd name="connsiteY14" fmla="*/ 1618317 h 5651476"/>
              <a:gd name="connsiteX15" fmla="*/ 5817145 w 6752942"/>
              <a:gd name="connsiteY15" fmla="*/ 1716010 h 5651476"/>
              <a:gd name="connsiteX16" fmla="*/ 5958604 w 6752942"/>
              <a:gd name="connsiteY16" fmla="*/ 1928587 h 5651476"/>
              <a:gd name="connsiteX17" fmla="*/ 6293884 w 6752942"/>
              <a:gd name="connsiteY17" fmla="*/ 2130225 h 5651476"/>
              <a:gd name="connsiteX18" fmla="*/ 6615878 w 6752942"/>
              <a:gd name="connsiteY18" fmla="*/ 2163442 h 5651476"/>
              <a:gd name="connsiteX19" fmla="*/ 6652609 w 6752942"/>
              <a:gd name="connsiteY19" fmla="*/ 2351009 h 5651476"/>
              <a:gd name="connsiteX20" fmla="*/ 6752942 w 6752942"/>
              <a:gd name="connsiteY20" fmla="*/ 2852170 h 5651476"/>
              <a:gd name="connsiteX21" fmla="*/ 6645283 w 6752942"/>
              <a:gd name="connsiteY21" fmla="*/ 3092885 h 5651476"/>
              <a:gd name="connsiteX22" fmla="*/ 6498471 w 6752942"/>
              <a:gd name="connsiteY22" fmla="*/ 3274085 h 5651476"/>
              <a:gd name="connsiteX23" fmla="*/ 6339175 w 6752942"/>
              <a:gd name="connsiteY23" fmla="*/ 3242314 h 5651476"/>
              <a:gd name="connsiteX24" fmla="*/ 6083885 w 6752942"/>
              <a:gd name="connsiteY24" fmla="*/ 3889716 h 5651476"/>
              <a:gd name="connsiteX25" fmla="*/ 5863804 w 6752942"/>
              <a:gd name="connsiteY25" fmla="*/ 4471166 h 5651476"/>
              <a:gd name="connsiteX26" fmla="*/ 5679830 w 6752942"/>
              <a:gd name="connsiteY26" fmla="*/ 4996829 h 5651476"/>
              <a:gd name="connsiteX27" fmla="*/ 5472566 w 6752942"/>
              <a:gd name="connsiteY27" fmla="*/ 5279902 h 5651476"/>
              <a:gd name="connsiteX28" fmla="*/ 5204655 w 6752942"/>
              <a:gd name="connsiteY28" fmla="*/ 5639722 h 5651476"/>
              <a:gd name="connsiteX29" fmla="*/ 4391073 w 6752942"/>
              <a:gd name="connsiteY29" fmla="*/ 5540936 h 5651476"/>
              <a:gd name="connsiteX30" fmla="*/ 3559517 w 6752942"/>
              <a:gd name="connsiteY30" fmla="*/ 5309601 h 5651476"/>
              <a:gd name="connsiteX31" fmla="*/ 3287228 w 6752942"/>
              <a:gd name="connsiteY31" fmla="*/ 5352820 h 5651476"/>
              <a:gd name="connsiteX32" fmla="*/ 3078558 w 6752942"/>
              <a:gd name="connsiteY32" fmla="*/ 5448089 h 5651476"/>
              <a:gd name="connsiteX33" fmla="*/ 2832999 w 6752942"/>
              <a:gd name="connsiteY33" fmla="*/ 5325075 h 5651476"/>
              <a:gd name="connsiteX34" fmla="*/ 2539452 w 6752942"/>
              <a:gd name="connsiteY34" fmla="*/ 5482320 h 5651476"/>
              <a:gd name="connsiteX35" fmla="*/ 2200929 w 6752942"/>
              <a:gd name="connsiteY35" fmla="*/ 5252392 h 5651476"/>
              <a:gd name="connsiteX36" fmla="*/ 2329690 w 6752942"/>
              <a:gd name="connsiteY36" fmla="*/ 4867148 h 5651476"/>
              <a:gd name="connsiteX37" fmla="*/ 2265367 w 6752942"/>
              <a:gd name="connsiteY37" fmla="*/ 4383048 h 5651476"/>
              <a:gd name="connsiteX38" fmla="*/ 2052586 w 6752942"/>
              <a:gd name="connsiteY38" fmla="*/ 3737472 h 5651476"/>
              <a:gd name="connsiteX39" fmla="*/ 1915628 w 6752942"/>
              <a:gd name="connsiteY39" fmla="*/ 3459855 h 5651476"/>
              <a:gd name="connsiteX40" fmla="*/ 264160 w 6752942"/>
              <a:gd name="connsiteY40" fmla="*/ 502920 h 5651476"/>
              <a:gd name="connsiteX41" fmla="*/ 0 w 6752942"/>
              <a:gd name="connsiteY41" fmla="*/ 0 h 5651476"/>
              <a:gd name="connsiteX42" fmla="*/ 152400 w 6752942"/>
              <a:gd name="connsiteY42" fmla="*/ 162559 h 5651476"/>
              <a:gd name="connsiteX43" fmla="*/ 116840 w 6752942"/>
              <a:gd name="connsiteY43" fmla="*/ 284479 h 5651476"/>
              <a:gd name="connsiteX44" fmla="*/ 243840 w 6752942"/>
              <a:gd name="connsiteY44" fmla="*/ 284479 h 5651476"/>
              <a:gd name="connsiteX45" fmla="*/ 401320 w 6752942"/>
              <a:gd name="connsiteY45" fmla="*/ 426719 h 5651476"/>
              <a:gd name="connsiteX46" fmla="*/ 401320 w 6752942"/>
              <a:gd name="connsiteY46" fmla="*/ 599439 h 5651476"/>
              <a:gd name="connsiteX47" fmla="*/ 533400 w 6752942"/>
              <a:gd name="connsiteY47" fmla="*/ 589279 h 5651476"/>
              <a:gd name="connsiteX48" fmla="*/ 674765 w 6752942"/>
              <a:gd name="connsiteY48" fmla="*/ 723733 h 5651476"/>
              <a:gd name="connsiteX49" fmla="*/ 781907 w 6752942"/>
              <a:gd name="connsiteY49" fmla="*/ 883286 h 5651476"/>
              <a:gd name="connsiteX50" fmla="*/ 833945 w 6752942"/>
              <a:gd name="connsiteY50" fmla="*/ 1016181 h 5651476"/>
              <a:gd name="connsiteX51" fmla="*/ 968893 w 6752942"/>
              <a:gd name="connsiteY51" fmla="*/ 1059409 h 5651476"/>
              <a:gd name="connsiteX52" fmla="*/ 1623020 w 6752942"/>
              <a:gd name="connsiteY52" fmla="*/ 1074600 h 5651476"/>
              <a:gd name="connsiteX53" fmla="*/ 2090066 w 6752942"/>
              <a:gd name="connsiteY53" fmla="*/ 1035172 h 5651476"/>
              <a:gd name="connsiteX54" fmla="*/ 2582122 w 675294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0 w 6890102"/>
              <a:gd name="connsiteY40" fmla="*/ 345440 h 5651476"/>
              <a:gd name="connsiteX41" fmla="*/ 137160 w 6890102"/>
              <a:gd name="connsiteY41" fmla="*/ 0 h 5651476"/>
              <a:gd name="connsiteX42" fmla="*/ 289560 w 6890102"/>
              <a:gd name="connsiteY42" fmla="*/ 162559 h 5651476"/>
              <a:gd name="connsiteX43" fmla="*/ 254000 w 6890102"/>
              <a:gd name="connsiteY43" fmla="*/ 284479 h 5651476"/>
              <a:gd name="connsiteX44" fmla="*/ 381000 w 6890102"/>
              <a:gd name="connsiteY44" fmla="*/ 284479 h 5651476"/>
              <a:gd name="connsiteX45" fmla="*/ 538480 w 6890102"/>
              <a:gd name="connsiteY45" fmla="*/ 426719 h 5651476"/>
              <a:gd name="connsiteX46" fmla="*/ 538480 w 6890102"/>
              <a:gd name="connsiteY46" fmla="*/ 599439 h 5651476"/>
              <a:gd name="connsiteX47" fmla="*/ 670560 w 6890102"/>
              <a:gd name="connsiteY47" fmla="*/ 589279 h 5651476"/>
              <a:gd name="connsiteX48" fmla="*/ 811925 w 6890102"/>
              <a:gd name="connsiteY48" fmla="*/ 723733 h 5651476"/>
              <a:gd name="connsiteX49" fmla="*/ 919067 w 6890102"/>
              <a:gd name="connsiteY49" fmla="*/ 883286 h 5651476"/>
              <a:gd name="connsiteX50" fmla="*/ 971105 w 6890102"/>
              <a:gd name="connsiteY50" fmla="*/ 1016181 h 5651476"/>
              <a:gd name="connsiteX51" fmla="*/ 1106053 w 6890102"/>
              <a:gd name="connsiteY51" fmla="*/ 1059409 h 5651476"/>
              <a:gd name="connsiteX52" fmla="*/ 1760180 w 6890102"/>
              <a:gd name="connsiteY52" fmla="*/ 1074600 h 5651476"/>
              <a:gd name="connsiteX53" fmla="*/ 2227226 w 6890102"/>
              <a:gd name="connsiteY53" fmla="*/ 1035172 h 5651476"/>
              <a:gd name="connsiteX54" fmla="*/ 2719282 w 6890102"/>
              <a:gd name="connsiteY54" fmla="*/ 980973 h 5651476"/>
              <a:gd name="connsiteX0" fmla="*/ 2719282 w 6890102"/>
              <a:gd name="connsiteY0" fmla="*/ 980973 h 5651476"/>
              <a:gd name="connsiteX1" fmla="*/ 3335136 w 6890102"/>
              <a:gd name="connsiteY1" fmla="*/ 1093279 h 5651476"/>
              <a:gd name="connsiteX2" fmla="*/ 3543884 w 6890102"/>
              <a:gd name="connsiteY2" fmla="*/ 980815 h 5651476"/>
              <a:gd name="connsiteX3" fmla="*/ 3799018 w 6890102"/>
              <a:gd name="connsiteY3" fmla="*/ 789691 h 5651476"/>
              <a:gd name="connsiteX4" fmla="*/ 3914099 w 6890102"/>
              <a:gd name="connsiteY4" fmla="*/ 704600 h 5651476"/>
              <a:gd name="connsiteX5" fmla="*/ 4106358 w 6890102"/>
              <a:gd name="connsiteY5" fmla="*/ 587076 h 5651476"/>
              <a:gd name="connsiteX6" fmla="*/ 4338475 w 6890102"/>
              <a:gd name="connsiteY6" fmla="*/ 449691 h 5651476"/>
              <a:gd name="connsiteX7" fmla="*/ 4633896 w 6890102"/>
              <a:gd name="connsiteY7" fmla="*/ 354960 h 5651476"/>
              <a:gd name="connsiteX8" fmla="*/ 4977187 w 6890102"/>
              <a:gd name="connsiteY8" fmla="*/ 220634 h 5651476"/>
              <a:gd name="connsiteX9" fmla="*/ 5126852 w 6890102"/>
              <a:gd name="connsiteY9" fmla="*/ 304454 h 5651476"/>
              <a:gd name="connsiteX10" fmla="*/ 5328918 w 6890102"/>
              <a:gd name="connsiteY10" fmla="*/ 568959 h 5651476"/>
              <a:gd name="connsiteX11" fmla="*/ 5500622 w 6890102"/>
              <a:gd name="connsiteY11" fmla="*/ 901256 h 5651476"/>
              <a:gd name="connsiteX12" fmla="*/ 5625278 w 6890102"/>
              <a:gd name="connsiteY12" fmla="*/ 1117351 h 5651476"/>
              <a:gd name="connsiteX13" fmla="*/ 5711637 w 6890102"/>
              <a:gd name="connsiteY13" fmla="*/ 1379557 h 5651476"/>
              <a:gd name="connsiteX14" fmla="*/ 5759312 w 6890102"/>
              <a:gd name="connsiteY14" fmla="*/ 1618317 h 5651476"/>
              <a:gd name="connsiteX15" fmla="*/ 5954305 w 6890102"/>
              <a:gd name="connsiteY15" fmla="*/ 1716010 h 5651476"/>
              <a:gd name="connsiteX16" fmla="*/ 6095764 w 6890102"/>
              <a:gd name="connsiteY16" fmla="*/ 1928587 h 5651476"/>
              <a:gd name="connsiteX17" fmla="*/ 6431044 w 6890102"/>
              <a:gd name="connsiteY17" fmla="*/ 2130225 h 5651476"/>
              <a:gd name="connsiteX18" fmla="*/ 6753038 w 6890102"/>
              <a:gd name="connsiteY18" fmla="*/ 2163442 h 5651476"/>
              <a:gd name="connsiteX19" fmla="*/ 6789769 w 6890102"/>
              <a:gd name="connsiteY19" fmla="*/ 2351009 h 5651476"/>
              <a:gd name="connsiteX20" fmla="*/ 6890102 w 6890102"/>
              <a:gd name="connsiteY20" fmla="*/ 2852170 h 5651476"/>
              <a:gd name="connsiteX21" fmla="*/ 6782443 w 6890102"/>
              <a:gd name="connsiteY21" fmla="*/ 3092885 h 5651476"/>
              <a:gd name="connsiteX22" fmla="*/ 6635631 w 6890102"/>
              <a:gd name="connsiteY22" fmla="*/ 3274085 h 5651476"/>
              <a:gd name="connsiteX23" fmla="*/ 6476335 w 6890102"/>
              <a:gd name="connsiteY23" fmla="*/ 3242314 h 5651476"/>
              <a:gd name="connsiteX24" fmla="*/ 6221045 w 6890102"/>
              <a:gd name="connsiteY24" fmla="*/ 3889716 h 5651476"/>
              <a:gd name="connsiteX25" fmla="*/ 6000964 w 6890102"/>
              <a:gd name="connsiteY25" fmla="*/ 4471166 h 5651476"/>
              <a:gd name="connsiteX26" fmla="*/ 5816990 w 6890102"/>
              <a:gd name="connsiteY26" fmla="*/ 4996829 h 5651476"/>
              <a:gd name="connsiteX27" fmla="*/ 5609726 w 6890102"/>
              <a:gd name="connsiteY27" fmla="*/ 5279902 h 5651476"/>
              <a:gd name="connsiteX28" fmla="*/ 5341815 w 6890102"/>
              <a:gd name="connsiteY28" fmla="*/ 5639722 h 5651476"/>
              <a:gd name="connsiteX29" fmla="*/ 4528233 w 6890102"/>
              <a:gd name="connsiteY29" fmla="*/ 5540936 h 5651476"/>
              <a:gd name="connsiteX30" fmla="*/ 3696677 w 6890102"/>
              <a:gd name="connsiteY30" fmla="*/ 5309601 h 5651476"/>
              <a:gd name="connsiteX31" fmla="*/ 3424388 w 6890102"/>
              <a:gd name="connsiteY31" fmla="*/ 5352820 h 5651476"/>
              <a:gd name="connsiteX32" fmla="*/ 3215718 w 6890102"/>
              <a:gd name="connsiteY32" fmla="*/ 5448089 h 5651476"/>
              <a:gd name="connsiteX33" fmla="*/ 2970159 w 6890102"/>
              <a:gd name="connsiteY33" fmla="*/ 5325075 h 5651476"/>
              <a:gd name="connsiteX34" fmla="*/ 2676612 w 6890102"/>
              <a:gd name="connsiteY34" fmla="*/ 5482320 h 5651476"/>
              <a:gd name="connsiteX35" fmla="*/ 2338089 w 6890102"/>
              <a:gd name="connsiteY35" fmla="*/ 5252392 h 5651476"/>
              <a:gd name="connsiteX36" fmla="*/ 2466850 w 6890102"/>
              <a:gd name="connsiteY36" fmla="*/ 4867148 h 5651476"/>
              <a:gd name="connsiteX37" fmla="*/ 2402527 w 6890102"/>
              <a:gd name="connsiteY37" fmla="*/ 4383048 h 5651476"/>
              <a:gd name="connsiteX38" fmla="*/ 2189746 w 6890102"/>
              <a:gd name="connsiteY38" fmla="*/ 3737472 h 5651476"/>
              <a:gd name="connsiteX39" fmla="*/ 2052788 w 6890102"/>
              <a:gd name="connsiteY39" fmla="*/ 3459855 h 5651476"/>
              <a:gd name="connsiteX40" fmla="*/ 203200 w 6890102"/>
              <a:gd name="connsiteY40" fmla="*/ 650240 h 5651476"/>
              <a:gd name="connsiteX41" fmla="*/ 0 w 6890102"/>
              <a:gd name="connsiteY41" fmla="*/ 345440 h 5651476"/>
              <a:gd name="connsiteX42" fmla="*/ 137160 w 6890102"/>
              <a:gd name="connsiteY42" fmla="*/ 0 h 5651476"/>
              <a:gd name="connsiteX43" fmla="*/ 289560 w 6890102"/>
              <a:gd name="connsiteY43" fmla="*/ 162559 h 5651476"/>
              <a:gd name="connsiteX44" fmla="*/ 254000 w 6890102"/>
              <a:gd name="connsiteY44" fmla="*/ 284479 h 5651476"/>
              <a:gd name="connsiteX45" fmla="*/ 381000 w 6890102"/>
              <a:gd name="connsiteY45" fmla="*/ 284479 h 5651476"/>
              <a:gd name="connsiteX46" fmla="*/ 538480 w 6890102"/>
              <a:gd name="connsiteY46" fmla="*/ 426719 h 5651476"/>
              <a:gd name="connsiteX47" fmla="*/ 538480 w 6890102"/>
              <a:gd name="connsiteY47" fmla="*/ 599439 h 5651476"/>
              <a:gd name="connsiteX48" fmla="*/ 670560 w 6890102"/>
              <a:gd name="connsiteY48" fmla="*/ 589279 h 5651476"/>
              <a:gd name="connsiteX49" fmla="*/ 811925 w 6890102"/>
              <a:gd name="connsiteY49" fmla="*/ 723733 h 5651476"/>
              <a:gd name="connsiteX50" fmla="*/ 919067 w 6890102"/>
              <a:gd name="connsiteY50" fmla="*/ 883286 h 5651476"/>
              <a:gd name="connsiteX51" fmla="*/ 971105 w 6890102"/>
              <a:gd name="connsiteY51" fmla="*/ 1016181 h 5651476"/>
              <a:gd name="connsiteX52" fmla="*/ 1106053 w 6890102"/>
              <a:gd name="connsiteY52" fmla="*/ 1059409 h 5651476"/>
              <a:gd name="connsiteX53" fmla="*/ 1760180 w 6890102"/>
              <a:gd name="connsiteY53" fmla="*/ 1074600 h 5651476"/>
              <a:gd name="connsiteX54" fmla="*/ 2227226 w 6890102"/>
              <a:gd name="connsiteY54" fmla="*/ 1035172 h 5651476"/>
              <a:gd name="connsiteX55" fmla="*/ 2719282 w 689010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0 w 7037422"/>
              <a:gd name="connsiteY40" fmla="*/ 538480 h 5651476"/>
              <a:gd name="connsiteX41" fmla="*/ 147320 w 7037422"/>
              <a:gd name="connsiteY41" fmla="*/ 345440 h 5651476"/>
              <a:gd name="connsiteX42" fmla="*/ 284480 w 7037422"/>
              <a:gd name="connsiteY42" fmla="*/ 0 h 5651476"/>
              <a:gd name="connsiteX43" fmla="*/ 436880 w 7037422"/>
              <a:gd name="connsiteY43" fmla="*/ 162559 h 5651476"/>
              <a:gd name="connsiteX44" fmla="*/ 401320 w 7037422"/>
              <a:gd name="connsiteY44" fmla="*/ 284479 h 5651476"/>
              <a:gd name="connsiteX45" fmla="*/ 528320 w 7037422"/>
              <a:gd name="connsiteY45" fmla="*/ 284479 h 5651476"/>
              <a:gd name="connsiteX46" fmla="*/ 685800 w 7037422"/>
              <a:gd name="connsiteY46" fmla="*/ 426719 h 5651476"/>
              <a:gd name="connsiteX47" fmla="*/ 685800 w 7037422"/>
              <a:gd name="connsiteY47" fmla="*/ 599439 h 5651476"/>
              <a:gd name="connsiteX48" fmla="*/ 817880 w 7037422"/>
              <a:gd name="connsiteY48" fmla="*/ 589279 h 5651476"/>
              <a:gd name="connsiteX49" fmla="*/ 959245 w 7037422"/>
              <a:gd name="connsiteY49" fmla="*/ 723733 h 5651476"/>
              <a:gd name="connsiteX50" fmla="*/ 1066387 w 7037422"/>
              <a:gd name="connsiteY50" fmla="*/ 883286 h 5651476"/>
              <a:gd name="connsiteX51" fmla="*/ 1118425 w 7037422"/>
              <a:gd name="connsiteY51" fmla="*/ 1016181 h 5651476"/>
              <a:gd name="connsiteX52" fmla="*/ 1253373 w 7037422"/>
              <a:gd name="connsiteY52" fmla="*/ 1059409 h 5651476"/>
              <a:gd name="connsiteX53" fmla="*/ 1907500 w 7037422"/>
              <a:gd name="connsiteY53" fmla="*/ 1074600 h 5651476"/>
              <a:gd name="connsiteX54" fmla="*/ 2374546 w 7037422"/>
              <a:gd name="connsiteY54" fmla="*/ 1035172 h 5651476"/>
              <a:gd name="connsiteX55" fmla="*/ 2866602 w 7037422"/>
              <a:gd name="connsiteY55" fmla="*/ 980973 h 5651476"/>
              <a:gd name="connsiteX0" fmla="*/ 2866602 w 7037422"/>
              <a:gd name="connsiteY0" fmla="*/ 980973 h 5651476"/>
              <a:gd name="connsiteX1" fmla="*/ 3482456 w 7037422"/>
              <a:gd name="connsiteY1" fmla="*/ 1093279 h 5651476"/>
              <a:gd name="connsiteX2" fmla="*/ 3691204 w 7037422"/>
              <a:gd name="connsiteY2" fmla="*/ 980815 h 5651476"/>
              <a:gd name="connsiteX3" fmla="*/ 3946338 w 7037422"/>
              <a:gd name="connsiteY3" fmla="*/ 789691 h 5651476"/>
              <a:gd name="connsiteX4" fmla="*/ 4061419 w 7037422"/>
              <a:gd name="connsiteY4" fmla="*/ 704600 h 5651476"/>
              <a:gd name="connsiteX5" fmla="*/ 4253678 w 7037422"/>
              <a:gd name="connsiteY5" fmla="*/ 587076 h 5651476"/>
              <a:gd name="connsiteX6" fmla="*/ 4485795 w 7037422"/>
              <a:gd name="connsiteY6" fmla="*/ 449691 h 5651476"/>
              <a:gd name="connsiteX7" fmla="*/ 4781216 w 7037422"/>
              <a:gd name="connsiteY7" fmla="*/ 354960 h 5651476"/>
              <a:gd name="connsiteX8" fmla="*/ 5124507 w 7037422"/>
              <a:gd name="connsiteY8" fmla="*/ 220634 h 5651476"/>
              <a:gd name="connsiteX9" fmla="*/ 5274172 w 7037422"/>
              <a:gd name="connsiteY9" fmla="*/ 304454 h 5651476"/>
              <a:gd name="connsiteX10" fmla="*/ 5476238 w 7037422"/>
              <a:gd name="connsiteY10" fmla="*/ 568959 h 5651476"/>
              <a:gd name="connsiteX11" fmla="*/ 5647942 w 7037422"/>
              <a:gd name="connsiteY11" fmla="*/ 901256 h 5651476"/>
              <a:gd name="connsiteX12" fmla="*/ 5772598 w 7037422"/>
              <a:gd name="connsiteY12" fmla="*/ 1117351 h 5651476"/>
              <a:gd name="connsiteX13" fmla="*/ 5858957 w 7037422"/>
              <a:gd name="connsiteY13" fmla="*/ 1379557 h 5651476"/>
              <a:gd name="connsiteX14" fmla="*/ 5906632 w 7037422"/>
              <a:gd name="connsiteY14" fmla="*/ 1618317 h 5651476"/>
              <a:gd name="connsiteX15" fmla="*/ 6101625 w 7037422"/>
              <a:gd name="connsiteY15" fmla="*/ 1716010 h 5651476"/>
              <a:gd name="connsiteX16" fmla="*/ 6243084 w 7037422"/>
              <a:gd name="connsiteY16" fmla="*/ 1928587 h 5651476"/>
              <a:gd name="connsiteX17" fmla="*/ 6578364 w 7037422"/>
              <a:gd name="connsiteY17" fmla="*/ 2130225 h 5651476"/>
              <a:gd name="connsiteX18" fmla="*/ 6900358 w 7037422"/>
              <a:gd name="connsiteY18" fmla="*/ 2163442 h 5651476"/>
              <a:gd name="connsiteX19" fmla="*/ 6937089 w 7037422"/>
              <a:gd name="connsiteY19" fmla="*/ 2351009 h 5651476"/>
              <a:gd name="connsiteX20" fmla="*/ 7037422 w 7037422"/>
              <a:gd name="connsiteY20" fmla="*/ 2852170 h 5651476"/>
              <a:gd name="connsiteX21" fmla="*/ 6929763 w 7037422"/>
              <a:gd name="connsiteY21" fmla="*/ 3092885 h 5651476"/>
              <a:gd name="connsiteX22" fmla="*/ 6782951 w 7037422"/>
              <a:gd name="connsiteY22" fmla="*/ 3274085 h 5651476"/>
              <a:gd name="connsiteX23" fmla="*/ 6623655 w 7037422"/>
              <a:gd name="connsiteY23" fmla="*/ 3242314 h 5651476"/>
              <a:gd name="connsiteX24" fmla="*/ 6368365 w 7037422"/>
              <a:gd name="connsiteY24" fmla="*/ 3889716 h 5651476"/>
              <a:gd name="connsiteX25" fmla="*/ 6148284 w 7037422"/>
              <a:gd name="connsiteY25" fmla="*/ 4471166 h 5651476"/>
              <a:gd name="connsiteX26" fmla="*/ 5964310 w 7037422"/>
              <a:gd name="connsiteY26" fmla="*/ 4996829 h 5651476"/>
              <a:gd name="connsiteX27" fmla="*/ 5757046 w 7037422"/>
              <a:gd name="connsiteY27" fmla="*/ 5279902 h 5651476"/>
              <a:gd name="connsiteX28" fmla="*/ 5489135 w 7037422"/>
              <a:gd name="connsiteY28" fmla="*/ 5639722 h 5651476"/>
              <a:gd name="connsiteX29" fmla="*/ 4675553 w 7037422"/>
              <a:gd name="connsiteY29" fmla="*/ 5540936 h 5651476"/>
              <a:gd name="connsiteX30" fmla="*/ 3843997 w 7037422"/>
              <a:gd name="connsiteY30" fmla="*/ 5309601 h 5651476"/>
              <a:gd name="connsiteX31" fmla="*/ 3571708 w 7037422"/>
              <a:gd name="connsiteY31" fmla="*/ 5352820 h 5651476"/>
              <a:gd name="connsiteX32" fmla="*/ 3363038 w 7037422"/>
              <a:gd name="connsiteY32" fmla="*/ 5448089 h 5651476"/>
              <a:gd name="connsiteX33" fmla="*/ 3117479 w 7037422"/>
              <a:gd name="connsiteY33" fmla="*/ 5325075 h 5651476"/>
              <a:gd name="connsiteX34" fmla="*/ 2823932 w 7037422"/>
              <a:gd name="connsiteY34" fmla="*/ 5482320 h 5651476"/>
              <a:gd name="connsiteX35" fmla="*/ 2485409 w 7037422"/>
              <a:gd name="connsiteY35" fmla="*/ 5252392 h 5651476"/>
              <a:gd name="connsiteX36" fmla="*/ 2614170 w 7037422"/>
              <a:gd name="connsiteY36" fmla="*/ 4867148 h 5651476"/>
              <a:gd name="connsiteX37" fmla="*/ 2549847 w 7037422"/>
              <a:gd name="connsiteY37" fmla="*/ 4383048 h 5651476"/>
              <a:gd name="connsiteX38" fmla="*/ 2337066 w 7037422"/>
              <a:gd name="connsiteY38" fmla="*/ 3737472 h 5651476"/>
              <a:gd name="connsiteX39" fmla="*/ 2200108 w 7037422"/>
              <a:gd name="connsiteY39" fmla="*/ 3459855 h 5651476"/>
              <a:gd name="connsiteX40" fmla="*/ 177800 w 7037422"/>
              <a:gd name="connsiteY40" fmla="*/ 782320 h 5651476"/>
              <a:gd name="connsiteX41" fmla="*/ 0 w 7037422"/>
              <a:gd name="connsiteY41" fmla="*/ 538480 h 5651476"/>
              <a:gd name="connsiteX42" fmla="*/ 147320 w 7037422"/>
              <a:gd name="connsiteY42" fmla="*/ 345440 h 5651476"/>
              <a:gd name="connsiteX43" fmla="*/ 284480 w 7037422"/>
              <a:gd name="connsiteY43" fmla="*/ 0 h 5651476"/>
              <a:gd name="connsiteX44" fmla="*/ 436880 w 7037422"/>
              <a:gd name="connsiteY44" fmla="*/ 162559 h 5651476"/>
              <a:gd name="connsiteX45" fmla="*/ 401320 w 7037422"/>
              <a:gd name="connsiteY45" fmla="*/ 284479 h 5651476"/>
              <a:gd name="connsiteX46" fmla="*/ 528320 w 7037422"/>
              <a:gd name="connsiteY46" fmla="*/ 284479 h 5651476"/>
              <a:gd name="connsiteX47" fmla="*/ 685800 w 7037422"/>
              <a:gd name="connsiteY47" fmla="*/ 426719 h 5651476"/>
              <a:gd name="connsiteX48" fmla="*/ 685800 w 7037422"/>
              <a:gd name="connsiteY48" fmla="*/ 599439 h 5651476"/>
              <a:gd name="connsiteX49" fmla="*/ 817880 w 7037422"/>
              <a:gd name="connsiteY49" fmla="*/ 589279 h 5651476"/>
              <a:gd name="connsiteX50" fmla="*/ 959245 w 7037422"/>
              <a:gd name="connsiteY50" fmla="*/ 723733 h 5651476"/>
              <a:gd name="connsiteX51" fmla="*/ 1066387 w 7037422"/>
              <a:gd name="connsiteY51" fmla="*/ 883286 h 5651476"/>
              <a:gd name="connsiteX52" fmla="*/ 1118425 w 7037422"/>
              <a:gd name="connsiteY52" fmla="*/ 1016181 h 5651476"/>
              <a:gd name="connsiteX53" fmla="*/ 1253373 w 7037422"/>
              <a:gd name="connsiteY53" fmla="*/ 1059409 h 5651476"/>
              <a:gd name="connsiteX54" fmla="*/ 1907500 w 7037422"/>
              <a:gd name="connsiteY54" fmla="*/ 1074600 h 5651476"/>
              <a:gd name="connsiteX55" fmla="*/ 2374546 w 7037422"/>
              <a:gd name="connsiteY55" fmla="*/ 1035172 h 5651476"/>
              <a:gd name="connsiteX56" fmla="*/ 2866602 w 70374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0 w 7215222"/>
              <a:gd name="connsiteY40" fmla="*/ 807720 h 5651476"/>
              <a:gd name="connsiteX41" fmla="*/ 177800 w 7215222"/>
              <a:gd name="connsiteY41" fmla="*/ 538480 h 5651476"/>
              <a:gd name="connsiteX42" fmla="*/ 325120 w 7215222"/>
              <a:gd name="connsiteY42" fmla="*/ 345440 h 5651476"/>
              <a:gd name="connsiteX43" fmla="*/ 462280 w 7215222"/>
              <a:gd name="connsiteY43" fmla="*/ 0 h 5651476"/>
              <a:gd name="connsiteX44" fmla="*/ 614680 w 7215222"/>
              <a:gd name="connsiteY44" fmla="*/ 162559 h 5651476"/>
              <a:gd name="connsiteX45" fmla="*/ 579120 w 7215222"/>
              <a:gd name="connsiteY45" fmla="*/ 284479 h 5651476"/>
              <a:gd name="connsiteX46" fmla="*/ 706120 w 7215222"/>
              <a:gd name="connsiteY46" fmla="*/ 284479 h 5651476"/>
              <a:gd name="connsiteX47" fmla="*/ 863600 w 7215222"/>
              <a:gd name="connsiteY47" fmla="*/ 426719 h 5651476"/>
              <a:gd name="connsiteX48" fmla="*/ 863600 w 7215222"/>
              <a:gd name="connsiteY48" fmla="*/ 599439 h 5651476"/>
              <a:gd name="connsiteX49" fmla="*/ 995680 w 7215222"/>
              <a:gd name="connsiteY49" fmla="*/ 589279 h 5651476"/>
              <a:gd name="connsiteX50" fmla="*/ 1137045 w 7215222"/>
              <a:gd name="connsiteY50" fmla="*/ 723733 h 5651476"/>
              <a:gd name="connsiteX51" fmla="*/ 1244187 w 7215222"/>
              <a:gd name="connsiteY51" fmla="*/ 883286 h 5651476"/>
              <a:gd name="connsiteX52" fmla="*/ 1296225 w 7215222"/>
              <a:gd name="connsiteY52" fmla="*/ 1016181 h 5651476"/>
              <a:gd name="connsiteX53" fmla="*/ 1431173 w 7215222"/>
              <a:gd name="connsiteY53" fmla="*/ 1059409 h 5651476"/>
              <a:gd name="connsiteX54" fmla="*/ 2085300 w 7215222"/>
              <a:gd name="connsiteY54" fmla="*/ 1074600 h 5651476"/>
              <a:gd name="connsiteX55" fmla="*/ 2552346 w 7215222"/>
              <a:gd name="connsiteY55" fmla="*/ 1035172 h 5651476"/>
              <a:gd name="connsiteX56" fmla="*/ 3044402 w 7215222"/>
              <a:gd name="connsiteY56"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304800 w 7215222"/>
              <a:gd name="connsiteY40" fmla="*/ 113792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0320 w 7215222"/>
              <a:gd name="connsiteY40" fmla="*/ 1097280 h 5651476"/>
              <a:gd name="connsiteX41" fmla="*/ 0 w 7215222"/>
              <a:gd name="connsiteY41" fmla="*/ 807720 h 5651476"/>
              <a:gd name="connsiteX42" fmla="*/ 177800 w 7215222"/>
              <a:gd name="connsiteY42" fmla="*/ 538480 h 5651476"/>
              <a:gd name="connsiteX43" fmla="*/ 325120 w 7215222"/>
              <a:gd name="connsiteY43" fmla="*/ 345440 h 5651476"/>
              <a:gd name="connsiteX44" fmla="*/ 462280 w 7215222"/>
              <a:gd name="connsiteY44" fmla="*/ 0 h 5651476"/>
              <a:gd name="connsiteX45" fmla="*/ 614680 w 7215222"/>
              <a:gd name="connsiteY45" fmla="*/ 162559 h 5651476"/>
              <a:gd name="connsiteX46" fmla="*/ 579120 w 7215222"/>
              <a:gd name="connsiteY46" fmla="*/ 284479 h 5651476"/>
              <a:gd name="connsiteX47" fmla="*/ 706120 w 7215222"/>
              <a:gd name="connsiteY47" fmla="*/ 284479 h 5651476"/>
              <a:gd name="connsiteX48" fmla="*/ 863600 w 7215222"/>
              <a:gd name="connsiteY48" fmla="*/ 426719 h 5651476"/>
              <a:gd name="connsiteX49" fmla="*/ 863600 w 7215222"/>
              <a:gd name="connsiteY49" fmla="*/ 599439 h 5651476"/>
              <a:gd name="connsiteX50" fmla="*/ 995680 w 7215222"/>
              <a:gd name="connsiteY50" fmla="*/ 589279 h 5651476"/>
              <a:gd name="connsiteX51" fmla="*/ 1137045 w 7215222"/>
              <a:gd name="connsiteY51" fmla="*/ 723733 h 5651476"/>
              <a:gd name="connsiteX52" fmla="*/ 1244187 w 7215222"/>
              <a:gd name="connsiteY52" fmla="*/ 883286 h 5651476"/>
              <a:gd name="connsiteX53" fmla="*/ 1296225 w 7215222"/>
              <a:gd name="connsiteY53" fmla="*/ 1016181 h 5651476"/>
              <a:gd name="connsiteX54" fmla="*/ 1431173 w 7215222"/>
              <a:gd name="connsiteY54" fmla="*/ 1059409 h 5651476"/>
              <a:gd name="connsiteX55" fmla="*/ 2085300 w 7215222"/>
              <a:gd name="connsiteY55" fmla="*/ 1074600 h 5651476"/>
              <a:gd name="connsiteX56" fmla="*/ 2552346 w 7215222"/>
              <a:gd name="connsiteY56" fmla="*/ 1035172 h 5651476"/>
              <a:gd name="connsiteX57" fmla="*/ 3044402 w 7215222"/>
              <a:gd name="connsiteY57" fmla="*/ 980973 h 5651476"/>
              <a:gd name="connsiteX0" fmla="*/ 3044402 w 7215222"/>
              <a:gd name="connsiteY0" fmla="*/ 980973 h 5651476"/>
              <a:gd name="connsiteX1" fmla="*/ 3660256 w 7215222"/>
              <a:gd name="connsiteY1" fmla="*/ 1093279 h 5651476"/>
              <a:gd name="connsiteX2" fmla="*/ 3869004 w 7215222"/>
              <a:gd name="connsiteY2" fmla="*/ 980815 h 5651476"/>
              <a:gd name="connsiteX3" fmla="*/ 4124138 w 7215222"/>
              <a:gd name="connsiteY3" fmla="*/ 789691 h 5651476"/>
              <a:gd name="connsiteX4" fmla="*/ 4239219 w 7215222"/>
              <a:gd name="connsiteY4" fmla="*/ 704600 h 5651476"/>
              <a:gd name="connsiteX5" fmla="*/ 4431478 w 7215222"/>
              <a:gd name="connsiteY5" fmla="*/ 587076 h 5651476"/>
              <a:gd name="connsiteX6" fmla="*/ 4663595 w 7215222"/>
              <a:gd name="connsiteY6" fmla="*/ 449691 h 5651476"/>
              <a:gd name="connsiteX7" fmla="*/ 4959016 w 7215222"/>
              <a:gd name="connsiteY7" fmla="*/ 354960 h 5651476"/>
              <a:gd name="connsiteX8" fmla="*/ 5302307 w 7215222"/>
              <a:gd name="connsiteY8" fmla="*/ 220634 h 5651476"/>
              <a:gd name="connsiteX9" fmla="*/ 5451972 w 7215222"/>
              <a:gd name="connsiteY9" fmla="*/ 304454 h 5651476"/>
              <a:gd name="connsiteX10" fmla="*/ 5654038 w 7215222"/>
              <a:gd name="connsiteY10" fmla="*/ 568959 h 5651476"/>
              <a:gd name="connsiteX11" fmla="*/ 5825742 w 7215222"/>
              <a:gd name="connsiteY11" fmla="*/ 901256 h 5651476"/>
              <a:gd name="connsiteX12" fmla="*/ 5950398 w 7215222"/>
              <a:gd name="connsiteY12" fmla="*/ 1117351 h 5651476"/>
              <a:gd name="connsiteX13" fmla="*/ 6036757 w 7215222"/>
              <a:gd name="connsiteY13" fmla="*/ 1379557 h 5651476"/>
              <a:gd name="connsiteX14" fmla="*/ 6084432 w 7215222"/>
              <a:gd name="connsiteY14" fmla="*/ 1618317 h 5651476"/>
              <a:gd name="connsiteX15" fmla="*/ 6279425 w 7215222"/>
              <a:gd name="connsiteY15" fmla="*/ 1716010 h 5651476"/>
              <a:gd name="connsiteX16" fmla="*/ 6420884 w 7215222"/>
              <a:gd name="connsiteY16" fmla="*/ 1928587 h 5651476"/>
              <a:gd name="connsiteX17" fmla="*/ 6756164 w 7215222"/>
              <a:gd name="connsiteY17" fmla="*/ 2130225 h 5651476"/>
              <a:gd name="connsiteX18" fmla="*/ 7078158 w 7215222"/>
              <a:gd name="connsiteY18" fmla="*/ 2163442 h 5651476"/>
              <a:gd name="connsiteX19" fmla="*/ 7114889 w 7215222"/>
              <a:gd name="connsiteY19" fmla="*/ 2351009 h 5651476"/>
              <a:gd name="connsiteX20" fmla="*/ 7215222 w 7215222"/>
              <a:gd name="connsiteY20" fmla="*/ 2852170 h 5651476"/>
              <a:gd name="connsiteX21" fmla="*/ 7107563 w 7215222"/>
              <a:gd name="connsiteY21" fmla="*/ 3092885 h 5651476"/>
              <a:gd name="connsiteX22" fmla="*/ 6960751 w 7215222"/>
              <a:gd name="connsiteY22" fmla="*/ 3274085 h 5651476"/>
              <a:gd name="connsiteX23" fmla="*/ 6801455 w 7215222"/>
              <a:gd name="connsiteY23" fmla="*/ 3242314 h 5651476"/>
              <a:gd name="connsiteX24" fmla="*/ 6546165 w 7215222"/>
              <a:gd name="connsiteY24" fmla="*/ 3889716 h 5651476"/>
              <a:gd name="connsiteX25" fmla="*/ 6326084 w 7215222"/>
              <a:gd name="connsiteY25" fmla="*/ 4471166 h 5651476"/>
              <a:gd name="connsiteX26" fmla="*/ 6142110 w 7215222"/>
              <a:gd name="connsiteY26" fmla="*/ 4996829 h 5651476"/>
              <a:gd name="connsiteX27" fmla="*/ 5934846 w 7215222"/>
              <a:gd name="connsiteY27" fmla="*/ 5279902 h 5651476"/>
              <a:gd name="connsiteX28" fmla="*/ 5666935 w 7215222"/>
              <a:gd name="connsiteY28" fmla="*/ 5639722 h 5651476"/>
              <a:gd name="connsiteX29" fmla="*/ 4853353 w 7215222"/>
              <a:gd name="connsiteY29" fmla="*/ 5540936 h 5651476"/>
              <a:gd name="connsiteX30" fmla="*/ 4021797 w 7215222"/>
              <a:gd name="connsiteY30" fmla="*/ 5309601 h 5651476"/>
              <a:gd name="connsiteX31" fmla="*/ 3749508 w 7215222"/>
              <a:gd name="connsiteY31" fmla="*/ 5352820 h 5651476"/>
              <a:gd name="connsiteX32" fmla="*/ 3540838 w 7215222"/>
              <a:gd name="connsiteY32" fmla="*/ 5448089 h 5651476"/>
              <a:gd name="connsiteX33" fmla="*/ 3295279 w 7215222"/>
              <a:gd name="connsiteY33" fmla="*/ 5325075 h 5651476"/>
              <a:gd name="connsiteX34" fmla="*/ 3001732 w 7215222"/>
              <a:gd name="connsiteY34" fmla="*/ 5482320 h 5651476"/>
              <a:gd name="connsiteX35" fmla="*/ 2663209 w 7215222"/>
              <a:gd name="connsiteY35" fmla="*/ 5252392 h 5651476"/>
              <a:gd name="connsiteX36" fmla="*/ 2791970 w 7215222"/>
              <a:gd name="connsiteY36" fmla="*/ 4867148 h 5651476"/>
              <a:gd name="connsiteX37" fmla="*/ 2727647 w 7215222"/>
              <a:gd name="connsiteY37" fmla="*/ 4383048 h 5651476"/>
              <a:gd name="connsiteX38" fmla="*/ 2514866 w 7215222"/>
              <a:gd name="connsiteY38" fmla="*/ 3737472 h 5651476"/>
              <a:gd name="connsiteX39" fmla="*/ 2377908 w 7215222"/>
              <a:gd name="connsiteY39" fmla="*/ 3459855 h 5651476"/>
              <a:gd name="connsiteX40" fmla="*/ 269240 w 7215222"/>
              <a:gd name="connsiteY40" fmla="*/ 1346200 h 5651476"/>
              <a:gd name="connsiteX41" fmla="*/ 20320 w 7215222"/>
              <a:gd name="connsiteY41" fmla="*/ 1097280 h 5651476"/>
              <a:gd name="connsiteX42" fmla="*/ 0 w 7215222"/>
              <a:gd name="connsiteY42" fmla="*/ 807720 h 5651476"/>
              <a:gd name="connsiteX43" fmla="*/ 177800 w 7215222"/>
              <a:gd name="connsiteY43" fmla="*/ 538480 h 5651476"/>
              <a:gd name="connsiteX44" fmla="*/ 325120 w 7215222"/>
              <a:gd name="connsiteY44" fmla="*/ 345440 h 5651476"/>
              <a:gd name="connsiteX45" fmla="*/ 462280 w 7215222"/>
              <a:gd name="connsiteY45" fmla="*/ 0 h 5651476"/>
              <a:gd name="connsiteX46" fmla="*/ 614680 w 7215222"/>
              <a:gd name="connsiteY46" fmla="*/ 162559 h 5651476"/>
              <a:gd name="connsiteX47" fmla="*/ 579120 w 7215222"/>
              <a:gd name="connsiteY47" fmla="*/ 284479 h 5651476"/>
              <a:gd name="connsiteX48" fmla="*/ 706120 w 7215222"/>
              <a:gd name="connsiteY48" fmla="*/ 284479 h 5651476"/>
              <a:gd name="connsiteX49" fmla="*/ 863600 w 7215222"/>
              <a:gd name="connsiteY49" fmla="*/ 426719 h 5651476"/>
              <a:gd name="connsiteX50" fmla="*/ 863600 w 7215222"/>
              <a:gd name="connsiteY50" fmla="*/ 599439 h 5651476"/>
              <a:gd name="connsiteX51" fmla="*/ 995680 w 7215222"/>
              <a:gd name="connsiteY51" fmla="*/ 589279 h 5651476"/>
              <a:gd name="connsiteX52" fmla="*/ 1137045 w 7215222"/>
              <a:gd name="connsiteY52" fmla="*/ 723733 h 5651476"/>
              <a:gd name="connsiteX53" fmla="*/ 1244187 w 7215222"/>
              <a:gd name="connsiteY53" fmla="*/ 883286 h 5651476"/>
              <a:gd name="connsiteX54" fmla="*/ 1296225 w 7215222"/>
              <a:gd name="connsiteY54" fmla="*/ 1016181 h 5651476"/>
              <a:gd name="connsiteX55" fmla="*/ 1431173 w 7215222"/>
              <a:gd name="connsiteY55" fmla="*/ 1059409 h 5651476"/>
              <a:gd name="connsiteX56" fmla="*/ 2085300 w 7215222"/>
              <a:gd name="connsiteY56" fmla="*/ 1074600 h 5651476"/>
              <a:gd name="connsiteX57" fmla="*/ 2552346 w 7215222"/>
              <a:gd name="connsiteY57" fmla="*/ 1035172 h 5651476"/>
              <a:gd name="connsiteX58" fmla="*/ 3044402 w 721522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0 w 7245702"/>
              <a:gd name="connsiteY40" fmla="*/ 1234440 h 5651476"/>
              <a:gd name="connsiteX41" fmla="*/ 50800 w 7245702"/>
              <a:gd name="connsiteY41" fmla="*/ 1097280 h 5651476"/>
              <a:gd name="connsiteX42" fmla="*/ 30480 w 7245702"/>
              <a:gd name="connsiteY42" fmla="*/ 807720 h 5651476"/>
              <a:gd name="connsiteX43" fmla="*/ 208280 w 7245702"/>
              <a:gd name="connsiteY43" fmla="*/ 538480 h 5651476"/>
              <a:gd name="connsiteX44" fmla="*/ 355600 w 7245702"/>
              <a:gd name="connsiteY44" fmla="*/ 345440 h 5651476"/>
              <a:gd name="connsiteX45" fmla="*/ 492760 w 7245702"/>
              <a:gd name="connsiteY45" fmla="*/ 0 h 5651476"/>
              <a:gd name="connsiteX46" fmla="*/ 645160 w 7245702"/>
              <a:gd name="connsiteY46" fmla="*/ 162559 h 5651476"/>
              <a:gd name="connsiteX47" fmla="*/ 609600 w 7245702"/>
              <a:gd name="connsiteY47" fmla="*/ 284479 h 5651476"/>
              <a:gd name="connsiteX48" fmla="*/ 736600 w 7245702"/>
              <a:gd name="connsiteY48" fmla="*/ 284479 h 5651476"/>
              <a:gd name="connsiteX49" fmla="*/ 894080 w 7245702"/>
              <a:gd name="connsiteY49" fmla="*/ 426719 h 5651476"/>
              <a:gd name="connsiteX50" fmla="*/ 894080 w 7245702"/>
              <a:gd name="connsiteY50" fmla="*/ 599439 h 5651476"/>
              <a:gd name="connsiteX51" fmla="*/ 1026160 w 7245702"/>
              <a:gd name="connsiteY51" fmla="*/ 589279 h 5651476"/>
              <a:gd name="connsiteX52" fmla="*/ 1167525 w 7245702"/>
              <a:gd name="connsiteY52" fmla="*/ 723733 h 5651476"/>
              <a:gd name="connsiteX53" fmla="*/ 1274667 w 7245702"/>
              <a:gd name="connsiteY53" fmla="*/ 883286 h 5651476"/>
              <a:gd name="connsiteX54" fmla="*/ 1326705 w 7245702"/>
              <a:gd name="connsiteY54" fmla="*/ 1016181 h 5651476"/>
              <a:gd name="connsiteX55" fmla="*/ 1461653 w 7245702"/>
              <a:gd name="connsiteY55" fmla="*/ 1059409 h 5651476"/>
              <a:gd name="connsiteX56" fmla="*/ 2115780 w 7245702"/>
              <a:gd name="connsiteY56" fmla="*/ 1074600 h 5651476"/>
              <a:gd name="connsiteX57" fmla="*/ 2582826 w 7245702"/>
              <a:gd name="connsiteY57" fmla="*/ 1035172 h 5651476"/>
              <a:gd name="connsiteX58" fmla="*/ 3074882 w 7245702"/>
              <a:gd name="connsiteY5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45440 w 7245702"/>
              <a:gd name="connsiteY40" fmla="*/ 156972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27000 w 7245702"/>
              <a:gd name="connsiteY40" fmla="*/ 1615440 h 5651476"/>
              <a:gd name="connsiteX41" fmla="*/ 0 w 7245702"/>
              <a:gd name="connsiteY41" fmla="*/ 1234440 h 5651476"/>
              <a:gd name="connsiteX42" fmla="*/ 50800 w 7245702"/>
              <a:gd name="connsiteY42" fmla="*/ 1097280 h 5651476"/>
              <a:gd name="connsiteX43" fmla="*/ 30480 w 7245702"/>
              <a:gd name="connsiteY43" fmla="*/ 807720 h 5651476"/>
              <a:gd name="connsiteX44" fmla="*/ 208280 w 7245702"/>
              <a:gd name="connsiteY44" fmla="*/ 538480 h 5651476"/>
              <a:gd name="connsiteX45" fmla="*/ 355600 w 7245702"/>
              <a:gd name="connsiteY45" fmla="*/ 345440 h 5651476"/>
              <a:gd name="connsiteX46" fmla="*/ 492760 w 7245702"/>
              <a:gd name="connsiteY46" fmla="*/ 0 h 5651476"/>
              <a:gd name="connsiteX47" fmla="*/ 645160 w 7245702"/>
              <a:gd name="connsiteY47" fmla="*/ 162559 h 5651476"/>
              <a:gd name="connsiteX48" fmla="*/ 609600 w 7245702"/>
              <a:gd name="connsiteY48" fmla="*/ 284479 h 5651476"/>
              <a:gd name="connsiteX49" fmla="*/ 736600 w 7245702"/>
              <a:gd name="connsiteY49" fmla="*/ 284479 h 5651476"/>
              <a:gd name="connsiteX50" fmla="*/ 894080 w 7245702"/>
              <a:gd name="connsiteY50" fmla="*/ 426719 h 5651476"/>
              <a:gd name="connsiteX51" fmla="*/ 894080 w 7245702"/>
              <a:gd name="connsiteY51" fmla="*/ 599439 h 5651476"/>
              <a:gd name="connsiteX52" fmla="*/ 1026160 w 7245702"/>
              <a:gd name="connsiteY52" fmla="*/ 589279 h 5651476"/>
              <a:gd name="connsiteX53" fmla="*/ 1167525 w 7245702"/>
              <a:gd name="connsiteY53" fmla="*/ 723733 h 5651476"/>
              <a:gd name="connsiteX54" fmla="*/ 1274667 w 7245702"/>
              <a:gd name="connsiteY54" fmla="*/ 883286 h 5651476"/>
              <a:gd name="connsiteX55" fmla="*/ 1326705 w 7245702"/>
              <a:gd name="connsiteY55" fmla="*/ 1016181 h 5651476"/>
              <a:gd name="connsiteX56" fmla="*/ 1461653 w 7245702"/>
              <a:gd name="connsiteY56" fmla="*/ 1059409 h 5651476"/>
              <a:gd name="connsiteX57" fmla="*/ 2115780 w 7245702"/>
              <a:gd name="connsiteY57" fmla="*/ 1074600 h 5651476"/>
              <a:gd name="connsiteX58" fmla="*/ 2582826 w 7245702"/>
              <a:gd name="connsiteY58" fmla="*/ 1035172 h 5651476"/>
              <a:gd name="connsiteX59" fmla="*/ 3074882 w 7245702"/>
              <a:gd name="connsiteY5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92760 w 7245702"/>
              <a:gd name="connsiteY40" fmla="*/ 192024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81280 w 7245702"/>
              <a:gd name="connsiteY40" fmla="*/ 1798320 h 5651476"/>
              <a:gd name="connsiteX41" fmla="*/ 127000 w 7245702"/>
              <a:gd name="connsiteY41" fmla="*/ 1615440 h 5651476"/>
              <a:gd name="connsiteX42" fmla="*/ 0 w 7245702"/>
              <a:gd name="connsiteY42" fmla="*/ 1234440 h 5651476"/>
              <a:gd name="connsiteX43" fmla="*/ 50800 w 7245702"/>
              <a:gd name="connsiteY43" fmla="*/ 1097280 h 5651476"/>
              <a:gd name="connsiteX44" fmla="*/ 30480 w 7245702"/>
              <a:gd name="connsiteY44" fmla="*/ 807720 h 5651476"/>
              <a:gd name="connsiteX45" fmla="*/ 208280 w 7245702"/>
              <a:gd name="connsiteY45" fmla="*/ 538480 h 5651476"/>
              <a:gd name="connsiteX46" fmla="*/ 355600 w 7245702"/>
              <a:gd name="connsiteY46" fmla="*/ 345440 h 5651476"/>
              <a:gd name="connsiteX47" fmla="*/ 492760 w 7245702"/>
              <a:gd name="connsiteY47" fmla="*/ 0 h 5651476"/>
              <a:gd name="connsiteX48" fmla="*/ 645160 w 7245702"/>
              <a:gd name="connsiteY48" fmla="*/ 162559 h 5651476"/>
              <a:gd name="connsiteX49" fmla="*/ 609600 w 7245702"/>
              <a:gd name="connsiteY49" fmla="*/ 284479 h 5651476"/>
              <a:gd name="connsiteX50" fmla="*/ 736600 w 7245702"/>
              <a:gd name="connsiteY50" fmla="*/ 284479 h 5651476"/>
              <a:gd name="connsiteX51" fmla="*/ 894080 w 7245702"/>
              <a:gd name="connsiteY51" fmla="*/ 426719 h 5651476"/>
              <a:gd name="connsiteX52" fmla="*/ 894080 w 7245702"/>
              <a:gd name="connsiteY52" fmla="*/ 599439 h 5651476"/>
              <a:gd name="connsiteX53" fmla="*/ 1026160 w 7245702"/>
              <a:gd name="connsiteY53" fmla="*/ 589279 h 5651476"/>
              <a:gd name="connsiteX54" fmla="*/ 1167525 w 7245702"/>
              <a:gd name="connsiteY54" fmla="*/ 723733 h 5651476"/>
              <a:gd name="connsiteX55" fmla="*/ 1274667 w 7245702"/>
              <a:gd name="connsiteY55" fmla="*/ 883286 h 5651476"/>
              <a:gd name="connsiteX56" fmla="*/ 1326705 w 7245702"/>
              <a:gd name="connsiteY56" fmla="*/ 1016181 h 5651476"/>
              <a:gd name="connsiteX57" fmla="*/ 1461653 w 7245702"/>
              <a:gd name="connsiteY57" fmla="*/ 1059409 h 5651476"/>
              <a:gd name="connsiteX58" fmla="*/ 2115780 w 7245702"/>
              <a:gd name="connsiteY58" fmla="*/ 1074600 h 5651476"/>
              <a:gd name="connsiteX59" fmla="*/ 2582826 w 7245702"/>
              <a:gd name="connsiteY59" fmla="*/ 1035172 h 5651476"/>
              <a:gd name="connsiteX60" fmla="*/ 3074882 w 7245702"/>
              <a:gd name="connsiteY6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60680 w 7245702"/>
              <a:gd name="connsiteY40" fmla="*/ 198628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153920 h 5651476"/>
              <a:gd name="connsiteX41" fmla="*/ 81280 w 7245702"/>
              <a:gd name="connsiteY41" fmla="*/ 1798320 h 5651476"/>
              <a:gd name="connsiteX42" fmla="*/ 127000 w 7245702"/>
              <a:gd name="connsiteY42" fmla="*/ 1615440 h 5651476"/>
              <a:gd name="connsiteX43" fmla="*/ 0 w 7245702"/>
              <a:gd name="connsiteY43" fmla="*/ 1234440 h 5651476"/>
              <a:gd name="connsiteX44" fmla="*/ 50800 w 7245702"/>
              <a:gd name="connsiteY44" fmla="*/ 1097280 h 5651476"/>
              <a:gd name="connsiteX45" fmla="*/ 30480 w 7245702"/>
              <a:gd name="connsiteY45" fmla="*/ 807720 h 5651476"/>
              <a:gd name="connsiteX46" fmla="*/ 208280 w 7245702"/>
              <a:gd name="connsiteY46" fmla="*/ 538480 h 5651476"/>
              <a:gd name="connsiteX47" fmla="*/ 355600 w 7245702"/>
              <a:gd name="connsiteY47" fmla="*/ 345440 h 5651476"/>
              <a:gd name="connsiteX48" fmla="*/ 492760 w 7245702"/>
              <a:gd name="connsiteY48" fmla="*/ 0 h 5651476"/>
              <a:gd name="connsiteX49" fmla="*/ 645160 w 7245702"/>
              <a:gd name="connsiteY49" fmla="*/ 162559 h 5651476"/>
              <a:gd name="connsiteX50" fmla="*/ 609600 w 7245702"/>
              <a:gd name="connsiteY50" fmla="*/ 284479 h 5651476"/>
              <a:gd name="connsiteX51" fmla="*/ 736600 w 7245702"/>
              <a:gd name="connsiteY51" fmla="*/ 284479 h 5651476"/>
              <a:gd name="connsiteX52" fmla="*/ 894080 w 7245702"/>
              <a:gd name="connsiteY52" fmla="*/ 426719 h 5651476"/>
              <a:gd name="connsiteX53" fmla="*/ 894080 w 7245702"/>
              <a:gd name="connsiteY53" fmla="*/ 599439 h 5651476"/>
              <a:gd name="connsiteX54" fmla="*/ 1026160 w 7245702"/>
              <a:gd name="connsiteY54" fmla="*/ 589279 h 5651476"/>
              <a:gd name="connsiteX55" fmla="*/ 1167525 w 7245702"/>
              <a:gd name="connsiteY55" fmla="*/ 723733 h 5651476"/>
              <a:gd name="connsiteX56" fmla="*/ 1274667 w 7245702"/>
              <a:gd name="connsiteY56" fmla="*/ 883286 h 5651476"/>
              <a:gd name="connsiteX57" fmla="*/ 1326705 w 7245702"/>
              <a:gd name="connsiteY57" fmla="*/ 1016181 h 5651476"/>
              <a:gd name="connsiteX58" fmla="*/ 1461653 w 7245702"/>
              <a:gd name="connsiteY58" fmla="*/ 1059409 h 5651476"/>
              <a:gd name="connsiteX59" fmla="*/ 2115780 w 7245702"/>
              <a:gd name="connsiteY59" fmla="*/ 1074600 h 5651476"/>
              <a:gd name="connsiteX60" fmla="*/ 2582826 w 7245702"/>
              <a:gd name="connsiteY60" fmla="*/ 1035172 h 5651476"/>
              <a:gd name="connsiteX61" fmla="*/ 3074882 w 7245702"/>
              <a:gd name="connsiteY6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13080 w 7245702"/>
              <a:gd name="connsiteY40" fmla="*/ 23418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198120 w 7245702"/>
              <a:gd name="connsiteY40" fmla="*/ 2545080 h 5651476"/>
              <a:gd name="connsiteX41" fmla="*/ 203200 w 7245702"/>
              <a:gd name="connsiteY41" fmla="*/ 2153920 h 5651476"/>
              <a:gd name="connsiteX42" fmla="*/ 81280 w 7245702"/>
              <a:gd name="connsiteY42" fmla="*/ 1798320 h 5651476"/>
              <a:gd name="connsiteX43" fmla="*/ 127000 w 7245702"/>
              <a:gd name="connsiteY43" fmla="*/ 1615440 h 5651476"/>
              <a:gd name="connsiteX44" fmla="*/ 0 w 7245702"/>
              <a:gd name="connsiteY44" fmla="*/ 1234440 h 5651476"/>
              <a:gd name="connsiteX45" fmla="*/ 50800 w 7245702"/>
              <a:gd name="connsiteY45" fmla="*/ 1097280 h 5651476"/>
              <a:gd name="connsiteX46" fmla="*/ 30480 w 7245702"/>
              <a:gd name="connsiteY46" fmla="*/ 807720 h 5651476"/>
              <a:gd name="connsiteX47" fmla="*/ 208280 w 7245702"/>
              <a:gd name="connsiteY47" fmla="*/ 538480 h 5651476"/>
              <a:gd name="connsiteX48" fmla="*/ 355600 w 7245702"/>
              <a:gd name="connsiteY48" fmla="*/ 345440 h 5651476"/>
              <a:gd name="connsiteX49" fmla="*/ 492760 w 7245702"/>
              <a:gd name="connsiteY49" fmla="*/ 0 h 5651476"/>
              <a:gd name="connsiteX50" fmla="*/ 645160 w 7245702"/>
              <a:gd name="connsiteY50" fmla="*/ 162559 h 5651476"/>
              <a:gd name="connsiteX51" fmla="*/ 609600 w 7245702"/>
              <a:gd name="connsiteY51" fmla="*/ 284479 h 5651476"/>
              <a:gd name="connsiteX52" fmla="*/ 736600 w 7245702"/>
              <a:gd name="connsiteY52" fmla="*/ 284479 h 5651476"/>
              <a:gd name="connsiteX53" fmla="*/ 894080 w 7245702"/>
              <a:gd name="connsiteY53" fmla="*/ 426719 h 5651476"/>
              <a:gd name="connsiteX54" fmla="*/ 894080 w 7245702"/>
              <a:gd name="connsiteY54" fmla="*/ 599439 h 5651476"/>
              <a:gd name="connsiteX55" fmla="*/ 1026160 w 7245702"/>
              <a:gd name="connsiteY55" fmla="*/ 589279 h 5651476"/>
              <a:gd name="connsiteX56" fmla="*/ 1167525 w 7245702"/>
              <a:gd name="connsiteY56" fmla="*/ 723733 h 5651476"/>
              <a:gd name="connsiteX57" fmla="*/ 1274667 w 7245702"/>
              <a:gd name="connsiteY57" fmla="*/ 883286 h 5651476"/>
              <a:gd name="connsiteX58" fmla="*/ 1326705 w 7245702"/>
              <a:gd name="connsiteY58" fmla="*/ 1016181 h 5651476"/>
              <a:gd name="connsiteX59" fmla="*/ 1461653 w 7245702"/>
              <a:gd name="connsiteY59" fmla="*/ 1059409 h 5651476"/>
              <a:gd name="connsiteX60" fmla="*/ 2115780 w 7245702"/>
              <a:gd name="connsiteY60" fmla="*/ 1074600 h 5651476"/>
              <a:gd name="connsiteX61" fmla="*/ 2582826 w 7245702"/>
              <a:gd name="connsiteY61" fmla="*/ 1035172 h 5651476"/>
              <a:gd name="connsiteX62" fmla="*/ 3074882 w 7245702"/>
              <a:gd name="connsiteY6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40080 w 7245702"/>
              <a:gd name="connsiteY40" fmla="*/ 273304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03200 w 7245702"/>
              <a:gd name="connsiteY40" fmla="*/ 2722880 h 5651476"/>
              <a:gd name="connsiteX41" fmla="*/ 198120 w 7245702"/>
              <a:gd name="connsiteY41" fmla="*/ 2545080 h 5651476"/>
              <a:gd name="connsiteX42" fmla="*/ 203200 w 7245702"/>
              <a:gd name="connsiteY42" fmla="*/ 2153920 h 5651476"/>
              <a:gd name="connsiteX43" fmla="*/ 81280 w 7245702"/>
              <a:gd name="connsiteY43" fmla="*/ 1798320 h 5651476"/>
              <a:gd name="connsiteX44" fmla="*/ 127000 w 7245702"/>
              <a:gd name="connsiteY44" fmla="*/ 1615440 h 5651476"/>
              <a:gd name="connsiteX45" fmla="*/ 0 w 7245702"/>
              <a:gd name="connsiteY45" fmla="*/ 1234440 h 5651476"/>
              <a:gd name="connsiteX46" fmla="*/ 50800 w 7245702"/>
              <a:gd name="connsiteY46" fmla="*/ 1097280 h 5651476"/>
              <a:gd name="connsiteX47" fmla="*/ 30480 w 7245702"/>
              <a:gd name="connsiteY47" fmla="*/ 807720 h 5651476"/>
              <a:gd name="connsiteX48" fmla="*/ 208280 w 7245702"/>
              <a:gd name="connsiteY48" fmla="*/ 538480 h 5651476"/>
              <a:gd name="connsiteX49" fmla="*/ 355600 w 7245702"/>
              <a:gd name="connsiteY49" fmla="*/ 345440 h 5651476"/>
              <a:gd name="connsiteX50" fmla="*/ 492760 w 7245702"/>
              <a:gd name="connsiteY50" fmla="*/ 0 h 5651476"/>
              <a:gd name="connsiteX51" fmla="*/ 645160 w 7245702"/>
              <a:gd name="connsiteY51" fmla="*/ 162559 h 5651476"/>
              <a:gd name="connsiteX52" fmla="*/ 609600 w 7245702"/>
              <a:gd name="connsiteY52" fmla="*/ 284479 h 5651476"/>
              <a:gd name="connsiteX53" fmla="*/ 736600 w 7245702"/>
              <a:gd name="connsiteY53" fmla="*/ 284479 h 5651476"/>
              <a:gd name="connsiteX54" fmla="*/ 894080 w 7245702"/>
              <a:gd name="connsiteY54" fmla="*/ 426719 h 5651476"/>
              <a:gd name="connsiteX55" fmla="*/ 894080 w 7245702"/>
              <a:gd name="connsiteY55" fmla="*/ 599439 h 5651476"/>
              <a:gd name="connsiteX56" fmla="*/ 1026160 w 7245702"/>
              <a:gd name="connsiteY56" fmla="*/ 589279 h 5651476"/>
              <a:gd name="connsiteX57" fmla="*/ 1167525 w 7245702"/>
              <a:gd name="connsiteY57" fmla="*/ 723733 h 5651476"/>
              <a:gd name="connsiteX58" fmla="*/ 1274667 w 7245702"/>
              <a:gd name="connsiteY58" fmla="*/ 883286 h 5651476"/>
              <a:gd name="connsiteX59" fmla="*/ 1326705 w 7245702"/>
              <a:gd name="connsiteY59" fmla="*/ 1016181 h 5651476"/>
              <a:gd name="connsiteX60" fmla="*/ 1461653 w 7245702"/>
              <a:gd name="connsiteY60" fmla="*/ 1059409 h 5651476"/>
              <a:gd name="connsiteX61" fmla="*/ 2115780 w 7245702"/>
              <a:gd name="connsiteY61" fmla="*/ 1074600 h 5651476"/>
              <a:gd name="connsiteX62" fmla="*/ 2582826 w 7245702"/>
              <a:gd name="connsiteY62" fmla="*/ 1035172 h 5651476"/>
              <a:gd name="connsiteX63" fmla="*/ 3074882 w 7245702"/>
              <a:gd name="connsiteY6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563880 w 7245702"/>
              <a:gd name="connsiteY40" fmla="*/ 284988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299720 w 7245702"/>
              <a:gd name="connsiteY40" fmla="*/ 2895600 h 5651476"/>
              <a:gd name="connsiteX41" fmla="*/ 203200 w 7245702"/>
              <a:gd name="connsiteY41" fmla="*/ 2722880 h 5651476"/>
              <a:gd name="connsiteX42" fmla="*/ 198120 w 7245702"/>
              <a:gd name="connsiteY42" fmla="*/ 2545080 h 5651476"/>
              <a:gd name="connsiteX43" fmla="*/ 203200 w 7245702"/>
              <a:gd name="connsiteY43" fmla="*/ 2153920 h 5651476"/>
              <a:gd name="connsiteX44" fmla="*/ 81280 w 7245702"/>
              <a:gd name="connsiteY44" fmla="*/ 1798320 h 5651476"/>
              <a:gd name="connsiteX45" fmla="*/ 127000 w 7245702"/>
              <a:gd name="connsiteY45" fmla="*/ 1615440 h 5651476"/>
              <a:gd name="connsiteX46" fmla="*/ 0 w 7245702"/>
              <a:gd name="connsiteY46" fmla="*/ 1234440 h 5651476"/>
              <a:gd name="connsiteX47" fmla="*/ 50800 w 7245702"/>
              <a:gd name="connsiteY47" fmla="*/ 1097280 h 5651476"/>
              <a:gd name="connsiteX48" fmla="*/ 30480 w 7245702"/>
              <a:gd name="connsiteY48" fmla="*/ 807720 h 5651476"/>
              <a:gd name="connsiteX49" fmla="*/ 208280 w 7245702"/>
              <a:gd name="connsiteY49" fmla="*/ 538480 h 5651476"/>
              <a:gd name="connsiteX50" fmla="*/ 355600 w 7245702"/>
              <a:gd name="connsiteY50" fmla="*/ 345440 h 5651476"/>
              <a:gd name="connsiteX51" fmla="*/ 492760 w 7245702"/>
              <a:gd name="connsiteY51" fmla="*/ 0 h 5651476"/>
              <a:gd name="connsiteX52" fmla="*/ 645160 w 7245702"/>
              <a:gd name="connsiteY52" fmla="*/ 162559 h 5651476"/>
              <a:gd name="connsiteX53" fmla="*/ 609600 w 7245702"/>
              <a:gd name="connsiteY53" fmla="*/ 284479 h 5651476"/>
              <a:gd name="connsiteX54" fmla="*/ 736600 w 7245702"/>
              <a:gd name="connsiteY54" fmla="*/ 284479 h 5651476"/>
              <a:gd name="connsiteX55" fmla="*/ 894080 w 7245702"/>
              <a:gd name="connsiteY55" fmla="*/ 426719 h 5651476"/>
              <a:gd name="connsiteX56" fmla="*/ 894080 w 7245702"/>
              <a:gd name="connsiteY56" fmla="*/ 599439 h 5651476"/>
              <a:gd name="connsiteX57" fmla="*/ 1026160 w 7245702"/>
              <a:gd name="connsiteY57" fmla="*/ 589279 h 5651476"/>
              <a:gd name="connsiteX58" fmla="*/ 1167525 w 7245702"/>
              <a:gd name="connsiteY58" fmla="*/ 723733 h 5651476"/>
              <a:gd name="connsiteX59" fmla="*/ 1274667 w 7245702"/>
              <a:gd name="connsiteY59" fmla="*/ 883286 h 5651476"/>
              <a:gd name="connsiteX60" fmla="*/ 1326705 w 7245702"/>
              <a:gd name="connsiteY60" fmla="*/ 1016181 h 5651476"/>
              <a:gd name="connsiteX61" fmla="*/ 1461653 w 7245702"/>
              <a:gd name="connsiteY61" fmla="*/ 1059409 h 5651476"/>
              <a:gd name="connsiteX62" fmla="*/ 2115780 w 7245702"/>
              <a:gd name="connsiteY62" fmla="*/ 1074600 h 5651476"/>
              <a:gd name="connsiteX63" fmla="*/ 2582826 w 7245702"/>
              <a:gd name="connsiteY63" fmla="*/ 1035172 h 5651476"/>
              <a:gd name="connsiteX64" fmla="*/ 3074882 w 7245702"/>
              <a:gd name="connsiteY6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95960 w 7245702"/>
              <a:gd name="connsiteY40" fmla="*/ 300228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9880 w 7245702"/>
              <a:gd name="connsiteY40" fmla="*/ 3139440 h 5651476"/>
              <a:gd name="connsiteX41" fmla="*/ 299720 w 7245702"/>
              <a:gd name="connsiteY41" fmla="*/ 2895600 h 5651476"/>
              <a:gd name="connsiteX42" fmla="*/ 203200 w 7245702"/>
              <a:gd name="connsiteY42" fmla="*/ 2722880 h 5651476"/>
              <a:gd name="connsiteX43" fmla="*/ 198120 w 7245702"/>
              <a:gd name="connsiteY43" fmla="*/ 2545080 h 5651476"/>
              <a:gd name="connsiteX44" fmla="*/ 203200 w 7245702"/>
              <a:gd name="connsiteY44" fmla="*/ 2153920 h 5651476"/>
              <a:gd name="connsiteX45" fmla="*/ 81280 w 7245702"/>
              <a:gd name="connsiteY45" fmla="*/ 1798320 h 5651476"/>
              <a:gd name="connsiteX46" fmla="*/ 127000 w 7245702"/>
              <a:gd name="connsiteY46" fmla="*/ 1615440 h 5651476"/>
              <a:gd name="connsiteX47" fmla="*/ 0 w 7245702"/>
              <a:gd name="connsiteY47" fmla="*/ 1234440 h 5651476"/>
              <a:gd name="connsiteX48" fmla="*/ 50800 w 7245702"/>
              <a:gd name="connsiteY48" fmla="*/ 1097280 h 5651476"/>
              <a:gd name="connsiteX49" fmla="*/ 30480 w 7245702"/>
              <a:gd name="connsiteY49" fmla="*/ 807720 h 5651476"/>
              <a:gd name="connsiteX50" fmla="*/ 208280 w 7245702"/>
              <a:gd name="connsiteY50" fmla="*/ 538480 h 5651476"/>
              <a:gd name="connsiteX51" fmla="*/ 355600 w 7245702"/>
              <a:gd name="connsiteY51" fmla="*/ 345440 h 5651476"/>
              <a:gd name="connsiteX52" fmla="*/ 492760 w 7245702"/>
              <a:gd name="connsiteY52" fmla="*/ 0 h 5651476"/>
              <a:gd name="connsiteX53" fmla="*/ 645160 w 7245702"/>
              <a:gd name="connsiteY53" fmla="*/ 162559 h 5651476"/>
              <a:gd name="connsiteX54" fmla="*/ 609600 w 7245702"/>
              <a:gd name="connsiteY54" fmla="*/ 284479 h 5651476"/>
              <a:gd name="connsiteX55" fmla="*/ 736600 w 7245702"/>
              <a:gd name="connsiteY55" fmla="*/ 284479 h 5651476"/>
              <a:gd name="connsiteX56" fmla="*/ 894080 w 7245702"/>
              <a:gd name="connsiteY56" fmla="*/ 426719 h 5651476"/>
              <a:gd name="connsiteX57" fmla="*/ 894080 w 7245702"/>
              <a:gd name="connsiteY57" fmla="*/ 599439 h 5651476"/>
              <a:gd name="connsiteX58" fmla="*/ 1026160 w 7245702"/>
              <a:gd name="connsiteY58" fmla="*/ 589279 h 5651476"/>
              <a:gd name="connsiteX59" fmla="*/ 1167525 w 7245702"/>
              <a:gd name="connsiteY59" fmla="*/ 723733 h 5651476"/>
              <a:gd name="connsiteX60" fmla="*/ 1274667 w 7245702"/>
              <a:gd name="connsiteY60" fmla="*/ 883286 h 5651476"/>
              <a:gd name="connsiteX61" fmla="*/ 1326705 w 7245702"/>
              <a:gd name="connsiteY61" fmla="*/ 1016181 h 5651476"/>
              <a:gd name="connsiteX62" fmla="*/ 1461653 w 7245702"/>
              <a:gd name="connsiteY62" fmla="*/ 1059409 h 5651476"/>
              <a:gd name="connsiteX63" fmla="*/ 2115780 w 7245702"/>
              <a:gd name="connsiteY63" fmla="*/ 1074600 h 5651476"/>
              <a:gd name="connsiteX64" fmla="*/ 2582826 w 7245702"/>
              <a:gd name="connsiteY64" fmla="*/ 1035172 h 5651476"/>
              <a:gd name="connsiteX65" fmla="*/ 3074882 w 7245702"/>
              <a:gd name="connsiteY6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70560 w 7245702"/>
              <a:gd name="connsiteY40" fmla="*/ 319532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30200 w 7245702"/>
              <a:gd name="connsiteY40" fmla="*/ 3302000 h 5651476"/>
              <a:gd name="connsiteX41" fmla="*/ 309880 w 7245702"/>
              <a:gd name="connsiteY41" fmla="*/ 3139440 h 5651476"/>
              <a:gd name="connsiteX42" fmla="*/ 299720 w 7245702"/>
              <a:gd name="connsiteY42" fmla="*/ 2895600 h 5651476"/>
              <a:gd name="connsiteX43" fmla="*/ 203200 w 7245702"/>
              <a:gd name="connsiteY43" fmla="*/ 2722880 h 5651476"/>
              <a:gd name="connsiteX44" fmla="*/ 198120 w 7245702"/>
              <a:gd name="connsiteY44" fmla="*/ 2545080 h 5651476"/>
              <a:gd name="connsiteX45" fmla="*/ 203200 w 7245702"/>
              <a:gd name="connsiteY45" fmla="*/ 2153920 h 5651476"/>
              <a:gd name="connsiteX46" fmla="*/ 81280 w 7245702"/>
              <a:gd name="connsiteY46" fmla="*/ 1798320 h 5651476"/>
              <a:gd name="connsiteX47" fmla="*/ 127000 w 7245702"/>
              <a:gd name="connsiteY47" fmla="*/ 1615440 h 5651476"/>
              <a:gd name="connsiteX48" fmla="*/ 0 w 7245702"/>
              <a:gd name="connsiteY48" fmla="*/ 1234440 h 5651476"/>
              <a:gd name="connsiteX49" fmla="*/ 50800 w 7245702"/>
              <a:gd name="connsiteY49" fmla="*/ 1097280 h 5651476"/>
              <a:gd name="connsiteX50" fmla="*/ 30480 w 7245702"/>
              <a:gd name="connsiteY50" fmla="*/ 807720 h 5651476"/>
              <a:gd name="connsiteX51" fmla="*/ 208280 w 7245702"/>
              <a:gd name="connsiteY51" fmla="*/ 538480 h 5651476"/>
              <a:gd name="connsiteX52" fmla="*/ 355600 w 7245702"/>
              <a:gd name="connsiteY52" fmla="*/ 345440 h 5651476"/>
              <a:gd name="connsiteX53" fmla="*/ 492760 w 7245702"/>
              <a:gd name="connsiteY53" fmla="*/ 0 h 5651476"/>
              <a:gd name="connsiteX54" fmla="*/ 645160 w 7245702"/>
              <a:gd name="connsiteY54" fmla="*/ 162559 h 5651476"/>
              <a:gd name="connsiteX55" fmla="*/ 609600 w 7245702"/>
              <a:gd name="connsiteY55" fmla="*/ 284479 h 5651476"/>
              <a:gd name="connsiteX56" fmla="*/ 736600 w 7245702"/>
              <a:gd name="connsiteY56" fmla="*/ 284479 h 5651476"/>
              <a:gd name="connsiteX57" fmla="*/ 894080 w 7245702"/>
              <a:gd name="connsiteY57" fmla="*/ 426719 h 5651476"/>
              <a:gd name="connsiteX58" fmla="*/ 894080 w 7245702"/>
              <a:gd name="connsiteY58" fmla="*/ 599439 h 5651476"/>
              <a:gd name="connsiteX59" fmla="*/ 1026160 w 7245702"/>
              <a:gd name="connsiteY59" fmla="*/ 589279 h 5651476"/>
              <a:gd name="connsiteX60" fmla="*/ 1167525 w 7245702"/>
              <a:gd name="connsiteY60" fmla="*/ 723733 h 5651476"/>
              <a:gd name="connsiteX61" fmla="*/ 1274667 w 7245702"/>
              <a:gd name="connsiteY61" fmla="*/ 883286 h 5651476"/>
              <a:gd name="connsiteX62" fmla="*/ 1326705 w 7245702"/>
              <a:gd name="connsiteY62" fmla="*/ 1016181 h 5651476"/>
              <a:gd name="connsiteX63" fmla="*/ 1461653 w 7245702"/>
              <a:gd name="connsiteY63" fmla="*/ 1059409 h 5651476"/>
              <a:gd name="connsiteX64" fmla="*/ 2115780 w 7245702"/>
              <a:gd name="connsiteY64" fmla="*/ 1074600 h 5651476"/>
              <a:gd name="connsiteX65" fmla="*/ 2582826 w 7245702"/>
              <a:gd name="connsiteY65" fmla="*/ 1035172 h 5651476"/>
              <a:gd name="connsiteX66" fmla="*/ 3074882 w 7245702"/>
              <a:gd name="connsiteY6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6120 w 7245702"/>
              <a:gd name="connsiteY40" fmla="*/ 333756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04800 w 7245702"/>
              <a:gd name="connsiteY40" fmla="*/ 3571240 h 5651476"/>
              <a:gd name="connsiteX41" fmla="*/ 330200 w 7245702"/>
              <a:gd name="connsiteY41" fmla="*/ 3302000 h 5651476"/>
              <a:gd name="connsiteX42" fmla="*/ 309880 w 7245702"/>
              <a:gd name="connsiteY42" fmla="*/ 3139440 h 5651476"/>
              <a:gd name="connsiteX43" fmla="*/ 299720 w 7245702"/>
              <a:gd name="connsiteY43" fmla="*/ 2895600 h 5651476"/>
              <a:gd name="connsiteX44" fmla="*/ 203200 w 7245702"/>
              <a:gd name="connsiteY44" fmla="*/ 2722880 h 5651476"/>
              <a:gd name="connsiteX45" fmla="*/ 198120 w 7245702"/>
              <a:gd name="connsiteY45" fmla="*/ 2545080 h 5651476"/>
              <a:gd name="connsiteX46" fmla="*/ 203200 w 7245702"/>
              <a:gd name="connsiteY46" fmla="*/ 2153920 h 5651476"/>
              <a:gd name="connsiteX47" fmla="*/ 81280 w 7245702"/>
              <a:gd name="connsiteY47" fmla="*/ 1798320 h 5651476"/>
              <a:gd name="connsiteX48" fmla="*/ 127000 w 7245702"/>
              <a:gd name="connsiteY48" fmla="*/ 1615440 h 5651476"/>
              <a:gd name="connsiteX49" fmla="*/ 0 w 7245702"/>
              <a:gd name="connsiteY49" fmla="*/ 1234440 h 5651476"/>
              <a:gd name="connsiteX50" fmla="*/ 50800 w 7245702"/>
              <a:gd name="connsiteY50" fmla="*/ 1097280 h 5651476"/>
              <a:gd name="connsiteX51" fmla="*/ 30480 w 7245702"/>
              <a:gd name="connsiteY51" fmla="*/ 807720 h 5651476"/>
              <a:gd name="connsiteX52" fmla="*/ 208280 w 7245702"/>
              <a:gd name="connsiteY52" fmla="*/ 538480 h 5651476"/>
              <a:gd name="connsiteX53" fmla="*/ 355600 w 7245702"/>
              <a:gd name="connsiteY53" fmla="*/ 345440 h 5651476"/>
              <a:gd name="connsiteX54" fmla="*/ 492760 w 7245702"/>
              <a:gd name="connsiteY54" fmla="*/ 0 h 5651476"/>
              <a:gd name="connsiteX55" fmla="*/ 645160 w 7245702"/>
              <a:gd name="connsiteY55" fmla="*/ 162559 h 5651476"/>
              <a:gd name="connsiteX56" fmla="*/ 609600 w 7245702"/>
              <a:gd name="connsiteY56" fmla="*/ 284479 h 5651476"/>
              <a:gd name="connsiteX57" fmla="*/ 736600 w 7245702"/>
              <a:gd name="connsiteY57" fmla="*/ 284479 h 5651476"/>
              <a:gd name="connsiteX58" fmla="*/ 894080 w 7245702"/>
              <a:gd name="connsiteY58" fmla="*/ 426719 h 5651476"/>
              <a:gd name="connsiteX59" fmla="*/ 894080 w 7245702"/>
              <a:gd name="connsiteY59" fmla="*/ 599439 h 5651476"/>
              <a:gd name="connsiteX60" fmla="*/ 1026160 w 7245702"/>
              <a:gd name="connsiteY60" fmla="*/ 589279 h 5651476"/>
              <a:gd name="connsiteX61" fmla="*/ 1167525 w 7245702"/>
              <a:gd name="connsiteY61" fmla="*/ 723733 h 5651476"/>
              <a:gd name="connsiteX62" fmla="*/ 1274667 w 7245702"/>
              <a:gd name="connsiteY62" fmla="*/ 883286 h 5651476"/>
              <a:gd name="connsiteX63" fmla="*/ 1326705 w 7245702"/>
              <a:gd name="connsiteY63" fmla="*/ 1016181 h 5651476"/>
              <a:gd name="connsiteX64" fmla="*/ 1461653 w 7245702"/>
              <a:gd name="connsiteY64" fmla="*/ 1059409 h 5651476"/>
              <a:gd name="connsiteX65" fmla="*/ 2115780 w 7245702"/>
              <a:gd name="connsiteY65" fmla="*/ 1074600 h 5651476"/>
              <a:gd name="connsiteX66" fmla="*/ 2582826 w 7245702"/>
              <a:gd name="connsiteY66" fmla="*/ 1035172 h 5651476"/>
              <a:gd name="connsiteX67" fmla="*/ 3074882 w 7245702"/>
              <a:gd name="connsiteY6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685800 w 7245702"/>
              <a:gd name="connsiteY40" fmla="*/ 355600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25120 w 7245702"/>
              <a:gd name="connsiteY40" fmla="*/ 3794760 h 5651476"/>
              <a:gd name="connsiteX41" fmla="*/ 304800 w 7245702"/>
              <a:gd name="connsiteY41" fmla="*/ 3571240 h 5651476"/>
              <a:gd name="connsiteX42" fmla="*/ 330200 w 7245702"/>
              <a:gd name="connsiteY42" fmla="*/ 3302000 h 5651476"/>
              <a:gd name="connsiteX43" fmla="*/ 309880 w 7245702"/>
              <a:gd name="connsiteY43" fmla="*/ 3139440 h 5651476"/>
              <a:gd name="connsiteX44" fmla="*/ 299720 w 7245702"/>
              <a:gd name="connsiteY44" fmla="*/ 2895600 h 5651476"/>
              <a:gd name="connsiteX45" fmla="*/ 203200 w 7245702"/>
              <a:gd name="connsiteY45" fmla="*/ 2722880 h 5651476"/>
              <a:gd name="connsiteX46" fmla="*/ 198120 w 7245702"/>
              <a:gd name="connsiteY46" fmla="*/ 2545080 h 5651476"/>
              <a:gd name="connsiteX47" fmla="*/ 203200 w 7245702"/>
              <a:gd name="connsiteY47" fmla="*/ 2153920 h 5651476"/>
              <a:gd name="connsiteX48" fmla="*/ 81280 w 7245702"/>
              <a:gd name="connsiteY48" fmla="*/ 1798320 h 5651476"/>
              <a:gd name="connsiteX49" fmla="*/ 127000 w 7245702"/>
              <a:gd name="connsiteY49" fmla="*/ 1615440 h 5651476"/>
              <a:gd name="connsiteX50" fmla="*/ 0 w 7245702"/>
              <a:gd name="connsiteY50" fmla="*/ 1234440 h 5651476"/>
              <a:gd name="connsiteX51" fmla="*/ 50800 w 7245702"/>
              <a:gd name="connsiteY51" fmla="*/ 1097280 h 5651476"/>
              <a:gd name="connsiteX52" fmla="*/ 30480 w 7245702"/>
              <a:gd name="connsiteY52" fmla="*/ 807720 h 5651476"/>
              <a:gd name="connsiteX53" fmla="*/ 208280 w 7245702"/>
              <a:gd name="connsiteY53" fmla="*/ 538480 h 5651476"/>
              <a:gd name="connsiteX54" fmla="*/ 355600 w 7245702"/>
              <a:gd name="connsiteY54" fmla="*/ 345440 h 5651476"/>
              <a:gd name="connsiteX55" fmla="*/ 492760 w 7245702"/>
              <a:gd name="connsiteY55" fmla="*/ 0 h 5651476"/>
              <a:gd name="connsiteX56" fmla="*/ 645160 w 7245702"/>
              <a:gd name="connsiteY56" fmla="*/ 162559 h 5651476"/>
              <a:gd name="connsiteX57" fmla="*/ 609600 w 7245702"/>
              <a:gd name="connsiteY57" fmla="*/ 284479 h 5651476"/>
              <a:gd name="connsiteX58" fmla="*/ 736600 w 7245702"/>
              <a:gd name="connsiteY58" fmla="*/ 284479 h 5651476"/>
              <a:gd name="connsiteX59" fmla="*/ 894080 w 7245702"/>
              <a:gd name="connsiteY59" fmla="*/ 426719 h 5651476"/>
              <a:gd name="connsiteX60" fmla="*/ 894080 w 7245702"/>
              <a:gd name="connsiteY60" fmla="*/ 599439 h 5651476"/>
              <a:gd name="connsiteX61" fmla="*/ 1026160 w 7245702"/>
              <a:gd name="connsiteY61" fmla="*/ 589279 h 5651476"/>
              <a:gd name="connsiteX62" fmla="*/ 1167525 w 7245702"/>
              <a:gd name="connsiteY62" fmla="*/ 723733 h 5651476"/>
              <a:gd name="connsiteX63" fmla="*/ 1274667 w 7245702"/>
              <a:gd name="connsiteY63" fmla="*/ 883286 h 5651476"/>
              <a:gd name="connsiteX64" fmla="*/ 1326705 w 7245702"/>
              <a:gd name="connsiteY64" fmla="*/ 1016181 h 5651476"/>
              <a:gd name="connsiteX65" fmla="*/ 1461653 w 7245702"/>
              <a:gd name="connsiteY65" fmla="*/ 1059409 h 5651476"/>
              <a:gd name="connsiteX66" fmla="*/ 2115780 w 7245702"/>
              <a:gd name="connsiteY66" fmla="*/ 1074600 h 5651476"/>
              <a:gd name="connsiteX67" fmla="*/ 2582826 w 7245702"/>
              <a:gd name="connsiteY67" fmla="*/ 1035172 h 5651476"/>
              <a:gd name="connsiteX68" fmla="*/ 3074882 w 7245702"/>
              <a:gd name="connsiteY68"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51840 w 7245702"/>
              <a:gd name="connsiteY40" fmla="*/ 372872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401320 w 7245702"/>
              <a:gd name="connsiteY40" fmla="*/ 3916680 h 5651476"/>
              <a:gd name="connsiteX41" fmla="*/ 325120 w 7245702"/>
              <a:gd name="connsiteY41" fmla="*/ 3794760 h 5651476"/>
              <a:gd name="connsiteX42" fmla="*/ 304800 w 7245702"/>
              <a:gd name="connsiteY42" fmla="*/ 3571240 h 5651476"/>
              <a:gd name="connsiteX43" fmla="*/ 330200 w 7245702"/>
              <a:gd name="connsiteY43" fmla="*/ 3302000 h 5651476"/>
              <a:gd name="connsiteX44" fmla="*/ 309880 w 7245702"/>
              <a:gd name="connsiteY44" fmla="*/ 3139440 h 5651476"/>
              <a:gd name="connsiteX45" fmla="*/ 299720 w 7245702"/>
              <a:gd name="connsiteY45" fmla="*/ 2895600 h 5651476"/>
              <a:gd name="connsiteX46" fmla="*/ 203200 w 7245702"/>
              <a:gd name="connsiteY46" fmla="*/ 2722880 h 5651476"/>
              <a:gd name="connsiteX47" fmla="*/ 198120 w 7245702"/>
              <a:gd name="connsiteY47" fmla="*/ 2545080 h 5651476"/>
              <a:gd name="connsiteX48" fmla="*/ 203200 w 7245702"/>
              <a:gd name="connsiteY48" fmla="*/ 2153920 h 5651476"/>
              <a:gd name="connsiteX49" fmla="*/ 81280 w 7245702"/>
              <a:gd name="connsiteY49" fmla="*/ 1798320 h 5651476"/>
              <a:gd name="connsiteX50" fmla="*/ 127000 w 7245702"/>
              <a:gd name="connsiteY50" fmla="*/ 1615440 h 5651476"/>
              <a:gd name="connsiteX51" fmla="*/ 0 w 7245702"/>
              <a:gd name="connsiteY51" fmla="*/ 1234440 h 5651476"/>
              <a:gd name="connsiteX52" fmla="*/ 50800 w 7245702"/>
              <a:gd name="connsiteY52" fmla="*/ 1097280 h 5651476"/>
              <a:gd name="connsiteX53" fmla="*/ 30480 w 7245702"/>
              <a:gd name="connsiteY53" fmla="*/ 807720 h 5651476"/>
              <a:gd name="connsiteX54" fmla="*/ 208280 w 7245702"/>
              <a:gd name="connsiteY54" fmla="*/ 538480 h 5651476"/>
              <a:gd name="connsiteX55" fmla="*/ 355600 w 7245702"/>
              <a:gd name="connsiteY55" fmla="*/ 345440 h 5651476"/>
              <a:gd name="connsiteX56" fmla="*/ 492760 w 7245702"/>
              <a:gd name="connsiteY56" fmla="*/ 0 h 5651476"/>
              <a:gd name="connsiteX57" fmla="*/ 645160 w 7245702"/>
              <a:gd name="connsiteY57" fmla="*/ 162559 h 5651476"/>
              <a:gd name="connsiteX58" fmla="*/ 609600 w 7245702"/>
              <a:gd name="connsiteY58" fmla="*/ 284479 h 5651476"/>
              <a:gd name="connsiteX59" fmla="*/ 736600 w 7245702"/>
              <a:gd name="connsiteY59" fmla="*/ 284479 h 5651476"/>
              <a:gd name="connsiteX60" fmla="*/ 894080 w 7245702"/>
              <a:gd name="connsiteY60" fmla="*/ 426719 h 5651476"/>
              <a:gd name="connsiteX61" fmla="*/ 894080 w 7245702"/>
              <a:gd name="connsiteY61" fmla="*/ 599439 h 5651476"/>
              <a:gd name="connsiteX62" fmla="*/ 1026160 w 7245702"/>
              <a:gd name="connsiteY62" fmla="*/ 589279 h 5651476"/>
              <a:gd name="connsiteX63" fmla="*/ 1167525 w 7245702"/>
              <a:gd name="connsiteY63" fmla="*/ 723733 h 5651476"/>
              <a:gd name="connsiteX64" fmla="*/ 1274667 w 7245702"/>
              <a:gd name="connsiteY64" fmla="*/ 883286 h 5651476"/>
              <a:gd name="connsiteX65" fmla="*/ 1326705 w 7245702"/>
              <a:gd name="connsiteY65" fmla="*/ 1016181 h 5651476"/>
              <a:gd name="connsiteX66" fmla="*/ 1461653 w 7245702"/>
              <a:gd name="connsiteY66" fmla="*/ 1059409 h 5651476"/>
              <a:gd name="connsiteX67" fmla="*/ 2115780 w 7245702"/>
              <a:gd name="connsiteY67" fmla="*/ 1074600 h 5651476"/>
              <a:gd name="connsiteX68" fmla="*/ 2582826 w 7245702"/>
              <a:gd name="connsiteY68" fmla="*/ 1035172 h 5651476"/>
              <a:gd name="connsiteX69" fmla="*/ 3074882 w 7245702"/>
              <a:gd name="connsiteY69"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01040 w 7245702"/>
              <a:gd name="connsiteY40" fmla="*/ 384556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55600 w 7245702"/>
              <a:gd name="connsiteY40" fmla="*/ 4282440 h 5651476"/>
              <a:gd name="connsiteX41" fmla="*/ 401320 w 7245702"/>
              <a:gd name="connsiteY41" fmla="*/ 3916680 h 5651476"/>
              <a:gd name="connsiteX42" fmla="*/ 325120 w 7245702"/>
              <a:gd name="connsiteY42" fmla="*/ 3794760 h 5651476"/>
              <a:gd name="connsiteX43" fmla="*/ 304800 w 7245702"/>
              <a:gd name="connsiteY43" fmla="*/ 3571240 h 5651476"/>
              <a:gd name="connsiteX44" fmla="*/ 330200 w 7245702"/>
              <a:gd name="connsiteY44" fmla="*/ 3302000 h 5651476"/>
              <a:gd name="connsiteX45" fmla="*/ 309880 w 7245702"/>
              <a:gd name="connsiteY45" fmla="*/ 3139440 h 5651476"/>
              <a:gd name="connsiteX46" fmla="*/ 299720 w 7245702"/>
              <a:gd name="connsiteY46" fmla="*/ 2895600 h 5651476"/>
              <a:gd name="connsiteX47" fmla="*/ 203200 w 7245702"/>
              <a:gd name="connsiteY47" fmla="*/ 2722880 h 5651476"/>
              <a:gd name="connsiteX48" fmla="*/ 198120 w 7245702"/>
              <a:gd name="connsiteY48" fmla="*/ 2545080 h 5651476"/>
              <a:gd name="connsiteX49" fmla="*/ 203200 w 7245702"/>
              <a:gd name="connsiteY49" fmla="*/ 2153920 h 5651476"/>
              <a:gd name="connsiteX50" fmla="*/ 81280 w 7245702"/>
              <a:gd name="connsiteY50" fmla="*/ 1798320 h 5651476"/>
              <a:gd name="connsiteX51" fmla="*/ 127000 w 7245702"/>
              <a:gd name="connsiteY51" fmla="*/ 1615440 h 5651476"/>
              <a:gd name="connsiteX52" fmla="*/ 0 w 7245702"/>
              <a:gd name="connsiteY52" fmla="*/ 1234440 h 5651476"/>
              <a:gd name="connsiteX53" fmla="*/ 50800 w 7245702"/>
              <a:gd name="connsiteY53" fmla="*/ 1097280 h 5651476"/>
              <a:gd name="connsiteX54" fmla="*/ 30480 w 7245702"/>
              <a:gd name="connsiteY54" fmla="*/ 807720 h 5651476"/>
              <a:gd name="connsiteX55" fmla="*/ 208280 w 7245702"/>
              <a:gd name="connsiteY55" fmla="*/ 538480 h 5651476"/>
              <a:gd name="connsiteX56" fmla="*/ 355600 w 7245702"/>
              <a:gd name="connsiteY56" fmla="*/ 345440 h 5651476"/>
              <a:gd name="connsiteX57" fmla="*/ 492760 w 7245702"/>
              <a:gd name="connsiteY57" fmla="*/ 0 h 5651476"/>
              <a:gd name="connsiteX58" fmla="*/ 645160 w 7245702"/>
              <a:gd name="connsiteY58" fmla="*/ 162559 h 5651476"/>
              <a:gd name="connsiteX59" fmla="*/ 609600 w 7245702"/>
              <a:gd name="connsiteY59" fmla="*/ 284479 h 5651476"/>
              <a:gd name="connsiteX60" fmla="*/ 736600 w 7245702"/>
              <a:gd name="connsiteY60" fmla="*/ 284479 h 5651476"/>
              <a:gd name="connsiteX61" fmla="*/ 894080 w 7245702"/>
              <a:gd name="connsiteY61" fmla="*/ 426719 h 5651476"/>
              <a:gd name="connsiteX62" fmla="*/ 894080 w 7245702"/>
              <a:gd name="connsiteY62" fmla="*/ 599439 h 5651476"/>
              <a:gd name="connsiteX63" fmla="*/ 1026160 w 7245702"/>
              <a:gd name="connsiteY63" fmla="*/ 589279 h 5651476"/>
              <a:gd name="connsiteX64" fmla="*/ 1167525 w 7245702"/>
              <a:gd name="connsiteY64" fmla="*/ 723733 h 5651476"/>
              <a:gd name="connsiteX65" fmla="*/ 1274667 w 7245702"/>
              <a:gd name="connsiteY65" fmla="*/ 883286 h 5651476"/>
              <a:gd name="connsiteX66" fmla="*/ 1326705 w 7245702"/>
              <a:gd name="connsiteY66" fmla="*/ 1016181 h 5651476"/>
              <a:gd name="connsiteX67" fmla="*/ 1461653 w 7245702"/>
              <a:gd name="connsiteY67" fmla="*/ 1059409 h 5651476"/>
              <a:gd name="connsiteX68" fmla="*/ 2115780 w 7245702"/>
              <a:gd name="connsiteY68" fmla="*/ 1074600 h 5651476"/>
              <a:gd name="connsiteX69" fmla="*/ 2582826 w 7245702"/>
              <a:gd name="connsiteY69" fmla="*/ 1035172 h 5651476"/>
              <a:gd name="connsiteX70" fmla="*/ 3074882 w 7245702"/>
              <a:gd name="connsiteY70"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767080 w 7245702"/>
              <a:gd name="connsiteY40" fmla="*/ 411988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822450 w 7245702"/>
              <a:gd name="connsiteY36" fmla="*/ 486714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758127 w 7245702"/>
              <a:gd name="connsiteY37" fmla="*/ 438304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545346 w 7245702"/>
              <a:gd name="connsiteY38" fmla="*/ 373747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408388 w 7245702"/>
              <a:gd name="connsiteY39" fmla="*/ 345985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375920 w 7245702"/>
              <a:gd name="connsiteY40" fmla="*/ 4673600 h 5651476"/>
              <a:gd name="connsiteX41" fmla="*/ 355600 w 7245702"/>
              <a:gd name="connsiteY41" fmla="*/ 4282440 h 5651476"/>
              <a:gd name="connsiteX42" fmla="*/ 401320 w 7245702"/>
              <a:gd name="connsiteY42" fmla="*/ 3916680 h 5651476"/>
              <a:gd name="connsiteX43" fmla="*/ 325120 w 7245702"/>
              <a:gd name="connsiteY43" fmla="*/ 3794760 h 5651476"/>
              <a:gd name="connsiteX44" fmla="*/ 304800 w 7245702"/>
              <a:gd name="connsiteY44" fmla="*/ 3571240 h 5651476"/>
              <a:gd name="connsiteX45" fmla="*/ 330200 w 7245702"/>
              <a:gd name="connsiteY45" fmla="*/ 3302000 h 5651476"/>
              <a:gd name="connsiteX46" fmla="*/ 309880 w 7245702"/>
              <a:gd name="connsiteY46" fmla="*/ 3139440 h 5651476"/>
              <a:gd name="connsiteX47" fmla="*/ 299720 w 7245702"/>
              <a:gd name="connsiteY47" fmla="*/ 2895600 h 5651476"/>
              <a:gd name="connsiteX48" fmla="*/ 203200 w 7245702"/>
              <a:gd name="connsiteY48" fmla="*/ 2722880 h 5651476"/>
              <a:gd name="connsiteX49" fmla="*/ 198120 w 7245702"/>
              <a:gd name="connsiteY49" fmla="*/ 2545080 h 5651476"/>
              <a:gd name="connsiteX50" fmla="*/ 203200 w 7245702"/>
              <a:gd name="connsiteY50" fmla="*/ 2153920 h 5651476"/>
              <a:gd name="connsiteX51" fmla="*/ 81280 w 7245702"/>
              <a:gd name="connsiteY51" fmla="*/ 1798320 h 5651476"/>
              <a:gd name="connsiteX52" fmla="*/ 127000 w 7245702"/>
              <a:gd name="connsiteY52" fmla="*/ 1615440 h 5651476"/>
              <a:gd name="connsiteX53" fmla="*/ 0 w 7245702"/>
              <a:gd name="connsiteY53" fmla="*/ 1234440 h 5651476"/>
              <a:gd name="connsiteX54" fmla="*/ 50800 w 7245702"/>
              <a:gd name="connsiteY54" fmla="*/ 1097280 h 5651476"/>
              <a:gd name="connsiteX55" fmla="*/ 30480 w 7245702"/>
              <a:gd name="connsiteY55" fmla="*/ 807720 h 5651476"/>
              <a:gd name="connsiteX56" fmla="*/ 208280 w 7245702"/>
              <a:gd name="connsiteY56" fmla="*/ 538480 h 5651476"/>
              <a:gd name="connsiteX57" fmla="*/ 355600 w 7245702"/>
              <a:gd name="connsiteY57" fmla="*/ 345440 h 5651476"/>
              <a:gd name="connsiteX58" fmla="*/ 492760 w 7245702"/>
              <a:gd name="connsiteY58" fmla="*/ 0 h 5651476"/>
              <a:gd name="connsiteX59" fmla="*/ 645160 w 7245702"/>
              <a:gd name="connsiteY59" fmla="*/ 162559 h 5651476"/>
              <a:gd name="connsiteX60" fmla="*/ 609600 w 7245702"/>
              <a:gd name="connsiteY60" fmla="*/ 284479 h 5651476"/>
              <a:gd name="connsiteX61" fmla="*/ 736600 w 7245702"/>
              <a:gd name="connsiteY61" fmla="*/ 284479 h 5651476"/>
              <a:gd name="connsiteX62" fmla="*/ 894080 w 7245702"/>
              <a:gd name="connsiteY62" fmla="*/ 426719 h 5651476"/>
              <a:gd name="connsiteX63" fmla="*/ 894080 w 7245702"/>
              <a:gd name="connsiteY63" fmla="*/ 599439 h 5651476"/>
              <a:gd name="connsiteX64" fmla="*/ 1026160 w 7245702"/>
              <a:gd name="connsiteY64" fmla="*/ 589279 h 5651476"/>
              <a:gd name="connsiteX65" fmla="*/ 1167525 w 7245702"/>
              <a:gd name="connsiteY65" fmla="*/ 723733 h 5651476"/>
              <a:gd name="connsiteX66" fmla="*/ 1274667 w 7245702"/>
              <a:gd name="connsiteY66" fmla="*/ 883286 h 5651476"/>
              <a:gd name="connsiteX67" fmla="*/ 1326705 w 7245702"/>
              <a:gd name="connsiteY67" fmla="*/ 1016181 h 5651476"/>
              <a:gd name="connsiteX68" fmla="*/ 1461653 w 7245702"/>
              <a:gd name="connsiteY68" fmla="*/ 1059409 h 5651476"/>
              <a:gd name="connsiteX69" fmla="*/ 2115780 w 7245702"/>
              <a:gd name="connsiteY69" fmla="*/ 1074600 h 5651476"/>
              <a:gd name="connsiteX70" fmla="*/ 2582826 w 7245702"/>
              <a:gd name="connsiteY70" fmla="*/ 1035172 h 5651476"/>
              <a:gd name="connsiteX71" fmla="*/ 3074882 w 7245702"/>
              <a:gd name="connsiteY71"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874520 w 7245702"/>
              <a:gd name="connsiteY40" fmla="*/ 464820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375920 w 7245702"/>
              <a:gd name="connsiteY41" fmla="*/ 4673600 h 5651476"/>
              <a:gd name="connsiteX42" fmla="*/ 355600 w 7245702"/>
              <a:gd name="connsiteY42" fmla="*/ 4282440 h 5651476"/>
              <a:gd name="connsiteX43" fmla="*/ 401320 w 7245702"/>
              <a:gd name="connsiteY43" fmla="*/ 3916680 h 5651476"/>
              <a:gd name="connsiteX44" fmla="*/ 325120 w 7245702"/>
              <a:gd name="connsiteY44" fmla="*/ 3794760 h 5651476"/>
              <a:gd name="connsiteX45" fmla="*/ 304800 w 7245702"/>
              <a:gd name="connsiteY45" fmla="*/ 3571240 h 5651476"/>
              <a:gd name="connsiteX46" fmla="*/ 330200 w 7245702"/>
              <a:gd name="connsiteY46" fmla="*/ 3302000 h 5651476"/>
              <a:gd name="connsiteX47" fmla="*/ 309880 w 7245702"/>
              <a:gd name="connsiteY47" fmla="*/ 3139440 h 5651476"/>
              <a:gd name="connsiteX48" fmla="*/ 299720 w 7245702"/>
              <a:gd name="connsiteY48" fmla="*/ 2895600 h 5651476"/>
              <a:gd name="connsiteX49" fmla="*/ 203200 w 7245702"/>
              <a:gd name="connsiteY49" fmla="*/ 2722880 h 5651476"/>
              <a:gd name="connsiteX50" fmla="*/ 198120 w 7245702"/>
              <a:gd name="connsiteY50" fmla="*/ 2545080 h 5651476"/>
              <a:gd name="connsiteX51" fmla="*/ 203200 w 7245702"/>
              <a:gd name="connsiteY51" fmla="*/ 2153920 h 5651476"/>
              <a:gd name="connsiteX52" fmla="*/ 81280 w 7245702"/>
              <a:gd name="connsiteY52" fmla="*/ 1798320 h 5651476"/>
              <a:gd name="connsiteX53" fmla="*/ 127000 w 7245702"/>
              <a:gd name="connsiteY53" fmla="*/ 1615440 h 5651476"/>
              <a:gd name="connsiteX54" fmla="*/ 0 w 7245702"/>
              <a:gd name="connsiteY54" fmla="*/ 1234440 h 5651476"/>
              <a:gd name="connsiteX55" fmla="*/ 50800 w 7245702"/>
              <a:gd name="connsiteY55" fmla="*/ 1097280 h 5651476"/>
              <a:gd name="connsiteX56" fmla="*/ 30480 w 7245702"/>
              <a:gd name="connsiteY56" fmla="*/ 807720 h 5651476"/>
              <a:gd name="connsiteX57" fmla="*/ 208280 w 7245702"/>
              <a:gd name="connsiteY57" fmla="*/ 538480 h 5651476"/>
              <a:gd name="connsiteX58" fmla="*/ 355600 w 7245702"/>
              <a:gd name="connsiteY58" fmla="*/ 345440 h 5651476"/>
              <a:gd name="connsiteX59" fmla="*/ 492760 w 7245702"/>
              <a:gd name="connsiteY59" fmla="*/ 0 h 5651476"/>
              <a:gd name="connsiteX60" fmla="*/ 645160 w 7245702"/>
              <a:gd name="connsiteY60" fmla="*/ 162559 h 5651476"/>
              <a:gd name="connsiteX61" fmla="*/ 609600 w 7245702"/>
              <a:gd name="connsiteY61" fmla="*/ 284479 h 5651476"/>
              <a:gd name="connsiteX62" fmla="*/ 736600 w 7245702"/>
              <a:gd name="connsiteY62" fmla="*/ 284479 h 5651476"/>
              <a:gd name="connsiteX63" fmla="*/ 894080 w 7245702"/>
              <a:gd name="connsiteY63" fmla="*/ 426719 h 5651476"/>
              <a:gd name="connsiteX64" fmla="*/ 894080 w 7245702"/>
              <a:gd name="connsiteY64" fmla="*/ 599439 h 5651476"/>
              <a:gd name="connsiteX65" fmla="*/ 1026160 w 7245702"/>
              <a:gd name="connsiteY65" fmla="*/ 589279 h 5651476"/>
              <a:gd name="connsiteX66" fmla="*/ 1167525 w 7245702"/>
              <a:gd name="connsiteY66" fmla="*/ 723733 h 5651476"/>
              <a:gd name="connsiteX67" fmla="*/ 1274667 w 7245702"/>
              <a:gd name="connsiteY67" fmla="*/ 883286 h 5651476"/>
              <a:gd name="connsiteX68" fmla="*/ 1326705 w 7245702"/>
              <a:gd name="connsiteY68" fmla="*/ 1016181 h 5651476"/>
              <a:gd name="connsiteX69" fmla="*/ 1461653 w 7245702"/>
              <a:gd name="connsiteY69" fmla="*/ 1059409 h 5651476"/>
              <a:gd name="connsiteX70" fmla="*/ 2115780 w 7245702"/>
              <a:gd name="connsiteY70" fmla="*/ 1074600 h 5651476"/>
              <a:gd name="connsiteX71" fmla="*/ 2582826 w 7245702"/>
              <a:gd name="connsiteY71" fmla="*/ 1035172 h 5651476"/>
              <a:gd name="connsiteX72" fmla="*/ 3074882 w 7245702"/>
              <a:gd name="connsiteY72"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54760 w 7245702"/>
              <a:gd name="connsiteY41" fmla="*/ 458724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513080 w 7245702"/>
              <a:gd name="connsiteY41" fmla="*/ 4927600 h 5651476"/>
              <a:gd name="connsiteX42" fmla="*/ 375920 w 7245702"/>
              <a:gd name="connsiteY42" fmla="*/ 4673600 h 5651476"/>
              <a:gd name="connsiteX43" fmla="*/ 355600 w 7245702"/>
              <a:gd name="connsiteY43" fmla="*/ 4282440 h 5651476"/>
              <a:gd name="connsiteX44" fmla="*/ 401320 w 7245702"/>
              <a:gd name="connsiteY44" fmla="*/ 3916680 h 5651476"/>
              <a:gd name="connsiteX45" fmla="*/ 325120 w 7245702"/>
              <a:gd name="connsiteY45" fmla="*/ 3794760 h 5651476"/>
              <a:gd name="connsiteX46" fmla="*/ 304800 w 7245702"/>
              <a:gd name="connsiteY46" fmla="*/ 3571240 h 5651476"/>
              <a:gd name="connsiteX47" fmla="*/ 330200 w 7245702"/>
              <a:gd name="connsiteY47" fmla="*/ 3302000 h 5651476"/>
              <a:gd name="connsiteX48" fmla="*/ 309880 w 7245702"/>
              <a:gd name="connsiteY48" fmla="*/ 3139440 h 5651476"/>
              <a:gd name="connsiteX49" fmla="*/ 299720 w 7245702"/>
              <a:gd name="connsiteY49" fmla="*/ 2895600 h 5651476"/>
              <a:gd name="connsiteX50" fmla="*/ 203200 w 7245702"/>
              <a:gd name="connsiteY50" fmla="*/ 2722880 h 5651476"/>
              <a:gd name="connsiteX51" fmla="*/ 198120 w 7245702"/>
              <a:gd name="connsiteY51" fmla="*/ 2545080 h 5651476"/>
              <a:gd name="connsiteX52" fmla="*/ 203200 w 7245702"/>
              <a:gd name="connsiteY52" fmla="*/ 2153920 h 5651476"/>
              <a:gd name="connsiteX53" fmla="*/ 81280 w 7245702"/>
              <a:gd name="connsiteY53" fmla="*/ 1798320 h 5651476"/>
              <a:gd name="connsiteX54" fmla="*/ 127000 w 7245702"/>
              <a:gd name="connsiteY54" fmla="*/ 1615440 h 5651476"/>
              <a:gd name="connsiteX55" fmla="*/ 0 w 7245702"/>
              <a:gd name="connsiteY55" fmla="*/ 1234440 h 5651476"/>
              <a:gd name="connsiteX56" fmla="*/ 50800 w 7245702"/>
              <a:gd name="connsiteY56" fmla="*/ 1097280 h 5651476"/>
              <a:gd name="connsiteX57" fmla="*/ 30480 w 7245702"/>
              <a:gd name="connsiteY57" fmla="*/ 807720 h 5651476"/>
              <a:gd name="connsiteX58" fmla="*/ 208280 w 7245702"/>
              <a:gd name="connsiteY58" fmla="*/ 538480 h 5651476"/>
              <a:gd name="connsiteX59" fmla="*/ 355600 w 7245702"/>
              <a:gd name="connsiteY59" fmla="*/ 345440 h 5651476"/>
              <a:gd name="connsiteX60" fmla="*/ 492760 w 7245702"/>
              <a:gd name="connsiteY60" fmla="*/ 0 h 5651476"/>
              <a:gd name="connsiteX61" fmla="*/ 645160 w 7245702"/>
              <a:gd name="connsiteY61" fmla="*/ 162559 h 5651476"/>
              <a:gd name="connsiteX62" fmla="*/ 609600 w 7245702"/>
              <a:gd name="connsiteY62" fmla="*/ 284479 h 5651476"/>
              <a:gd name="connsiteX63" fmla="*/ 736600 w 7245702"/>
              <a:gd name="connsiteY63" fmla="*/ 284479 h 5651476"/>
              <a:gd name="connsiteX64" fmla="*/ 894080 w 7245702"/>
              <a:gd name="connsiteY64" fmla="*/ 426719 h 5651476"/>
              <a:gd name="connsiteX65" fmla="*/ 894080 w 7245702"/>
              <a:gd name="connsiteY65" fmla="*/ 599439 h 5651476"/>
              <a:gd name="connsiteX66" fmla="*/ 1026160 w 7245702"/>
              <a:gd name="connsiteY66" fmla="*/ 589279 h 5651476"/>
              <a:gd name="connsiteX67" fmla="*/ 1167525 w 7245702"/>
              <a:gd name="connsiteY67" fmla="*/ 723733 h 5651476"/>
              <a:gd name="connsiteX68" fmla="*/ 1274667 w 7245702"/>
              <a:gd name="connsiteY68" fmla="*/ 883286 h 5651476"/>
              <a:gd name="connsiteX69" fmla="*/ 1326705 w 7245702"/>
              <a:gd name="connsiteY69" fmla="*/ 1016181 h 5651476"/>
              <a:gd name="connsiteX70" fmla="*/ 1461653 w 7245702"/>
              <a:gd name="connsiteY70" fmla="*/ 1059409 h 5651476"/>
              <a:gd name="connsiteX71" fmla="*/ 2115780 w 7245702"/>
              <a:gd name="connsiteY71" fmla="*/ 1074600 h 5651476"/>
              <a:gd name="connsiteX72" fmla="*/ 2582826 w 7245702"/>
              <a:gd name="connsiteY72" fmla="*/ 1035172 h 5651476"/>
              <a:gd name="connsiteX73" fmla="*/ 3074882 w 7245702"/>
              <a:gd name="connsiteY73"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290320 w 7245702"/>
              <a:gd name="connsiteY41" fmla="*/ 471932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955040 w 7245702"/>
              <a:gd name="connsiteY41" fmla="*/ 4709160 h 5651476"/>
              <a:gd name="connsiteX42" fmla="*/ 513080 w 7245702"/>
              <a:gd name="connsiteY42" fmla="*/ 4927600 h 5651476"/>
              <a:gd name="connsiteX43" fmla="*/ 375920 w 7245702"/>
              <a:gd name="connsiteY43" fmla="*/ 4673600 h 5651476"/>
              <a:gd name="connsiteX44" fmla="*/ 355600 w 7245702"/>
              <a:gd name="connsiteY44" fmla="*/ 4282440 h 5651476"/>
              <a:gd name="connsiteX45" fmla="*/ 401320 w 7245702"/>
              <a:gd name="connsiteY45" fmla="*/ 3916680 h 5651476"/>
              <a:gd name="connsiteX46" fmla="*/ 325120 w 7245702"/>
              <a:gd name="connsiteY46" fmla="*/ 3794760 h 5651476"/>
              <a:gd name="connsiteX47" fmla="*/ 304800 w 7245702"/>
              <a:gd name="connsiteY47" fmla="*/ 3571240 h 5651476"/>
              <a:gd name="connsiteX48" fmla="*/ 330200 w 7245702"/>
              <a:gd name="connsiteY48" fmla="*/ 3302000 h 5651476"/>
              <a:gd name="connsiteX49" fmla="*/ 309880 w 7245702"/>
              <a:gd name="connsiteY49" fmla="*/ 3139440 h 5651476"/>
              <a:gd name="connsiteX50" fmla="*/ 299720 w 7245702"/>
              <a:gd name="connsiteY50" fmla="*/ 2895600 h 5651476"/>
              <a:gd name="connsiteX51" fmla="*/ 203200 w 7245702"/>
              <a:gd name="connsiteY51" fmla="*/ 2722880 h 5651476"/>
              <a:gd name="connsiteX52" fmla="*/ 198120 w 7245702"/>
              <a:gd name="connsiteY52" fmla="*/ 2545080 h 5651476"/>
              <a:gd name="connsiteX53" fmla="*/ 203200 w 7245702"/>
              <a:gd name="connsiteY53" fmla="*/ 2153920 h 5651476"/>
              <a:gd name="connsiteX54" fmla="*/ 81280 w 7245702"/>
              <a:gd name="connsiteY54" fmla="*/ 1798320 h 5651476"/>
              <a:gd name="connsiteX55" fmla="*/ 127000 w 7245702"/>
              <a:gd name="connsiteY55" fmla="*/ 1615440 h 5651476"/>
              <a:gd name="connsiteX56" fmla="*/ 0 w 7245702"/>
              <a:gd name="connsiteY56" fmla="*/ 1234440 h 5651476"/>
              <a:gd name="connsiteX57" fmla="*/ 50800 w 7245702"/>
              <a:gd name="connsiteY57" fmla="*/ 1097280 h 5651476"/>
              <a:gd name="connsiteX58" fmla="*/ 30480 w 7245702"/>
              <a:gd name="connsiteY58" fmla="*/ 807720 h 5651476"/>
              <a:gd name="connsiteX59" fmla="*/ 208280 w 7245702"/>
              <a:gd name="connsiteY59" fmla="*/ 538480 h 5651476"/>
              <a:gd name="connsiteX60" fmla="*/ 355600 w 7245702"/>
              <a:gd name="connsiteY60" fmla="*/ 345440 h 5651476"/>
              <a:gd name="connsiteX61" fmla="*/ 492760 w 7245702"/>
              <a:gd name="connsiteY61" fmla="*/ 0 h 5651476"/>
              <a:gd name="connsiteX62" fmla="*/ 645160 w 7245702"/>
              <a:gd name="connsiteY62" fmla="*/ 162559 h 5651476"/>
              <a:gd name="connsiteX63" fmla="*/ 609600 w 7245702"/>
              <a:gd name="connsiteY63" fmla="*/ 284479 h 5651476"/>
              <a:gd name="connsiteX64" fmla="*/ 736600 w 7245702"/>
              <a:gd name="connsiteY64" fmla="*/ 284479 h 5651476"/>
              <a:gd name="connsiteX65" fmla="*/ 894080 w 7245702"/>
              <a:gd name="connsiteY65" fmla="*/ 426719 h 5651476"/>
              <a:gd name="connsiteX66" fmla="*/ 894080 w 7245702"/>
              <a:gd name="connsiteY66" fmla="*/ 599439 h 5651476"/>
              <a:gd name="connsiteX67" fmla="*/ 1026160 w 7245702"/>
              <a:gd name="connsiteY67" fmla="*/ 589279 h 5651476"/>
              <a:gd name="connsiteX68" fmla="*/ 1167525 w 7245702"/>
              <a:gd name="connsiteY68" fmla="*/ 723733 h 5651476"/>
              <a:gd name="connsiteX69" fmla="*/ 1274667 w 7245702"/>
              <a:gd name="connsiteY69" fmla="*/ 883286 h 5651476"/>
              <a:gd name="connsiteX70" fmla="*/ 1326705 w 7245702"/>
              <a:gd name="connsiteY70" fmla="*/ 1016181 h 5651476"/>
              <a:gd name="connsiteX71" fmla="*/ 1461653 w 7245702"/>
              <a:gd name="connsiteY71" fmla="*/ 1059409 h 5651476"/>
              <a:gd name="connsiteX72" fmla="*/ 2115780 w 7245702"/>
              <a:gd name="connsiteY72" fmla="*/ 1074600 h 5651476"/>
              <a:gd name="connsiteX73" fmla="*/ 2582826 w 7245702"/>
              <a:gd name="connsiteY73" fmla="*/ 1035172 h 5651476"/>
              <a:gd name="connsiteX74" fmla="*/ 3074882 w 7245702"/>
              <a:gd name="connsiteY74"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427480 w 7245702"/>
              <a:gd name="connsiteY41" fmla="*/ 46329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173480 w 7245702"/>
              <a:gd name="connsiteY41" fmla="*/ 4531360 h 5651476"/>
              <a:gd name="connsiteX42" fmla="*/ 955040 w 7245702"/>
              <a:gd name="connsiteY42" fmla="*/ 4709160 h 5651476"/>
              <a:gd name="connsiteX43" fmla="*/ 513080 w 7245702"/>
              <a:gd name="connsiteY43" fmla="*/ 4927600 h 5651476"/>
              <a:gd name="connsiteX44" fmla="*/ 375920 w 7245702"/>
              <a:gd name="connsiteY44" fmla="*/ 4673600 h 5651476"/>
              <a:gd name="connsiteX45" fmla="*/ 355600 w 7245702"/>
              <a:gd name="connsiteY45" fmla="*/ 4282440 h 5651476"/>
              <a:gd name="connsiteX46" fmla="*/ 401320 w 7245702"/>
              <a:gd name="connsiteY46" fmla="*/ 3916680 h 5651476"/>
              <a:gd name="connsiteX47" fmla="*/ 325120 w 7245702"/>
              <a:gd name="connsiteY47" fmla="*/ 3794760 h 5651476"/>
              <a:gd name="connsiteX48" fmla="*/ 304800 w 7245702"/>
              <a:gd name="connsiteY48" fmla="*/ 3571240 h 5651476"/>
              <a:gd name="connsiteX49" fmla="*/ 330200 w 7245702"/>
              <a:gd name="connsiteY49" fmla="*/ 3302000 h 5651476"/>
              <a:gd name="connsiteX50" fmla="*/ 309880 w 7245702"/>
              <a:gd name="connsiteY50" fmla="*/ 3139440 h 5651476"/>
              <a:gd name="connsiteX51" fmla="*/ 299720 w 7245702"/>
              <a:gd name="connsiteY51" fmla="*/ 2895600 h 5651476"/>
              <a:gd name="connsiteX52" fmla="*/ 203200 w 7245702"/>
              <a:gd name="connsiteY52" fmla="*/ 2722880 h 5651476"/>
              <a:gd name="connsiteX53" fmla="*/ 198120 w 7245702"/>
              <a:gd name="connsiteY53" fmla="*/ 2545080 h 5651476"/>
              <a:gd name="connsiteX54" fmla="*/ 203200 w 7245702"/>
              <a:gd name="connsiteY54" fmla="*/ 2153920 h 5651476"/>
              <a:gd name="connsiteX55" fmla="*/ 81280 w 7245702"/>
              <a:gd name="connsiteY55" fmla="*/ 1798320 h 5651476"/>
              <a:gd name="connsiteX56" fmla="*/ 127000 w 7245702"/>
              <a:gd name="connsiteY56" fmla="*/ 1615440 h 5651476"/>
              <a:gd name="connsiteX57" fmla="*/ 0 w 7245702"/>
              <a:gd name="connsiteY57" fmla="*/ 1234440 h 5651476"/>
              <a:gd name="connsiteX58" fmla="*/ 50800 w 7245702"/>
              <a:gd name="connsiteY58" fmla="*/ 1097280 h 5651476"/>
              <a:gd name="connsiteX59" fmla="*/ 30480 w 7245702"/>
              <a:gd name="connsiteY59" fmla="*/ 807720 h 5651476"/>
              <a:gd name="connsiteX60" fmla="*/ 208280 w 7245702"/>
              <a:gd name="connsiteY60" fmla="*/ 538480 h 5651476"/>
              <a:gd name="connsiteX61" fmla="*/ 355600 w 7245702"/>
              <a:gd name="connsiteY61" fmla="*/ 345440 h 5651476"/>
              <a:gd name="connsiteX62" fmla="*/ 492760 w 7245702"/>
              <a:gd name="connsiteY62" fmla="*/ 0 h 5651476"/>
              <a:gd name="connsiteX63" fmla="*/ 645160 w 7245702"/>
              <a:gd name="connsiteY63" fmla="*/ 162559 h 5651476"/>
              <a:gd name="connsiteX64" fmla="*/ 609600 w 7245702"/>
              <a:gd name="connsiteY64" fmla="*/ 284479 h 5651476"/>
              <a:gd name="connsiteX65" fmla="*/ 736600 w 7245702"/>
              <a:gd name="connsiteY65" fmla="*/ 284479 h 5651476"/>
              <a:gd name="connsiteX66" fmla="*/ 894080 w 7245702"/>
              <a:gd name="connsiteY66" fmla="*/ 426719 h 5651476"/>
              <a:gd name="connsiteX67" fmla="*/ 894080 w 7245702"/>
              <a:gd name="connsiteY67" fmla="*/ 599439 h 5651476"/>
              <a:gd name="connsiteX68" fmla="*/ 1026160 w 7245702"/>
              <a:gd name="connsiteY68" fmla="*/ 589279 h 5651476"/>
              <a:gd name="connsiteX69" fmla="*/ 1167525 w 7245702"/>
              <a:gd name="connsiteY69" fmla="*/ 723733 h 5651476"/>
              <a:gd name="connsiteX70" fmla="*/ 1274667 w 7245702"/>
              <a:gd name="connsiteY70" fmla="*/ 883286 h 5651476"/>
              <a:gd name="connsiteX71" fmla="*/ 1326705 w 7245702"/>
              <a:gd name="connsiteY71" fmla="*/ 1016181 h 5651476"/>
              <a:gd name="connsiteX72" fmla="*/ 1461653 w 7245702"/>
              <a:gd name="connsiteY72" fmla="*/ 1059409 h 5651476"/>
              <a:gd name="connsiteX73" fmla="*/ 2115780 w 7245702"/>
              <a:gd name="connsiteY73" fmla="*/ 1074600 h 5651476"/>
              <a:gd name="connsiteX74" fmla="*/ 2582826 w 7245702"/>
              <a:gd name="connsiteY74" fmla="*/ 1035172 h 5651476"/>
              <a:gd name="connsiteX75" fmla="*/ 3074882 w 7245702"/>
              <a:gd name="connsiteY75"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584960 w 7245702"/>
              <a:gd name="connsiteY41" fmla="*/ 453136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174708 w 7245702"/>
              <a:gd name="connsiteY39" fmla="*/ 4648575 h 5651476"/>
              <a:gd name="connsiteX40" fmla="*/ 1935480 w 7245702"/>
              <a:gd name="connsiteY40" fmla="*/ 4541520 h 5651476"/>
              <a:gd name="connsiteX41" fmla="*/ 1620520 w 7245702"/>
              <a:gd name="connsiteY41" fmla="*/ 4577080 h 5651476"/>
              <a:gd name="connsiteX42" fmla="*/ 1173480 w 7245702"/>
              <a:gd name="connsiteY42" fmla="*/ 4531360 h 5651476"/>
              <a:gd name="connsiteX43" fmla="*/ 955040 w 7245702"/>
              <a:gd name="connsiteY43" fmla="*/ 4709160 h 5651476"/>
              <a:gd name="connsiteX44" fmla="*/ 513080 w 7245702"/>
              <a:gd name="connsiteY44" fmla="*/ 4927600 h 5651476"/>
              <a:gd name="connsiteX45" fmla="*/ 375920 w 7245702"/>
              <a:gd name="connsiteY45" fmla="*/ 4673600 h 5651476"/>
              <a:gd name="connsiteX46" fmla="*/ 355600 w 7245702"/>
              <a:gd name="connsiteY46" fmla="*/ 4282440 h 5651476"/>
              <a:gd name="connsiteX47" fmla="*/ 401320 w 7245702"/>
              <a:gd name="connsiteY47" fmla="*/ 3916680 h 5651476"/>
              <a:gd name="connsiteX48" fmla="*/ 325120 w 7245702"/>
              <a:gd name="connsiteY48" fmla="*/ 3794760 h 5651476"/>
              <a:gd name="connsiteX49" fmla="*/ 304800 w 7245702"/>
              <a:gd name="connsiteY49" fmla="*/ 3571240 h 5651476"/>
              <a:gd name="connsiteX50" fmla="*/ 330200 w 7245702"/>
              <a:gd name="connsiteY50" fmla="*/ 3302000 h 5651476"/>
              <a:gd name="connsiteX51" fmla="*/ 309880 w 7245702"/>
              <a:gd name="connsiteY51" fmla="*/ 3139440 h 5651476"/>
              <a:gd name="connsiteX52" fmla="*/ 299720 w 7245702"/>
              <a:gd name="connsiteY52" fmla="*/ 2895600 h 5651476"/>
              <a:gd name="connsiteX53" fmla="*/ 203200 w 7245702"/>
              <a:gd name="connsiteY53" fmla="*/ 2722880 h 5651476"/>
              <a:gd name="connsiteX54" fmla="*/ 198120 w 7245702"/>
              <a:gd name="connsiteY54" fmla="*/ 2545080 h 5651476"/>
              <a:gd name="connsiteX55" fmla="*/ 203200 w 7245702"/>
              <a:gd name="connsiteY55" fmla="*/ 2153920 h 5651476"/>
              <a:gd name="connsiteX56" fmla="*/ 81280 w 7245702"/>
              <a:gd name="connsiteY56" fmla="*/ 1798320 h 5651476"/>
              <a:gd name="connsiteX57" fmla="*/ 127000 w 7245702"/>
              <a:gd name="connsiteY57" fmla="*/ 1615440 h 5651476"/>
              <a:gd name="connsiteX58" fmla="*/ 0 w 7245702"/>
              <a:gd name="connsiteY58" fmla="*/ 1234440 h 5651476"/>
              <a:gd name="connsiteX59" fmla="*/ 50800 w 7245702"/>
              <a:gd name="connsiteY59" fmla="*/ 1097280 h 5651476"/>
              <a:gd name="connsiteX60" fmla="*/ 30480 w 7245702"/>
              <a:gd name="connsiteY60" fmla="*/ 807720 h 5651476"/>
              <a:gd name="connsiteX61" fmla="*/ 208280 w 7245702"/>
              <a:gd name="connsiteY61" fmla="*/ 538480 h 5651476"/>
              <a:gd name="connsiteX62" fmla="*/ 355600 w 7245702"/>
              <a:gd name="connsiteY62" fmla="*/ 345440 h 5651476"/>
              <a:gd name="connsiteX63" fmla="*/ 492760 w 7245702"/>
              <a:gd name="connsiteY63" fmla="*/ 0 h 5651476"/>
              <a:gd name="connsiteX64" fmla="*/ 645160 w 7245702"/>
              <a:gd name="connsiteY64" fmla="*/ 162559 h 5651476"/>
              <a:gd name="connsiteX65" fmla="*/ 609600 w 7245702"/>
              <a:gd name="connsiteY65" fmla="*/ 284479 h 5651476"/>
              <a:gd name="connsiteX66" fmla="*/ 736600 w 7245702"/>
              <a:gd name="connsiteY66" fmla="*/ 284479 h 5651476"/>
              <a:gd name="connsiteX67" fmla="*/ 894080 w 7245702"/>
              <a:gd name="connsiteY67" fmla="*/ 426719 h 5651476"/>
              <a:gd name="connsiteX68" fmla="*/ 894080 w 7245702"/>
              <a:gd name="connsiteY68" fmla="*/ 599439 h 5651476"/>
              <a:gd name="connsiteX69" fmla="*/ 1026160 w 7245702"/>
              <a:gd name="connsiteY69" fmla="*/ 589279 h 5651476"/>
              <a:gd name="connsiteX70" fmla="*/ 1167525 w 7245702"/>
              <a:gd name="connsiteY70" fmla="*/ 723733 h 5651476"/>
              <a:gd name="connsiteX71" fmla="*/ 1274667 w 7245702"/>
              <a:gd name="connsiteY71" fmla="*/ 883286 h 5651476"/>
              <a:gd name="connsiteX72" fmla="*/ 1326705 w 7245702"/>
              <a:gd name="connsiteY72" fmla="*/ 1016181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326705 w 7245702"/>
              <a:gd name="connsiteY73" fmla="*/ 1016181 h 5651476"/>
              <a:gd name="connsiteX74" fmla="*/ 1461653 w 7245702"/>
              <a:gd name="connsiteY74" fmla="*/ 1059409 h 5651476"/>
              <a:gd name="connsiteX75" fmla="*/ 2115780 w 7245702"/>
              <a:gd name="connsiteY75" fmla="*/ 107460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582826 w 7245702"/>
              <a:gd name="connsiteY75" fmla="*/ 103517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15780 w 7245702"/>
              <a:gd name="connsiteY74" fmla="*/ 10746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28150 w 7245702"/>
              <a:gd name="connsiteY74" fmla="*/ 101745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5748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582826 w 7245702"/>
              <a:gd name="connsiteY76" fmla="*/ 103517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274570 w 7245702"/>
              <a:gd name="connsiteY75" fmla="*/ 106045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070060 w 7245702"/>
              <a:gd name="connsiteY74" fmla="*/ 122700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466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00397 w 7245702"/>
              <a:gd name="connsiteY72" fmla="*/ 883286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461653 w 7245702"/>
              <a:gd name="connsiteY72" fmla="*/ 1059409 h 5651476"/>
              <a:gd name="connsiteX73" fmla="*/ 2157690 w 7245702"/>
              <a:gd name="connsiteY73" fmla="*/ 1413690 h 5651476"/>
              <a:gd name="connsiteX74" fmla="*/ 2625090 w 7245702"/>
              <a:gd name="connsiteY74" fmla="*/ 1277620 h 5651476"/>
              <a:gd name="connsiteX75" fmla="*/ 2860956 w 7245702"/>
              <a:gd name="connsiteY75" fmla="*/ 1134232 h 5651476"/>
              <a:gd name="connsiteX76" fmla="*/ 3074882 w 7245702"/>
              <a:gd name="connsiteY76"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272540 w 7245702"/>
              <a:gd name="connsiteY72" fmla="*/ 86233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67525 w 7245702"/>
              <a:gd name="connsiteY71" fmla="*/ 7237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513080 w 7245702"/>
              <a:gd name="connsiteY45" fmla="*/ 4927600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375920 w 7245702"/>
              <a:gd name="connsiteY46" fmla="*/ 4673600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355600 w 7245702"/>
              <a:gd name="connsiteY47" fmla="*/ 4282440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401320 w 7245702"/>
              <a:gd name="connsiteY48" fmla="*/ 3916680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651476"/>
              <a:gd name="connsiteX1" fmla="*/ 3690736 w 7245702"/>
              <a:gd name="connsiteY1" fmla="*/ 1093279 h 5651476"/>
              <a:gd name="connsiteX2" fmla="*/ 3899484 w 7245702"/>
              <a:gd name="connsiteY2" fmla="*/ 980815 h 5651476"/>
              <a:gd name="connsiteX3" fmla="*/ 4154618 w 7245702"/>
              <a:gd name="connsiteY3" fmla="*/ 789691 h 5651476"/>
              <a:gd name="connsiteX4" fmla="*/ 4269699 w 7245702"/>
              <a:gd name="connsiteY4" fmla="*/ 704600 h 5651476"/>
              <a:gd name="connsiteX5" fmla="*/ 4461958 w 7245702"/>
              <a:gd name="connsiteY5" fmla="*/ 587076 h 5651476"/>
              <a:gd name="connsiteX6" fmla="*/ 4694075 w 7245702"/>
              <a:gd name="connsiteY6" fmla="*/ 449691 h 5651476"/>
              <a:gd name="connsiteX7" fmla="*/ 4989496 w 7245702"/>
              <a:gd name="connsiteY7" fmla="*/ 354960 h 5651476"/>
              <a:gd name="connsiteX8" fmla="*/ 5332787 w 7245702"/>
              <a:gd name="connsiteY8" fmla="*/ 220634 h 5651476"/>
              <a:gd name="connsiteX9" fmla="*/ 5482452 w 7245702"/>
              <a:gd name="connsiteY9" fmla="*/ 304454 h 5651476"/>
              <a:gd name="connsiteX10" fmla="*/ 5684518 w 7245702"/>
              <a:gd name="connsiteY10" fmla="*/ 568959 h 5651476"/>
              <a:gd name="connsiteX11" fmla="*/ 5856222 w 7245702"/>
              <a:gd name="connsiteY11" fmla="*/ 901256 h 5651476"/>
              <a:gd name="connsiteX12" fmla="*/ 5980878 w 7245702"/>
              <a:gd name="connsiteY12" fmla="*/ 1117351 h 5651476"/>
              <a:gd name="connsiteX13" fmla="*/ 6067237 w 7245702"/>
              <a:gd name="connsiteY13" fmla="*/ 1379557 h 5651476"/>
              <a:gd name="connsiteX14" fmla="*/ 6114912 w 7245702"/>
              <a:gd name="connsiteY14" fmla="*/ 1618317 h 5651476"/>
              <a:gd name="connsiteX15" fmla="*/ 6309905 w 7245702"/>
              <a:gd name="connsiteY15" fmla="*/ 1716010 h 5651476"/>
              <a:gd name="connsiteX16" fmla="*/ 6451364 w 7245702"/>
              <a:gd name="connsiteY16" fmla="*/ 1928587 h 5651476"/>
              <a:gd name="connsiteX17" fmla="*/ 6786644 w 7245702"/>
              <a:gd name="connsiteY17" fmla="*/ 2130225 h 5651476"/>
              <a:gd name="connsiteX18" fmla="*/ 7108638 w 7245702"/>
              <a:gd name="connsiteY18" fmla="*/ 2163442 h 5651476"/>
              <a:gd name="connsiteX19" fmla="*/ 7145369 w 7245702"/>
              <a:gd name="connsiteY19" fmla="*/ 2351009 h 5651476"/>
              <a:gd name="connsiteX20" fmla="*/ 7245702 w 7245702"/>
              <a:gd name="connsiteY20" fmla="*/ 2852170 h 5651476"/>
              <a:gd name="connsiteX21" fmla="*/ 7138043 w 7245702"/>
              <a:gd name="connsiteY21" fmla="*/ 3092885 h 5651476"/>
              <a:gd name="connsiteX22" fmla="*/ 6991231 w 7245702"/>
              <a:gd name="connsiteY22" fmla="*/ 3274085 h 5651476"/>
              <a:gd name="connsiteX23" fmla="*/ 6831935 w 7245702"/>
              <a:gd name="connsiteY23" fmla="*/ 3242314 h 5651476"/>
              <a:gd name="connsiteX24" fmla="*/ 6576645 w 7245702"/>
              <a:gd name="connsiteY24" fmla="*/ 3889716 h 5651476"/>
              <a:gd name="connsiteX25" fmla="*/ 6356564 w 7245702"/>
              <a:gd name="connsiteY25" fmla="*/ 4471166 h 5651476"/>
              <a:gd name="connsiteX26" fmla="*/ 6172590 w 7245702"/>
              <a:gd name="connsiteY26" fmla="*/ 4996829 h 5651476"/>
              <a:gd name="connsiteX27" fmla="*/ 5965326 w 7245702"/>
              <a:gd name="connsiteY27" fmla="*/ 5279902 h 5651476"/>
              <a:gd name="connsiteX28" fmla="*/ 5697415 w 7245702"/>
              <a:gd name="connsiteY28" fmla="*/ 5639722 h 5651476"/>
              <a:gd name="connsiteX29" fmla="*/ 4883833 w 7245702"/>
              <a:gd name="connsiteY29" fmla="*/ 5540936 h 5651476"/>
              <a:gd name="connsiteX30" fmla="*/ 4052277 w 7245702"/>
              <a:gd name="connsiteY30" fmla="*/ 5309601 h 5651476"/>
              <a:gd name="connsiteX31" fmla="*/ 3779988 w 7245702"/>
              <a:gd name="connsiteY31" fmla="*/ 5352820 h 5651476"/>
              <a:gd name="connsiteX32" fmla="*/ 3571318 w 7245702"/>
              <a:gd name="connsiteY32" fmla="*/ 5448089 h 5651476"/>
              <a:gd name="connsiteX33" fmla="*/ 3325759 w 7245702"/>
              <a:gd name="connsiteY33" fmla="*/ 5325075 h 5651476"/>
              <a:gd name="connsiteX34" fmla="*/ 3032212 w 7245702"/>
              <a:gd name="connsiteY34" fmla="*/ 5482320 h 5651476"/>
              <a:gd name="connsiteX35" fmla="*/ 2693689 w 7245702"/>
              <a:gd name="connsiteY35" fmla="*/ 5252392 h 5651476"/>
              <a:gd name="connsiteX36" fmla="*/ 2604010 w 7245702"/>
              <a:gd name="connsiteY36" fmla="*/ 5329428 h 5651476"/>
              <a:gd name="connsiteX37" fmla="*/ 2438087 w 7245702"/>
              <a:gd name="connsiteY37" fmla="*/ 5124728 h 5651476"/>
              <a:gd name="connsiteX38" fmla="*/ 2352306 w 7245702"/>
              <a:gd name="connsiteY38" fmla="*/ 4885552 h 5651476"/>
              <a:gd name="connsiteX39" fmla="*/ 2346960 w 7245702"/>
              <a:gd name="connsiteY39" fmla="*/ 4734560 h 5651476"/>
              <a:gd name="connsiteX40" fmla="*/ 2174708 w 7245702"/>
              <a:gd name="connsiteY40" fmla="*/ 4648575 h 5651476"/>
              <a:gd name="connsiteX41" fmla="*/ 1935480 w 7245702"/>
              <a:gd name="connsiteY41" fmla="*/ 4541520 h 5651476"/>
              <a:gd name="connsiteX42" fmla="*/ 1620520 w 7245702"/>
              <a:gd name="connsiteY42" fmla="*/ 4577080 h 5651476"/>
              <a:gd name="connsiteX43" fmla="*/ 1173480 w 7245702"/>
              <a:gd name="connsiteY43" fmla="*/ 4531360 h 5651476"/>
              <a:gd name="connsiteX44" fmla="*/ 955040 w 7245702"/>
              <a:gd name="connsiteY44" fmla="*/ 4709160 h 5651476"/>
              <a:gd name="connsiteX45" fmla="*/ 732431 w 7245702"/>
              <a:gd name="connsiteY45" fmla="*/ 4890164 h 5651476"/>
              <a:gd name="connsiteX46" fmla="*/ 691573 w 7245702"/>
              <a:gd name="connsiteY46" fmla="*/ 5187017 h 5651476"/>
              <a:gd name="connsiteX47" fmla="*/ 842454 w 7245702"/>
              <a:gd name="connsiteY47" fmla="*/ 5250444 h 5651476"/>
              <a:gd name="connsiteX48" fmla="*/ 765122 w 7245702"/>
              <a:gd name="connsiteY48" fmla="*/ 5590632 h 5651476"/>
              <a:gd name="connsiteX49" fmla="*/ 325120 w 7245702"/>
              <a:gd name="connsiteY49" fmla="*/ 3794760 h 5651476"/>
              <a:gd name="connsiteX50" fmla="*/ 304800 w 7245702"/>
              <a:gd name="connsiteY50" fmla="*/ 3571240 h 5651476"/>
              <a:gd name="connsiteX51" fmla="*/ 330200 w 7245702"/>
              <a:gd name="connsiteY51" fmla="*/ 3302000 h 5651476"/>
              <a:gd name="connsiteX52" fmla="*/ 309880 w 7245702"/>
              <a:gd name="connsiteY52" fmla="*/ 3139440 h 5651476"/>
              <a:gd name="connsiteX53" fmla="*/ 299720 w 7245702"/>
              <a:gd name="connsiteY53" fmla="*/ 2895600 h 5651476"/>
              <a:gd name="connsiteX54" fmla="*/ 203200 w 7245702"/>
              <a:gd name="connsiteY54" fmla="*/ 2722880 h 5651476"/>
              <a:gd name="connsiteX55" fmla="*/ 198120 w 7245702"/>
              <a:gd name="connsiteY55" fmla="*/ 2545080 h 5651476"/>
              <a:gd name="connsiteX56" fmla="*/ 203200 w 7245702"/>
              <a:gd name="connsiteY56" fmla="*/ 2153920 h 5651476"/>
              <a:gd name="connsiteX57" fmla="*/ 81280 w 7245702"/>
              <a:gd name="connsiteY57" fmla="*/ 1798320 h 5651476"/>
              <a:gd name="connsiteX58" fmla="*/ 127000 w 7245702"/>
              <a:gd name="connsiteY58" fmla="*/ 1615440 h 5651476"/>
              <a:gd name="connsiteX59" fmla="*/ 0 w 7245702"/>
              <a:gd name="connsiteY59" fmla="*/ 1234440 h 5651476"/>
              <a:gd name="connsiteX60" fmla="*/ 50800 w 7245702"/>
              <a:gd name="connsiteY60" fmla="*/ 1097280 h 5651476"/>
              <a:gd name="connsiteX61" fmla="*/ 30480 w 7245702"/>
              <a:gd name="connsiteY61" fmla="*/ 807720 h 5651476"/>
              <a:gd name="connsiteX62" fmla="*/ 208280 w 7245702"/>
              <a:gd name="connsiteY62" fmla="*/ 538480 h 5651476"/>
              <a:gd name="connsiteX63" fmla="*/ 355600 w 7245702"/>
              <a:gd name="connsiteY63" fmla="*/ 345440 h 5651476"/>
              <a:gd name="connsiteX64" fmla="*/ 492760 w 7245702"/>
              <a:gd name="connsiteY64" fmla="*/ 0 h 5651476"/>
              <a:gd name="connsiteX65" fmla="*/ 645160 w 7245702"/>
              <a:gd name="connsiteY65" fmla="*/ 162559 h 5651476"/>
              <a:gd name="connsiteX66" fmla="*/ 609600 w 7245702"/>
              <a:gd name="connsiteY66" fmla="*/ 284479 h 5651476"/>
              <a:gd name="connsiteX67" fmla="*/ 736600 w 7245702"/>
              <a:gd name="connsiteY67" fmla="*/ 284479 h 5651476"/>
              <a:gd name="connsiteX68" fmla="*/ 894080 w 7245702"/>
              <a:gd name="connsiteY68" fmla="*/ 426719 h 5651476"/>
              <a:gd name="connsiteX69" fmla="*/ 894080 w 7245702"/>
              <a:gd name="connsiteY69" fmla="*/ 599439 h 5651476"/>
              <a:gd name="connsiteX70" fmla="*/ 1026160 w 7245702"/>
              <a:gd name="connsiteY70" fmla="*/ 589279 h 5651476"/>
              <a:gd name="connsiteX71" fmla="*/ 1175145 w 7245702"/>
              <a:gd name="connsiteY71" fmla="*/ 685633 h 5651476"/>
              <a:gd name="connsiteX72" fmla="*/ 1325880 w 7245702"/>
              <a:gd name="connsiteY72" fmla="*/ 763270 h 5651476"/>
              <a:gd name="connsiteX73" fmla="*/ 1461653 w 7245702"/>
              <a:gd name="connsiteY73" fmla="*/ 1059409 h 5651476"/>
              <a:gd name="connsiteX74" fmla="*/ 2157690 w 7245702"/>
              <a:gd name="connsiteY74" fmla="*/ 1413690 h 5651476"/>
              <a:gd name="connsiteX75" fmla="*/ 2625090 w 7245702"/>
              <a:gd name="connsiteY75" fmla="*/ 1277620 h 5651476"/>
              <a:gd name="connsiteX76" fmla="*/ 2860956 w 7245702"/>
              <a:gd name="connsiteY76" fmla="*/ 1134232 h 5651476"/>
              <a:gd name="connsiteX77" fmla="*/ 3074882 w 7245702"/>
              <a:gd name="connsiteY77" fmla="*/ 980973 h 5651476"/>
              <a:gd name="connsiteX0" fmla="*/ 3074882 w 7245702"/>
              <a:gd name="connsiteY0" fmla="*/ 980973 h 5704028"/>
              <a:gd name="connsiteX1" fmla="*/ 3690736 w 7245702"/>
              <a:gd name="connsiteY1" fmla="*/ 1093279 h 5704028"/>
              <a:gd name="connsiteX2" fmla="*/ 3899484 w 7245702"/>
              <a:gd name="connsiteY2" fmla="*/ 980815 h 5704028"/>
              <a:gd name="connsiteX3" fmla="*/ 4154618 w 7245702"/>
              <a:gd name="connsiteY3" fmla="*/ 789691 h 5704028"/>
              <a:gd name="connsiteX4" fmla="*/ 4269699 w 7245702"/>
              <a:gd name="connsiteY4" fmla="*/ 704600 h 5704028"/>
              <a:gd name="connsiteX5" fmla="*/ 4461958 w 7245702"/>
              <a:gd name="connsiteY5" fmla="*/ 587076 h 5704028"/>
              <a:gd name="connsiteX6" fmla="*/ 4694075 w 7245702"/>
              <a:gd name="connsiteY6" fmla="*/ 449691 h 5704028"/>
              <a:gd name="connsiteX7" fmla="*/ 4989496 w 7245702"/>
              <a:gd name="connsiteY7" fmla="*/ 354960 h 5704028"/>
              <a:gd name="connsiteX8" fmla="*/ 5332787 w 7245702"/>
              <a:gd name="connsiteY8" fmla="*/ 220634 h 5704028"/>
              <a:gd name="connsiteX9" fmla="*/ 5482452 w 7245702"/>
              <a:gd name="connsiteY9" fmla="*/ 304454 h 5704028"/>
              <a:gd name="connsiteX10" fmla="*/ 5684518 w 7245702"/>
              <a:gd name="connsiteY10" fmla="*/ 568959 h 5704028"/>
              <a:gd name="connsiteX11" fmla="*/ 5856222 w 7245702"/>
              <a:gd name="connsiteY11" fmla="*/ 901256 h 5704028"/>
              <a:gd name="connsiteX12" fmla="*/ 5980878 w 7245702"/>
              <a:gd name="connsiteY12" fmla="*/ 1117351 h 5704028"/>
              <a:gd name="connsiteX13" fmla="*/ 6067237 w 7245702"/>
              <a:gd name="connsiteY13" fmla="*/ 1379557 h 5704028"/>
              <a:gd name="connsiteX14" fmla="*/ 6114912 w 7245702"/>
              <a:gd name="connsiteY14" fmla="*/ 1618317 h 5704028"/>
              <a:gd name="connsiteX15" fmla="*/ 6309905 w 7245702"/>
              <a:gd name="connsiteY15" fmla="*/ 1716010 h 5704028"/>
              <a:gd name="connsiteX16" fmla="*/ 6451364 w 7245702"/>
              <a:gd name="connsiteY16" fmla="*/ 1928587 h 5704028"/>
              <a:gd name="connsiteX17" fmla="*/ 6786644 w 7245702"/>
              <a:gd name="connsiteY17" fmla="*/ 2130225 h 5704028"/>
              <a:gd name="connsiteX18" fmla="*/ 7108638 w 7245702"/>
              <a:gd name="connsiteY18" fmla="*/ 2163442 h 5704028"/>
              <a:gd name="connsiteX19" fmla="*/ 7145369 w 7245702"/>
              <a:gd name="connsiteY19" fmla="*/ 2351009 h 5704028"/>
              <a:gd name="connsiteX20" fmla="*/ 7245702 w 7245702"/>
              <a:gd name="connsiteY20" fmla="*/ 2852170 h 5704028"/>
              <a:gd name="connsiteX21" fmla="*/ 7138043 w 7245702"/>
              <a:gd name="connsiteY21" fmla="*/ 3092885 h 5704028"/>
              <a:gd name="connsiteX22" fmla="*/ 6991231 w 7245702"/>
              <a:gd name="connsiteY22" fmla="*/ 3274085 h 5704028"/>
              <a:gd name="connsiteX23" fmla="*/ 6831935 w 7245702"/>
              <a:gd name="connsiteY23" fmla="*/ 3242314 h 5704028"/>
              <a:gd name="connsiteX24" fmla="*/ 6576645 w 7245702"/>
              <a:gd name="connsiteY24" fmla="*/ 3889716 h 5704028"/>
              <a:gd name="connsiteX25" fmla="*/ 6356564 w 7245702"/>
              <a:gd name="connsiteY25" fmla="*/ 4471166 h 5704028"/>
              <a:gd name="connsiteX26" fmla="*/ 6172590 w 7245702"/>
              <a:gd name="connsiteY26" fmla="*/ 4996829 h 5704028"/>
              <a:gd name="connsiteX27" fmla="*/ 5965326 w 7245702"/>
              <a:gd name="connsiteY27" fmla="*/ 5279902 h 5704028"/>
              <a:gd name="connsiteX28" fmla="*/ 5697415 w 7245702"/>
              <a:gd name="connsiteY28" fmla="*/ 5639722 h 5704028"/>
              <a:gd name="connsiteX29" fmla="*/ 4883833 w 7245702"/>
              <a:gd name="connsiteY29" fmla="*/ 5540936 h 5704028"/>
              <a:gd name="connsiteX30" fmla="*/ 4052277 w 7245702"/>
              <a:gd name="connsiteY30" fmla="*/ 5309601 h 5704028"/>
              <a:gd name="connsiteX31" fmla="*/ 3779988 w 7245702"/>
              <a:gd name="connsiteY31" fmla="*/ 5352820 h 5704028"/>
              <a:gd name="connsiteX32" fmla="*/ 3571318 w 7245702"/>
              <a:gd name="connsiteY32" fmla="*/ 5448089 h 5704028"/>
              <a:gd name="connsiteX33" fmla="*/ 3325759 w 7245702"/>
              <a:gd name="connsiteY33" fmla="*/ 5325075 h 5704028"/>
              <a:gd name="connsiteX34" fmla="*/ 3032212 w 7245702"/>
              <a:gd name="connsiteY34" fmla="*/ 5482320 h 5704028"/>
              <a:gd name="connsiteX35" fmla="*/ 2693689 w 7245702"/>
              <a:gd name="connsiteY35" fmla="*/ 5252392 h 5704028"/>
              <a:gd name="connsiteX36" fmla="*/ 2604010 w 7245702"/>
              <a:gd name="connsiteY36" fmla="*/ 5329428 h 5704028"/>
              <a:gd name="connsiteX37" fmla="*/ 2438087 w 7245702"/>
              <a:gd name="connsiteY37" fmla="*/ 5124728 h 5704028"/>
              <a:gd name="connsiteX38" fmla="*/ 2352306 w 7245702"/>
              <a:gd name="connsiteY38" fmla="*/ 4885552 h 5704028"/>
              <a:gd name="connsiteX39" fmla="*/ 2346960 w 7245702"/>
              <a:gd name="connsiteY39" fmla="*/ 4734560 h 5704028"/>
              <a:gd name="connsiteX40" fmla="*/ 2174708 w 7245702"/>
              <a:gd name="connsiteY40" fmla="*/ 4648575 h 5704028"/>
              <a:gd name="connsiteX41" fmla="*/ 1935480 w 7245702"/>
              <a:gd name="connsiteY41" fmla="*/ 4541520 h 5704028"/>
              <a:gd name="connsiteX42" fmla="*/ 1620520 w 7245702"/>
              <a:gd name="connsiteY42" fmla="*/ 4577080 h 5704028"/>
              <a:gd name="connsiteX43" fmla="*/ 1173480 w 7245702"/>
              <a:gd name="connsiteY43" fmla="*/ 4531360 h 5704028"/>
              <a:gd name="connsiteX44" fmla="*/ 955040 w 7245702"/>
              <a:gd name="connsiteY44" fmla="*/ 4709160 h 5704028"/>
              <a:gd name="connsiteX45" fmla="*/ 732431 w 7245702"/>
              <a:gd name="connsiteY45" fmla="*/ 4890164 h 5704028"/>
              <a:gd name="connsiteX46" fmla="*/ 691573 w 7245702"/>
              <a:gd name="connsiteY46" fmla="*/ 5187017 h 5704028"/>
              <a:gd name="connsiteX47" fmla="*/ 842454 w 7245702"/>
              <a:gd name="connsiteY47" fmla="*/ 5250444 h 5704028"/>
              <a:gd name="connsiteX48" fmla="*/ 765122 w 7245702"/>
              <a:gd name="connsiteY48" fmla="*/ 5590632 h 5704028"/>
              <a:gd name="connsiteX49" fmla="*/ 624723 w 7245702"/>
              <a:gd name="connsiteY49" fmla="*/ 5704028 h 5704028"/>
              <a:gd name="connsiteX50" fmla="*/ 304800 w 7245702"/>
              <a:gd name="connsiteY50" fmla="*/ 3571240 h 5704028"/>
              <a:gd name="connsiteX51" fmla="*/ 330200 w 7245702"/>
              <a:gd name="connsiteY51" fmla="*/ 3302000 h 5704028"/>
              <a:gd name="connsiteX52" fmla="*/ 309880 w 7245702"/>
              <a:gd name="connsiteY52" fmla="*/ 3139440 h 5704028"/>
              <a:gd name="connsiteX53" fmla="*/ 299720 w 7245702"/>
              <a:gd name="connsiteY53" fmla="*/ 2895600 h 5704028"/>
              <a:gd name="connsiteX54" fmla="*/ 203200 w 7245702"/>
              <a:gd name="connsiteY54" fmla="*/ 2722880 h 5704028"/>
              <a:gd name="connsiteX55" fmla="*/ 198120 w 7245702"/>
              <a:gd name="connsiteY55" fmla="*/ 2545080 h 5704028"/>
              <a:gd name="connsiteX56" fmla="*/ 203200 w 7245702"/>
              <a:gd name="connsiteY56" fmla="*/ 2153920 h 5704028"/>
              <a:gd name="connsiteX57" fmla="*/ 81280 w 7245702"/>
              <a:gd name="connsiteY57" fmla="*/ 1798320 h 5704028"/>
              <a:gd name="connsiteX58" fmla="*/ 127000 w 7245702"/>
              <a:gd name="connsiteY58" fmla="*/ 1615440 h 5704028"/>
              <a:gd name="connsiteX59" fmla="*/ 0 w 7245702"/>
              <a:gd name="connsiteY59" fmla="*/ 1234440 h 5704028"/>
              <a:gd name="connsiteX60" fmla="*/ 50800 w 7245702"/>
              <a:gd name="connsiteY60" fmla="*/ 1097280 h 5704028"/>
              <a:gd name="connsiteX61" fmla="*/ 30480 w 7245702"/>
              <a:gd name="connsiteY61" fmla="*/ 807720 h 5704028"/>
              <a:gd name="connsiteX62" fmla="*/ 208280 w 7245702"/>
              <a:gd name="connsiteY62" fmla="*/ 538480 h 5704028"/>
              <a:gd name="connsiteX63" fmla="*/ 355600 w 7245702"/>
              <a:gd name="connsiteY63" fmla="*/ 345440 h 5704028"/>
              <a:gd name="connsiteX64" fmla="*/ 492760 w 7245702"/>
              <a:gd name="connsiteY64" fmla="*/ 0 h 5704028"/>
              <a:gd name="connsiteX65" fmla="*/ 645160 w 7245702"/>
              <a:gd name="connsiteY65" fmla="*/ 162559 h 5704028"/>
              <a:gd name="connsiteX66" fmla="*/ 609600 w 7245702"/>
              <a:gd name="connsiteY66" fmla="*/ 284479 h 5704028"/>
              <a:gd name="connsiteX67" fmla="*/ 736600 w 7245702"/>
              <a:gd name="connsiteY67" fmla="*/ 284479 h 5704028"/>
              <a:gd name="connsiteX68" fmla="*/ 894080 w 7245702"/>
              <a:gd name="connsiteY68" fmla="*/ 426719 h 5704028"/>
              <a:gd name="connsiteX69" fmla="*/ 894080 w 7245702"/>
              <a:gd name="connsiteY69" fmla="*/ 599439 h 5704028"/>
              <a:gd name="connsiteX70" fmla="*/ 1026160 w 7245702"/>
              <a:gd name="connsiteY70" fmla="*/ 589279 h 5704028"/>
              <a:gd name="connsiteX71" fmla="*/ 1175145 w 7245702"/>
              <a:gd name="connsiteY71" fmla="*/ 685633 h 5704028"/>
              <a:gd name="connsiteX72" fmla="*/ 1325880 w 7245702"/>
              <a:gd name="connsiteY72" fmla="*/ 763270 h 5704028"/>
              <a:gd name="connsiteX73" fmla="*/ 1461653 w 7245702"/>
              <a:gd name="connsiteY73" fmla="*/ 1059409 h 5704028"/>
              <a:gd name="connsiteX74" fmla="*/ 2157690 w 7245702"/>
              <a:gd name="connsiteY74" fmla="*/ 1413690 h 5704028"/>
              <a:gd name="connsiteX75" fmla="*/ 2625090 w 7245702"/>
              <a:gd name="connsiteY75" fmla="*/ 1277620 h 5704028"/>
              <a:gd name="connsiteX76" fmla="*/ 2860956 w 7245702"/>
              <a:gd name="connsiteY76" fmla="*/ 1134232 h 5704028"/>
              <a:gd name="connsiteX77" fmla="*/ 3074882 w 7245702"/>
              <a:gd name="connsiteY77" fmla="*/ 980973 h 5704028"/>
              <a:gd name="connsiteX0" fmla="*/ 3074882 w 7245702"/>
              <a:gd name="connsiteY0" fmla="*/ 980973 h 5903007"/>
              <a:gd name="connsiteX1" fmla="*/ 3690736 w 7245702"/>
              <a:gd name="connsiteY1" fmla="*/ 1093279 h 5903007"/>
              <a:gd name="connsiteX2" fmla="*/ 3899484 w 7245702"/>
              <a:gd name="connsiteY2" fmla="*/ 980815 h 5903007"/>
              <a:gd name="connsiteX3" fmla="*/ 4154618 w 7245702"/>
              <a:gd name="connsiteY3" fmla="*/ 789691 h 5903007"/>
              <a:gd name="connsiteX4" fmla="*/ 4269699 w 7245702"/>
              <a:gd name="connsiteY4" fmla="*/ 704600 h 5903007"/>
              <a:gd name="connsiteX5" fmla="*/ 4461958 w 7245702"/>
              <a:gd name="connsiteY5" fmla="*/ 587076 h 5903007"/>
              <a:gd name="connsiteX6" fmla="*/ 4694075 w 7245702"/>
              <a:gd name="connsiteY6" fmla="*/ 449691 h 5903007"/>
              <a:gd name="connsiteX7" fmla="*/ 4989496 w 7245702"/>
              <a:gd name="connsiteY7" fmla="*/ 354960 h 5903007"/>
              <a:gd name="connsiteX8" fmla="*/ 5332787 w 7245702"/>
              <a:gd name="connsiteY8" fmla="*/ 220634 h 5903007"/>
              <a:gd name="connsiteX9" fmla="*/ 5482452 w 7245702"/>
              <a:gd name="connsiteY9" fmla="*/ 304454 h 5903007"/>
              <a:gd name="connsiteX10" fmla="*/ 5684518 w 7245702"/>
              <a:gd name="connsiteY10" fmla="*/ 568959 h 5903007"/>
              <a:gd name="connsiteX11" fmla="*/ 5856222 w 7245702"/>
              <a:gd name="connsiteY11" fmla="*/ 901256 h 5903007"/>
              <a:gd name="connsiteX12" fmla="*/ 5980878 w 7245702"/>
              <a:gd name="connsiteY12" fmla="*/ 1117351 h 5903007"/>
              <a:gd name="connsiteX13" fmla="*/ 6067237 w 7245702"/>
              <a:gd name="connsiteY13" fmla="*/ 1379557 h 5903007"/>
              <a:gd name="connsiteX14" fmla="*/ 6114912 w 7245702"/>
              <a:gd name="connsiteY14" fmla="*/ 1618317 h 5903007"/>
              <a:gd name="connsiteX15" fmla="*/ 6309905 w 7245702"/>
              <a:gd name="connsiteY15" fmla="*/ 1716010 h 5903007"/>
              <a:gd name="connsiteX16" fmla="*/ 6451364 w 7245702"/>
              <a:gd name="connsiteY16" fmla="*/ 1928587 h 5903007"/>
              <a:gd name="connsiteX17" fmla="*/ 6786644 w 7245702"/>
              <a:gd name="connsiteY17" fmla="*/ 2130225 h 5903007"/>
              <a:gd name="connsiteX18" fmla="*/ 7108638 w 7245702"/>
              <a:gd name="connsiteY18" fmla="*/ 2163442 h 5903007"/>
              <a:gd name="connsiteX19" fmla="*/ 7145369 w 7245702"/>
              <a:gd name="connsiteY19" fmla="*/ 2351009 h 5903007"/>
              <a:gd name="connsiteX20" fmla="*/ 7245702 w 7245702"/>
              <a:gd name="connsiteY20" fmla="*/ 2852170 h 5903007"/>
              <a:gd name="connsiteX21" fmla="*/ 7138043 w 7245702"/>
              <a:gd name="connsiteY21" fmla="*/ 3092885 h 5903007"/>
              <a:gd name="connsiteX22" fmla="*/ 6991231 w 7245702"/>
              <a:gd name="connsiteY22" fmla="*/ 3274085 h 5903007"/>
              <a:gd name="connsiteX23" fmla="*/ 6831935 w 7245702"/>
              <a:gd name="connsiteY23" fmla="*/ 3242314 h 5903007"/>
              <a:gd name="connsiteX24" fmla="*/ 6576645 w 7245702"/>
              <a:gd name="connsiteY24" fmla="*/ 3889716 h 5903007"/>
              <a:gd name="connsiteX25" fmla="*/ 6356564 w 7245702"/>
              <a:gd name="connsiteY25" fmla="*/ 4471166 h 5903007"/>
              <a:gd name="connsiteX26" fmla="*/ 6172590 w 7245702"/>
              <a:gd name="connsiteY26" fmla="*/ 4996829 h 5903007"/>
              <a:gd name="connsiteX27" fmla="*/ 5965326 w 7245702"/>
              <a:gd name="connsiteY27" fmla="*/ 5279902 h 5903007"/>
              <a:gd name="connsiteX28" fmla="*/ 5697415 w 7245702"/>
              <a:gd name="connsiteY28" fmla="*/ 5639722 h 5903007"/>
              <a:gd name="connsiteX29" fmla="*/ 4883833 w 7245702"/>
              <a:gd name="connsiteY29" fmla="*/ 5540936 h 5903007"/>
              <a:gd name="connsiteX30" fmla="*/ 4052277 w 7245702"/>
              <a:gd name="connsiteY30" fmla="*/ 5309601 h 5903007"/>
              <a:gd name="connsiteX31" fmla="*/ 3779988 w 7245702"/>
              <a:gd name="connsiteY31" fmla="*/ 5352820 h 5903007"/>
              <a:gd name="connsiteX32" fmla="*/ 3571318 w 7245702"/>
              <a:gd name="connsiteY32" fmla="*/ 5448089 h 5903007"/>
              <a:gd name="connsiteX33" fmla="*/ 3325759 w 7245702"/>
              <a:gd name="connsiteY33" fmla="*/ 5325075 h 5903007"/>
              <a:gd name="connsiteX34" fmla="*/ 3032212 w 7245702"/>
              <a:gd name="connsiteY34" fmla="*/ 5482320 h 5903007"/>
              <a:gd name="connsiteX35" fmla="*/ 2693689 w 7245702"/>
              <a:gd name="connsiteY35" fmla="*/ 5252392 h 5903007"/>
              <a:gd name="connsiteX36" fmla="*/ 2604010 w 7245702"/>
              <a:gd name="connsiteY36" fmla="*/ 5329428 h 5903007"/>
              <a:gd name="connsiteX37" fmla="*/ 2438087 w 7245702"/>
              <a:gd name="connsiteY37" fmla="*/ 5124728 h 5903007"/>
              <a:gd name="connsiteX38" fmla="*/ 2352306 w 7245702"/>
              <a:gd name="connsiteY38" fmla="*/ 4885552 h 5903007"/>
              <a:gd name="connsiteX39" fmla="*/ 2346960 w 7245702"/>
              <a:gd name="connsiteY39" fmla="*/ 4734560 h 5903007"/>
              <a:gd name="connsiteX40" fmla="*/ 2174708 w 7245702"/>
              <a:gd name="connsiteY40" fmla="*/ 4648575 h 5903007"/>
              <a:gd name="connsiteX41" fmla="*/ 1935480 w 7245702"/>
              <a:gd name="connsiteY41" fmla="*/ 4541520 h 5903007"/>
              <a:gd name="connsiteX42" fmla="*/ 1620520 w 7245702"/>
              <a:gd name="connsiteY42" fmla="*/ 4577080 h 5903007"/>
              <a:gd name="connsiteX43" fmla="*/ 1173480 w 7245702"/>
              <a:gd name="connsiteY43" fmla="*/ 4531360 h 5903007"/>
              <a:gd name="connsiteX44" fmla="*/ 955040 w 7245702"/>
              <a:gd name="connsiteY44" fmla="*/ 4709160 h 5903007"/>
              <a:gd name="connsiteX45" fmla="*/ 732431 w 7245702"/>
              <a:gd name="connsiteY45" fmla="*/ 4890164 h 5903007"/>
              <a:gd name="connsiteX46" fmla="*/ 691573 w 7245702"/>
              <a:gd name="connsiteY46" fmla="*/ 5187017 h 5903007"/>
              <a:gd name="connsiteX47" fmla="*/ 842454 w 7245702"/>
              <a:gd name="connsiteY47" fmla="*/ 5250444 h 5903007"/>
              <a:gd name="connsiteX48" fmla="*/ 765122 w 7245702"/>
              <a:gd name="connsiteY48" fmla="*/ 5590632 h 5903007"/>
              <a:gd name="connsiteX49" fmla="*/ 624723 w 7245702"/>
              <a:gd name="connsiteY49" fmla="*/ 5704028 h 5903007"/>
              <a:gd name="connsiteX50" fmla="*/ 604402 w 7245702"/>
              <a:gd name="connsiteY50" fmla="*/ 5903007 h 5903007"/>
              <a:gd name="connsiteX51" fmla="*/ 330200 w 7245702"/>
              <a:gd name="connsiteY51" fmla="*/ 3302000 h 5903007"/>
              <a:gd name="connsiteX52" fmla="*/ 309880 w 7245702"/>
              <a:gd name="connsiteY52" fmla="*/ 3139440 h 5903007"/>
              <a:gd name="connsiteX53" fmla="*/ 299720 w 7245702"/>
              <a:gd name="connsiteY53" fmla="*/ 2895600 h 5903007"/>
              <a:gd name="connsiteX54" fmla="*/ 203200 w 7245702"/>
              <a:gd name="connsiteY54" fmla="*/ 2722880 h 5903007"/>
              <a:gd name="connsiteX55" fmla="*/ 198120 w 7245702"/>
              <a:gd name="connsiteY55" fmla="*/ 2545080 h 5903007"/>
              <a:gd name="connsiteX56" fmla="*/ 203200 w 7245702"/>
              <a:gd name="connsiteY56" fmla="*/ 2153920 h 5903007"/>
              <a:gd name="connsiteX57" fmla="*/ 81280 w 7245702"/>
              <a:gd name="connsiteY57" fmla="*/ 1798320 h 5903007"/>
              <a:gd name="connsiteX58" fmla="*/ 127000 w 7245702"/>
              <a:gd name="connsiteY58" fmla="*/ 1615440 h 5903007"/>
              <a:gd name="connsiteX59" fmla="*/ 0 w 7245702"/>
              <a:gd name="connsiteY59" fmla="*/ 1234440 h 5903007"/>
              <a:gd name="connsiteX60" fmla="*/ 50800 w 7245702"/>
              <a:gd name="connsiteY60" fmla="*/ 1097280 h 5903007"/>
              <a:gd name="connsiteX61" fmla="*/ 30480 w 7245702"/>
              <a:gd name="connsiteY61" fmla="*/ 807720 h 5903007"/>
              <a:gd name="connsiteX62" fmla="*/ 208280 w 7245702"/>
              <a:gd name="connsiteY62" fmla="*/ 538480 h 5903007"/>
              <a:gd name="connsiteX63" fmla="*/ 355600 w 7245702"/>
              <a:gd name="connsiteY63" fmla="*/ 345440 h 5903007"/>
              <a:gd name="connsiteX64" fmla="*/ 492760 w 7245702"/>
              <a:gd name="connsiteY64" fmla="*/ 0 h 5903007"/>
              <a:gd name="connsiteX65" fmla="*/ 645160 w 7245702"/>
              <a:gd name="connsiteY65" fmla="*/ 162559 h 5903007"/>
              <a:gd name="connsiteX66" fmla="*/ 609600 w 7245702"/>
              <a:gd name="connsiteY66" fmla="*/ 284479 h 5903007"/>
              <a:gd name="connsiteX67" fmla="*/ 736600 w 7245702"/>
              <a:gd name="connsiteY67" fmla="*/ 284479 h 5903007"/>
              <a:gd name="connsiteX68" fmla="*/ 894080 w 7245702"/>
              <a:gd name="connsiteY68" fmla="*/ 426719 h 5903007"/>
              <a:gd name="connsiteX69" fmla="*/ 894080 w 7245702"/>
              <a:gd name="connsiteY69" fmla="*/ 599439 h 5903007"/>
              <a:gd name="connsiteX70" fmla="*/ 1026160 w 7245702"/>
              <a:gd name="connsiteY70" fmla="*/ 589279 h 5903007"/>
              <a:gd name="connsiteX71" fmla="*/ 1175145 w 7245702"/>
              <a:gd name="connsiteY71" fmla="*/ 685633 h 5903007"/>
              <a:gd name="connsiteX72" fmla="*/ 1325880 w 7245702"/>
              <a:gd name="connsiteY72" fmla="*/ 763270 h 5903007"/>
              <a:gd name="connsiteX73" fmla="*/ 1461653 w 7245702"/>
              <a:gd name="connsiteY73" fmla="*/ 1059409 h 5903007"/>
              <a:gd name="connsiteX74" fmla="*/ 2157690 w 7245702"/>
              <a:gd name="connsiteY74" fmla="*/ 1413690 h 5903007"/>
              <a:gd name="connsiteX75" fmla="*/ 2625090 w 7245702"/>
              <a:gd name="connsiteY75" fmla="*/ 1277620 h 5903007"/>
              <a:gd name="connsiteX76" fmla="*/ 2860956 w 7245702"/>
              <a:gd name="connsiteY76" fmla="*/ 1134232 h 5903007"/>
              <a:gd name="connsiteX77" fmla="*/ 3074882 w 7245702"/>
              <a:gd name="connsiteY77" fmla="*/ 980973 h 5903007"/>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09880 w 7245702"/>
              <a:gd name="connsiteY52" fmla="*/ 3139440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083006"/>
              <a:gd name="connsiteX1" fmla="*/ 3690736 w 7245702"/>
              <a:gd name="connsiteY1" fmla="*/ 1093279 h 6083006"/>
              <a:gd name="connsiteX2" fmla="*/ 3899484 w 7245702"/>
              <a:gd name="connsiteY2" fmla="*/ 980815 h 6083006"/>
              <a:gd name="connsiteX3" fmla="*/ 4154618 w 7245702"/>
              <a:gd name="connsiteY3" fmla="*/ 789691 h 6083006"/>
              <a:gd name="connsiteX4" fmla="*/ 4269699 w 7245702"/>
              <a:gd name="connsiteY4" fmla="*/ 704600 h 6083006"/>
              <a:gd name="connsiteX5" fmla="*/ 4461958 w 7245702"/>
              <a:gd name="connsiteY5" fmla="*/ 587076 h 6083006"/>
              <a:gd name="connsiteX6" fmla="*/ 4694075 w 7245702"/>
              <a:gd name="connsiteY6" fmla="*/ 449691 h 6083006"/>
              <a:gd name="connsiteX7" fmla="*/ 4989496 w 7245702"/>
              <a:gd name="connsiteY7" fmla="*/ 354960 h 6083006"/>
              <a:gd name="connsiteX8" fmla="*/ 5332787 w 7245702"/>
              <a:gd name="connsiteY8" fmla="*/ 220634 h 6083006"/>
              <a:gd name="connsiteX9" fmla="*/ 5482452 w 7245702"/>
              <a:gd name="connsiteY9" fmla="*/ 304454 h 6083006"/>
              <a:gd name="connsiteX10" fmla="*/ 5684518 w 7245702"/>
              <a:gd name="connsiteY10" fmla="*/ 568959 h 6083006"/>
              <a:gd name="connsiteX11" fmla="*/ 5856222 w 7245702"/>
              <a:gd name="connsiteY11" fmla="*/ 901256 h 6083006"/>
              <a:gd name="connsiteX12" fmla="*/ 5980878 w 7245702"/>
              <a:gd name="connsiteY12" fmla="*/ 1117351 h 6083006"/>
              <a:gd name="connsiteX13" fmla="*/ 6067237 w 7245702"/>
              <a:gd name="connsiteY13" fmla="*/ 1379557 h 6083006"/>
              <a:gd name="connsiteX14" fmla="*/ 6114912 w 7245702"/>
              <a:gd name="connsiteY14" fmla="*/ 1618317 h 6083006"/>
              <a:gd name="connsiteX15" fmla="*/ 6309905 w 7245702"/>
              <a:gd name="connsiteY15" fmla="*/ 1716010 h 6083006"/>
              <a:gd name="connsiteX16" fmla="*/ 6451364 w 7245702"/>
              <a:gd name="connsiteY16" fmla="*/ 1928587 h 6083006"/>
              <a:gd name="connsiteX17" fmla="*/ 6786644 w 7245702"/>
              <a:gd name="connsiteY17" fmla="*/ 2130225 h 6083006"/>
              <a:gd name="connsiteX18" fmla="*/ 7108638 w 7245702"/>
              <a:gd name="connsiteY18" fmla="*/ 2163442 h 6083006"/>
              <a:gd name="connsiteX19" fmla="*/ 7145369 w 7245702"/>
              <a:gd name="connsiteY19" fmla="*/ 2351009 h 6083006"/>
              <a:gd name="connsiteX20" fmla="*/ 7245702 w 7245702"/>
              <a:gd name="connsiteY20" fmla="*/ 2852170 h 6083006"/>
              <a:gd name="connsiteX21" fmla="*/ 7138043 w 7245702"/>
              <a:gd name="connsiteY21" fmla="*/ 3092885 h 6083006"/>
              <a:gd name="connsiteX22" fmla="*/ 6991231 w 7245702"/>
              <a:gd name="connsiteY22" fmla="*/ 3274085 h 6083006"/>
              <a:gd name="connsiteX23" fmla="*/ 6831935 w 7245702"/>
              <a:gd name="connsiteY23" fmla="*/ 3242314 h 6083006"/>
              <a:gd name="connsiteX24" fmla="*/ 6576645 w 7245702"/>
              <a:gd name="connsiteY24" fmla="*/ 3889716 h 6083006"/>
              <a:gd name="connsiteX25" fmla="*/ 6356564 w 7245702"/>
              <a:gd name="connsiteY25" fmla="*/ 4471166 h 6083006"/>
              <a:gd name="connsiteX26" fmla="*/ 6172590 w 7245702"/>
              <a:gd name="connsiteY26" fmla="*/ 4996829 h 6083006"/>
              <a:gd name="connsiteX27" fmla="*/ 5965326 w 7245702"/>
              <a:gd name="connsiteY27" fmla="*/ 5279902 h 6083006"/>
              <a:gd name="connsiteX28" fmla="*/ 5697415 w 7245702"/>
              <a:gd name="connsiteY28" fmla="*/ 5639722 h 6083006"/>
              <a:gd name="connsiteX29" fmla="*/ 4883833 w 7245702"/>
              <a:gd name="connsiteY29" fmla="*/ 5540936 h 6083006"/>
              <a:gd name="connsiteX30" fmla="*/ 4052277 w 7245702"/>
              <a:gd name="connsiteY30" fmla="*/ 5309601 h 6083006"/>
              <a:gd name="connsiteX31" fmla="*/ 3779988 w 7245702"/>
              <a:gd name="connsiteY31" fmla="*/ 5352820 h 6083006"/>
              <a:gd name="connsiteX32" fmla="*/ 3571318 w 7245702"/>
              <a:gd name="connsiteY32" fmla="*/ 5448089 h 6083006"/>
              <a:gd name="connsiteX33" fmla="*/ 3325759 w 7245702"/>
              <a:gd name="connsiteY33" fmla="*/ 5325075 h 6083006"/>
              <a:gd name="connsiteX34" fmla="*/ 3032212 w 7245702"/>
              <a:gd name="connsiteY34" fmla="*/ 5482320 h 6083006"/>
              <a:gd name="connsiteX35" fmla="*/ 2693689 w 7245702"/>
              <a:gd name="connsiteY35" fmla="*/ 5252392 h 6083006"/>
              <a:gd name="connsiteX36" fmla="*/ 2604010 w 7245702"/>
              <a:gd name="connsiteY36" fmla="*/ 5329428 h 6083006"/>
              <a:gd name="connsiteX37" fmla="*/ 2438087 w 7245702"/>
              <a:gd name="connsiteY37" fmla="*/ 5124728 h 6083006"/>
              <a:gd name="connsiteX38" fmla="*/ 2352306 w 7245702"/>
              <a:gd name="connsiteY38" fmla="*/ 4885552 h 6083006"/>
              <a:gd name="connsiteX39" fmla="*/ 2346960 w 7245702"/>
              <a:gd name="connsiteY39" fmla="*/ 4734560 h 6083006"/>
              <a:gd name="connsiteX40" fmla="*/ 2174708 w 7245702"/>
              <a:gd name="connsiteY40" fmla="*/ 4648575 h 6083006"/>
              <a:gd name="connsiteX41" fmla="*/ 1935480 w 7245702"/>
              <a:gd name="connsiteY41" fmla="*/ 4541520 h 6083006"/>
              <a:gd name="connsiteX42" fmla="*/ 1620520 w 7245702"/>
              <a:gd name="connsiteY42" fmla="*/ 4577080 h 6083006"/>
              <a:gd name="connsiteX43" fmla="*/ 1173480 w 7245702"/>
              <a:gd name="connsiteY43" fmla="*/ 4531360 h 6083006"/>
              <a:gd name="connsiteX44" fmla="*/ 955040 w 7245702"/>
              <a:gd name="connsiteY44" fmla="*/ 4709160 h 6083006"/>
              <a:gd name="connsiteX45" fmla="*/ 732431 w 7245702"/>
              <a:gd name="connsiteY45" fmla="*/ 4890164 h 6083006"/>
              <a:gd name="connsiteX46" fmla="*/ 691573 w 7245702"/>
              <a:gd name="connsiteY46" fmla="*/ 5187017 h 6083006"/>
              <a:gd name="connsiteX47" fmla="*/ 842454 w 7245702"/>
              <a:gd name="connsiteY47" fmla="*/ 5250444 h 6083006"/>
              <a:gd name="connsiteX48" fmla="*/ 765122 w 7245702"/>
              <a:gd name="connsiteY48" fmla="*/ 5590632 h 6083006"/>
              <a:gd name="connsiteX49" fmla="*/ 624723 w 7245702"/>
              <a:gd name="connsiteY49" fmla="*/ 5704028 h 6083006"/>
              <a:gd name="connsiteX50" fmla="*/ 604402 w 7245702"/>
              <a:gd name="connsiteY50" fmla="*/ 5903007 h 6083006"/>
              <a:gd name="connsiteX51" fmla="*/ 447901 w 7245702"/>
              <a:gd name="connsiteY51" fmla="*/ 6083006 h 6083006"/>
              <a:gd name="connsiteX52" fmla="*/ 352680 w 7245702"/>
              <a:gd name="connsiteY52" fmla="*/ 6032756 h 6083006"/>
              <a:gd name="connsiteX53" fmla="*/ 299720 w 7245702"/>
              <a:gd name="connsiteY53" fmla="*/ 2895600 h 6083006"/>
              <a:gd name="connsiteX54" fmla="*/ 203200 w 7245702"/>
              <a:gd name="connsiteY54" fmla="*/ 2722880 h 6083006"/>
              <a:gd name="connsiteX55" fmla="*/ 198120 w 7245702"/>
              <a:gd name="connsiteY55" fmla="*/ 2545080 h 6083006"/>
              <a:gd name="connsiteX56" fmla="*/ 203200 w 7245702"/>
              <a:gd name="connsiteY56" fmla="*/ 2153920 h 6083006"/>
              <a:gd name="connsiteX57" fmla="*/ 81280 w 7245702"/>
              <a:gd name="connsiteY57" fmla="*/ 1798320 h 6083006"/>
              <a:gd name="connsiteX58" fmla="*/ 127000 w 7245702"/>
              <a:gd name="connsiteY58" fmla="*/ 1615440 h 6083006"/>
              <a:gd name="connsiteX59" fmla="*/ 0 w 7245702"/>
              <a:gd name="connsiteY59" fmla="*/ 1234440 h 6083006"/>
              <a:gd name="connsiteX60" fmla="*/ 50800 w 7245702"/>
              <a:gd name="connsiteY60" fmla="*/ 1097280 h 6083006"/>
              <a:gd name="connsiteX61" fmla="*/ 30480 w 7245702"/>
              <a:gd name="connsiteY61" fmla="*/ 807720 h 6083006"/>
              <a:gd name="connsiteX62" fmla="*/ 208280 w 7245702"/>
              <a:gd name="connsiteY62" fmla="*/ 538480 h 6083006"/>
              <a:gd name="connsiteX63" fmla="*/ 355600 w 7245702"/>
              <a:gd name="connsiteY63" fmla="*/ 345440 h 6083006"/>
              <a:gd name="connsiteX64" fmla="*/ 492760 w 7245702"/>
              <a:gd name="connsiteY64" fmla="*/ 0 h 6083006"/>
              <a:gd name="connsiteX65" fmla="*/ 645160 w 7245702"/>
              <a:gd name="connsiteY65" fmla="*/ 162559 h 6083006"/>
              <a:gd name="connsiteX66" fmla="*/ 609600 w 7245702"/>
              <a:gd name="connsiteY66" fmla="*/ 284479 h 6083006"/>
              <a:gd name="connsiteX67" fmla="*/ 736600 w 7245702"/>
              <a:gd name="connsiteY67" fmla="*/ 284479 h 6083006"/>
              <a:gd name="connsiteX68" fmla="*/ 894080 w 7245702"/>
              <a:gd name="connsiteY68" fmla="*/ 426719 h 6083006"/>
              <a:gd name="connsiteX69" fmla="*/ 894080 w 7245702"/>
              <a:gd name="connsiteY69" fmla="*/ 599439 h 6083006"/>
              <a:gd name="connsiteX70" fmla="*/ 1026160 w 7245702"/>
              <a:gd name="connsiteY70" fmla="*/ 589279 h 6083006"/>
              <a:gd name="connsiteX71" fmla="*/ 1175145 w 7245702"/>
              <a:gd name="connsiteY71" fmla="*/ 685633 h 6083006"/>
              <a:gd name="connsiteX72" fmla="*/ 1325880 w 7245702"/>
              <a:gd name="connsiteY72" fmla="*/ 763270 h 6083006"/>
              <a:gd name="connsiteX73" fmla="*/ 1461653 w 7245702"/>
              <a:gd name="connsiteY73" fmla="*/ 1059409 h 6083006"/>
              <a:gd name="connsiteX74" fmla="*/ 2157690 w 7245702"/>
              <a:gd name="connsiteY74" fmla="*/ 1413690 h 6083006"/>
              <a:gd name="connsiteX75" fmla="*/ 2625090 w 7245702"/>
              <a:gd name="connsiteY75" fmla="*/ 1277620 h 6083006"/>
              <a:gd name="connsiteX76" fmla="*/ 2860956 w 7245702"/>
              <a:gd name="connsiteY76" fmla="*/ 1134232 h 6083006"/>
              <a:gd name="connsiteX77" fmla="*/ 3074882 w 7245702"/>
              <a:gd name="connsiteY77" fmla="*/ 980973 h 6083006"/>
              <a:gd name="connsiteX0" fmla="*/ 3074882 w 7245702"/>
              <a:gd name="connsiteY0" fmla="*/ 980973 h 6115149"/>
              <a:gd name="connsiteX1" fmla="*/ 3690736 w 7245702"/>
              <a:gd name="connsiteY1" fmla="*/ 1093279 h 6115149"/>
              <a:gd name="connsiteX2" fmla="*/ 3899484 w 7245702"/>
              <a:gd name="connsiteY2" fmla="*/ 980815 h 6115149"/>
              <a:gd name="connsiteX3" fmla="*/ 4154618 w 7245702"/>
              <a:gd name="connsiteY3" fmla="*/ 789691 h 6115149"/>
              <a:gd name="connsiteX4" fmla="*/ 4269699 w 7245702"/>
              <a:gd name="connsiteY4" fmla="*/ 704600 h 6115149"/>
              <a:gd name="connsiteX5" fmla="*/ 4461958 w 7245702"/>
              <a:gd name="connsiteY5" fmla="*/ 587076 h 6115149"/>
              <a:gd name="connsiteX6" fmla="*/ 4694075 w 7245702"/>
              <a:gd name="connsiteY6" fmla="*/ 449691 h 6115149"/>
              <a:gd name="connsiteX7" fmla="*/ 4989496 w 7245702"/>
              <a:gd name="connsiteY7" fmla="*/ 354960 h 6115149"/>
              <a:gd name="connsiteX8" fmla="*/ 5332787 w 7245702"/>
              <a:gd name="connsiteY8" fmla="*/ 220634 h 6115149"/>
              <a:gd name="connsiteX9" fmla="*/ 5482452 w 7245702"/>
              <a:gd name="connsiteY9" fmla="*/ 304454 h 6115149"/>
              <a:gd name="connsiteX10" fmla="*/ 5684518 w 7245702"/>
              <a:gd name="connsiteY10" fmla="*/ 568959 h 6115149"/>
              <a:gd name="connsiteX11" fmla="*/ 5856222 w 7245702"/>
              <a:gd name="connsiteY11" fmla="*/ 901256 h 6115149"/>
              <a:gd name="connsiteX12" fmla="*/ 5980878 w 7245702"/>
              <a:gd name="connsiteY12" fmla="*/ 1117351 h 6115149"/>
              <a:gd name="connsiteX13" fmla="*/ 6067237 w 7245702"/>
              <a:gd name="connsiteY13" fmla="*/ 1379557 h 6115149"/>
              <a:gd name="connsiteX14" fmla="*/ 6114912 w 7245702"/>
              <a:gd name="connsiteY14" fmla="*/ 1618317 h 6115149"/>
              <a:gd name="connsiteX15" fmla="*/ 6309905 w 7245702"/>
              <a:gd name="connsiteY15" fmla="*/ 1716010 h 6115149"/>
              <a:gd name="connsiteX16" fmla="*/ 6451364 w 7245702"/>
              <a:gd name="connsiteY16" fmla="*/ 1928587 h 6115149"/>
              <a:gd name="connsiteX17" fmla="*/ 6786644 w 7245702"/>
              <a:gd name="connsiteY17" fmla="*/ 2130225 h 6115149"/>
              <a:gd name="connsiteX18" fmla="*/ 7108638 w 7245702"/>
              <a:gd name="connsiteY18" fmla="*/ 2163442 h 6115149"/>
              <a:gd name="connsiteX19" fmla="*/ 7145369 w 7245702"/>
              <a:gd name="connsiteY19" fmla="*/ 2351009 h 6115149"/>
              <a:gd name="connsiteX20" fmla="*/ 7245702 w 7245702"/>
              <a:gd name="connsiteY20" fmla="*/ 2852170 h 6115149"/>
              <a:gd name="connsiteX21" fmla="*/ 7138043 w 7245702"/>
              <a:gd name="connsiteY21" fmla="*/ 3092885 h 6115149"/>
              <a:gd name="connsiteX22" fmla="*/ 6991231 w 7245702"/>
              <a:gd name="connsiteY22" fmla="*/ 3274085 h 6115149"/>
              <a:gd name="connsiteX23" fmla="*/ 6831935 w 7245702"/>
              <a:gd name="connsiteY23" fmla="*/ 3242314 h 6115149"/>
              <a:gd name="connsiteX24" fmla="*/ 6576645 w 7245702"/>
              <a:gd name="connsiteY24" fmla="*/ 3889716 h 6115149"/>
              <a:gd name="connsiteX25" fmla="*/ 6356564 w 7245702"/>
              <a:gd name="connsiteY25" fmla="*/ 4471166 h 6115149"/>
              <a:gd name="connsiteX26" fmla="*/ 6172590 w 7245702"/>
              <a:gd name="connsiteY26" fmla="*/ 4996829 h 6115149"/>
              <a:gd name="connsiteX27" fmla="*/ 5965326 w 7245702"/>
              <a:gd name="connsiteY27" fmla="*/ 5279902 h 6115149"/>
              <a:gd name="connsiteX28" fmla="*/ 5697415 w 7245702"/>
              <a:gd name="connsiteY28" fmla="*/ 5639722 h 6115149"/>
              <a:gd name="connsiteX29" fmla="*/ 4883833 w 7245702"/>
              <a:gd name="connsiteY29" fmla="*/ 5540936 h 6115149"/>
              <a:gd name="connsiteX30" fmla="*/ 4052277 w 7245702"/>
              <a:gd name="connsiteY30" fmla="*/ 5309601 h 6115149"/>
              <a:gd name="connsiteX31" fmla="*/ 3779988 w 7245702"/>
              <a:gd name="connsiteY31" fmla="*/ 5352820 h 6115149"/>
              <a:gd name="connsiteX32" fmla="*/ 3571318 w 7245702"/>
              <a:gd name="connsiteY32" fmla="*/ 5448089 h 6115149"/>
              <a:gd name="connsiteX33" fmla="*/ 3325759 w 7245702"/>
              <a:gd name="connsiteY33" fmla="*/ 5325075 h 6115149"/>
              <a:gd name="connsiteX34" fmla="*/ 3032212 w 7245702"/>
              <a:gd name="connsiteY34" fmla="*/ 5482320 h 6115149"/>
              <a:gd name="connsiteX35" fmla="*/ 2693689 w 7245702"/>
              <a:gd name="connsiteY35" fmla="*/ 5252392 h 6115149"/>
              <a:gd name="connsiteX36" fmla="*/ 2604010 w 7245702"/>
              <a:gd name="connsiteY36" fmla="*/ 5329428 h 6115149"/>
              <a:gd name="connsiteX37" fmla="*/ 2438087 w 7245702"/>
              <a:gd name="connsiteY37" fmla="*/ 5124728 h 6115149"/>
              <a:gd name="connsiteX38" fmla="*/ 2352306 w 7245702"/>
              <a:gd name="connsiteY38" fmla="*/ 4885552 h 6115149"/>
              <a:gd name="connsiteX39" fmla="*/ 2346960 w 7245702"/>
              <a:gd name="connsiteY39" fmla="*/ 4734560 h 6115149"/>
              <a:gd name="connsiteX40" fmla="*/ 2174708 w 7245702"/>
              <a:gd name="connsiteY40" fmla="*/ 4648575 h 6115149"/>
              <a:gd name="connsiteX41" fmla="*/ 1935480 w 7245702"/>
              <a:gd name="connsiteY41" fmla="*/ 4541520 h 6115149"/>
              <a:gd name="connsiteX42" fmla="*/ 1620520 w 7245702"/>
              <a:gd name="connsiteY42" fmla="*/ 4577080 h 6115149"/>
              <a:gd name="connsiteX43" fmla="*/ 1173480 w 7245702"/>
              <a:gd name="connsiteY43" fmla="*/ 4531360 h 6115149"/>
              <a:gd name="connsiteX44" fmla="*/ 955040 w 7245702"/>
              <a:gd name="connsiteY44" fmla="*/ 4709160 h 6115149"/>
              <a:gd name="connsiteX45" fmla="*/ 732431 w 7245702"/>
              <a:gd name="connsiteY45" fmla="*/ 4890164 h 6115149"/>
              <a:gd name="connsiteX46" fmla="*/ 691573 w 7245702"/>
              <a:gd name="connsiteY46" fmla="*/ 5187017 h 6115149"/>
              <a:gd name="connsiteX47" fmla="*/ 842454 w 7245702"/>
              <a:gd name="connsiteY47" fmla="*/ 5250444 h 6115149"/>
              <a:gd name="connsiteX48" fmla="*/ 765122 w 7245702"/>
              <a:gd name="connsiteY48" fmla="*/ 5590632 h 6115149"/>
              <a:gd name="connsiteX49" fmla="*/ 624723 w 7245702"/>
              <a:gd name="connsiteY49" fmla="*/ 5704028 h 6115149"/>
              <a:gd name="connsiteX50" fmla="*/ 604402 w 7245702"/>
              <a:gd name="connsiteY50" fmla="*/ 5903007 h 6115149"/>
              <a:gd name="connsiteX51" fmla="*/ 447901 w 7245702"/>
              <a:gd name="connsiteY51" fmla="*/ 6083006 h 6115149"/>
              <a:gd name="connsiteX52" fmla="*/ 352680 w 7245702"/>
              <a:gd name="connsiteY52" fmla="*/ 6032756 h 6115149"/>
              <a:gd name="connsiteX53" fmla="*/ 187369 w 7245702"/>
              <a:gd name="connsiteY53" fmla="*/ 6115149 h 6115149"/>
              <a:gd name="connsiteX54" fmla="*/ 203200 w 7245702"/>
              <a:gd name="connsiteY54" fmla="*/ 2722880 h 6115149"/>
              <a:gd name="connsiteX55" fmla="*/ 198120 w 7245702"/>
              <a:gd name="connsiteY55" fmla="*/ 2545080 h 6115149"/>
              <a:gd name="connsiteX56" fmla="*/ 203200 w 7245702"/>
              <a:gd name="connsiteY56" fmla="*/ 2153920 h 6115149"/>
              <a:gd name="connsiteX57" fmla="*/ 81280 w 7245702"/>
              <a:gd name="connsiteY57" fmla="*/ 1798320 h 6115149"/>
              <a:gd name="connsiteX58" fmla="*/ 127000 w 7245702"/>
              <a:gd name="connsiteY58" fmla="*/ 1615440 h 6115149"/>
              <a:gd name="connsiteX59" fmla="*/ 0 w 7245702"/>
              <a:gd name="connsiteY59" fmla="*/ 1234440 h 6115149"/>
              <a:gd name="connsiteX60" fmla="*/ 50800 w 7245702"/>
              <a:gd name="connsiteY60" fmla="*/ 1097280 h 6115149"/>
              <a:gd name="connsiteX61" fmla="*/ 30480 w 7245702"/>
              <a:gd name="connsiteY61" fmla="*/ 807720 h 6115149"/>
              <a:gd name="connsiteX62" fmla="*/ 208280 w 7245702"/>
              <a:gd name="connsiteY62" fmla="*/ 538480 h 6115149"/>
              <a:gd name="connsiteX63" fmla="*/ 355600 w 7245702"/>
              <a:gd name="connsiteY63" fmla="*/ 345440 h 6115149"/>
              <a:gd name="connsiteX64" fmla="*/ 492760 w 7245702"/>
              <a:gd name="connsiteY64" fmla="*/ 0 h 6115149"/>
              <a:gd name="connsiteX65" fmla="*/ 645160 w 7245702"/>
              <a:gd name="connsiteY65" fmla="*/ 162559 h 6115149"/>
              <a:gd name="connsiteX66" fmla="*/ 609600 w 7245702"/>
              <a:gd name="connsiteY66" fmla="*/ 284479 h 6115149"/>
              <a:gd name="connsiteX67" fmla="*/ 736600 w 7245702"/>
              <a:gd name="connsiteY67" fmla="*/ 284479 h 6115149"/>
              <a:gd name="connsiteX68" fmla="*/ 894080 w 7245702"/>
              <a:gd name="connsiteY68" fmla="*/ 426719 h 6115149"/>
              <a:gd name="connsiteX69" fmla="*/ 894080 w 7245702"/>
              <a:gd name="connsiteY69" fmla="*/ 599439 h 6115149"/>
              <a:gd name="connsiteX70" fmla="*/ 1026160 w 7245702"/>
              <a:gd name="connsiteY70" fmla="*/ 589279 h 6115149"/>
              <a:gd name="connsiteX71" fmla="*/ 1175145 w 7245702"/>
              <a:gd name="connsiteY71" fmla="*/ 685633 h 6115149"/>
              <a:gd name="connsiteX72" fmla="*/ 1325880 w 7245702"/>
              <a:gd name="connsiteY72" fmla="*/ 763270 h 6115149"/>
              <a:gd name="connsiteX73" fmla="*/ 1461653 w 7245702"/>
              <a:gd name="connsiteY73" fmla="*/ 1059409 h 6115149"/>
              <a:gd name="connsiteX74" fmla="*/ 2157690 w 7245702"/>
              <a:gd name="connsiteY74" fmla="*/ 1413690 h 6115149"/>
              <a:gd name="connsiteX75" fmla="*/ 2625090 w 7245702"/>
              <a:gd name="connsiteY75" fmla="*/ 1277620 h 6115149"/>
              <a:gd name="connsiteX76" fmla="*/ 2860956 w 7245702"/>
              <a:gd name="connsiteY76" fmla="*/ 1134232 h 6115149"/>
              <a:gd name="connsiteX77" fmla="*/ 3074882 w 7245702"/>
              <a:gd name="connsiteY77" fmla="*/ 980973 h 6115149"/>
              <a:gd name="connsiteX0" fmla="*/ 3144534 w 7315354"/>
              <a:gd name="connsiteY0" fmla="*/ 980973 h 6167050"/>
              <a:gd name="connsiteX1" fmla="*/ 3760388 w 7315354"/>
              <a:gd name="connsiteY1" fmla="*/ 1093279 h 6167050"/>
              <a:gd name="connsiteX2" fmla="*/ 3969136 w 7315354"/>
              <a:gd name="connsiteY2" fmla="*/ 980815 h 6167050"/>
              <a:gd name="connsiteX3" fmla="*/ 4224270 w 7315354"/>
              <a:gd name="connsiteY3" fmla="*/ 789691 h 6167050"/>
              <a:gd name="connsiteX4" fmla="*/ 4339351 w 7315354"/>
              <a:gd name="connsiteY4" fmla="*/ 704600 h 6167050"/>
              <a:gd name="connsiteX5" fmla="*/ 4531610 w 7315354"/>
              <a:gd name="connsiteY5" fmla="*/ 587076 h 6167050"/>
              <a:gd name="connsiteX6" fmla="*/ 4763727 w 7315354"/>
              <a:gd name="connsiteY6" fmla="*/ 449691 h 6167050"/>
              <a:gd name="connsiteX7" fmla="*/ 5059148 w 7315354"/>
              <a:gd name="connsiteY7" fmla="*/ 354960 h 6167050"/>
              <a:gd name="connsiteX8" fmla="*/ 5402439 w 7315354"/>
              <a:gd name="connsiteY8" fmla="*/ 220634 h 6167050"/>
              <a:gd name="connsiteX9" fmla="*/ 5552104 w 7315354"/>
              <a:gd name="connsiteY9" fmla="*/ 304454 h 6167050"/>
              <a:gd name="connsiteX10" fmla="*/ 5754170 w 7315354"/>
              <a:gd name="connsiteY10" fmla="*/ 568959 h 6167050"/>
              <a:gd name="connsiteX11" fmla="*/ 5925874 w 7315354"/>
              <a:gd name="connsiteY11" fmla="*/ 901256 h 6167050"/>
              <a:gd name="connsiteX12" fmla="*/ 6050530 w 7315354"/>
              <a:gd name="connsiteY12" fmla="*/ 1117351 h 6167050"/>
              <a:gd name="connsiteX13" fmla="*/ 6136889 w 7315354"/>
              <a:gd name="connsiteY13" fmla="*/ 1379557 h 6167050"/>
              <a:gd name="connsiteX14" fmla="*/ 6184564 w 7315354"/>
              <a:gd name="connsiteY14" fmla="*/ 1618317 h 6167050"/>
              <a:gd name="connsiteX15" fmla="*/ 6379557 w 7315354"/>
              <a:gd name="connsiteY15" fmla="*/ 1716010 h 6167050"/>
              <a:gd name="connsiteX16" fmla="*/ 6521016 w 7315354"/>
              <a:gd name="connsiteY16" fmla="*/ 1928587 h 6167050"/>
              <a:gd name="connsiteX17" fmla="*/ 6856296 w 7315354"/>
              <a:gd name="connsiteY17" fmla="*/ 2130225 h 6167050"/>
              <a:gd name="connsiteX18" fmla="*/ 7178290 w 7315354"/>
              <a:gd name="connsiteY18" fmla="*/ 2163442 h 6167050"/>
              <a:gd name="connsiteX19" fmla="*/ 7215021 w 7315354"/>
              <a:gd name="connsiteY19" fmla="*/ 2351009 h 6167050"/>
              <a:gd name="connsiteX20" fmla="*/ 7315354 w 7315354"/>
              <a:gd name="connsiteY20" fmla="*/ 2852170 h 6167050"/>
              <a:gd name="connsiteX21" fmla="*/ 7207695 w 7315354"/>
              <a:gd name="connsiteY21" fmla="*/ 3092885 h 6167050"/>
              <a:gd name="connsiteX22" fmla="*/ 7060883 w 7315354"/>
              <a:gd name="connsiteY22" fmla="*/ 3274085 h 6167050"/>
              <a:gd name="connsiteX23" fmla="*/ 6901587 w 7315354"/>
              <a:gd name="connsiteY23" fmla="*/ 3242314 h 6167050"/>
              <a:gd name="connsiteX24" fmla="*/ 6646297 w 7315354"/>
              <a:gd name="connsiteY24" fmla="*/ 3889716 h 6167050"/>
              <a:gd name="connsiteX25" fmla="*/ 6426216 w 7315354"/>
              <a:gd name="connsiteY25" fmla="*/ 4471166 h 6167050"/>
              <a:gd name="connsiteX26" fmla="*/ 6242242 w 7315354"/>
              <a:gd name="connsiteY26" fmla="*/ 4996829 h 6167050"/>
              <a:gd name="connsiteX27" fmla="*/ 6034978 w 7315354"/>
              <a:gd name="connsiteY27" fmla="*/ 5279902 h 6167050"/>
              <a:gd name="connsiteX28" fmla="*/ 5767067 w 7315354"/>
              <a:gd name="connsiteY28" fmla="*/ 5639722 h 6167050"/>
              <a:gd name="connsiteX29" fmla="*/ 4953485 w 7315354"/>
              <a:gd name="connsiteY29" fmla="*/ 5540936 h 6167050"/>
              <a:gd name="connsiteX30" fmla="*/ 4121929 w 7315354"/>
              <a:gd name="connsiteY30" fmla="*/ 5309601 h 6167050"/>
              <a:gd name="connsiteX31" fmla="*/ 3849640 w 7315354"/>
              <a:gd name="connsiteY31" fmla="*/ 5352820 h 6167050"/>
              <a:gd name="connsiteX32" fmla="*/ 3640970 w 7315354"/>
              <a:gd name="connsiteY32" fmla="*/ 5448089 h 6167050"/>
              <a:gd name="connsiteX33" fmla="*/ 3395411 w 7315354"/>
              <a:gd name="connsiteY33" fmla="*/ 5325075 h 6167050"/>
              <a:gd name="connsiteX34" fmla="*/ 3101864 w 7315354"/>
              <a:gd name="connsiteY34" fmla="*/ 5482320 h 6167050"/>
              <a:gd name="connsiteX35" fmla="*/ 2763341 w 7315354"/>
              <a:gd name="connsiteY35" fmla="*/ 5252392 h 6167050"/>
              <a:gd name="connsiteX36" fmla="*/ 2673662 w 7315354"/>
              <a:gd name="connsiteY36" fmla="*/ 5329428 h 6167050"/>
              <a:gd name="connsiteX37" fmla="*/ 2507739 w 7315354"/>
              <a:gd name="connsiteY37" fmla="*/ 5124728 h 6167050"/>
              <a:gd name="connsiteX38" fmla="*/ 2421958 w 7315354"/>
              <a:gd name="connsiteY38" fmla="*/ 4885552 h 6167050"/>
              <a:gd name="connsiteX39" fmla="*/ 2416612 w 7315354"/>
              <a:gd name="connsiteY39" fmla="*/ 4734560 h 6167050"/>
              <a:gd name="connsiteX40" fmla="*/ 2244360 w 7315354"/>
              <a:gd name="connsiteY40" fmla="*/ 4648575 h 6167050"/>
              <a:gd name="connsiteX41" fmla="*/ 2005132 w 7315354"/>
              <a:gd name="connsiteY41" fmla="*/ 4541520 h 6167050"/>
              <a:gd name="connsiteX42" fmla="*/ 1690172 w 7315354"/>
              <a:gd name="connsiteY42" fmla="*/ 4577080 h 6167050"/>
              <a:gd name="connsiteX43" fmla="*/ 1243132 w 7315354"/>
              <a:gd name="connsiteY43" fmla="*/ 4531360 h 6167050"/>
              <a:gd name="connsiteX44" fmla="*/ 1024692 w 7315354"/>
              <a:gd name="connsiteY44" fmla="*/ 4709160 h 6167050"/>
              <a:gd name="connsiteX45" fmla="*/ 802083 w 7315354"/>
              <a:gd name="connsiteY45" fmla="*/ 4890164 h 6167050"/>
              <a:gd name="connsiteX46" fmla="*/ 761225 w 7315354"/>
              <a:gd name="connsiteY46" fmla="*/ 5187017 h 6167050"/>
              <a:gd name="connsiteX47" fmla="*/ 912106 w 7315354"/>
              <a:gd name="connsiteY47" fmla="*/ 5250444 h 6167050"/>
              <a:gd name="connsiteX48" fmla="*/ 834774 w 7315354"/>
              <a:gd name="connsiteY48" fmla="*/ 5590632 h 6167050"/>
              <a:gd name="connsiteX49" fmla="*/ 694375 w 7315354"/>
              <a:gd name="connsiteY49" fmla="*/ 5704028 h 6167050"/>
              <a:gd name="connsiteX50" fmla="*/ 674054 w 7315354"/>
              <a:gd name="connsiteY50" fmla="*/ 5903007 h 6167050"/>
              <a:gd name="connsiteX51" fmla="*/ 517553 w 7315354"/>
              <a:gd name="connsiteY51" fmla="*/ 6083006 h 6167050"/>
              <a:gd name="connsiteX52" fmla="*/ 422332 w 7315354"/>
              <a:gd name="connsiteY52" fmla="*/ 6032756 h 6167050"/>
              <a:gd name="connsiteX53" fmla="*/ 257021 w 7315354"/>
              <a:gd name="connsiteY53" fmla="*/ 6115149 h 6167050"/>
              <a:gd name="connsiteX54" fmla="*/ 0 w 7315354"/>
              <a:gd name="connsiteY54" fmla="*/ 6167050 h 6167050"/>
              <a:gd name="connsiteX55" fmla="*/ 267772 w 7315354"/>
              <a:gd name="connsiteY55" fmla="*/ 2545080 h 6167050"/>
              <a:gd name="connsiteX56" fmla="*/ 272852 w 7315354"/>
              <a:gd name="connsiteY56" fmla="*/ 2153920 h 6167050"/>
              <a:gd name="connsiteX57" fmla="*/ 150932 w 7315354"/>
              <a:gd name="connsiteY57" fmla="*/ 1798320 h 6167050"/>
              <a:gd name="connsiteX58" fmla="*/ 196652 w 7315354"/>
              <a:gd name="connsiteY58" fmla="*/ 1615440 h 6167050"/>
              <a:gd name="connsiteX59" fmla="*/ 69652 w 7315354"/>
              <a:gd name="connsiteY59" fmla="*/ 1234440 h 6167050"/>
              <a:gd name="connsiteX60" fmla="*/ 120452 w 7315354"/>
              <a:gd name="connsiteY60" fmla="*/ 1097280 h 6167050"/>
              <a:gd name="connsiteX61" fmla="*/ 100132 w 7315354"/>
              <a:gd name="connsiteY61" fmla="*/ 807720 h 6167050"/>
              <a:gd name="connsiteX62" fmla="*/ 277932 w 7315354"/>
              <a:gd name="connsiteY62" fmla="*/ 538480 h 6167050"/>
              <a:gd name="connsiteX63" fmla="*/ 425252 w 7315354"/>
              <a:gd name="connsiteY63" fmla="*/ 345440 h 6167050"/>
              <a:gd name="connsiteX64" fmla="*/ 562412 w 7315354"/>
              <a:gd name="connsiteY64" fmla="*/ 0 h 6167050"/>
              <a:gd name="connsiteX65" fmla="*/ 714812 w 7315354"/>
              <a:gd name="connsiteY65" fmla="*/ 162559 h 6167050"/>
              <a:gd name="connsiteX66" fmla="*/ 679252 w 7315354"/>
              <a:gd name="connsiteY66" fmla="*/ 284479 h 6167050"/>
              <a:gd name="connsiteX67" fmla="*/ 806252 w 7315354"/>
              <a:gd name="connsiteY67" fmla="*/ 284479 h 6167050"/>
              <a:gd name="connsiteX68" fmla="*/ 963732 w 7315354"/>
              <a:gd name="connsiteY68" fmla="*/ 426719 h 6167050"/>
              <a:gd name="connsiteX69" fmla="*/ 963732 w 7315354"/>
              <a:gd name="connsiteY69" fmla="*/ 599439 h 6167050"/>
              <a:gd name="connsiteX70" fmla="*/ 1095812 w 7315354"/>
              <a:gd name="connsiteY70" fmla="*/ 589279 h 6167050"/>
              <a:gd name="connsiteX71" fmla="*/ 1244797 w 7315354"/>
              <a:gd name="connsiteY71" fmla="*/ 685633 h 6167050"/>
              <a:gd name="connsiteX72" fmla="*/ 1395532 w 7315354"/>
              <a:gd name="connsiteY72" fmla="*/ 763270 h 6167050"/>
              <a:gd name="connsiteX73" fmla="*/ 1531305 w 7315354"/>
              <a:gd name="connsiteY73" fmla="*/ 1059409 h 6167050"/>
              <a:gd name="connsiteX74" fmla="*/ 2227342 w 7315354"/>
              <a:gd name="connsiteY74" fmla="*/ 1413690 h 6167050"/>
              <a:gd name="connsiteX75" fmla="*/ 2694742 w 7315354"/>
              <a:gd name="connsiteY75" fmla="*/ 1277620 h 6167050"/>
              <a:gd name="connsiteX76" fmla="*/ 2930608 w 7315354"/>
              <a:gd name="connsiteY76" fmla="*/ 1134232 h 6167050"/>
              <a:gd name="connsiteX77" fmla="*/ 3144534 w 7315354"/>
              <a:gd name="connsiteY77" fmla="*/ 980973 h 6167050"/>
              <a:gd name="connsiteX0" fmla="*/ 3368966 w 7539786"/>
              <a:gd name="connsiteY0" fmla="*/ 980973 h 6167050"/>
              <a:gd name="connsiteX1" fmla="*/ 3984820 w 7539786"/>
              <a:gd name="connsiteY1" fmla="*/ 1093279 h 6167050"/>
              <a:gd name="connsiteX2" fmla="*/ 4193568 w 7539786"/>
              <a:gd name="connsiteY2" fmla="*/ 980815 h 6167050"/>
              <a:gd name="connsiteX3" fmla="*/ 4448702 w 7539786"/>
              <a:gd name="connsiteY3" fmla="*/ 789691 h 6167050"/>
              <a:gd name="connsiteX4" fmla="*/ 4563783 w 7539786"/>
              <a:gd name="connsiteY4" fmla="*/ 704600 h 6167050"/>
              <a:gd name="connsiteX5" fmla="*/ 4756042 w 7539786"/>
              <a:gd name="connsiteY5" fmla="*/ 587076 h 6167050"/>
              <a:gd name="connsiteX6" fmla="*/ 4988159 w 7539786"/>
              <a:gd name="connsiteY6" fmla="*/ 449691 h 6167050"/>
              <a:gd name="connsiteX7" fmla="*/ 5283580 w 7539786"/>
              <a:gd name="connsiteY7" fmla="*/ 354960 h 6167050"/>
              <a:gd name="connsiteX8" fmla="*/ 5626871 w 7539786"/>
              <a:gd name="connsiteY8" fmla="*/ 220634 h 6167050"/>
              <a:gd name="connsiteX9" fmla="*/ 5776536 w 7539786"/>
              <a:gd name="connsiteY9" fmla="*/ 304454 h 6167050"/>
              <a:gd name="connsiteX10" fmla="*/ 5978602 w 7539786"/>
              <a:gd name="connsiteY10" fmla="*/ 568959 h 6167050"/>
              <a:gd name="connsiteX11" fmla="*/ 6150306 w 7539786"/>
              <a:gd name="connsiteY11" fmla="*/ 901256 h 6167050"/>
              <a:gd name="connsiteX12" fmla="*/ 6274962 w 7539786"/>
              <a:gd name="connsiteY12" fmla="*/ 1117351 h 6167050"/>
              <a:gd name="connsiteX13" fmla="*/ 6361321 w 7539786"/>
              <a:gd name="connsiteY13" fmla="*/ 1379557 h 6167050"/>
              <a:gd name="connsiteX14" fmla="*/ 6408996 w 7539786"/>
              <a:gd name="connsiteY14" fmla="*/ 1618317 h 6167050"/>
              <a:gd name="connsiteX15" fmla="*/ 6603989 w 7539786"/>
              <a:gd name="connsiteY15" fmla="*/ 1716010 h 6167050"/>
              <a:gd name="connsiteX16" fmla="*/ 6745448 w 7539786"/>
              <a:gd name="connsiteY16" fmla="*/ 1928587 h 6167050"/>
              <a:gd name="connsiteX17" fmla="*/ 7080728 w 7539786"/>
              <a:gd name="connsiteY17" fmla="*/ 2130225 h 6167050"/>
              <a:gd name="connsiteX18" fmla="*/ 7402722 w 7539786"/>
              <a:gd name="connsiteY18" fmla="*/ 2163442 h 6167050"/>
              <a:gd name="connsiteX19" fmla="*/ 7439453 w 7539786"/>
              <a:gd name="connsiteY19" fmla="*/ 2351009 h 6167050"/>
              <a:gd name="connsiteX20" fmla="*/ 7539786 w 7539786"/>
              <a:gd name="connsiteY20" fmla="*/ 2852170 h 6167050"/>
              <a:gd name="connsiteX21" fmla="*/ 7432127 w 7539786"/>
              <a:gd name="connsiteY21" fmla="*/ 3092885 h 6167050"/>
              <a:gd name="connsiteX22" fmla="*/ 7285315 w 7539786"/>
              <a:gd name="connsiteY22" fmla="*/ 3274085 h 6167050"/>
              <a:gd name="connsiteX23" fmla="*/ 7126019 w 7539786"/>
              <a:gd name="connsiteY23" fmla="*/ 3242314 h 6167050"/>
              <a:gd name="connsiteX24" fmla="*/ 6870729 w 7539786"/>
              <a:gd name="connsiteY24" fmla="*/ 3889716 h 6167050"/>
              <a:gd name="connsiteX25" fmla="*/ 6650648 w 7539786"/>
              <a:gd name="connsiteY25" fmla="*/ 4471166 h 6167050"/>
              <a:gd name="connsiteX26" fmla="*/ 6466674 w 7539786"/>
              <a:gd name="connsiteY26" fmla="*/ 4996829 h 6167050"/>
              <a:gd name="connsiteX27" fmla="*/ 6259410 w 7539786"/>
              <a:gd name="connsiteY27" fmla="*/ 5279902 h 6167050"/>
              <a:gd name="connsiteX28" fmla="*/ 5991499 w 7539786"/>
              <a:gd name="connsiteY28" fmla="*/ 5639722 h 6167050"/>
              <a:gd name="connsiteX29" fmla="*/ 5177917 w 7539786"/>
              <a:gd name="connsiteY29" fmla="*/ 5540936 h 6167050"/>
              <a:gd name="connsiteX30" fmla="*/ 4346361 w 7539786"/>
              <a:gd name="connsiteY30" fmla="*/ 5309601 h 6167050"/>
              <a:gd name="connsiteX31" fmla="*/ 4074072 w 7539786"/>
              <a:gd name="connsiteY31" fmla="*/ 5352820 h 6167050"/>
              <a:gd name="connsiteX32" fmla="*/ 3865402 w 7539786"/>
              <a:gd name="connsiteY32" fmla="*/ 5448089 h 6167050"/>
              <a:gd name="connsiteX33" fmla="*/ 3619843 w 7539786"/>
              <a:gd name="connsiteY33" fmla="*/ 5325075 h 6167050"/>
              <a:gd name="connsiteX34" fmla="*/ 3326296 w 7539786"/>
              <a:gd name="connsiteY34" fmla="*/ 5482320 h 6167050"/>
              <a:gd name="connsiteX35" fmla="*/ 2987773 w 7539786"/>
              <a:gd name="connsiteY35" fmla="*/ 5252392 h 6167050"/>
              <a:gd name="connsiteX36" fmla="*/ 2898094 w 7539786"/>
              <a:gd name="connsiteY36" fmla="*/ 5329428 h 6167050"/>
              <a:gd name="connsiteX37" fmla="*/ 2732171 w 7539786"/>
              <a:gd name="connsiteY37" fmla="*/ 5124728 h 6167050"/>
              <a:gd name="connsiteX38" fmla="*/ 2646390 w 7539786"/>
              <a:gd name="connsiteY38" fmla="*/ 4885552 h 6167050"/>
              <a:gd name="connsiteX39" fmla="*/ 2641044 w 7539786"/>
              <a:gd name="connsiteY39" fmla="*/ 4734560 h 6167050"/>
              <a:gd name="connsiteX40" fmla="*/ 2468792 w 7539786"/>
              <a:gd name="connsiteY40" fmla="*/ 4648575 h 6167050"/>
              <a:gd name="connsiteX41" fmla="*/ 2229564 w 7539786"/>
              <a:gd name="connsiteY41" fmla="*/ 4541520 h 6167050"/>
              <a:gd name="connsiteX42" fmla="*/ 1914604 w 7539786"/>
              <a:gd name="connsiteY42" fmla="*/ 4577080 h 6167050"/>
              <a:gd name="connsiteX43" fmla="*/ 1467564 w 7539786"/>
              <a:gd name="connsiteY43" fmla="*/ 4531360 h 6167050"/>
              <a:gd name="connsiteX44" fmla="*/ 1249124 w 7539786"/>
              <a:gd name="connsiteY44" fmla="*/ 4709160 h 6167050"/>
              <a:gd name="connsiteX45" fmla="*/ 1026515 w 7539786"/>
              <a:gd name="connsiteY45" fmla="*/ 4890164 h 6167050"/>
              <a:gd name="connsiteX46" fmla="*/ 985657 w 7539786"/>
              <a:gd name="connsiteY46" fmla="*/ 5187017 h 6167050"/>
              <a:gd name="connsiteX47" fmla="*/ 1136538 w 7539786"/>
              <a:gd name="connsiteY47" fmla="*/ 5250444 h 6167050"/>
              <a:gd name="connsiteX48" fmla="*/ 1059206 w 7539786"/>
              <a:gd name="connsiteY48" fmla="*/ 5590632 h 6167050"/>
              <a:gd name="connsiteX49" fmla="*/ 918807 w 7539786"/>
              <a:gd name="connsiteY49" fmla="*/ 5704028 h 6167050"/>
              <a:gd name="connsiteX50" fmla="*/ 898486 w 7539786"/>
              <a:gd name="connsiteY50" fmla="*/ 5903007 h 6167050"/>
              <a:gd name="connsiteX51" fmla="*/ 741985 w 7539786"/>
              <a:gd name="connsiteY51" fmla="*/ 6083006 h 6167050"/>
              <a:gd name="connsiteX52" fmla="*/ 646764 w 7539786"/>
              <a:gd name="connsiteY52" fmla="*/ 6032756 h 6167050"/>
              <a:gd name="connsiteX53" fmla="*/ 481453 w 7539786"/>
              <a:gd name="connsiteY53" fmla="*/ 6115149 h 6167050"/>
              <a:gd name="connsiteX54" fmla="*/ 224432 w 7539786"/>
              <a:gd name="connsiteY54" fmla="*/ 6167050 h 6167050"/>
              <a:gd name="connsiteX55" fmla="*/ 0 w 7539786"/>
              <a:gd name="connsiteY55" fmla="*/ 6144344 h 6167050"/>
              <a:gd name="connsiteX56" fmla="*/ 497284 w 7539786"/>
              <a:gd name="connsiteY56" fmla="*/ 2153920 h 6167050"/>
              <a:gd name="connsiteX57" fmla="*/ 375364 w 7539786"/>
              <a:gd name="connsiteY57" fmla="*/ 1798320 h 6167050"/>
              <a:gd name="connsiteX58" fmla="*/ 421084 w 7539786"/>
              <a:gd name="connsiteY58" fmla="*/ 1615440 h 6167050"/>
              <a:gd name="connsiteX59" fmla="*/ 294084 w 7539786"/>
              <a:gd name="connsiteY59" fmla="*/ 1234440 h 6167050"/>
              <a:gd name="connsiteX60" fmla="*/ 344884 w 7539786"/>
              <a:gd name="connsiteY60" fmla="*/ 1097280 h 6167050"/>
              <a:gd name="connsiteX61" fmla="*/ 324564 w 7539786"/>
              <a:gd name="connsiteY61" fmla="*/ 807720 h 6167050"/>
              <a:gd name="connsiteX62" fmla="*/ 502364 w 7539786"/>
              <a:gd name="connsiteY62" fmla="*/ 538480 h 6167050"/>
              <a:gd name="connsiteX63" fmla="*/ 649684 w 7539786"/>
              <a:gd name="connsiteY63" fmla="*/ 345440 h 6167050"/>
              <a:gd name="connsiteX64" fmla="*/ 786844 w 7539786"/>
              <a:gd name="connsiteY64" fmla="*/ 0 h 6167050"/>
              <a:gd name="connsiteX65" fmla="*/ 939244 w 7539786"/>
              <a:gd name="connsiteY65" fmla="*/ 162559 h 6167050"/>
              <a:gd name="connsiteX66" fmla="*/ 903684 w 7539786"/>
              <a:gd name="connsiteY66" fmla="*/ 284479 h 6167050"/>
              <a:gd name="connsiteX67" fmla="*/ 1030684 w 7539786"/>
              <a:gd name="connsiteY67" fmla="*/ 284479 h 6167050"/>
              <a:gd name="connsiteX68" fmla="*/ 1188164 w 7539786"/>
              <a:gd name="connsiteY68" fmla="*/ 426719 h 6167050"/>
              <a:gd name="connsiteX69" fmla="*/ 1188164 w 7539786"/>
              <a:gd name="connsiteY69" fmla="*/ 599439 h 6167050"/>
              <a:gd name="connsiteX70" fmla="*/ 1320244 w 7539786"/>
              <a:gd name="connsiteY70" fmla="*/ 589279 h 6167050"/>
              <a:gd name="connsiteX71" fmla="*/ 1469229 w 7539786"/>
              <a:gd name="connsiteY71" fmla="*/ 685633 h 6167050"/>
              <a:gd name="connsiteX72" fmla="*/ 1619964 w 7539786"/>
              <a:gd name="connsiteY72" fmla="*/ 763270 h 6167050"/>
              <a:gd name="connsiteX73" fmla="*/ 1755737 w 7539786"/>
              <a:gd name="connsiteY73" fmla="*/ 1059409 h 6167050"/>
              <a:gd name="connsiteX74" fmla="*/ 2451774 w 7539786"/>
              <a:gd name="connsiteY74" fmla="*/ 1413690 h 6167050"/>
              <a:gd name="connsiteX75" fmla="*/ 2919174 w 7539786"/>
              <a:gd name="connsiteY75" fmla="*/ 1277620 h 6167050"/>
              <a:gd name="connsiteX76" fmla="*/ 3155040 w 7539786"/>
              <a:gd name="connsiteY76" fmla="*/ 1134232 h 6167050"/>
              <a:gd name="connsiteX77" fmla="*/ 3368966 w 7539786"/>
              <a:gd name="connsiteY77" fmla="*/ 980973 h 6167050"/>
              <a:gd name="connsiteX0" fmla="*/ 3454859 w 7625679"/>
              <a:gd name="connsiteY0" fmla="*/ 980973 h 6167050"/>
              <a:gd name="connsiteX1" fmla="*/ 4070713 w 7625679"/>
              <a:gd name="connsiteY1" fmla="*/ 1093279 h 6167050"/>
              <a:gd name="connsiteX2" fmla="*/ 4279461 w 7625679"/>
              <a:gd name="connsiteY2" fmla="*/ 980815 h 6167050"/>
              <a:gd name="connsiteX3" fmla="*/ 4534595 w 7625679"/>
              <a:gd name="connsiteY3" fmla="*/ 789691 h 6167050"/>
              <a:gd name="connsiteX4" fmla="*/ 4649676 w 7625679"/>
              <a:gd name="connsiteY4" fmla="*/ 704600 h 6167050"/>
              <a:gd name="connsiteX5" fmla="*/ 4841935 w 7625679"/>
              <a:gd name="connsiteY5" fmla="*/ 587076 h 6167050"/>
              <a:gd name="connsiteX6" fmla="*/ 5074052 w 7625679"/>
              <a:gd name="connsiteY6" fmla="*/ 449691 h 6167050"/>
              <a:gd name="connsiteX7" fmla="*/ 5369473 w 7625679"/>
              <a:gd name="connsiteY7" fmla="*/ 354960 h 6167050"/>
              <a:gd name="connsiteX8" fmla="*/ 5712764 w 7625679"/>
              <a:gd name="connsiteY8" fmla="*/ 220634 h 6167050"/>
              <a:gd name="connsiteX9" fmla="*/ 5862429 w 7625679"/>
              <a:gd name="connsiteY9" fmla="*/ 304454 h 6167050"/>
              <a:gd name="connsiteX10" fmla="*/ 6064495 w 7625679"/>
              <a:gd name="connsiteY10" fmla="*/ 568959 h 6167050"/>
              <a:gd name="connsiteX11" fmla="*/ 6236199 w 7625679"/>
              <a:gd name="connsiteY11" fmla="*/ 901256 h 6167050"/>
              <a:gd name="connsiteX12" fmla="*/ 6360855 w 7625679"/>
              <a:gd name="connsiteY12" fmla="*/ 1117351 h 6167050"/>
              <a:gd name="connsiteX13" fmla="*/ 6447214 w 7625679"/>
              <a:gd name="connsiteY13" fmla="*/ 1379557 h 6167050"/>
              <a:gd name="connsiteX14" fmla="*/ 6494889 w 7625679"/>
              <a:gd name="connsiteY14" fmla="*/ 1618317 h 6167050"/>
              <a:gd name="connsiteX15" fmla="*/ 6689882 w 7625679"/>
              <a:gd name="connsiteY15" fmla="*/ 1716010 h 6167050"/>
              <a:gd name="connsiteX16" fmla="*/ 6831341 w 7625679"/>
              <a:gd name="connsiteY16" fmla="*/ 1928587 h 6167050"/>
              <a:gd name="connsiteX17" fmla="*/ 7166621 w 7625679"/>
              <a:gd name="connsiteY17" fmla="*/ 2130225 h 6167050"/>
              <a:gd name="connsiteX18" fmla="*/ 7488615 w 7625679"/>
              <a:gd name="connsiteY18" fmla="*/ 2163442 h 6167050"/>
              <a:gd name="connsiteX19" fmla="*/ 7525346 w 7625679"/>
              <a:gd name="connsiteY19" fmla="*/ 2351009 h 6167050"/>
              <a:gd name="connsiteX20" fmla="*/ 7625679 w 7625679"/>
              <a:gd name="connsiteY20" fmla="*/ 2852170 h 6167050"/>
              <a:gd name="connsiteX21" fmla="*/ 7518020 w 7625679"/>
              <a:gd name="connsiteY21" fmla="*/ 3092885 h 6167050"/>
              <a:gd name="connsiteX22" fmla="*/ 7371208 w 7625679"/>
              <a:gd name="connsiteY22" fmla="*/ 3274085 h 6167050"/>
              <a:gd name="connsiteX23" fmla="*/ 7211912 w 7625679"/>
              <a:gd name="connsiteY23" fmla="*/ 3242314 h 6167050"/>
              <a:gd name="connsiteX24" fmla="*/ 6956622 w 7625679"/>
              <a:gd name="connsiteY24" fmla="*/ 3889716 h 6167050"/>
              <a:gd name="connsiteX25" fmla="*/ 6736541 w 7625679"/>
              <a:gd name="connsiteY25" fmla="*/ 4471166 h 6167050"/>
              <a:gd name="connsiteX26" fmla="*/ 6552567 w 7625679"/>
              <a:gd name="connsiteY26" fmla="*/ 4996829 h 6167050"/>
              <a:gd name="connsiteX27" fmla="*/ 6345303 w 7625679"/>
              <a:gd name="connsiteY27" fmla="*/ 5279902 h 6167050"/>
              <a:gd name="connsiteX28" fmla="*/ 6077392 w 7625679"/>
              <a:gd name="connsiteY28" fmla="*/ 5639722 h 6167050"/>
              <a:gd name="connsiteX29" fmla="*/ 5263810 w 7625679"/>
              <a:gd name="connsiteY29" fmla="*/ 5540936 h 6167050"/>
              <a:gd name="connsiteX30" fmla="*/ 4432254 w 7625679"/>
              <a:gd name="connsiteY30" fmla="*/ 5309601 h 6167050"/>
              <a:gd name="connsiteX31" fmla="*/ 4159965 w 7625679"/>
              <a:gd name="connsiteY31" fmla="*/ 5352820 h 6167050"/>
              <a:gd name="connsiteX32" fmla="*/ 3951295 w 7625679"/>
              <a:gd name="connsiteY32" fmla="*/ 5448089 h 6167050"/>
              <a:gd name="connsiteX33" fmla="*/ 3705736 w 7625679"/>
              <a:gd name="connsiteY33" fmla="*/ 5325075 h 6167050"/>
              <a:gd name="connsiteX34" fmla="*/ 3412189 w 7625679"/>
              <a:gd name="connsiteY34" fmla="*/ 5482320 h 6167050"/>
              <a:gd name="connsiteX35" fmla="*/ 3073666 w 7625679"/>
              <a:gd name="connsiteY35" fmla="*/ 5252392 h 6167050"/>
              <a:gd name="connsiteX36" fmla="*/ 2983987 w 7625679"/>
              <a:gd name="connsiteY36" fmla="*/ 5329428 h 6167050"/>
              <a:gd name="connsiteX37" fmla="*/ 2818064 w 7625679"/>
              <a:gd name="connsiteY37" fmla="*/ 5124728 h 6167050"/>
              <a:gd name="connsiteX38" fmla="*/ 2732283 w 7625679"/>
              <a:gd name="connsiteY38" fmla="*/ 4885552 h 6167050"/>
              <a:gd name="connsiteX39" fmla="*/ 2726937 w 7625679"/>
              <a:gd name="connsiteY39" fmla="*/ 4734560 h 6167050"/>
              <a:gd name="connsiteX40" fmla="*/ 2554685 w 7625679"/>
              <a:gd name="connsiteY40" fmla="*/ 4648575 h 6167050"/>
              <a:gd name="connsiteX41" fmla="*/ 2315457 w 7625679"/>
              <a:gd name="connsiteY41" fmla="*/ 4541520 h 6167050"/>
              <a:gd name="connsiteX42" fmla="*/ 2000497 w 7625679"/>
              <a:gd name="connsiteY42" fmla="*/ 4577080 h 6167050"/>
              <a:gd name="connsiteX43" fmla="*/ 1553457 w 7625679"/>
              <a:gd name="connsiteY43" fmla="*/ 4531360 h 6167050"/>
              <a:gd name="connsiteX44" fmla="*/ 1335017 w 7625679"/>
              <a:gd name="connsiteY44" fmla="*/ 4709160 h 6167050"/>
              <a:gd name="connsiteX45" fmla="*/ 1112408 w 7625679"/>
              <a:gd name="connsiteY45" fmla="*/ 4890164 h 6167050"/>
              <a:gd name="connsiteX46" fmla="*/ 1071550 w 7625679"/>
              <a:gd name="connsiteY46" fmla="*/ 5187017 h 6167050"/>
              <a:gd name="connsiteX47" fmla="*/ 1222431 w 7625679"/>
              <a:gd name="connsiteY47" fmla="*/ 5250444 h 6167050"/>
              <a:gd name="connsiteX48" fmla="*/ 1145099 w 7625679"/>
              <a:gd name="connsiteY48" fmla="*/ 5590632 h 6167050"/>
              <a:gd name="connsiteX49" fmla="*/ 1004700 w 7625679"/>
              <a:gd name="connsiteY49" fmla="*/ 5704028 h 6167050"/>
              <a:gd name="connsiteX50" fmla="*/ 984379 w 7625679"/>
              <a:gd name="connsiteY50" fmla="*/ 5903007 h 6167050"/>
              <a:gd name="connsiteX51" fmla="*/ 827878 w 7625679"/>
              <a:gd name="connsiteY51" fmla="*/ 6083006 h 6167050"/>
              <a:gd name="connsiteX52" fmla="*/ 732657 w 7625679"/>
              <a:gd name="connsiteY52" fmla="*/ 6032756 h 6167050"/>
              <a:gd name="connsiteX53" fmla="*/ 567346 w 7625679"/>
              <a:gd name="connsiteY53" fmla="*/ 6115149 h 6167050"/>
              <a:gd name="connsiteX54" fmla="*/ 310325 w 7625679"/>
              <a:gd name="connsiteY54" fmla="*/ 6167050 h 6167050"/>
              <a:gd name="connsiteX55" fmla="*/ 85893 w 7625679"/>
              <a:gd name="connsiteY55" fmla="*/ 6144344 h 6167050"/>
              <a:gd name="connsiteX56" fmla="*/ 23 w 7625679"/>
              <a:gd name="connsiteY56" fmla="*/ 5983152 h 6167050"/>
              <a:gd name="connsiteX57" fmla="*/ 461257 w 7625679"/>
              <a:gd name="connsiteY57" fmla="*/ 1798320 h 6167050"/>
              <a:gd name="connsiteX58" fmla="*/ 506977 w 7625679"/>
              <a:gd name="connsiteY58" fmla="*/ 1615440 h 6167050"/>
              <a:gd name="connsiteX59" fmla="*/ 379977 w 7625679"/>
              <a:gd name="connsiteY59" fmla="*/ 1234440 h 6167050"/>
              <a:gd name="connsiteX60" fmla="*/ 430777 w 7625679"/>
              <a:gd name="connsiteY60" fmla="*/ 1097280 h 6167050"/>
              <a:gd name="connsiteX61" fmla="*/ 410457 w 7625679"/>
              <a:gd name="connsiteY61" fmla="*/ 807720 h 6167050"/>
              <a:gd name="connsiteX62" fmla="*/ 588257 w 7625679"/>
              <a:gd name="connsiteY62" fmla="*/ 538480 h 6167050"/>
              <a:gd name="connsiteX63" fmla="*/ 735577 w 7625679"/>
              <a:gd name="connsiteY63" fmla="*/ 345440 h 6167050"/>
              <a:gd name="connsiteX64" fmla="*/ 872737 w 7625679"/>
              <a:gd name="connsiteY64" fmla="*/ 0 h 6167050"/>
              <a:gd name="connsiteX65" fmla="*/ 1025137 w 7625679"/>
              <a:gd name="connsiteY65" fmla="*/ 162559 h 6167050"/>
              <a:gd name="connsiteX66" fmla="*/ 989577 w 7625679"/>
              <a:gd name="connsiteY66" fmla="*/ 284479 h 6167050"/>
              <a:gd name="connsiteX67" fmla="*/ 1116577 w 7625679"/>
              <a:gd name="connsiteY67" fmla="*/ 284479 h 6167050"/>
              <a:gd name="connsiteX68" fmla="*/ 1274057 w 7625679"/>
              <a:gd name="connsiteY68" fmla="*/ 426719 h 6167050"/>
              <a:gd name="connsiteX69" fmla="*/ 1274057 w 7625679"/>
              <a:gd name="connsiteY69" fmla="*/ 599439 h 6167050"/>
              <a:gd name="connsiteX70" fmla="*/ 1406137 w 7625679"/>
              <a:gd name="connsiteY70" fmla="*/ 589279 h 6167050"/>
              <a:gd name="connsiteX71" fmla="*/ 1555122 w 7625679"/>
              <a:gd name="connsiteY71" fmla="*/ 685633 h 6167050"/>
              <a:gd name="connsiteX72" fmla="*/ 1705857 w 7625679"/>
              <a:gd name="connsiteY72" fmla="*/ 763270 h 6167050"/>
              <a:gd name="connsiteX73" fmla="*/ 1841630 w 7625679"/>
              <a:gd name="connsiteY73" fmla="*/ 1059409 h 6167050"/>
              <a:gd name="connsiteX74" fmla="*/ 2537667 w 7625679"/>
              <a:gd name="connsiteY74" fmla="*/ 1413690 h 6167050"/>
              <a:gd name="connsiteX75" fmla="*/ 3005067 w 7625679"/>
              <a:gd name="connsiteY75" fmla="*/ 1277620 h 6167050"/>
              <a:gd name="connsiteX76" fmla="*/ 3240933 w 7625679"/>
              <a:gd name="connsiteY76" fmla="*/ 1134232 h 6167050"/>
              <a:gd name="connsiteX77" fmla="*/ 3454859 w 7625679"/>
              <a:gd name="connsiteY77" fmla="*/ 980973 h 6167050"/>
              <a:gd name="connsiteX0" fmla="*/ 3454836 w 7625656"/>
              <a:gd name="connsiteY0" fmla="*/ 980973 h 6167050"/>
              <a:gd name="connsiteX1" fmla="*/ 4070690 w 7625656"/>
              <a:gd name="connsiteY1" fmla="*/ 1093279 h 6167050"/>
              <a:gd name="connsiteX2" fmla="*/ 4279438 w 7625656"/>
              <a:gd name="connsiteY2" fmla="*/ 980815 h 6167050"/>
              <a:gd name="connsiteX3" fmla="*/ 4534572 w 7625656"/>
              <a:gd name="connsiteY3" fmla="*/ 789691 h 6167050"/>
              <a:gd name="connsiteX4" fmla="*/ 4649653 w 7625656"/>
              <a:gd name="connsiteY4" fmla="*/ 704600 h 6167050"/>
              <a:gd name="connsiteX5" fmla="*/ 4841912 w 7625656"/>
              <a:gd name="connsiteY5" fmla="*/ 587076 h 6167050"/>
              <a:gd name="connsiteX6" fmla="*/ 5074029 w 7625656"/>
              <a:gd name="connsiteY6" fmla="*/ 449691 h 6167050"/>
              <a:gd name="connsiteX7" fmla="*/ 5369450 w 7625656"/>
              <a:gd name="connsiteY7" fmla="*/ 354960 h 6167050"/>
              <a:gd name="connsiteX8" fmla="*/ 5712741 w 7625656"/>
              <a:gd name="connsiteY8" fmla="*/ 220634 h 6167050"/>
              <a:gd name="connsiteX9" fmla="*/ 5862406 w 7625656"/>
              <a:gd name="connsiteY9" fmla="*/ 304454 h 6167050"/>
              <a:gd name="connsiteX10" fmla="*/ 6064472 w 7625656"/>
              <a:gd name="connsiteY10" fmla="*/ 568959 h 6167050"/>
              <a:gd name="connsiteX11" fmla="*/ 6236176 w 7625656"/>
              <a:gd name="connsiteY11" fmla="*/ 901256 h 6167050"/>
              <a:gd name="connsiteX12" fmla="*/ 6360832 w 7625656"/>
              <a:gd name="connsiteY12" fmla="*/ 1117351 h 6167050"/>
              <a:gd name="connsiteX13" fmla="*/ 6447191 w 7625656"/>
              <a:gd name="connsiteY13" fmla="*/ 1379557 h 6167050"/>
              <a:gd name="connsiteX14" fmla="*/ 6494866 w 7625656"/>
              <a:gd name="connsiteY14" fmla="*/ 1618317 h 6167050"/>
              <a:gd name="connsiteX15" fmla="*/ 6689859 w 7625656"/>
              <a:gd name="connsiteY15" fmla="*/ 1716010 h 6167050"/>
              <a:gd name="connsiteX16" fmla="*/ 6831318 w 7625656"/>
              <a:gd name="connsiteY16" fmla="*/ 1928587 h 6167050"/>
              <a:gd name="connsiteX17" fmla="*/ 7166598 w 7625656"/>
              <a:gd name="connsiteY17" fmla="*/ 2130225 h 6167050"/>
              <a:gd name="connsiteX18" fmla="*/ 7488592 w 7625656"/>
              <a:gd name="connsiteY18" fmla="*/ 2163442 h 6167050"/>
              <a:gd name="connsiteX19" fmla="*/ 7525323 w 7625656"/>
              <a:gd name="connsiteY19" fmla="*/ 2351009 h 6167050"/>
              <a:gd name="connsiteX20" fmla="*/ 7625656 w 7625656"/>
              <a:gd name="connsiteY20" fmla="*/ 2852170 h 6167050"/>
              <a:gd name="connsiteX21" fmla="*/ 7517997 w 7625656"/>
              <a:gd name="connsiteY21" fmla="*/ 3092885 h 6167050"/>
              <a:gd name="connsiteX22" fmla="*/ 7371185 w 7625656"/>
              <a:gd name="connsiteY22" fmla="*/ 3274085 h 6167050"/>
              <a:gd name="connsiteX23" fmla="*/ 7211889 w 7625656"/>
              <a:gd name="connsiteY23" fmla="*/ 3242314 h 6167050"/>
              <a:gd name="connsiteX24" fmla="*/ 6956599 w 7625656"/>
              <a:gd name="connsiteY24" fmla="*/ 3889716 h 6167050"/>
              <a:gd name="connsiteX25" fmla="*/ 6736518 w 7625656"/>
              <a:gd name="connsiteY25" fmla="*/ 4471166 h 6167050"/>
              <a:gd name="connsiteX26" fmla="*/ 6552544 w 7625656"/>
              <a:gd name="connsiteY26" fmla="*/ 4996829 h 6167050"/>
              <a:gd name="connsiteX27" fmla="*/ 6345280 w 7625656"/>
              <a:gd name="connsiteY27" fmla="*/ 5279902 h 6167050"/>
              <a:gd name="connsiteX28" fmla="*/ 6077369 w 7625656"/>
              <a:gd name="connsiteY28" fmla="*/ 5639722 h 6167050"/>
              <a:gd name="connsiteX29" fmla="*/ 5263787 w 7625656"/>
              <a:gd name="connsiteY29" fmla="*/ 5540936 h 6167050"/>
              <a:gd name="connsiteX30" fmla="*/ 4432231 w 7625656"/>
              <a:gd name="connsiteY30" fmla="*/ 5309601 h 6167050"/>
              <a:gd name="connsiteX31" fmla="*/ 4159942 w 7625656"/>
              <a:gd name="connsiteY31" fmla="*/ 5352820 h 6167050"/>
              <a:gd name="connsiteX32" fmla="*/ 3951272 w 7625656"/>
              <a:gd name="connsiteY32" fmla="*/ 5448089 h 6167050"/>
              <a:gd name="connsiteX33" fmla="*/ 3705713 w 7625656"/>
              <a:gd name="connsiteY33" fmla="*/ 5325075 h 6167050"/>
              <a:gd name="connsiteX34" fmla="*/ 3412166 w 7625656"/>
              <a:gd name="connsiteY34" fmla="*/ 5482320 h 6167050"/>
              <a:gd name="connsiteX35" fmla="*/ 3073643 w 7625656"/>
              <a:gd name="connsiteY35" fmla="*/ 5252392 h 6167050"/>
              <a:gd name="connsiteX36" fmla="*/ 2983964 w 7625656"/>
              <a:gd name="connsiteY36" fmla="*/ 5329428 h 6167050"/>
              <a:gd name="connsiteX37" fmla="*/ 2818041 w 7625656"/>
              <a:gd name="connsiteY37" fmla="*/ 5124728 h 6167050"/>
              <a:gd name="connsiteX38" fmla="*/ 2732260 w 7625656"/>
              <a:gd name="connsiteY38" fmla="*/ 4885552 h 6167050"/>
              <a:gd name="connsiteX39" fmla="*/ 2726914 w 7625656"/>
              <a:gd name="connsiteY39" fmla="*/ 4734560 h 6167050"/>
              <a:gd name="connsiteX40" fmla="*/ 2554662 w 7625656"/>
              <a:gd name="connsiteY40" fmla="*/ 4648575 h 6167050"/>
              <a:gd name="connsiteX41" fmla="*/ 2315434 w 7625656"/>
              <a:gd name="connsiteY41" fmla="*/ 4541520 h 6167050"/>
              <a:gd name="connsiteX42" fmla="*/ 2000474 w 7625656"/>
              <a:gd name="connsiteY42" fmla="*/ 4577080 h 6167050"/>
              <a:gd name="connsiteX43" fmla="*/ 1553434 w 7625656"/>
              <a:gd name="connsiteY43" fmla="*/ 4531360 h 6167050"/>
              <a:gd name="connsiteX44" fmla="*/ 1334994 w 7625656"/>
              <a:gd name="connsiteY44" fmla="*/ 4709160 h 6167050"/>
              <a:gd name="connsiteX45" fmla="*/ 1112385 w 7625656"/>
              <a:gd name="connsiteY45" fmla="*/ 4890164 h 6167050"/>
              <a:gd name="connsiteX46" fmla="*/ 1071527 w 7625656"/>
              <a:gd name="connsiteY46" fmla="*/ 5187017 h 6167050"/>
              <a:gd name="connsiteX47" fmla="*/ 1222408 w 7625656"/>
              <a:gd name="connsiteY47" fmla="*/ 5250444 h 6167050"/>
              <a:gd name="connsiteX48" fmla="*/ 1145076 w 7625656"/>
              <a:gd name="connsiteY48" fmla="*/ 5590632 h 6167050"/>
              <a:gd name="connsiteX49" fmla="*/ 1004677 w 7625656"/>
              <a:gd name="connsiteY49" fmla="*/ 5704028 h 6167050"/>
              <a:gd name="connsiteX50" fmla="*/ 984356 w 7625656"/>
              <a:gd name="connsiteY50" fmla="*/ 5903007 h 6167050"/>
              <a:gd name="connsiteX51" fmla="*/ 827855 w 7625656"/>
              <a:gd name="connsiteY51" fmla="*/ 6083006 h 6167050"/>
              <a:gd name="connsiteX52" fmla="*/ 732634 w 7625656"/>
              <a:gd name="connsiteY52" fmla="*/ 6032756 h 6167050"/>
              <a:gd name="connsiteX53" fmla="*/ 567323 w 7625656"/>
              <a:gd name="connsiteY53" fmla="*/ 6115149 h 6167050"/>
              <a:gd name="connsiteX54" fmla="*/ 310302 w 7625656"/>
              <a:gd name="connsiteY54" fmla="*/ 6167050 h 6167050"/>
              <a:gd name="connsiteX55" fmla="*/ 85870 w 7625656"/>
              <a:gd name="connsiteY55" fmla="*/ 6144344 h 6167050"/>
              <a:gd name="connsiteX56" fmla="*/ 0 w 7625656"/>
              <a:gd name="connsiteY56" fmla="*/ 5983152 h 6167050"/>
              <a:gd name="connsiteX57" fmla="*/ 461234 w 7625656"/>
              <a:gd name="connsiteY57" fmla="*/ 1798320 h 6167050"/>
              <a:gd name="connsiteX58" fmla="*/ 506954 w 7625656"/>
              <a:gd name="connsiteY58" fmla="*/ 1615440 h 6167050"/>
              <a:gd name="connsiteX59" fmla="*/ 379954 w 7625656"/>
              <a:gd name="connsiteY59" fmla="*/ 1234440 h 6167050"/>
              <a:gd name="connsiteX60" fmla="*/ 430754 w 7625656"/>
              <a:gd name="connsiteY60" fmla="*/ 1097280 h 6167050"/>
              <a:gd name="connsiteX61" fmla="*/ 410434 w 7625656"/>
              <a:gd name="connsiteY61" fmla="*/ 807720 h 6167050"/>
              <a:gd name="connsiteX62" fmla="*/ 588234 w 7625656"/>
              <a:gd name="connsiteY62" fmla="*/ 538480 h 6167050"/>
              <a:gd name="connsiteX63" fmla="*/ 735554 w 7625656"/>
              <a:gd name="connsiteY63" fmla="*/ 345440 h 6167050"/>
              <a:gd name="connsiteX64" fmla="*/ 872714 w 7625656"/>
              <a:gd name="connsiteY64" fmla="*/ 0 h 6167050"/>
              <a:gd name="connsiteX65" fmla="*/ 1025114 w 7625656"/>
              <a:gd name="connsiteY65" fmla="*/ 162559 h 6167050"/>
              <a:gd name="connsiteX66" fmla="*/ 989554 w 7625656"/>
              <a:gd name="connsiteY66" fmla="*/ 284479 h 6167050"/>
              <a:gd name="connsiteX67" fmla="*/ 1116554 w 7625656"/>
              <a:gd name="connsiteY67" fmla="*/ 284479 h 6167050"/>
              <a:gd name="connsiteX68" fmla="*/ 1274034 w 7625656"/>
              <a:gd name="connsiteY68" fmla="*/ 426719 h 6167050"/>
              <a:gd name="connsiteX69" fmla="*/ 1274034 w 7625656"/>
              <a:gd name="connsiteY69" fmla="*/ 599439 h 6167050"/>
              <a:gd name="connsiteX70" fmla="*/ 1406114 w 7625656"/>
              <a:gd name="connsiteY70" fmla="*/ 589279 h 6167050"/>
              <a:gd name="connsiteX71" fmla="*/ 1555099 w 7625656"/>
              <a:gd name="connsiteY71" fmla="*/ 685633 h 6167050"/>
              <a:gd name="connsiteX72" fmla="*/ 1705834 w 7625656"/>
              <a:gd name="connsiteY72" fmla="*/ 763270 h 6167050"/>
              <a:gd name="connsiteX73" fmla="*/ 1841607 w 7625656"/>
              <a:gd name="connsiteY73" fmla="*/ 1059409 h 6167050"/>
              <a:gd name="connsiteX74" fmla="*/ 2537644 w 7625656"/>
              <a:gd name="connsiteY74" fmla="*/ 1413690 h 6167050"/>
              <a:gd name="connsiteX75" fmla="*/ 3005044 w 7625656"/>
              <a:gd name="connsiteY75" fmla="*/ 1277620 h 6167050"/>
              <a:gd name="connsiteX76" fmla="*/ 3240910 w 7625656"/>
              <a:gd name="connsiteY76" fmla="*/ 1134232 h 6167050"/>
              <a:gd name="connsiteX77" fmla="*/ 3454836 w 7625656"/>
              <a:gd name="connsiteY77" fmla="*/ 980973 h 6167050"/>
              <a:gd name="connsiteX0" fmla="*/ 3475106 w 7645926"/>
              <a:gd name="connsiteY0" fmla="*/ 980973 h 6167050"/>
              <a:gd name="connsiteX1" fmla="*/ 4090960 w 7645926"/>
              <a:gd name="connsiteY1" fmla="*/ 1093279 h 6167050"/>
              <a:gd name="connsiteX2" fmla="*/ 4299708 w 7645926"/>
              <a:gd name="connsiteY2" fmla="*/ 980815 h 6167050"/>
              <a:gd name="connsiteX3" fmla="*/ 4554842 w 7645926"/>
              <a:gd name="connsiteY3" fmla="*/ 789691 h 6167050"/>
              <a:gd name="connsiteX4" fmla="*/ 4669923 w 7645926"/>
              <a:gd name="connsiteY4" fmla="*/ 704600 h 6167050"/>
              <a:gd name="connsiteX5" fmla="*/ 4862182 w 7645926"/>
              <a:gd name="connsiteY5" fmla="*/ 587076 h 6167050"/>
              <a:gd name="connsiteX6" fmla="*/ 5094299 w 7645926"/>
              <a:gd name="connsiteY6" fmla="*/ 449691 h 6167050"/>
              <a:gd name="connsiteX7" fmla="*/ 5389720 w 7645926"/>
              <a:gd name="connsiteY7" fmla="*/ 354960 h 6167050"/>
              <a:gd name="connsiteX8" fmla="*/ 5733011 w 7645926"/>
              <a:gd name="connsiteY8" fmla="*/ 220634 h 6167050"/>
              <a:gd name="connsiteX9" fmla="*/ 5882676 w 7645926"/>
              <a:gd name="connsiteY9" fmla="*/ 304454 h 6167050"/>
              <a:gd name="connsiteX10" fmla="*/ 6084742 w 7645926"/>
              <a:gd name="connsiteY10" fmla="*/ 568959 h 6167050"/>
              <a:gd name="connsiteX11" fmla="*/ 6256446 w 7645926"/>
              <a:gd name="connsiteY11" fmla="*/ 901256 h 6167050"/>
              <a:gd name="connsiteX12" fmla="*/ 6381102 w 7645926"/>
              <a:gd name="connsiteY12" fmla="*/ 1117351 h 6167050"/>
              <a:gd name="connsiteX13" fmla="*/ 6467461 w 7645926"/>
              <a:gd name="connsiteY13" fmla="*/ 1379557 h 6167050"/>
              <a:gd name="connsiteX14" fmla="*/ 6515136 w 7645926"/>
              <a:gd name="connsiteY14" fmla="*/ 1618317 h 6167050"/>
              <a:gd name="connsiteX15" fmla="*/ 6710129 w 7645926"/>
              <a:gd name="connsiteY15" fmla="*/ 1716010 h 6167050"/>
              <a:gd name="connsiteX16" fmla="*/ 6851588 w 7645926"/>
              <a:gd name="connsiteY16" fmla="*/ 1928587 h 6167050"/>
              <a:gd name="connsiteX17" fmla="*/ 7186868 w 7645926"/>
              <a:gd name="connsiteY17" fmla="*/ 2130225 h 6167050"/>
              <a:gd name="connsiteX18" fmla="*/ 7508862 w 7645926"/>
              <a:gd name="connsiteY18" fmla="*/ 2163442 h 6167050"/>
              <a:gd name="connsiteX19" fmla="*/ 7545593 w 7645926"/>
              <a:gd name="connsiteY19" fmla="*/ 2351009 h 6167050"/>
              <a:gd name="connsiteX20" fmla="*/ 7645926 w 7645926"/>
              <a:gd name="connsiteY20" fmla="*/ 2852170 h 6167050"/>
              <a:gd name="connsiteX21" fmla="*/ 7538267 w 7645926"/>
              <a:gd name="connsiteY21" fmla="*/ 3092885 h 6167050"/>
              <a:gd name="connsiteX22" fmla="*/ 7391455 w 7645926"/>
              <a:gd name="connsiteY22" fmla="*/ 3274085 h 6167050"/>
              <a:gd name="connsiteX23" fmla="*/ 7232159 w 7645926"/>
              <a:gd name="connsiteY23" fmla="*/ 3242314 h 6167050"/>
              <a:gd name="connsiteX24" fmla="*/ 6976869 w 7645926"/>
              <a:gd name="connsiteY24" fmla="*/ 3889716 h 6167050"/>
              <a:gd name="connsiteX25" fmla="*/ 6756788 w 7645926"/>
              <a:gd name="connsiteY25" fmla="*/ 4471166 h 6167050"/>
              <a:gd name="connsiteX26" fmla="*/ 6572814 w 7645926"/>
              <a:gd name="connsiteY26" fmla="*/ 4996829 h 6167050"/>
              <a:gd name="connsiteX27" fmla="*/ 6365550 w 7645926"/>
              <a:gd name="connsiteY27" fmla="*/ 5279902 h 6167050"/>
              <a:gd name="connsiteX28" fmla="*/ 6097639 w 7645926"/>
              <a:gd name="connsiteY28" fmla="*/ 5639722 h 6167050"/>
              <a:gd name="connsiteX29" fmla="*/ 5284057 w 7645926"/>
              <a:gd name="connsiteY29" fmla="*/ 5540936 h 6167050"/>
              <a:gd name="connsiteX30" fmla="*/ 4452501 w 7645926"/>
              <a:gd name="connsiteY30" fmla="*/ 5309601 h 6167050"/>
              <a:gd name="connsiteX31" fmla="*/ 4180212 w 7645926"/>
              <a:gd name="connsiteY31" fmla="*/ 5352820 h 6167050"/>
              <a:gd name="connsiteX32" fmla="*/ 3971542 w 7645926"/>
              <a:gd name="connsiteY32" fmla="*/ 5448089 h 6167050"/>
              <a:gd name="connsiteX33" fmla="*/ 3725983 w 7645926"/>
              <a:gd name="connsiteY33" fmla="*/ 5325075 h 6167050"/>
              <a:gd name="connsiteX34" fmla="*/ 3432436 w 7645926"/>
              <a:gd name="connsiteY34" fmla="*/ 5482320 h 6167050"/>
              <a:gd name="connsiteX35" fmla="*/ 3093913 w 7645926"/>
              <a:gd name="connsiteY35" fmla="*/ 5252392 h 6167050"/>
              <a:gd name="connsiteX36" fmla="*/ 3004234 w 7645926"/>
              <a:gd name="connsiteY36" fmla="*/ 5329428 h 6167050"/>
              <a:gd name="connsiteX37" fmla="*/ 2838311 w 7645926"/>
              <a:gd name="connsiteY37" fmla="*/ 5124728 h 6167050"/>
              <a:gd name="connsiteX38" fmla="*/ 2752530 w 7645926"/>
              <a:gd name="connsiteY38" fmla="*/ 4885552 h 6167050"/>
              <a:gd name="connsiteX39" fmla="*/ 2747184 w 7645926"/>
              <a:gd name="connsiteY39" fmla="*/ 4734560 h 6167050"/>
              <a:gd name="connsiteX40" fmla="*/ 2574932 w 7645926"/>
              <a:gd name="connsiteY40" fmla="*/ 4648575 h 6167050"/>
              <a:gd name="connsiteX41" fmla="*/ 2335704 w 7645926"/>
              <a:gd name="connsiteY41" fmla="*/ 4541520 h 6167050"/>
              <a:gd name="connsiteX42" fmla="*/ 2020744 w 7645926"/>
              <a:gd name="connsiteY42" fmla="*/ 4577080 h 6167050"/>
              <a:gd name="connsiteX43" fmla="*/ 1573704 w 7645926"/>
              <a:gd name="connsiteY43" fmla="*/ 4531360 h 6167050"/>
              <a:gd name="connsiteX44" fmla="*/ 1355264 w 7645926"/>
              <a:gd name="connsiteY44" fmla="*/ 4709160 h 6167050"/>
              <a:gd name="connsiteX45" fmla="*/ 1132655 w 7645926"/>
              <a:gd name="connsiteY45" fmla="*/ 4890164 h 6167050"/>
              <a:gd name="connsiteX46" fmla="*/ 1091797 w 7645926"/>
              <a:gd name="connsiteY46" fmla="*/ 5187017 h 6167050"/>
              <a:gd name="connsiteX47" fmla="*/ 1242678 w 7645926"/>
              <a:gd name="connsiteY47" fmla="*/ 5250444 h 6167050"/>
              <a:gd name="connsiteX48" fmla="*/ 1165346 w 7645926"/>
              <a:gd name="connsiteY48" fmla="*/ 5590632 h 6167050"/>
              <a:gd name="connsiteX49" fmla="*/ 1024947 w 7645926"/>
              <a:gd name="connsiteY49" fmla="*/ 5704028 h 6167050"/>
              <a:gd name="connsiteX50" fmla="*/ 1004626 w 7645926"/>
              <a:gd name="connsiteY50" fmla="*/ 5903007 h 6167050"/>
              <a:gd name="connsiteX51" fmla="*/ 848125 w 7645926"/>
              <a:gd name="connsiteY51" fmla="*/ 6083006 h 6167050"/>
              <a:gd name="connsiteX52" fmla="*/ 752904 w 7645926"/>
              <a:gd name="connsiteY52" fmla="*/ 6032756 h 6167050"/>
              <a:gd name="connsiteX53" fmla="*/ 587593 w 7645926"/>
              <a:gd name="connsiteY53" fmla="*/ 6115149 h 6167050"/>
              <a:gd name="connsiteX54" fmla="*/ 330572 w 7645926"/>
              <a:gd name="connsiteY54" fmla="*/ 6167050 h 6167050"/>
              <a:gd name="connsiteX55" fmla="*/ 106140 w 7645926"/>
              <a:gd name="connsiteY55" fmla="*/ 6144344 h 6167050"/>
              <a:gd name="connsiteX56" fmla="*/ 20270 w 7645926"/>
              <a:gd name="connsiteY56" fmla="*/ 5983152 h 6167050"/>
              <a:gd name="connsiteX57" fmla="*/ 0 w 7645926"/>
              <a:gd name="connsiteY57" fmla="*/ 5691729 h 6167050"/>
              <a:gd name="connsiteX58" fmla="*/ 527224 w 7645926"/>
              <a:gd name="connsiteY58" fmla="*/ 1615440 h 6167050"/>
              <a:gd name="connsiteX59" fmla="*/ 400224 w 7645926"/>
              <a:gd name="connsiteY59" fmla="*/ 1234440 h 6167050"/>
              <a:gd name="connsiteX60" fmla="*/ 451024 w 7645926"/>
              <a:gd name="connsiteY60" fmla="*/ 1097280 h 6167050"/>
              <a:gd name="connsiteX61" fmla="*/ 430704 w 7645926"/>
              <a:gd name="connsiteY61" fmla="*/ 807720 h 6167050"/>
              <a:gd name="connsiteX62" fmla="*/ 608504 w 7645926"/>
              <a:gd name="connsiteY62" fmla="*/ 538480 h 6167050"/>
              <a:gd name="connsiteX63" fmla="*/ 755824 w 7645926"/>
              <a:gd name="connsiteY63" fmla="*/ 345440 h 6167050"/>
              <a:gd name="connsiteX64" fmla="*/ 892984 w 7645926"/>
              <a:gd name="connsiteY64" fmla="*/ 0 h 6167050"/>
              <a:gd name="connsiteX65" fmla="*/ 1045384 w 7645926"/>
              <a:gd name="connsiteY65" fmla="*/ 162559 h 6167050"/>
              <a:gd name="connsiteX66" fmla="*/ 1009824 w 7645926"/>
              <a:gd name="connsiteY66" fmla="*/ 284479 h 6167050"/>
              <a:gd name="connsiteX67" fmla="*/ 1136824 w 7645926"/>
              <a:gd name="connsiteY67" fmla="*/ 284479 h 6167050"/>
              <a:gd name="connsiteX68" fmla="*/ 1294304 w 7645926"/>
              <a:gd name="connsiteY68" fmla="*/ 426719 h 6167050"/>
              <a:gd name="connsiteX69" fmla="*/ 1294304 w 7645926"/>
              <a:gd name="connsiteY69" fmla="*/ 599439 h 6167050"/>
              <a:gd name="connsiteX70" fmla="*/ 1426384 w 7645926"/>
              <a:gd name="connsiteY70" fmla="*/ 589279 h 6167050"/>
              <a:gd name="connsiteX71" fmla="*/ 1575369 w 7645926"/>
              <a:gd name="connsiteY71" fmla="*/ 685633 h 6167050"/>
              <a:gd name="connsiteX72" fmla="*/ 1726104 w 7645926"/>
              <a:gd name="connsiteY72" fmla="*/ 763270 h 6167050"/>
              <a:gd name="connsiteX73" fmla="*/ 1861877 w 7645926"/>
              <a:gd name="connsiteY73" fmla="*/ 1059409 h 6167050"/>
              <a:gd name="connsiteX74" fmla="*/ 2557914 w 7645926"/>
              <a:gd name="connsiteY74" fmla="*/ 1413690 h 6167050"/>
              <a:gd name="connsiteX75" fmla="*/ 3025314 w 7645926"/>
              <a:gd name="connsiteY75" fmla="*/ 1277620 h 6167050"/>
              <a:gd name="connsiteX76" fmla="*/ 3261180 w 7645926"/>
              <a:gd name="connsiteY76" fmla="*/ 1134232 h 6167050"/>
              <a:gd name="connsiteX77" fmla="*/ 3475106 w 7645926"/>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605955 w 7851657"/>
              <a:gd name="connsiteY59" fmla="*/ 1234440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680837 w 7851657"/>
              <a:gd name="connsiteY0" fmla="*/ 980973 h 6167050"/>
              <a:gd name="connsiteX1" fmla="*/ 4296691 w 7851657"/>
              <a:gd name="connsiteY1" fmla="*/ 1093279 h 6167050"/>
              <a:gd name="connsiteX2" fmla="*/ 4505439 w 7851657"/>
              <a:gd name="connsiteY2" fmla="*/ 980815 h 6167050"/>
              <a:gd name="connsiteX3" fmla="*/ 4760573 w 7851657"/>
              <a:gd name="connsiteY3" fmla="*/ 789691 h 6167050"/>
              <a:gd name="connsiteX4" fmla="*/ 4875654 w 7851657"/>
              <a:gd name="connsiteY4" fmla="*/ 704600 h 6167050"/>
              <a:gd name="connsiteX5" fmla="*/ 5067913 w 7851657"/>
              <a:gd name="connsiteY5" fmla="*/ 587076 h 6167050"/>
              <a:gd name="connsiteX6" fmla="*/ 5300030 w 7851657"/>
              <a:gd name="connsiteY6" fmla="*/ 449691 h 6167050"/>
              <a:gd name="connsiteX7" fmla="*/ 5595451 w 7851657"/>
              <a:gd name="connsiteY7" fmla="*/ 354960 h 6167050"/>
              <a:gd name="connsiteX8" fmla="*/ 5938742 w 7851657"/>
              <a:gd name="connsiteY8" fmla="*/ 220634 h 6167050"/>
              <a:gd name="connsiteX9" fmla="*/ 6088407 w 7851657"/>
              <a:gd name="connsiteY9" fmla="*/ 304454 h 6167050"/>
              <a:gd name="connsiteX10" fmla="*/ 6290473 w 7851657"/>
              <a:gd name="connsiteY10" fmla="*/ 568959 h 6167050"/>
              <a:gd name="connsiteX11" fmla="*/ 6462177 w 7851657"/>
              <a:gd name="connsiteY11" fmla="*/ 901256 h 6167050"/>
              <a:gd name="connsiteX12" fmla="*/ 6586833 w 7851657"/>
              <a:gd name="connsiteY12" fmla="*/ 1117351 h 6167050"/>
              <a:gd name="connsiteX13" fmla="*/ 6673192 w 7851657"/>
              <a:gd name="connsiteY13" fmla="*/ 1379557 h 6167050"/>
              <a:gd name="connsiteX14" fmla="*/ 6720867 w 7851657"/>
              <a:gd name="connsiteY14" fmla="*/ 1618317 h 6167050"/>
              <a:gd name="connsiteX15" fmla="*/ 6915860 w 7851657"/>
              <a:gd name="connsiteY15" fmla="*/ 1716010 h 6167050"/>
              <a:gd name="connsiteX16" fmla="*/ 7057319 w 7851657"/>
              <a:gd name="connsiteY16" fmla="*/ 1928587 h 6167050"/>
              <a:gd name="connsiteX17" fmla="*/ 7392599 w 7851657"/>
              <a:gd name="connsiteY17" fmla="*/ 2130225 h 6167050"/>
              <a:gd name="connsiteX18" fmla="*/ 7714593 w 7851657"/>
              <a:gd name="connsiteY18" fmla="*/ 2163442 h 6167050"/>
              <a:gd name="connsiteX19" fmla="*/ 7751324 w 7851657"/>
              <a:gd name="connsiteY19" fmla="*/ 2351009 h 6167050"/>
              <a:gd name="connsiteX20" fmla="*/ 7851657 w 7851657"/>
              <a:gd name="connsiteY20" fmla="*/ 2852170 h 6167050"/>
              <a:gd name="connsiteX21" fmla="*/ 7743998 w 7851657"/>
              <a:gd name="connsiteY21" fmla="*/ 3092885 h 6167050"/>
              <a:gd name="connsiteX22" fmla="*/ 7597186 w 7851657"/>
              <a:gd name="connsiteY22" fmla="*/ 3274085 h 6167050"/>
              <a:gd name="connsiteX23" fmla="*/ 7437890 w 7851657"/>
              <a:gd name="connsiteY23" fmla="*/ 3242314 h 6167050"/>
              <a:gd name="connsiteX24" fmla="*/ 7182600 w 7851657"/>
              <a:gd name="connsiteY24" fmla="*/ 3889716 h 6167050"/>
              <a:gd name="connsiteX25" fmla="*/ 6962519 w 7851657"/>
              <a:gd name="connsiteY25" fmla="*/ 4471166 h 6167050"/>
              <a:gd name="connsiteX26" fmla="*/ 6778545 w 7851657"/>
              <a:gd name="connsiteY26" fmla="*/ 4996829 h 6167050"/>
              <a:gd name="connsiteX27" fmla="*/ 6571281 w 7851657"/>
              <a:gd name="connsiteY27" fmla="*/ 5279902 h 6167050"/>
              <a:gd name="connsiteX28" fmla="*/ 6303370 w 7851657"/>
              <a:gd name="connsiteY28" fmla="*/ 5639722 h 6167050"/>
              <a:gd name="connsiteX29" fmla="*/ 5489788 w 7851657"/>
              <a:gd name="connsiteY29" fmla="*/ 5540936 h 6167050"/>
              <a:gd name="connsiteX30" fmla="*/ 4658232 w 7851657"/>
              <a:gd name="connsiteY30" fmla="*/ 5309601 h 6167050"/>
              <a:gd name="connsiteX31" fmla="*/ 4385943 w 7851657"/>
              <a:gd name="connsiteY31" fmla="*/ 5352820 h 6167050"/>
              <a:gd name="connsiteX32" fmla="*/ 4177273 w 7851657"/>
              <a:gd name="connsiteY32" fmla="*/ 5448089 h 6167050"/>
              <a:gd name="connsiteX33" fmla="*/ 3931714 w 7851657"/>
              <a:gd name="connsiteY33" fmla="*/ 5325075 h 6167050"/>
              <a:gd name="connsiteX34" fmla="*/ 3638167 w 7851657"/>
              <a:gd name="connsiteY34" fmla="*/ 5482320 h 6167050"/>
              <a:gd name="connsiteX35" fmla="*/ 3299644 w 7851657"/>
              <a:gd name="connsiteY35" fmla="*/ 5252392 h 6167050"/>
              <a:gd name="connsiteX36" fmla="*/ 3209965 w 7851657"/>
              <a:gd name="connsiteY36" fmla="*/ 5329428 h 6167050"/>
              <a:gd name="connsiteX37" fmla="*/ 3044042 w 7851657"/>
              <a:gd name="connsiteY37" fmla="*/ 5124728 h 6167050"/>
              <a:gd name="connsiteX38" fmla="*/ 2958261 w 7851657"/>
              <a:gd name="connsiteY38" fmla="*/ 4885552 h 6167050"/>
              <a:gd name="connsiteX39" fmla="*/ 2952915 w 7851657"/>
              <a:gd name="connsiteY39" fmla="*/ 4734560 h 6167050"/>
              <a:gd name="connsiteX40" fmla="*/ 2780663 w 7851657"/>
              <a:gd name="connsiteY40" fmla="*/ 4648575 h 6167050"/>
              <a:gd name="connsiteX41" fmla="*/ 2541435 w 7851657"/>
              <a:gd name="connsiteY41" fmla="*/ 4541520 h 6167050"/>
              <a:gd name="connsiteX42" fmla="*/ 2226475 w 7851657"/>
              <a:gd name="connsiteY42" fmla="*/ 4577080 h 6167050"/>
              <a:gd name="connsiteX43" fmla="*/ 1779435 w 7851657"/>
              <a:gd name="connsiteY43" fmla="*/ 4531360 h 6167050"/>
              <a:gd name="connsiteX44" fmla="*/ 1560995 w 7851657"/>
              <a:gd name="connsiteY44" fmla="*/ 4709160 h 6167050"/>
              <a:gd name="connsiteX45" fmla="*/ 1338386 w 7851657"/>
              <a:gd name="connsiteY45" fmla="*/ 4890164 h 6167050"/>
              <a:gd name="connsiteX46" fmla="*/ 1297528 w 7851657"/>
              <a:gd name="connsiteY46" fmla="*/ 5187017 h 6167050"/>
              <a:gd name="connsiteX47" fmla="*/ 1448409 w 7851657"/>
              <a:gd name="connsiteY47" fmla="*/ 5250444 h 6167050"/>
              <a:gd name="connsiteX48" fmla="*/ 1371077 w 7851657"/>
              <a:gd name="connsiteY48" fmla="*/ 5590632 h 6167050"/>
              <a:gd name="connsiteX49" fmla="*/ 1230678 w 7851657"/>
              <a:gd name="connsiteY49" fmla="*/ 5704028 h 6167050"/>
              <a:gd name="connsiteX50" fmla="*/ 1210357 w 7851657"/>
              <a:gd name="connsiteY50" fmla="*/ 5903007 h 6167050"/>
              <a:gd name="connsiteX51" fmla="*/ 1053856 w 7851657"/>
              <a:gd name="connsiteY51" fmla="*/ 6083006 h 6167050"/>
              <a:gd name="connsiteX52" fmla="*/ 958635 w 7851657"/>
              <a:gd name="connsiteY52" fmla="*/ 6032756 h 6167050"/>
              <a:gd name="connsiteX53" fmla="*/ 793324 w 7851657"/>
              <a:gd name="connsiteY53" fmla="*/ 6115149 h 6167050"/>
              <a:gd name="connsiteX54" fmla="*/ 536303 w 7851657"/>
              <a:gd name="connsiteY54" fmla="*/ 6167050 h 6167050"/>
              <a:gd name="connsiteX55" fmla="*/ 311871 w 7851657"/>
              <a:gd name="connsiteY55" fmla="*/ 6144344 h 6167050"/>
              <a:gd name="connsiteX56" fmla="*/ 226001 w 7851657"/>
              <a:gd name="connsiteY56" fmla="*/ 5983152 h 6167050"/>
              <a:gd name="connsiteX57" fmla="*/ 205731 w 7851657"/>
              <a:gd name="connsiteY57" fmla="*/ 5691729 h 6167050"/>
              <a:gd name="connsiteX58" fmla="*/ 0 w 7851657"/>
              <a:gd name="connsiteY58" fmla="*/ 5396539 h 6167050"/>
              <a:gd name="connsiteX59" fmla="*/ 22801 w 7851657"/>
              <a:gd name="connsiteY59" fmla="*/ 4940666 h 6167050"/>
              <a:gd name="connsiteX60" fmla="*/ 656755 w 7851657"/>
              <a:gd name="connsiteY60" fmla="*/ 1097280 h 6167050"/>
              <a:gd name="connsiteX61" fmla="*/ 636435 w 7851657"/>
              <a:gd name="connsiteY61" fmla="*/ 807720 h 6167050"/>
              <a:gd name="connsiteX62" fmla="*/ 814235 w 7851657"/>
              <a:gd name="connsiteY62" fmla="*/ 538480 h 6167050"/>
              <a:gd name="connsiteX63" fmla="*/ 961555 w 7851657"/>
              <a:gd name="connsiteY63" fmla="*/ 345440 h 6167050"/>
              <a:gd name="connsiteX64" fmla="*/ 1098715 w 7851657"/>
              <a:gd name="connsiteY64" fmla="*/ 0 h 6167050"/>
              <a:gd name="connsiteX65" fmla="*/ 1251115 w 7851657"/>
              <a:gd name="connsiteY65" fmla="*/ 162559 h 6167050"/>
              <a:gd name="connsiteX66" fmla="*/ 1215555 w 7851657"/>
              <a:gd name="connsiteY66" fmla="*/ 284479 h 6167050"/>
              <a:gd name="connsiteX67" fmla="*/ 1342555 w 7851657"/>
              <a:gd name="connsiteY67" fmla="*/ 284479 h 6167050"/>
              <a:gd name="connsiteX68" fmla="*/ 1500035 w 7851657"/>
              <a:gd name="connsiteY68" fmla="*/ 426719 h 6167050"/>
              <a:gd name="connsiteX69" fmla="*/ 1500035 w 7851657"/>
              <a:gd name="connsiteY69" fmla="*/ 599439 h 6167050"/>
              <a:gd name="connsiteX70" fmla="*/ 1632115 w 7851657"/>
              <a:gd name="connsiteY70" fmla="*/ 589279 h 6167050"/>
              <a:gd name="connsiteX71" fmla="*/ 1781100 w 7851657"/>
              <a:gd name="connsiteY71" fmla="*/ 685633 h 6167050"/>
              <a:gd name="connsiteX72" fmla="*/ 1931835 w 7851657"/>
              <a:gd name="connsiteY72" fmla="*/ 763270 h 6167050"/>
              <a:gd name="connsiteX73" fmla="*/ 2067608 w 7851657"/>
              <a:gd name="connsiteY73" fmla="*/ 1059409 h 6167050"/>
              <a:gd name="connsiteX74" fmla="*/ 2763645 w 7851657"/>
              <a:gd name="connsiteY74" fmla="*/ 1413690 h 6167050"/>
              <a:gd name="connsiteX75" fmla="*/ 3231045 w 7851657"/>
              <a:gd name="connsiteY75" fmla="*/ 1277620 h 6167050"/>
              <a:gd name="connsiteX76" fmla="*/ 3466911 w 7851657"/>
              <a:gd name="connsiteY76" fmla="*/ 1134232 h 6167050"/>
              <a:gd name="connsiteX77" fmla="*/ 3680837 w 7851657"/>
              <a:gd name="connsiteY77" fmla="*/ 980973 h 6167050"/>
              <a:gd name="connsiteX0" fmla="*/ 3742268 w 7913088"/>
              <a:gd name="connsiteY0" fmla="*/ 980973 h 6167050"/>
              <a:gd name="connsiteX1" fmla="*/ 4358122 w 7913088"/>
              <a:gd name="connsiteY1" fmla="*/ 1093279 h 6167050"/>
              <a:gd name="connsiteX2" fmla="*/ 4566870 w 7913088"/>
              <a:gd name="connsiteY2" fmla="*/ 980815 h 6167050"/>
              <a:gd name="connsiteX3" fmla="*/ 4822004 w 7913088"/>
              <a:gd name="connsiteY3" fmla="*/ 789691 h 6167050"/>
              <a:gd name="connsiteX4" fmla="*/ 4937085 w 7913088"/>
              <a:gd name="connsiteY4" fmla="*/ 704600 h 6167050"/>
              <a:gd name="connsiteX5" fmla="*/ 5129344 w 7913088"/>
              <a:gd name="connsiteY5" fmla="*/ 587076 h 6167050"/>
              <a:gd name="connsiteX6" fmla="*/ 5361461 w 7913088"/>
              <a:gd name="connsiteY6" fmla="*/ 449691 h 6167050"/>
              <a:gd name="connsiteX7" fmla="*/ 5656882 w 7913088"/>
              <a:gd name="connsiteY7" fmla="*/ 354960 h 6167050"/>
              <a:gd name="connsiteX8" fmla="*/ 6000173 w 7913088"/>
              <a:gd name="connsiteY8" fmla="*/ 220634 h 6167050"/>
              <a:gd name="connsiteX9" fmla="*/ 6149838 w 7913088"/>
              <a:gd name="connsiteY9" fmla="*/ 304454 h 6167050"/>
              <a:gd name="connsiteX10" fmla="*/ 6351904 w 7913088"/>
              <a:gd name="connsiteY10" fmla="*/ 568959 h 6167050"/>
              <a:gd name="connsiteX11" fmla="*/ 6523608 w 7913088"/>
              <a:gd name="connsiteY11" fmla="*/ 901256 h 6167050"/>
              <a:gd name="connsiteX12" fmla="*/ 6648264 w 7913088"/>
              <a:gd name="connsiteY12" fmla="*/ 1117351 h 6167050"/>
              <a:gd name="connsiteX13" fmla="*/ 6734623 w 7913088"/>
              <a:gd name="connsiteY13" fmla="*/ 1379557 h 6167050"/>
              <a:gd name="connsiteX14" fmla="*/ 6782298 w 7913088"/>
              <a:gd name="connsiteY14" fmla="*/ 1618317 h 6167050"/>
              <a:gd name="connsiteX15" fmla="*/ 6977291 w 7913088"/>
              <a:gd name="connsiteY15" fmla="*/ 1716010 h 6167050"/>
              <a:gd name="connsiteX16" fmla="*/ 7118750 w 7913088"/>
              <a:gd name="connsiteY16" fmla="*/ 1928587 h 6167050"/>
              <a:gd name="connsiteX17" fmla="*/ 7454030 w 7913088"/>
              <a:gd name="connsiteY17" fmla="*/ 2130225 h 6167050"/>
              <a:gd name="connsiteX18" fmla="*/ 7776024 w 7913088"/>
              <a:gd name="connsiteY18" fmla="*/ 2163442 h 6167050"/>
              <a:gd name="connsiteX19" fmla="*/ 7812755 w 7913088"/>
              <a:gd name="connsiteY19" fmla="*/ 2351009 h 6167050"/>
              <a:gd name="connsiteX20" fmla="*/ 7913088 w 7913088"/>
              <a:gd name="connsiteY20" fmla="*/ 2852170 h 6167050"/>
              <a:gd name="connsiteX21" fmla="*/ 7805429 w 7913088"/>
              <a:gd name="connsiteY21" fmla="*/ 3092885 h 6167050"/>
              <a:gd name="connsiteX22" fmla="*/ 7658617 w 7913088"/>
              <a:gd name="connsiteY22" fmla="*/ 3274085 h 6167050"/>
              <a:gd name="connsiteX23" fmla="*/ 7499321 w 7913088"/>
              <a:gd name="connsiteY23" fmla="*/ 3242314 h 6167050"/>
              <a:gd name="connsiteX24" fmla="*/ 7244031 w 7913088"/>
              <a:gd name="connsiteY24" fmla="*/ 3889716 h 6167050"/>
              <a:gd name="connsiteX25" fmla="*/ 7023950 w 7913088"/>
              <a:gd name="connsiteY25" fmla="*/ 4471166 h 6167050"/>
              <a:gd name="connsiteX26" fmla="*/ 6839976 w 7913088"/>
              <a:gd name="connsiteY26" fmla="*/ 4996829 h 6167050"/>
              <a:gd name="connsiteX27" fmla="*/ 6632712 w 7913088"/>
              <a:gd name="connsiteY27" fmla="*/ 5279902 h 6167050"/>
              <a:gd name="connsiteX28" fmla="*/ 6364801 w 7913088"/>
              <a:gd name="connsiteY28" fmla="*/ 5639722 h 6167050"/>
              <a:gd name="connsiteX29" fmla="*/ 5551219 w 7913088"/>
              <a:gd name="connsiteY29" fmla="*/ 5540936 h 6167050"/>
              <a:gd name="connsiteX30" fmla="*/ 4719663 w 7913088"/>
              <a:gd name="connsiteY30" fmla="*/ 5309601 h 6167050"/>
              <a:gd name="connsiteX31" fmla="*/ 4447374 w 7913088"/>
              <a:gd name="connsiteY31" fmla="*/ 5352820 h 6167050"/>
              <a:gd name="connsiteX32" fmla="*/ 4238704 w 7913088"/>
              <a:gd name="connsiteY32" fmla="*/ 5448089 h 6167050"/>
              <a:gd name="connsiteX33" fmla="*/ 3993145 w 7913088"/>
              <a:gd name="connsiteY33" fmla="*/ 5325075 h 6167050"/>
              <a:gd name="connsiteX34" fmla="*/ 3699598 w 7913088"/>
              <a:gd name="connsiteY34" fmla="*/ 5482320 h 6167050"/>
              <a:gd name="connsiteX35" fmla="*/ 3361075 w 7913088"/>
              <a:gd name="connsiteY35" fmla="*/ 5252392 h 6167050"/>
              <a:gd name="connsiteX36" fmla="*/ 3271396 w 7913088"/>
              <a:gd name="connsiteY36" fmla="*/ 5329428 h 6167050"/>
              <a:gd name="connsiteX37" fmla="*/ 3105473 w 7913088"/>
              <a:gd name="connsiteY37" fmla="*/ 5124728 h 6167050"/>
              <a:gd name="connsiteX38" fmla="*/ 3019692 w 7913088"/>
              <a:gd name="connsiteY38" fmla="*/ 4885552 h 6167050"/>
              <a:gd name="connsiteX39" fmla="*/ 3014346 w 7913088"/>
              <a:gd name="connsiteY39" fmla="*/ 4734560 h 6167050"/>
              <a:gd name="connsiteX40" fmla="*/ 2842094 w 7913088"/>
              <a:gd name="connsiteY40" fmla="*/ 4648575 h 6167050"/>
              <a:gd name="connsiteX41" fmla="*/ 2602866 w 7913088"/>
              <a:gd name="connsiteY41" fmla="*/ 4541520 h 6167050"/>
              <a:gd name="connsiteX42" fmla="*/ 2287906 w 7913088"/>
              <a:gd name="connsiteY42" fmla="*/ 4577080 h 6167050"/>
              <a:gd name="connsiteX43" fmla="*/ 1840866 w 7913088"/>
              <a:gd name="connsiteY43" fmla="*/ 4531360 h 6167050"/>
              <a:gd name="connsiteX44" fmla="*/ 1622426 w 7913088"/>
              <a:gd name="connsiteY44" fmla="*/ 4709160 h 6167050"/>
              <a:gd name="connsiteX45" fmla="*/ 1399817 w 7913088"/>
              <a:gd name="connsiteY45" fmla="*/ 4890164 h 6167050"/>
              <a:gd name="connsiteX46" fmla="*/ 1358959 w 7913088"/>
              <a:gd name="connsiteY46" fmla="*/ 5187017 h 6167050"/>
              <a:gd name="connsiteX47" fmla="*/ 1509840 w 7913088"/>
              <a:gd name="connsiteY47" fmla="*/ 5250444 h 6167050"/>
              <a:gd name="connsiteX48" fmla="*/ 1432508 w 7913088"/>
              <a:gd name="connsiteY48" fmla="*/ 5590632 h 6167050"/>
              <a:gd name="connsiteX49" fmla="*/ 1292109 w 7913088"/>
              <a:gd name="connsiteY49" fmla="*/ 5704028 h 6167050"/>
              <a:gd name="connsiteX50" fmla="*/ 1271788 w 7913088"/>
              <a:gd name="connsiteY50" fmla="*/ 5903007 h 6167050"/>
              <a:gd name="connsiteX51" fmla="*/ 1115287 w 7913088"/>
              <a:gd name="connsiteY51" fmla="*/ 6083006 h 6167050"/>
              <a:gd name="connsiteX52" fmla="*/ 1020066 w 7913088"/>
              <a:gd name="connsiteY52" fmla="*/ 6032756 h 6167050"/>
              <a:gd name="connsiteX53" fmla="*/ 854755 w 7913088"/>
              <a:gd name="connsiteY53" fmla="*/ 6115149 h 6167050"/>
              <a:gd name="connsiteX54" fmla="*/ 597734 w 7913088"/>
              <a:gd name="connsiteY54" fmla="*/ 6167050 h 6167050"/>
              <a:gd name="connsiteX55" fmla="*/ 373302 w 7913088"/>
              <a:gd name="connsiteY55" fmla="*/ 6144344 h 6167050"/>
              <a:gd name="connsiteX56" fmla="*/ 287432 w 7913088"/>
              <a:gd name="connsiteY56" fmla="*/ 5983152 h 6167050"/>
              <a:gd name="connsiteX57" fmla="*/ 267162 w 7913088"/>
              <a:gd name="connsiteY57" fmla="*/ 5691729 h 6167050"/>
              <a:gd name="connsiteX58" fmla="*/ 61431 w 7913088"/>
              <a:gd name="connsiteY58" fmla="*/ 5396539 h 6167050"/>
              <a:gd name="connsiteX59" fmla="*/ 84232 w 7913088"/>
              <a:gd name="connsiteY59" fmla="*/ 4940666 h 6167050"/>
              <a:gd name="connsiteX60" fmla="*/ 1281 w 7913088"/>
              <a:gd name="connsiteY60" fmla="*/ 4675152 h 6167050"/>
              <a:gd name="connsiteX61" fmla="*/ 697866 w 7913088"/>
              <a:gd name="connsiteY61" fmla="*/ 807720 h 6167050"/>
              <a:gd name="connsiteX62" fmla="*/ 875666 w 7913088"/>
              <a:gd name="connsiteY62" fmla="*/ 538480 h 6167050"/>
              <a:gd name="connsiteX63" fmla="*/ 1022986 w 7913088"/>
              <a:gd name="connsiteY63" fmla="*/ 345440 h 6167050"/>
              <a:gd name="connsiteX64" fmla="*/ 1160146 w 7913088"/>
              <a:gd name="connsiteY64" fmla="*/ 0 h 6167050"/>
              <a:gd name="connsiteX65" fmla="*/ 1312546 w 7913088"/>
              <a:gd name="connsiteY65" fmla="*/ 162559 h 6167050"/>
              <a:gd name="connsiteX66" fmla="*/ 1276986 w 7913088"/>
              <a:gd name="connsiteY66" fmla="*/ 284479 h 6167050"/>
              <a:gd name="connsiteX67" fmla="*/ 1403986 w 7913088"/>
              <a:gd name="connsiteY67" fmla="*/ 284479 h 6167050"/>
              <a:gd name="connsiteX68" fmla="*/ 1561466 w 7913088"/>
              <a:gd name="connsiteY68" fmla="*/ 426719 h 6167050"/>
              <a:gd name="connsiteX69" fmla="*/ 1561466 w 7913088"/>
              <a:gd name="connsiteY69" fmla="*/ 599439 h 6167050"/>
              <a:gd name="connsiteX70" fmla="*/ 1693546 w 7913088"/>
              <a:gd name="connsiteY70" fmla="*/ 589279 h 6167050"/>
              <a:gd name="connsiteX71" fmla="*/ 1842531 w 7913088"/>
              <a:gd name="connsiteY71" fmla="*/ 685633 h 6167050"/>
              <a:gd name="connsiteX72" fmla="*/ 1993266 w 7913088"/>
              <a:gd name="connsiteY72" fmla="*/ 763270 h 6167050"/>
              <a:gd name="connsiteX73" fmla="*/ 2129039 w 7913088"/>
              <a:gd name="connsiteY73" fmla="*/ 1059409 h 6167050"/>
              <a:gd name="connsiteX74" fmla="*/ 2825076 w 7913088"/>
              <a:gd name="connsiteY74" fmla="*/ 1413690 h 6167050"/>
              <a:gd name="connsiteX75" fmla="*/ 3292476 w 7913088"/>
              <a:gd name="connsiteY75" fmla="*/ 1277620 h 6167050"/>
              <a:gd name="connsiteX76" fmla="*/ 3528342 w 7913088"/>
              <a:gd name="connsiteY76" fmla="*/ 1134232 h 6167050"/>
              <a:gd name="connsiteX77" fmla="*/ 3742268 w 7913088"/>
              <a:gd name="connsiteY77" fmla="*/ 980973 h 6167050"/>
              <a:gd name="connsiteX0" fmla="*/ 3761308 w 7932128"/>
              <a:gd name="connsiteY0" fmla="*/ 980973 h 6167050"/>
              <a:gd name="connsiteX1" fmla="*/ 4377162 w 7932128"/>
              <a:gd name="connsiteY1" fmla="*/ 1093279 h 6167050"/>
              <a:gd name="connsiteX2" fmla="*/ 4585910 w 7932128"/>
              <a:gd name="connsiteY2" fmla="*/ 980815 h 6167050"/>
              <a:gd name="connsiteX3" fmla="*/ 4841044 w 7932128"/>
              <a:gd name="connsiteY3" fmla="*/ 789691 h 6167050"/>
              <a:gd name="connsiteX4" fmla="*/ 4956125 w 7932128"/>
              <a:gd name="connsiteY4" fmla="*/ 704600 h 6167050"/>
              <a:gd name="connsiteX5" fmla="*/ 5148384 w 7932128"/>
              <a:gd name="connsiteY5" fmla="*/ 587076 h 6167050"/>
              <a:gd name="connsiteX6" fmla="*/ 5380501 w 7932128"/>
              <a:gd name="connsiteY6" fmla="*/ 449691 h 6167050"/>
              <a:gd name="connsiteX7" fmla="*/ 5675922 w 7932128"/>
              <a:gd name="connsiteY7" fmla="*/ 354960 h 6167050"/>
              <a:gd name="connsiteX8" fmla="*/ 6019213 w 7932128"/>
              <a:gd name="connsiteY8" fmla="*/ 220634 h 6167050"/>
              <a:gd name="connsiteX9" fmla="*/ 6168878 w 7932128"/>
              <a:gd name="connsiteY9" fmla="*/ 304454 h 6167050"/>
              <a:gd name="connsiteX10" fmla="*/ 6370944 w 7932128"/>
              <a:gd name="connsiteY10" fmla="*/ 568959 h 6167050"/>
              <a:gd name="connsiteX11" fmla="*/ 6542648 w 7932128"/>
              <a:gd name="connsiteY11" fmla="*/ 901256 h 6167050"/>
              <a:gd name="connsiteX12" fmla="*/ 6667304 w 7932128"/>
              <a:gd name="connsiteY12" fmla="*/ 1117351 h 6167050"/>
              <a:gd name="connsiteX13" fmla="*/ 6753663 w 7932128"/>
              <a:gd name="connsiteY13" fmla="*/ 1379557 h 6167050"/>
              <a:gd name="connsiteX14" fmla="*/ 6801338 w 7932128"/>
              <a:gd name="connsiteY14" fmla="*/ 1618317 h 6167050"/>
              <a:gd name="connsiteX15" fmla="*/ 6996331 w 7932128"/>
              <a:gd name="connsiteY15" fmla="*/ 1716010 h 6167050"/>
              <a:gd name="connsiteX16" fmla="*/ 7137790 w 7932128"/>
              <a:gd name="connsiteY16" fmla="*/ 1928587 h 6167050"/>
              <a:gd name="connsiteX17" fmla="*/ 7473070 w 7932128"/>
              <a:gd name="connsiteY17" fmla="*/ 2130225 h 6167050"/>
              <a:gd name="connsiteX18" fmla="*/ 7795064 w 7932128"/>
              <a:gd name="connsiteY18" fmla="*/ 2163442 h 6167050"/>
              <a:gd name="connsiteX19" fmla="*/ 7831795 w 7932128"/>
              <a:gd name="connsiteY19" fmla="*/ 2351009 h 6167050"/>
              <a:gd name="connsiteX20" fmla="*/ 7932128 w 7932128"/>
              <a:gd name="connsiteY20" fmla="*/ 2852170 h 6167050"/>
              <a:gd name="connsiteX21" fmla="*/ 7824469 w 7932128"/>
              <a:gd name="connsiteY21" fmla="*/ 3092885 h 6167050"/>
              <a:gd name="connsiteX22" fmla="*/ 7677657 w 7932128"/>
              <a:gd name="connsiteY22" fmla="*/ 3274085 h 6167050"/>
              <a:gd name="connsiteX23" fmla="*/ 7518361 w 7932128"/>
              <a:gd name="connsiteY23" fmla="*/ 3242314 h 6167050"/>
              <a:gd name="connsiteX24" fmla="*/ 7263071 w 7932128"/>
              <a:gd name="connsiteY24" fmla="*/ 3889716 h 6167050"/>
              <a:gd name="connsiteX25" fmla="*/ 7042990 w 7932128"/>
              <a:gd name="connsiteY25" fmla="*/ 4471166 h 6167050"/>
              <a:gd name="connsiteX26" fmla="*/ 6859016 w 7932128"/>
              <a:gd name="connsiteY26" fmla="*/ 4996829 h 6167050"/>
              <a:gd name="connsiteX27" fmla="*/ 6651752 w 7932128"/>
              <a:gd name="connsiteY27" fmla="*/ 5279902 h 6167050"/>
              <a:gd name="connsiteX28" fmla="*/ 6383841 w 7932128"/>
              <a:gd name="connsiteY28" fmla="*/ 5639722 h 6167050"/>
              <a:gd name="connsiteX29" fmla="*/ 5570259 w 7932128"/>
              <a:gd name="connsiteY29" fmla="*/ 5540936 h 6167050"/>
              <a:gd name="connsiteX30" fmla="*/ 4738703 w 7932128"/>
              <a:gd name="connsiteY30" fmla="*/ 5309601 h 6167050"/>
              <a:gd name="connsiteX31" fmla="*/ 4466414 w 7932128"/>
              <a:gd name="connsiteY31" fmla="*/ 5352820 h 6167050"/>
              <a:gd name="connsiteX32" fmla="*/ 4257744 w 7932128"/>
              <a:gd name="connsiteY32" fmla="*/ 5448089 h 6167050"/>
              <a:gd name="connsiteX33" fmla="*/ 4012185 w 7932128"/>
              <a:gd name="connsiteY33" fmla="*/ 5325075 h 6167050"/>
              <a:gd name="connsiteX34" fmla="*/ 3718638 w 7932128"/>
              <a:gd name="connsiteY34" fmla="*/ 5482320 h 6167050"/>
              <a:gd name="connsiteX35" fmla="*/ 3380115 w 7932128"/>
              <a:gd name="connsiteY35" fmla="*/ 5252392 h 6167050"/>
              <a:gd name="connsiteX36" fmla="*/ 3290436 w 7932128"/>
              <a:gd name="connsiteY36" fmla="*/ 5329428 h 6167050"/>
              <a:gd name="connsiteX37" fmla="*/ 3124513 w 7932128"/>
              <a:gd name="connsiteY37" fmla="*/ 5124728 h 6167050"/>
              <a:gd name="connsiteX38" fmla="*/ 3038732 w 7932128"/>
              <a:gd name="connsiteY38" fmla="*/ 4885552 h 6167050"/>
              <a:gd name="connsiteX39" fmla="*/ 3033386 w 7932128"/>
              <a:gd name="connsiteY39" fmla="*/ 4734560 h 6167050"/>
              <a:gd name="connsiteX40" fmla="*/ 2861134 w 7932128"/>
              <a:gd name="connsiteY40" fmla="*/ 4648575 h 6167050"/>
              <a:gd name="connsiteX41" fmla="*/ 2621906 w 7932128"/>
              <a:gd name="connsiteY41" fmla="*/ 4541520 h 6167050"/>
              <a:gd name="connsiteX42" fmla="*/ 2306946 w 7932128"/>
              <a:gd name="connsiteY42" fmla="*/ 4577080 h 6167050"/>
              <a:gd name="connsiteX43" fmla="*/ 1859906 w 7932128"/>
              <a:gd name="connsiteY43" fmla="*/ 4531360 h 6167050"/>
              <a:gd name="connsiteX44" fmla="*/ 1641466 w 7932128"/>
              <a:gd name="connsiteY44" fmla="*/ 4709160 h 6167050"/>
              <a:gd name="connsiteX45" fmla="*/ 1418857 w 7932128"/>
              <a:gd name="connsiteY45" fmla="*/ 4890164 h 6167050"/>
              <a:gd name="connsiteX46" fmla="*/ 1377999 w 7932128"/>
              <a:gd name="connsiteY46" fmla="*/ 5187017 h 6167050"/>
              <a:gd name="connsiteX47" fmla="*/ 1528880 w 7932128"/>
              <a:gd name="connsiteY47" fmla="*/ 5250444 h 6167050"/>
              <a:gd name="connsiteX48" fmla="*/ 1451548 w 7932128"/>
              <a:gd name="connsiteY48" fmla="*/ 5590632 h 6167050"/>
              <a:gd name="connsiteX49" fmla="*/ 1311149 w 7932128"/>
              <a:gd name="connsiteY49" fmla="*/ 5704028 h 6167050"/>
              <a:gd name="connsiteX50" fmla="*/ 1290828 w 7932128"/>
              <a:gd name="connsiteY50" fmla="*/ 5903007 h 6167050"/>
              <a:gd name="connsiteX51" fmla="*/ 1134327 w 7932128"/>
              <a:gd name="connsiteY51" fmla="*/ 6083006 h 6167050"/>
              <a:gd name="connsiteX52" fmla="*/ 1039106 w 7932128"/>
              <a:gd name="connsiteY52" fmla="*/ 6032756 h 6167050"/>
              <a:gd name="connsiteX53" fmla="*/ 873795 w 7932128"/>
              <a:gd name="connsiteY53" fmla="*/ 6115149 h 6167050"/>
              <a:gd name="connsiteX54" fmla="*/ 616774 w 7932128"/>
              <a:gd name="connsiteY54" fmla="*/ 6167050 h 6167050"/>
              <a:gd name="connsiteX55" fmla="*/ 392342 w 7932128"/>
              <a:gd name="connsiteY55" fmla="*/ 6144344 h 6167050"/>
              <a:gd name="connsiteX56" fmla="*/ 306472 w 7932128"/>
              <a:gd name="connsiteY56" fmla="*/ 5983152 h 6167050"/>
              <a:gd name="connsiteX57" fmla="*/ 286202 w 7932128"/>
              <a:gd name="connsiteY57" fmla="*/ 5691729 h 6167050"/>
              <a:gd name="connsiteX58" fmla="*/ 80471 w 7932128"/>
              <a:gd name="connsiteY58" fmla="*/ 5396539 h 6167050"/>
              <a:gd name="connsiteX59" fmla="*/ 103272 w 7932128"/>
              <a:gd name="connsiteY59" fmla="*/ 4940666 h 6167050"/>
              <a:gd name="connsiteX60" fmla="*/ 20321 w 7932128"/>
              <a:gd name="connsiteY60" fmla="*/ 4675152 h 6167050"/>
              <a:gd name="connsiteX61" fmla="*/ 0 w 7932128"/>
              <a:gd name="connsiteY61" fmla="*/ 4369548 h 6167050"/>
              <a:gd name="connsiteX62" fmla="*/ 894706 w 7932128"/>
              <a:gd name="connsiteY62" fmla="*/ 538480 h 6167050"/>
              <a:gd name="connsiteX63" fmla="*/ 1042026 w 7932128"/>
              <a:gd name="connsiteY63" fmla="*/ 345440 h 6167050"/>
              <a:gd name="connsiteX64" fmla="*/ 1179186 w 7932128"/>
              <a:gd name="connsiteY64" fmla="*/ 0 h 6167050"/>
              <a:gd name="connsiteX65" fmla="*/ 1331586 w 7932128"/>
              <a:gd name="connsiteY65" fmla="*/ 162559 h 6167050"/>
              <a:gd name="connsiteX66" fmla="*/ 1296026 w 7932128"/>
              <a:gd name="connsiteY66" fmla="*/ 284479 h 6167050"/>
              <a:gd name="connsiteX67" fmla="*/ 1423026 w 7932128"/>
              <a:gd name="connsiteY67" fmla="*/ 284479 h 6167050"/>
              <a:gd name="connsiteX68" fmla="*/ 1580506 w 7932128"/>
              <a:gd name="connsiteY68" fmla="*/ 426719 h 6167050"/>
              <a:gd name="connsiteX69" fmla="*/ 1580506 w 7932128"/>
              <a:gd name="connsiteY69" fmla="*/ 599439 h 6167050"/>
              <a:gd name="connsiteX70" fmla="*/ 1712586 w 7932128"/>
              <a:gd name="connsiteY70" fmla="*/ 589279 h 6167050"/>
              <a:gd name="connsiteX71" fmla="*/ 1861571 w 7932128"/>
              <a:gd name="connsiteY71" fmla="*/ 685633 h 6167050"/>
              <a:gd name="connsiteX72" fmla="*/ 2012306 w 7932128"/>
              <a:gd name="connsiteY72" fmla="*/ 763270 h 6167050"/>
              <a:gd name="connsiteX73" fmla="*/ 2148079 w 7932128"/>
              <a:gd name="connsiteY73" fmla="*/ 1059409 h 6167050"/>
              <a:gd name="connsiteX74" fmla="*/ 2844116 w 7932128"/>
              <a:gd name="connsiteY74" fmla="*/ 1413690 h 6167050"/>
              <a:gd name="connsiteX75" fmla="*/ 3311516 w 7932128"/>
              <a:gd name="connsiteY75" fmla="*/ 1277620 h 6167050"/>
              <a:gd name="connsiteX76" fmla="*/ 3547382 w 7932128"/>
              <a:gd name="connsiteY76" fmla="*/ 1134232 h 6167050"/>
              <a:gd name="connsiteX77" fmla="*/ 3761308 w 7932128"/>
              <a:gd name="connsiteY77" fmla="*/ 980973 h 6167050"/>
              <a:gd name="connsiteX0" fmla="*/ 3770759 w 7941579"/>
              <a:gd name="connsiteY0" fmla="*/ 980973 h 6167050"/>
              <a:gd name="connsiteX1" fmla="*/ 4386613 w 7941579"/>
              <a:gd name="connsiteY1" fmla="*/ 1093279 h 6167050"/>
              <a:gd name="connsiteX2" fmla="*/ 4595361 w 7941579"/>
              <a:gd name="connsiteY2" fmla="*/ 980815 h 6167050"/>
              <a:gd name="connsiteX3" fmla="*/ 4850495 w 7941579"/>
              <a:gd name="connsiteY3" fmla="*/ 789691 h 6167050"/>
              <a:gd name="connsiteX4" fmla="*/ 4965576 w 7941579"/>
              <a:gd name="connsiteY4" fmla="*/ 704600 h 6167050"/>
              <a:gd name="connsiteX5" fmla="*/ 5157835 w 7941579"/>
              <a:gd name="connsiteY5" fmla="*/ 587076 h 6167050"/>
              <a:gd name="connsiteX6" fmla="*/ 5389952 w 7941579"/>
              <a:gd name="connsiteY6" fmla="*/ 449691 h 6167050"/>
              <a:gd name="connsiteX7" fmla="*/ 5685373 w 7941579"/>
              <a:gd name="connsiteY7" fmla="*/ 354960 h 6167050"/>
              <a:gd name="connsiteX8" fmla="*/ 6028664 w 7941579"/>
              <a:gd name="connsiteY8" fmla="*/ 220634 h 6167050"/>
              <a:gd name="connsiteX9" fmla="*/ 6178329 w 7941579"/>
              <a:gd name="connsiteY9" fmla="*/ 304454 h 6167050"/>
              <a:gd name="connsiteX10" fmla="*/ 6380395 w 7941579"/>
              <a:gd name="connsiteY10" fmla="*/ 568959 h 6167050"/>
              <a:gd name="connsiteX11" fmla="*/ 6552099 w 7941579"/>
              <a:gd name="connsiteY11" fmla="*/ 901256 h 6167050"/>
              <a:gd name="connsiteX12" fmla="*/ 6676755 w 7941579"/>
              <a:gd name="connsiteY12" fmla="*/ 1117351 h 6167050"/>
              <a:gd name="connsiteX13" fmla="*/ 6763114 w 7941579"/>
              <a:gd name="connsiteY13" fmla="*/ 1379557 h 6167050"/>
              <a:gd name="connsiteX14" fmla="*/ 6810789 w 7941579"/>
              <a:gd name="connsiteY14" fmla="*/ 1618317 h 6167050"/>
              <a:gd name="connsiteX15" fmla="*/ 7005782 w 7941579"/>
              <a:gd name="connsiteY15" fmla="*/ 1716010 h 6167050"/>
              <a:gd name="connsiteX16" fmla="*/ 7147241 w 7941579"/>
              <a:gd name="connsiteY16" fmla="*/ 1928587 h 6167050"/>
              <a:gd name="connsiteX17" fmla="*/ 7482521 w 7941579"/>
              <a:gd name="connsiteY17" fmla="*/ 2130225 h 6167050"/>
              <a:gd name="connsiteX18" fmla="*/ 7804515 w 7941579"/>
              <a:gd name="connsiteY18" fmla="*/ 2163442 h 6167050"/>
              <a:gd name="connsiteX19" fmla="*/ 7841246 w 7941579"/>
              <a:gd name="connsiteY19" fmla="*/ 2351009 h 6167050"/>
              <a:gd name="connsiteX20" fmla="*/ 7941579 w 7941579"/>
              <a:gd name="connsiteY20" fmla="*/ 2852170 h 6167050"/>
              <a:gd name="connsiteX21" fmla="*/ 7833920 w 7941579"/>
              <a:gd name="connsiteY21" fmla="*/ 3092885 h 6167050"/>
              <a:gd name="connsiteX22" fmla="*/ 7687108 w 7941579"/>
              <a:gd name="connsiteY22" fmla="*/ 3274085 h 6167050"/>
              <a:gd name="connsiteX23" fmla="*/ 7527812 w 7941579"/>
              <a:gd name="connsiteY23" fmla="*/ 3242314 h 6167050"/>
              <a:gd name="connsiteX24" fmla="*/ 7272522 w 7941579"/>
              <a:gd name="connsiteY24" fmla="*/ 3889716 h 6167050"/>
              <a:gd name="connsiteX25" fmla="*/ 7052441 w 7941579"/>
              <a:gd name="connsiteY25" fmla="*/ 4471166 h 6167050"/>
              <a:gd name="connsiteX26" fmla="*/ 6868467 w 7941579"/>
              <a:gd name="connsiteY26" fmla="*/ 4996829 h 6167050"/>
              <a:gd name="connsiteX27" fmla="*/ 6661203 w 7941579"/>
              <a:gd name="connsiteY27" fmla="*/ 5279902 h 6167050"/>
              <a:gd name="connsiteX28" fmla="*/ 6393292 w 7941579"/>
              <a:gd name="connsiteY28" fmla="*/ 5639722 h 6167050"/>
              <a:gd name="connsiteX29" fmla="*/ 5579710 w 7941579"/>
              <a:gd name="connsiteY29" fmla="*/ 5540936 h 6167050"/>
              <a:gd name="connsiteX30" fmla="*/ 4748154 w 7941579"/>
              <a:gd name="connsiteY30" fmla="*/ 5309601 h 6167050"/>
              <a:gd name="connsiteX31" fmla="*/ 4475865 w 7941579"/>
              <a:gd name="connsiteY31" fmla="*/ 5352820 h 6167050"/>
              <a:gd name="connsiteX32" fmla="*/ 4267195 w 7941579"/>
              <a:gd name="connsiteY32" fmla="*/ 5448089 h 6167050"/>
              <a:gd name="connsiteX33" fmla="*/ 4021636 w 7941579"/>
              <a:gd name="connsiteY33" fmla="*/ 5325075 h 6167050"/>
              <a:gd name="connsiteX34" fmla="*/ 3728089 w 7941579"/>
              <a:gd name="connsiteY34" fmla="*/ 5482320 h 6167050"/>
              <a:gd name="connsiteX35" fmla="*/ 3389566 w 7941579"/>
              <a:gd name="connsiteY35" fmla="*/ 5252392 h 6167050"/>
              <a:gd name="connsiteX36" fmla="*/ 3299887 w 7941579"/>
              <a:gd name="connsiteY36" fmla="*/ 5329428 h 6167050"/>
              <a:gd name="connsiteX37" fmla="*/ 3133964 w 7941579"/>
              <a:gd name="connsiteY37" fmla="*/ 5124728 h 6167050"/>
              <a:gd name="connsiteX38" fmla="*/ 3048183 w 7941579"/>
              <a:gd name="connsiteY38" fmla="*/ 4885552 h 6167050"/>
              <a:gd name="connsiteX39" fmla="*/ 3042837 w 7941579"/>
              <a:gd name="connsiteY39" fmla="*/ 4734560 h 6167050"/>
              <a:gd name="connsiteX40" fmla="*/ 2870585 w 7941579"/>
              <a:gd name="connsiteY40" fmla="*/ 4648575 h 6167050"/>
              <a:gd name="connsiteX41" fmla="*/ 2631357 w 7941579"/>
              <a:gd name="connsiteY41" fmla="*/ 4541520 h 6167050"/>
              <a:gd name="connsiteX42" fmla="*/ 2316397 w 7941579"/>
              <a:gd name="connsiteY42" fmla="*/ 4577080 h 6167050"/>
              <a:gd name="connsiteX43" fmla="*/ 1869357 w 7941579"/>
              <a:gd name="connsiteY43" fmla="*/ 4531360 h 6167050"/>
              <a:gd name="connsiteX44" fmla="*/ 1650917 w 7941579"/>
              <a:gd name="connsiteY44" fmla="*/ 4709160 h 6167050"/>
              <a:gd name="connsiteX45" fmla="*/ 1428308 w 7941579"/>
              <a:gd name="connsiteY45" fmla="*/ 4890164 h 6167050"/>
              <a:gd name="connsiteX46" fmla="*/ 1387450 w 7941579"/>
              <a:gd name="connsiteY46" fmla="*/ 5187017 h 6167050"/>
              <a:gd name="connsiteX47" fmla="*/ 1538331 w 7941579"/>
              <a:gd name="connsiteY47" fmla="*/ 5250444 h 6167050"/>
              <a:gd name="connsiteX48" fmla="*/ 1460999 w 7941579"/>
              <a:gd name="connsiteY48" fmla="*/ 5590632 h 6167050"/>
              <a:gd name="connsiteX49" fmla="*/ 1320600 w 7941579"/>
              <a:gd name="connsiteY49" fmla="*/ 5704028 h 6167050"/>
              <a:gd name="connsiteX50" fmla="*/ 1300279 w 7941579"/>
              <a:gd name="connsiteY50" fmla="*/ 5903007 h 6167050"/>
              <a:gd name="connsiteX51" fmla="*/ 1143778 w 7941579"/>
              <a:gd name="connsiteY51" fmla="*/ 6083006 h 6167050"/>
              <a:gd name="connsiteX52" fmla="*/ 1048557 w 7941579"/>
              <a:gd name="connsiteY52" fmla="*/ 6032756 h 6167050"/>
              <a:gd name="connsiteX53" fmla="*/ 883246 w 7941579"/>
              <a:gd name="connsiteY53" fmla="*/ 6115149 h 6167050"/>
              <a:gd name="connsiteX54" fmla="*/ 626225 w 7941579"/>
              <a:gd name="connsiteY54" fmla="*/ 6167050 h 6167050"/>
              <a:gd name="connsiteX55" fmla="*/ 401793 w 7941579"/>
              <a:gd name="connsiteY55" fmla="*/ 6144344 h 6167050"/>
              <a:gd name="connsiteX56" fmla="*/ 315923 w 7941579"/>
              <a:gd name="connsiteY56" fmla="*/ 5983152 h 6167050"/>
              <a:gd name="connsiteX57" fmla="*/ 295653 w 7941579"/>
              <a:gd name="connsiteY57" fmla="*/ 5691729 h 6167050"/>
              <a:gd name="connsiteX58" fmla="*/ 89922 w 7941579"/>
              <a:gd name="connsiteY58" fmla="*/ 5396539 h 6167050"/>
              <a:gd name="connsiteX59" fmla="*/ 112723 w 7941579"/>
              <a:gd name="connsiteY59" fmla="*/ 4940666 h 6167050"/>
              <a:gd name="connsiteX60" fmla="*/ 29772 w 7941579"/>
              <a:gd name="connsiteY60" fmla="*/ 4675152 h 6167050"/>
              <a:gd name="connsiteX61" fmla="*/ 9451 w 7941579"/>
              <a:gd name="connsiteY61" fmla="*/ 4369548 h 6167050"/>
              <a:gd name="connsiteX62" fmla="*/ 0 w 7941579"/>
              <a:gd name="connsiteY62" fmla="*/ 4143092 h 6167050"/>
              <a:gd name="connsiteX63" fmla="*/ 1051477 w 7941579"/>
              <a:gd name="connsiteY63" fmla="*/ 345440 h 6167050"/>
              <a:gd name="connsiteX64" fmla="*/ 1188637 w 7941579"/>
              <a:gd name="connsiteY64" fmla="*/ 0 h 6167050"/>
              <a:gd name="connsiteX65" fmla="*/ 1341037 w 7941579"/>
              <a:gd name="connsiteY65" fmla="*/ 162559 h 6167050"/>
              <a:gd name="connsiteX66" fmla="*/ 1305477 w 7941579"/>
              <a:gd name="connsiteY66" fmla="*/ 284479 h 6167050"/>
              <a:gd name="connsiteX67" fmla="*/ 1432477 w 7941579"/>
              <a:gd name="connsiteY67" fmla="*/ 284479 h 6167050"/>
              <a:gd name="connsiteX68" fmla="*/ 1589957 w 7941579"/>
              <a:gd name="connsiteY68" fmla="*/ 426719 h 6167050"/>
              <a:gd name="connsiteX69" fmla="*/ 1589957 w 7941579"/>
              <a:gd name="connsiteY69" fmla="*/ 599439 h 6167050"/>
              <a:gd name="connsiteX70" fmla="*/ 1722037 w 7941579"/>
              <a:gd name="connsiteY70" fmla="*/ 589279 h 6167050"/>
              <a:gd name="connsiteX71" fmla="*/ 1871022 w 7941579"/>
              <a:gd name="connsiteY71" fmla="*/ 685633 h 6167050"/>
              <a:gd name="connsiteX72" fmla="*/ 2021757 w 7941579"/>
              <a:gd name="connsiteY72" fmla="*/ 763270 h 6167050"/>
              <a:gd name="connsiteX73" fmla="*/ 2157530 w 7941579"/>
              <a:gd name="connsiteY73" fmla="*/ 1059409 h 6167050"/>
              <a:gd name="connsiteX74" fmla="*/ 2853567 w 7941579"/>
              <a:gd name="connsiteY74" fmla="*/ 1413690 h 6167050"/>
              <a:gd name="connsiteX75" fmla="*/ 3320967 w 7941579"/>
              <a:gd name="connsiteY75" fmla="*/ 1277620 h 6167050"/>
              <a:gd name="connsiteX76" fmla="*/ 3556833 w 7941579"/>
              <a:gd name="connsiteY76" fmla="*/ 1134232 h 6167050"/>
              <a:gd name="connsiteX77" fmla="*/ 3770759 w 7941579"/>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1271369 w 8024311"/>
              <a:gd name="connsiteY64" fmla="*/ 0 h 6167050"/>
              <a:gd name="connsiteX65" fmla="*/ 1423769 w 8024311"/>
              <a:gd name="connsiteY65" fmla="*/ 162559 h 6167050"/>
              <a:gd name="connsiteX66" fmla="*/ 1388209 w 8024311"/>
              <a:gd name="connsiteY66" fmla="*/ 284479 h 6167050"/>
              <a:gd name="connsiteX67" fmla="*/ 1515209 w 8024311"/>
              <a:gd name="connsiteY67" fmla="*/ 284479 h 6167050"/>
              <a:gd name="connsiteX68" fmla="*/ 1672689 w 8024311"/>
              <a:gd name="connsiteY68" fmla="*/ 426719 h 6167050"/>
              <a:gd name="connsiteX69" fmla="*/ 1672689 w 8024311"/>
              <a:gd name="connsiteY69" fmla="*/ 599439 h 6167050"/>
              <a:gd name="connsiteX70" fmla="*/ 1804769 w 8024311"/>
              <a:gd name="connsiteY70" fmla="*/ 589279 h 6167050"/>
              <a:gd name="connsiteX71" fmla="*/ 1953754 w 8024311"/>
              <a:gd name="connsiteY71" fmla="*/ 685633 h 6167050"/>
              <a:gd name="connsiteX72" fmla="*/ 2104489 w 8024311"/>
              <a:gd name="connsiteY72" fmla="*/ 763270 h 6167050"/>
              <a:gd name="connsiteX73" fmla="*/ 2240262 w 8024311"/>
              <a:gd name="connsiteY73" fmla="*/ 1059409 h 6167050"/>
              <a:gd name="connsiteX74" fmla="*/ 2936299 w 8024311"/>
              <a:gd name="connsiteY74" fmla="*/ 1413690 h 6167050"/>
              <a:gd name="connsiteX75" fmla="*/ 3403699 w 8024311"/>
              <a:gd name="connsiteY75" fmla="*/ 1277620 h 6167050"/>
              <a:gd name="connsiteX76" fmla="*/ 3639565 w 8024311"/>
              <a:gd name="connsiteY76" fmla="*/ 1134232 h 6167050"/>
              <a:gd name="connsiteX77" fmla="*/ 3853491 w 8024311"/>
              <a:gd name="connsiteY77"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332154 w 8024311"/>
              <a:gd name="connsiteY64" fmla="*/ 2976239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1271369 w 8024311"/>
              <a:gd name="connsiteY65" fmla="*/ 0 h 6167050"/>
              <a:gd name="connsiteX66" fmla="*/ 1423769 w 8024311"/>
              <a:gd name="connsiteY66" fmla="*/ 162559 h 6167050"/>
              <a:gd name="connsiteX67" fmla="*/ 1388209 w 8024311"/>
              <a:gd name="connsiteY67" fmla="*/ 284479 h 6167050"/>
              <a:gd name="connsiteX68" fmla="*/ 1515209 w 8024311"/>
              <a:gd name="connsiteY68" fmla="*/ 284479 h 6167050"/>
              <a:gd name="connsiteX69" fmla="*/ 1672689 w 8024311"/>
              <a:gd name="connsiteY69" fmla="*/ 426719 h 6167050"/>
              <a:gd name="connsiteX70" fmla="*/ 1672689 w 8024311"/>
              <a:gd name="connsiteY70" fmla="*/ 599439 h 6167050"/>
              <a:gd name="connsiteX71" fmla="*/ 1804769 w 8024311"/>
              <a:gd name="connsiteY71" fmla="*/ 589279 h 6167050"/>
              <a:gd name="connsiteX72" fmla="*/ 1953754 w 8024311"/>
              <a:gd name="connsiteY72" fmla="*/ 685633 h 6167050"/>
              <a:gd name="connsiteX73" fmla="*/ 2104489 w 8024311"/>
              <a:gd name="connsiteY73" fmla="*/ 763270 h 6167050"/>
              <a:gd name="connsiteX74" fmla="*/ 2240262 w 8024311"/>
              <a:gd name="connsiteY74" fmla="*/ 1059409 h 6167050"/>
              <a:gd name="connsiteX75" fmla="*/ 2936299 w 8024311"/>
              <a:gd name="connsiteY75" fmla="*/ 1413690 h 6167050"/>
              <a:gd name="connsiteX76" fmla="*/ 3403699 w 8024311"/>
              <a:gd name="connsiteY76" fmla="*/ 1277620 h 6167050"/>
              <a:gd name="connsiteX77" fmla="*/ 3639565 w 8024311"/>
              <a:gd name="connsiteY77" fmla="*/ 1134232 h 6167050"/>
              <a:gd name="connsiteX78" fmla="*/ 3853491 w 8024311"/>
              <a:gd name="connsiteY78" fmla="*/ 980973 h 6167050"/>
              <a:gd name="connsiteX0" fmla="*/ 3853491 w 8024311"/>
              <a:gd name="connsiteY0" fmla="*/ 980973 h 6167050"/>
              <a:gd name="connsiteX1" fmla="*/ 4469345 w 8024311"/>
              <a:gd name="connsiteY1" fmla="*/ 1093279 h 6167050"/>
              <a:gd name="connsiteX2" fmla="*/ 4678093 w 8024311"/>
              <a:gd name="connsiteY2" fmla="*/ 980815 h 6167050"/>
              <a:gd name="connsiteX3" fmla="*/ 4933227 w 8024311"/>
              <a:gd name="connsiteY3" fmla="*/ 789691 h 6167050"/>
              <a:gd name="connsiteX4" fmla="*/ 5048308 w 8024311"/>
              <a:gd name="connsiteY4" fmla="*/ 704600 h 6167050"/>
              <a:gd name="connsiteX5" fmla="*/ 5240567 w 8024311"/>
              <a:gd name="connsiteY5" fmla="*/ 587076 h 6167050"/>
              <a:gd name="connsiteX6" fmla="*/ 5472684 w 8024311"/>
              <a:gd name="connsiteY6" fmla="*/ 449691 h 6167050"/>
              <a:gd name="connsiteX7" fmla="*/ 5768105 w 8024311"/>
              <a:gd name="connsiteY7" fmla="*/ 354960 h 6167050"/>
              <a:gd name="connsiteX8" fmla="*/ 6111396 w 8024311"/>
              <a:gd name="connsiteY8" fmla="*/ 220634 h 6167050"/>
              <a:gd name="connsiteX9" fmla="*/ 6261061 w 8024311"/>
              <a:gd name="connsiteY9" fmla="*/ 304454 h 6167050"/>
              <a:gd name="connsiteX10" fmla="*/ 6463127 w 8024311"/>
              <a:gd name="connsiteY10" fmla="*/ 568959 h 6167050"/>
              <a:gd name="connsiteX11" fmla="*/ 6634831 w 8024311"/>
              <a:gd name="connsiteY11" fmla="*/ 901256 h 6167050"/>
              <a:gd name="connsiteX12" fmla="*/ 6759487 w 8024311"/>
              <a:gd name="connsiteY12" fmla="*/ 1117351 h 6167050"/>
              <a:gd name="connsiteX13" fmla="*/ 6845846 w 8024311"/>
              <a:gd name="connsiteY13" fmla="*/ 1379557 h 6167050"/>
              <a:gd name="connsiteX14" fmla="*/ 6893521 w 8024311"/>
              <a:gd name="connsiteY14" fmla="*/ 1618317 h 6167050"/>
              <a:gd name="connsiteX15" fmla="*/ 7088514 w 8024311"/>
              <a:gd name="connsiteY15" fmla="*/ 1716010 h 6167050"/>
              <a:gd name="connsiteX16" fmla="*/ 7229973 w 8024311"/>
              <a:gd name="connsiteY16" fmla="*/ 1928587 h 6167050"/>
              <a:gd name="connsiteX17" fmla="*/ 7565253 w 8024311"/>
              <a:gd name="connsiteY17" fmla="*/ 2130225 h 6167050"/>
              <a:gd name="connsiteX18" fmla="*/ 7887247 w 8024311"/>
              <a:gd name="connsiteY18" fmla="*/ 2163442 h 6167050"/>
              <a:gd name="connsiteX19" fmla="*/ 7923978 w 8024311"/>
              <a:gd name="connsiteY19" fmla="*/ 2351009 h 6167050"/>
              <a:gd name="connsiteX20" fmla="*/ 8024311 w 8024311"/>
              <a:gd name="connsiteY20" fmla="*/ 2852170 h 6167050"/>
              <a:gd name="connsiteX21" fmla="*/ 7916652 w 8024311"/>
              <a:gd name="connsiteY21" fmla="*/ 3092885 h 6167050"/>
              <a:gd name="connsiteX22" fmla="*/ 7769840 w 8024311"/>
              <a:gd name="connsiteY22" fmla="*/ 3274085 h 6167050"/>
              <a:gd name="connsiteX23" fmla="*/ 7610544 w 8024311"/>
              <a:gd name="connsiteY23" fmla="*/ 3242314 h 6167050"/>
              <a:gd name="connsiteX24" fmla="*/ 7355254 w 8024311"/>
              <a:gd name="connsiteY24" fmla="*/ 3889716 h 6167050"/>
              <a:gd name="connsiteX25" fmla="*/ 7135173 w 8024311"/>
              <a:gd name="connsiteY25" fmla="*/ 4471166 h 6167050"/>
              <a:gd name="connsiteX26" fmla="*/ 6951199 w 8024311"/>
              <a:gd name="connsiteY26" fmla="*/ 4996829 h 6167050"/>
              <a:gd name="connsiteX27" fmla="*/ 6743935 w 8024311"/>
              <a:gd name="connsiteY27" fmla="*/ 5279902 h 6167050"/>
              <a:gd name="connsiteX28" fmla="*/ 6476024 w 8024311"/>
              <a:gd name="connsiteY28" fmla="*/ 5639722 h 6167050"/>
              <a:gd name="connsiteX29" fmla="*/ 5662442 w 8024311"/>
              <a:gd name="connsiteY29" fmla="*/ 5540936 h 6167050"/>
              <a:gd name="connsiteX30" fmla="*/ 4830886 w 8024311"/>
              <a:gd name="connsiteY30" fmla="*/ 5309601 h 6167050"/>
              <a:gd name="connsiteX31" fmla="*/ 4558597 w 8024311"/>
              <a:gd name="connsiteY31" fmla="*/ 5352820 h 6167050"/>
              <a:gd name="connsiteX32" fmla="*/ 4349927 w 8024311"/>
              <a:gd name="connsiteY32" fmla="*/ 5448089 h 6167050"/>
              <a:gd name="connsiteX33" fmla="*/ 4104368 w 8024311"/>
              <a:gd name="connsiteY33" fmla="*/ 5325075 h 6167050"/>
              <a:gd name="connsiteX34" fmla="*/ 3810821 w 8024311"/>
              <a:gd name="connsiteY34" fmla="*/ 5482320 h 6167050"/>
              <a:gd name="connsiteX35" fmla="*/ 3472298 w 8024311"/>
              <a:gd name="connsiteY35" fmla="*/ 5252392 h 6167050"/>
              <a:gd name="connsiteX36" fmla="*/ 3382619 w 8024311"/>
              <a:gd name="connsiteY36" fmla="*/ 5329428 h 6167050"/>
              <a:gd name="connsiteX37" fmla="*/ 3216696 w 8024311"/>
              <a:gd name="connsiteY37" fmla="*/ 5124728 h 6167050"/>
              <a:gd name="connsiteX38" fmla="*/ 3130915 w 8024311"/>
              <a:gd name="connsiteY38" fmla="*/ 4885552 h 6167050"/>
              <a:gd name="connsiteX39" fmla="*/ 3125569 w 8024311"/>
              <a:gd name="connsiteY39" fmla="*/ 4734560 h 6167050"/>
              <a:gd name="connsiteX40" fmla="*/ 2953317 w 8024311"/>
              <a:gd name="connsiteY40" fmla="*/ 4648575 h 6167050"/>
              <a:gd name="connsiteX41" fmla="*/ 2714089 w 8024311"/>
              <a:gd name="connsiteY41" fmla="*/ 4541520 h 6167050"/>
              <a:gd name="connsiteX42" fmla="*/ 2399129 w 8024311"/>
              <a:gd name="connsiteY42" fmla="*/ 4577080 h 6167050"/>
              <a:gd name="connsiteX43" fmla="*/ 1952089 w 8024311"/>
              <a:gd name="connsiteY43" fmla="*/ 4531360 h 6167050"/>
              <a:gd name="connsiteX44" fmla="*/ 1733649 w 8024311"/>
              <a:gd name="connsiteY44" fmla="*/ 4709160 h 6167050"/>
              <a:gd name="connsiteX45" fmla="*/ 1511040 w 8024311"/>
              <a:gd name="connsiteY45" fmla="*/ 4890164 h 6167050"/>
              <a:gd name="connsiteX46" fmla="*/ 1470182 w 8024311"/>
              <a:gd name="connsiteY46" fmla="*/ 5187017 h 6167050"/>
              <a:gd name="connsiteX47" fmla="*/ 1621063 w 8024311"/>
              <a:gd name="connsiteY47" fmla="*/ 5250444 h 6167050"/>
              <a:gd name="connsiteX48" fmla="*/ 1543731 w 8024311"/>
              <a:gd name="connsiteY48" fmla="*/ 5590632 h 6167050"/>
              <a:gd name="connsiteX49" fmla="*/ 1403332 w 8024311"/>
              <a:gd name="connsiteY49" fmla="*/ 5704028 h 6167050"/>
              <a:gd name="connsiteX50" fmla="*/ 1383011 w 8024311"/>
              <a:gd name="connsiteY50" fmla="*/ 5903007 h 6167050"/>
              <a:gd name="connsiteX51" fmla="*/ 1226510 w 8024311"/>
              <a:gd name="connsiteY51" fmla="*/ 6083006 h 6167050"/>
              <a:gd name="connsiteX52" fmla="*/ 1131289 w 8024311"/>
              <a:gd name="connsiteY52" fmla="*/ 6032756 h 6167050"/>
              <a:gd name="connsiteX53" fmla="*/ 965978 w 8024311"/>
              <a:gd name="connsiteY53" fmla="*/ 6115149 h 6167050"/>
              <a:gd name="connsiteX54" fmla="*/ 708957 w 8024311"/>
              <a:gd name="connsiteY54" fmla="*/ 6167050 h 6167050"/>
              <a:gd name="connsiteX55" fmla="*/ 484525 w 8024311"/>
              <a:gd name="connsiteY55" fmla="*/ 6144344 h 6167050"/>
              <a:gd name="connsiteX56" fmla="*/ 398655 w 8024311"/>
              <a:gd name="connsiteY56" fmla="*/ 5983152 h 6167050"/>
              <a:gd name="connsiteX57" fmla="*/ 378385 w 8024311"/>
              <a:gd name="connsiteY57" fmla="*/ 5691729 h 6167050"/>
              <a:gd name="connsiteX58" fmla="*/ 172654 w 8024311"/>
              <a:gd name="connsiteY58" fmla="*/ 5396539 h 6167050"/>
              <a:gd name="connsiteX59" fmla="*/ 195455 w 8024311"/>
              <a:gd name="connsiteY59" fmla="*/ 4940666 h 6167050"/>
              <a:gd name="connsiteX60" fmla="*/ 112504 w 8024311"/>
              <a:gd name="connsiteY60" fmla="*/ 4675152 h 6167050"/>
              <a:gd name="connsiteX61" fmla="*/ 92183 w 8024311"/>
              <a:gd name="connsiteY61" fmla="*/ 4369548 h 6167050"/>
              <a:gd name="connsiteX62" fmla="*/ 82732 w 8024311"/>
              <a:gd name="connsiteY62" fmla="*/ 4143092 h 6167050"/>
              <a:gd name="connsiteX63" fmla="*/ 0 w 8024311"/>
              <a:gd name="connsiteY63" fmla="*/ 3992837 h 6167050"/>
              <a:gd name="connsiteX64" fmla="*/ 70002 w 8024311"/>
              <a:gd name="connsiteY64" fmla="*/ 3730320 h 6167050"/>
              <a:gd name="connsiteX65" fmla="*/ 267954 w 8024311"/>
              <a:gd name="connsiteY65" fmla="*/ 3131334 h 6167050"/>
              <a:gd name="connsiteX66" fmla="*/ 1271369 w 8024311"/>
              <a:gd name="connsiteY66" fmla="*/ 0 h 6167050"/>
              <a:gd name="connsiteX67" fmla="*/ 1423769 w 8024311"/>
              <a:gd name="connsiteY67" fmla="*/ 162559 h 6167050"/>
              <a:gd name="connsiteX68" fmla="*/ 1388209 w 8024311"/>
              <a:gd name="connsiteY68" fmla="*/ 284479 h 6167050"/>
              <a:gd name="connsiteX69" fmla="*/ 1515209 w 8024311"/>
              <a:gd name="connsiteY69" fmla="*/ 284479 h 6167050"/>
              <a:gd name="connsiteX70" fmla="*/ 1672689 w 8024311"/>
              <a:gd name="connsiteY70" fmla="*/ 426719 h 6167050"/>
              <a:gd name="connsiteX71" fmla="*/ 1672689 w 8024311"/>
              <a:gd name="connsiteY71" fmla="*/ 599439 h 6167050"/>
              <a:gd name="connsiteX72" fmla="*/ 1804769 w 8024311"/>
              <a:gd name="connsiteY72" fmla="*/ 589279 h 6167050"/>
              <a:gd name="connsiteX73" fmla="*/ 1953754 w 8024311"/>
              <a:gd name="connsiteY73" fmla="*/ 685633 h 6167050"/>
              <a:gd name="connsiteX74" fmla="*/ 2104489 w 8024311"/>
              <a:gd name="connsiteY74" fmla="*/ 763270 h 6167050"/>
              <a:gd name="connsiteX75" fmla="*/ 2240262 w 8024311"/>
              <a:gd name="connsiteY75" fmla="*/ 1059409 h 6167050"/>
              <a:gd name="connsiteX76" fmla="*/ 2936299 w 8024311"/>
              <a:gd name="connsiteY76" fmla="*/ 1413690 h 6167050"/>
              <a:gd name="connsiteX77" fmla="*/ 3403699 w 8024311"/>
              <a:gd name="connsiteY77" fmla="*/ 1277620 h 6167050"/>
              <a:gd name="connsiteX78" fmla="*/ 3639565 w 8024311"/>
              <a:gd name="connsiteY78" fmla="*/ 1134232 h 6167050"/>
              <a:gd name="connsiteX79" fmla="*/ 3853491 w 8024311"/>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1345818 w 8098760"/>
              <a:gd name="connsiteY66" fmla="*/ 0 h 6167050"/>
              <a:gd name="connsiteX67" fmla="*/ 1498218 w 8098760"/>
              <a:gd name="connsiteY67" fmla="*/ 162559 h 6167050"/>
              <a:gd name="connsiteX68" fmla="*/ 1462658 w 8098760"/>
              <a:gd name="connsiteY68" fmla="*/ 284479 h 6167050"/>
              <a:gd name="connsiteX69" fmla="*/ 1589658 w 8098760"/>
              <a:gd name="connsiteY69" fmla="*/ 284479 h 6167050"/>
              <a:gd name="connsiteX70" fmla="*/ 1747138 w 8098760"/>
              <a:gd name="connsiteY70" fmla="*/ 426719 h 6167050"/>
              <a:gd name="connsiteX71" fmla="*/ 1747138 w 8098760"/>
              <a:gd name="connsiteY71" fmla="*/ 599439 h 6167050"/>
              <a:gd name="connsiteX72" fmla="*/ 1879218 w 8098760"/>
              <a:gd name="connsiteY72" fmla="*/ 589279 h 6167050"/>
              <a:gd name="connsiteX73" fmla="*/ 2028203 w 8098760"/>
              <a:gd name="connsiteY73" fmla="*/ 685633 h 6167050"/>
              <a:gd name="connsiteX74" fmla="*/ 2178938 w 8098760"/>
              <a:gd name="connsiteY74" fmla="*/ 763270 h 6167050"/>
              <a:gd name="connsiteX75" fmla="*/ 2314711 w 8098760"/>
              <a:gd name="connsiteY75" fmla="*/ 1059409 h 6167050"/>
              <a:gd name="connsiteX76" fmla="*/ 3010748 w 8098760"/>
              <a:gd name="connsiteY76" fmla="*/ 1413690 h 6167050"/>
              <a:gd name="connsiteX77" fmla="*/ 3478148 w 8098760"/>
              <a:gd name="connsiteY77" fmla="*/ 1277620 h 6167050"/>
              <a:gd name="connsiteX78" fmla="*/ 3714014 w 8098760"/>
              <a:gd name="connsiteY78" fmla="*/ 1134232 h 6167050"/>
              <a:gd name="connsiteX79" fmla="*/ 3927940 w 8098760"/>
              <a:gd name="connsiteY79" fmla="*/ 980973 h 6167050"/>
              <a:gd name="connsiteX0" fmla="*/ 3927940 w 8098760"/>
              <a:gd name="connsiteY0" fmla="*/ 980973 h 6167050"/>
              <a:gd name="connsiteX1" fmla="*/ 4543794 w 8098760"/>
              <a:gd name="connsiteY1" fmla="*/ 1093279 h 6167050"/>
              <a:gd name="connsiteX2" fmla="*/ 4752542 w 8098760"/>
              <a:gd name="connsiteY2" fmla="*/ 980815 h 6167050"/>
              <a:gd name="connsiteX3" fmla="*/ 5007676 w 8098760"/>
              <a:gd name="connsiteY3" fmla="*/ 789691 h 6167050"/>
              <a:gd name="connsiteX4" fmla="*/ 5122757 w 8098760"/>
              <a:gd name="connsiteY4" fmla="*/ 704600 h 6167050"/>
              <a:gd name="connsiteX5" fmla="*/ 5315016 w 8098760"/>
              <a:gd name="connsiteY5" fmla="*/ 587076 h 6167050"/>
              <a:gd name="connsiteX6" fmla="*/ 5547133 w 8098760"/>
              <a:gd name="connsiteY6" fmla="*/ 449691 h 6167050"/>
              <a:gd name="connsiteX7" fmla="*/ 5842554 w 8098760"/>
              <a:gd name="connsiteY7" fmla="*/ 354960 h 6167050"/>
              <a:gd name="connsiteX8" fmla="*/ 6185845 w 8098760"/>
              <a:gd name="connsiteY8" fmla="*/ 220634 h 6167050"/>
              <a:gd name="connsiteX9" fmla="*/ 6335510 w 8098760"/>
              <a:gd name="connsiteY9" fmla="*/ 304454 h 6167050"/>
              <a:gd name="connsiteX10" fmla="*/ 6537576 w 8098760"/>
              <a:gd name="connsiteY10" fmla="*/ 568959 h 6167050"/>
              <a:gd name="connsiteX11" fmla="*/ 6709280 w 8098760"/>
              <a:gd name="connsiteY11" fmla="*/ 901256 h 6167050"/>
              <a:gd name="connsiteX12" fmla="*/ 6833936 w 8098760"/>
              <a:gd name="connsiteY12" fmla="*/ 1117351 h 6167050"/>
              <a:gd name="connsiteX13" fmla="*/ 6920295 w 8098760"/>
              <a:gd name="connsiteY13" fmla="*/ 1379557 h 6167050"/>
              <a:gd name="connsiteX14" fmla="*/ 6967970 w 8098760"/>
              <a:gd name="connsiteY14" fmla="*/ 1618317 h 6167050"/>
              <a:gd name="connsiteX15" fmla="*/ 7162963 w 8098760"/>
              <a:gd name="connsiteY15" fmla="*/ 1716010 h 6167050"/>
              <a:gd name="connsiteX16" fmla="*/ 7304422 w 8098760"/>
              <a:gd name="connsiteY16" fmla="*/ 1928587 h 6167050"/>
              <a:gd name="connsiteX17" fmla="*/ 7639702 w 8098760"/>
              <a:gd name="connsiteY17" fmla="*/ 2130225 h 6167050"/>
              <a:gd name="connsiteX18" fmla="*/ 7961696 w 8098760"/>
              <a:gd name="connsiteY18" fmla="*/ 2163442 h 6167050"/>
              <a:gd name="connsiteX19" fmla="*/ 7998427 w 8098760"/>
              <a:gd name="connsiteY19" fmla="*/ 2351009 h 6167050"/>
              <a:gd name="connsiteX20" fmla="*/ 8098760 w 8098760"/>
              <a:gd name="connsiteY20" fmla="*/ 2852170 h 6167050"/>
              <a:gd name="connsiteX21" fmla="*/ 7991101 w 8098760"/>
              <a:gd name="connsiteY21" fmla="*/ 3092885 h 6167050"/>
              <a:gd name="connsiteX22" fmla="*/ 7844289 w 8098760"/>
              <a:gd name="connsiteY22" fmla="*/ 3274085 h 6167050"/>
              <a:gd name="connsiteX23" fmla="*/ 7684993 w 8098760"/>
              <a:gd name="connsiteY23" fmla="*/ 3242314 h 6167050"/>
              <a:gd name="connsiteX24" fmla="*/ 7429703 w 8098760"/>
              <a:gd name="connsiteY24" fmla="*/ 3889716 h 6167050"/>
              <a:gd name="connsiteX25" fmla="*/ 7209622 w 8098760"/>
              <a:gd name="connsiteY25" fmla="*/ 4471166 h 6167050"/>
              <a:gd name="connsiteX26" fmla="*/ 7025648 w 8098760"/>
              <a:gd name="connsiteY26" fmla="*/ 4996829 h 6167050"/>
              <a:gd name="connsiteX27" fmla="*/ 6818384 w 8098760"/>
              <a:gd name="connsiteY27" fmla="*/ 5279902 h 6167050"/>
              <a:gd name="connsiteX28" fmla="*/ 6550473 w 8098760"/>
              <a:gd name="connsiteY28" fmla="*/ 5639722 h 6167050"/>
              <a:gd name="connsiteX29" fmla="*/ 5736891 w 8098760"/>
              <a:gd name="connsiteY29" fmla="*/ 5540936 h 6167050"/>
              <a:gd name="connsiteX30" fmla="*/ 4905335 w 8098760"/>
              <a:gd name="connsiteY30" fmla="*/ 5309601 h 6167050"/>
              <a:gd name="connsiteX31" fmla="*/ 4633046 w 8098760"/>
              <a:gd name="connsiteY31" fmla="*/ 5352820 h 6167050"/>
              <a:gd name="connsiteX32" fmla="*/ 4424376 w 8098760"/>
              <a:gd name="connsiteY32" fmla="*/ 5448089 h 6167050"/>
              <a:gd name="connsiteX33" fmla="*/ 4178817 w 8098760"/>
              <a:gd name="connsiteY33" fmla="*/ 5325075 h 6167050"/>
              <a:gd name="connsiteX34" fmla="*/ 3885270 w 8098760"/>
              <a:gd name="connsiteY34" fmla="*/ 5482320 h 6167050"/>
              <a:gd name="connsiteX35" fmla="*/ 3546747 w 8098760"/>
              <a:gd name="connsiteY35" fmla="*/ 5252392 h 6167050"/>
              <a:gd name="connsiteX36" fmla="*/ 3457068 w 8098760"/>
              <a:gd name="connsiteY36" fmla="*/ 5329428 h 6167050"/>
              <a:gd name="connsiteX37" fmla="*/ 3291145 w 8098760"/>
              <a:gd name="connsiteY37" fmla="*/ 5124728 h 6167050"/>
              <a:gd name="connsiteX38" fmla="*/ 3205364 w 8098760"/>
              <a:gd name="connsiteY38" fmla="*/ 4885552 h 6167050"/>
              <a:gd name="connsiteX39" fmla="*/ 3200018 w 8098760"/>
              <a:gd name="connsiteY39" fmla="*/ 4734560 h 6167050"/>
              <a:gd name="connsiteX40" fmla="*/ 3027766 w 8098760"/>
              <a:gd name="connsiteY40" fmla="*/ 4648575 h 6167050"/>
              <a:gd name="connsiteX41" fmla="*/ 2788538 w 8098760"/>
              <a:gd name="connsiteY41" fmla="*/ 4541520 h 6167050"/>
              <a:gd name="connsiteX42" fmla="*/ 2473578 w 8098760"/>
              <a:gd name="connsiteY42" fmla="*/ 4577080 h 6167050"/>
              <a:gd name="connsiteX43" fmla="*/ 2026538 w 8098760"/>
              <a:gd name="connsiteY43" fmla="*/ 4531360 h 6167050"/>
              <a:gd name="connsiteX44" fmla="*/ 1808098 w 8098760"/>
              <a:gd name="connsiteY44" fmla="*/ 4709160 h 6167050"/>
              <a:gd name="connsiteX45" fmla="*/ 1585489 w 8098760"/>
              <a:gd name="connsiteY45" fmla="*/ 4890164 h 6167050"/>
              <a:gd name="connsiteX46" fmla="*/ 1544631 w 8098760"/>
              <a:gd name="connsiteY46" fmla="*/ 5187017 h 6167050"/>
              <a:gd name="connsiteX47" fmla="*/ 1695512 w 8098760"/>
              <a:gd name="connsiteY47" fmla="*/ 5250444 h 6167050"/>
              <a:gd name="connsiteX48" fmla="*/ 1618180 w 8098760"/>
              <a:gd name="connsiteY48" fmla="*/ 5590632 h 6167050"/>
              <a:gd name="connsiteX49" fmla="*/ 1477781 w 8098760"/>
              <a:gd name="connsiteY49" fmla="*/ 5704028 h 6167050"/>
              <a:gd name="connsiteX50" fmla="*/ 1457460 w 8098760"/>
              <a:gd name="connsiteY50" fmla="*/ 5903007 h 6167050"/>
              <a:gd name="connsiteX51" fmla="*/ 1300959 w 8098760"/>
              <a:gd name="connsiteY51" fmla="*/ 6083006 h 6167050"/>
              <a:gd name="connsiteX52" fmla="*/ 1205738 w 8098760"/>
              <a:gd name="connsiteY52" fmla="*/ 6032756 h 6167050"/>
              <a:gd name="connsiteX53" fmla="*/ 1040427 w 8098760"/>
              <a:gd name="connsiteY53" fmla="*/ 6115149 h 6167050"/>
              <a:gd name="connsiteX54" fmla="*/ 783406 w 8098760"/>
              <a:gd name="connsiteY54" fmla="*/ 6167050 h 6167050"/>
              <a:gd name="connsiteX55" fmla="*/ 558974 w 8098760"/>
              <a:gd name="connsiteY55" fmla="*/ 6144344 h 6167050"/>
              <a:gd name="connsiteX56" fmla="*/ 473104 w 8098760"/>
              <a:gd name="connsiteY56" fmla="*/ 5983152 h 6167050"/>
              <a:gd name="connsiteX57" fmla="*/ 452834 w 8098760"/>
              <a:gd name="connsiteY57" fmla="*/ 5691729 h 6167050"/>
              <a:gd name="connsiteX58" fmla="*/ 247103 w 8098760"/>
              <a:gd name="connsiteY58" fmla="*/ 5396539 h 6167050"/>
              <a:gd name="connsiteX59" fmla="*/ 269904 w 8098760"/>
              <a:gd name="connsiteY59" fmla="*/ 4940666 h 6167050"/>
              <a:gd name="connsiteX60" fmla="*/ 186953 w 8098760"/>
              <a:gd name="connsiteY60" fmla="*/ 4675152 h 6167050"/>
              <a:gd name="connsiteX61" fmla="*/ 166632 w 8098760"/>
              <a:gd name="connsiteY61" fmla="*/ 4369548 h 6167050"/>
              <a:gd name="connsiteX62" fmla="*/ 157181 w 8098760"/>
              <a:gd name="connsiteY62" fmla="*/ 4143092 h 6167050"/>
              <a:gd name="connsiteX63" fmla="*/ 74449 w 8098760"/>
              <a:gd name="connsiteY63" fmla="*/ 3992837 h 6167050"/>
              <a:gd name="connsiteX64" fmla="*/ 144451 w 8098760"/>
              <a:gd name="connsiteY64" fmla="*/ 3730320 h 6167050"/>
              <a:gd name="connsiteX65" fmla="*/ 0 w 8098760"/>
              <a:gd name="connsiteY65" fmla="*/ 3430828 h 6167050"/>
              <a:gd name="connsiteX66" fmla="*/ 337054 w 8098760"/>
              <a:gd name="connsiteY66" fmla="*/ 2569784 h 6167050"/>
              <a:gd name="connsiteX67" fmla="*/ 1345818 w 8098760"/>
              <a:gd name="connsiteY67" fmla="*/ 0 h 6167050"/>
              <a:gd name="connsiteX68" fmla="*/ 1498218 w 8098760"/>
              <a:gd name="connsiteY68" fmla="*/ 162559 h 6167050"/>
              <a:gd name="connsiteX69" fmla="*/ 1462658 w 8098760"/>
              <a:gd name="connsiteY69" fmla="*/ 284479 h 6167050"/>
              <a:gd name="connsiteX70" fmla="*/ 1589658 w 8098760"/>
              <a:gd name="connsiteY70" fmla="*/ 284479 h 6167050"/>
              <a:gd name="connsiteX71" fmla="*/ 1747138 w 8098760"/>
              <a:gd name="connsiteY71" fmla="*/ 426719 h 6167050"/>
              <a:gd name="connsiteX72" fmla="*/ 1747138 w 8098760"/>
              <a:gd name="connsiteY72" fmla="*/ 599439 h 6167050"/>
              <a:gd name="connsiteX73" fmla="*/ 1879218 w 8098760"/>
              <a:gd name="connsiteY73" fmla="*/ 589279 h 6167050"/>
              <a:gd name="connsiteX74" fmla="*/ 2028203 w 8098760"/>
              <a:gd name="connsiteY74" fmla="*/ 685633 h 6167050"/>
              <a:gd name="connsiteX75" fmla="*/ 2178938 w 8098760"/>
              <a:gd name="connsiteY75" fmla="*/ 763270 h 6167050"/>
              <a:gd name="connsiteX76" fmla="*/ 2314711 w 8098760"/>
              <a:gd name="connsiteY76" fmla="*/ 1059409 h 6167050"/>
              <a:gd name="connsiteX77" fmla="*/ 3010748 w 8098760"/>
              <a:gd name="connsiteY77" fmla="*/ 1413690 h 6167050"/>
              <a:gd name="connsiteX78" fmla="*/ 3478148 w 8098760"/>
              <a:gd name="connsiteY78" fmla="*/ 1277620 h 6167050"/>
              <a:gd name="connsiteX79" fmla="*/ 3714014 w 8098760"/>
              <a:gd name="connsiteY79" fmla="*/ 1134232 h 6167050"/>
              <a:gd name="connsiteX80" fmla="*/ 3927940 w 8098760"/>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1383267 w 8136209"/>
              <a:gd name="connsiteY67" fmla="*/ 0 h 6167050"/>
              <a:gd name="connsiteX68" fmla="*/ 1535667 w 8136209"/>
              <a:gd name="connsiteY68" fmla="*/ 162559 h 6167050"/>
              <a:gd name="connsiteX69" fmla="*/ 1500107 w 8136209"/>
              <a:gd name="connsiteY69" fmla="*/ 284479 h 6167050"/>
              <a:gd name="connsiteX70" fmla="*/ 1627107 w 8136209"/>
              <a:gd name="connsiteY70" fmla="*/ 284479 h 6167050"/>
              <a:gd name="connsiteX71" fmla="*/ 1784587 w 8136209"/>
              <a:gd name="connsiteY71" fmla="*/ 426719 h 6167050"/>
              <a:gd name="connsiteX72" fmla="*/ 1784587 w 8136209"/>
              <a:gd name="connsiteY72" fmla="*/ 599439 h 6167050"/>
              <a:gd name="connsiteX73" fmla="*/ 1916667 w 8136209"/>
              <a:gd name="connsiteY73" fmla="*/ 589279 h 6167050"/>
              <a:gd name="connsiteX74" fmla="*/ 2065652 w 8136209"/>
              <a:gd name="connsiteY74" fmla="*/ 685633 h 6167050"/>
              <a:gd name="connsiteX75" fmla="*/ 2216387 w 8136209"/>
              <a:gd name="connsiteY75" fmla="*/ 763270 h 6167050"/>
              <a:gd name="connsiteX76" fmla="*/ 2352160 w 8136209"/>
              <a:gd name="connsiteY76" fmla="*/ 1059409 h 6167050"/>
              <a:gd name="connsiteX77" fmla="*/ 3048197 w 8136209"/>
              <a:gd name="connsiteY77" fmla="*/ 1413690 h 6167050"/>
              <a:gd name="connsiteX78" fmla="*/ 3515597 w 8136209"/>
              <a:gd name="connsiteY78" fmla="*/ 1277620 h 6167050"/>
              <a:gd name="connsiteX79" fmla="*/ 3751463 w 8136209"/>
              <a:gd name="connsiteY79" fmla="*/ 1134232 h 6167050"/>
              <a:gd name="connsiteX80" fmla="*/ 3965389 w 8136209"/>
              <a:gd name="connsiteY80" fmla="*/ 980973 h 6167050"/>
              <a:gd name="connsiteX0" fmla="*/ 3965389 w 8136209"/>
              <a:gd name="connsiteY0" fmla="*/ 980973 h 6167050"/>
              <a:gd name="connsiteX1" fmla="*/ 4581243 w 8136209"/>
              <a:gd name="connsiteY1" fmla="*/ 1093279 h 6167050"/>
              <a:gd name="connsiteX2" fmla="*/ 4789991 w 8136209"/>
              <a:gd name="connsiteY2" fmla="*/ 980815 h 6167050"/>
              <a:gd name="connsiteX3" fmla="*/ 5045125 w 8136209"/>
              <a:gd name="connsiteY3" fmla="*/ 789691 h 6167050"/>
              <a:gd name="connsiteX4" fmla="*/ 5160206 w 8136209"/>
              <a:gd name="connsiteY4" fmla="*/ 704600 h 6167050"/>
              <a:gd name="connsiteX5" fmla="*/ 5352465 w 8136209"/>
              <a:gd name="connsiteY5" fmla="*/ 587076 h 6167050"/>
              <a:gd name="connsiteX6" fmla="*/ 5584582 w 8136209"/>
              <a:gd name="connsiteY6" fmla="*/ 449691 h 6167050"/>
              <a:gd name="connsiteX7" fmla="*/ 5880003 w 8136209"/>
              <a:gd name="connsiteY7" fmla="*/ 354960 h 6167050"/>
              <a:gd name="connsiteX8" fmla="*/ 6223294 w 8136209"/>
              <a:gd name="connsiteY8" fmla="*/ 220634 h 6167050"/>
              <a:gd name="connsiteX9" fmla="*/ 6372959 w 8136209"/>
              <a:gd name="connsiteY9" fmla="*/ 304454 h 6167050"/>
              <a:gd name="connsiteX10" fmla="*/ 6575025 w 8136209"/>
              <a:gd name="connsiteY10" fmla="*/ 568959 h 6167050"/>
              <a:gd name="connsiteX11" fmla="*/ 6746729 w 8136209"/>
              <a:gd name="connsiteY11" fmla="*/ 901256 h 6167050"/>
              <a:gd name="connsiteX12" fmla="*/ 6871385 w 8136209"/>
              <a:gd name="connsiteY12" fmla="*/ 1117351 h 6167050"/>
              <a:gd name="connsiteX13" fmla="*/ 6957744 w 8136209"/>
              <a:gd name="connsiteY13" fmla="*/ 1379557 h 6167050"/>
              <a:gd name="connsiteX14" fmla="*/ 7005419 w 8136209"/>
              <a:gd name="connsiteY14" fmla="*/ 1618317 h 6167050"/>
              <a:gd name="connsiteX15" fmla="*/ 7200412 w 8136209"/>
              <a:gd name="connsiteY15" fmla="*/ 1716010 h 6167050"/>
              <a:gd name="connsiteX16" fmla="*/ 7341871 w 8136209"/>
              <a:gd name="connsiteY16" fmla="*/ 1928587 h 6167050"/>
              <a:gd name="connsiteX17" fmla="*/ 7677151 w 8136209"/>
              <a:gd name="connsiteY17" fmla="*/ 2130225 h 6167050"/>
              <a:gd name="connsiteX18" fmla="*/ 7999145 w 8136209"/>
              <a:gd name="connsiteY18" fmla="*/ 2163442 h 6167050"/>
              <a:gd name="connsiteX19" fmla="*/ 8035876 w 8136209"/>
              <a:gd name="connsiteY19" fmla="*/ 2351009 h 6167050"/>
              <a:gd name="connsiteX20" fmla="*/ 8136209 w 8136209"/>
              <a:gd name="connsiteY20" fmla="*/ 2852170 h 6167050"/>
              <a:gd name="connsiteX21" fmla="*/ 8028550 w 8136209"/>
              <a:gd name="connsiteY21" fmla="*/ 3092885 h 6167050"/>
              <a:gd name="connsiteX22" fmla="*/ 7881738 w 8136209"/>
              <a:gd name="connsiteY22" fmla="*/ 3274085 h 6167050"/>
              <a:gd name="connsiteX23" fmla="*/ 7722442 w 8136209"/>
              <a:gd name="connsiteY23" fmla="*/ 3242314 h 6167050"/>
              <a:gd name="connsiteX24" fmla="*/ 7467152 w 8136209"/>
              <a:gd name="connsiteY24" fmla="*/ 3889716 h 6167050"/>
              <a:gd name="connsiteX25" fmla="*/ 7247071 w 8136209"/>
              <a:gd name="connsiteY25" fmla="*/ 4471166 h 6167050"/>
              <a:gd name="connsiteX26" fmla="*/ 7063097 w 8136209"/>
              <a:gd name="connsiteY26" fmla="*/ 4996829 h 6167050"/>
              <a:gd name="connsiteX27" fmla="*/ 6855833 w 8136209"/>
              <a:gd name="connsiteY27" fmla="*/ 5279902 h 6167050"/>
              <a:gd name="connsiteX28" fmla="*/ 6587922 w 8136209"/>
              <a:gd name="connsiteY28" fmla="*/ 5639722 h 6167050"/>
              <a:gd name="connsiteX29" fmla="*/ 5774340 w 8136209"/>
              <a:gd name="connsiteY29" fmla="*/ 5540936 h 6167050"/>
              <a:gd name="connsiteX30" fmla="*/ 4942784 w 8136209"/>
              <a:gd name="connsiteY30" fmla="*/ 5309601 h 6167050"/>
              <a:gd name="connsiteX31" fmla="*/ 4670495 w 8136209"/>
              <a:gd name="connsiteY31" fmla="*/ 5352820 h 6167050"/>
              <a:gd name="connsiteX32" fmla="*/ 4461825 w 8136209"/>
              <a:gd name="connsiteY32" fmla="*/ 5448089 h 6167050"/>
              <a:gd name="connsiteX33" fmla="*/ 4216266 w 8136209"/>
              <a:gd name="connsiteY33" fmla="*/ 5325075 h 6167050"/>
              <a:gd name="connsiteX34" fmla="*/ 3922719 w 8136209"/>
              <a:gd name="connsiteY34" fmla="*/ 5482320 h 6167050"/>
              <a:gd name="connsiteX35" fmla="*/ 3584196 w 8136209"/>
              <a:gd name="connsiteY35" fmla="*/ 5252392 h 6167050"/>
              <a:gd name="connsiteX36" fmla="*/ 3494517 w 8136209"/>
              <a:gd name="connsiteY36" fmla="*/ 5329428 h 6167050"/>
              <a:gd name="connsiteX37" fmla="*/ 3328594 w 8136209"/>
              <a:gd name="connsiteY37" fmla="*/ 5124728 h 6167050"/>
              <a:gd name="connsiteX38" fmla="*/ 3242813 w 8136209"/>
              <a:gd name="connsiteY38" fmla="*/ 4885552 h 6167050"/>
              <a:gd name="connsiteX39" fmla="*/ 3237467 w 8136209"/>
              <a:gd name="connsiteY39" fmla="*/ 4734560 h 6167050"/>
              <a:gd name="connsiteX40" fmla="*/ 3065215 w 8136209"/>
              <a:gd name="connsiteY40" fmla="*/ 4648575 h 6167050"/>
              <a:gd name="connsiteX41" fmla="*/ 2825987 w 8136209"/>
              <a:gd name="connsiteY41" fmla="*/ 4541520 h 6167050"/>
              <a:gd name="connsiteX42" fmla="*/ 2511027 w 8136209"/>
              <a:gd name="connsiteY42" fmla="*/ 4577080 h 6167050"/>
              <a:gd name="connsiteX43" fmla="*/ 2063987 w 8136209"/>
              <a:gd name="connsiteY43" fmla="*/ 4531360 h 6167050"/>
              <a:gd name="connsiteX44" fmla="*/ 1845547 w 8136209"/>
              <a:gd name="connsiteY44" fmla="*/ 4709160 h 6167050"/>
              <a:gd name="connsiteX45" fmla="*/ 1622938 w 8136209"/>
              <a:gd name="connsiteY45" fmla="*/ 4890164 h 6167050"/>
              <a:gd name="connsiteX46" fmla="*/ 1582080 w 8136209"/>
              <a:gd name="connsiteY46" fmla="*/ 5187017 h 6167050"/>
              <a:gd name="connsiteX47" fmla="*/ 1732961 w 8136209"/>
              <a:gd name="connsiteY47" fmla="*/ 5250444 h 6167050"/>
              <a:gd name="connsiteX48" fmla="*/ 1655629 w 8136209"/>
              <a:gd name="connsiteY48" fmla="*/ 5590632 h 6167050"/>
              <a:gd name="connsiteX49" fmla="*/ 1515230 w 8136209"/>
              <a:gd name="connsiteY49" fmla="*/ 5704028 h 6167050"/>
              <a:gd name="connsiteX50" fmla="*/ 1494909 w 8136209"/>
              <a:gd name="connsiteY50" fmla="*/ 5903007 h 6167050"/>
              <a:gd name="connsiteX51" fmla="*/ 1338408 w 8136209"/>
              <a:gd name="connsiteY51" fmla="*/ 6083006 h 6167050"/>
              <a:gd name="connsiteX52" fmla="*/ 1243187 w 8136209"/>
              <a:gd name="connsiteY52" fmla="*/ 6032756 h 6167050"/>
              <a:gd name="connsiteX53" fmla="*/ 1077876 w 8136209"/>
              <a:gd name="connsiteY53" fmla="*/ 6115149 h 6167050"/>
              <a:gd name="connsiteX54" fmla="*/ 820855 w 8136209"/>
              <a:gd name="connsiteY54" fmla="*/ 6167050 h 6167050"/>
              <a:gd name="connsiteX55" fmla="*/ 596423 w 8136209"/>
              <a:gd name="connsiteY55" fmla="*/ 6144344 h 6167050"/>
              <a:gd name="connsiteX56" fmla="*/ 510553 w 8136209"/>
              <a:gd name="connsiteY56" fmla="*/ 5983152 h 6167050"/>
              <a:gd name="connsiteX57" fmla="*/ 490283 w 8136209"/>
              <a:gd name="connsiteY57" fmla="*/ 5691729 h 6167050"/>
              <a:gd name="connsiteX58" fmla="*/ 284552 w 8136209"/>
              <a:gd name="connsiteY58" fmla="*/ 5396539 h 6167050"/>
              <a:gd name="connsiteX59" fmla="*/ 307353 w 8136209"/>
              <a:gd name="connsiteY59" fmla="*/ 4940666 h 6167050"/>
              <a:gd name="connsiteX60" fmla="*/ 224402 w 8136209"/>
              <a:gd name="connsiteY60" fmla="*/ 4675152 h 6167050"/>
              <a:gd name="connsiteX61" fmla="*/ 204081 w 8136209"/>
              <a:gd name="connsiteY61" fmla="*/ 4369548 h 6167050"/>
              <a:gd name="connsiteX62" fmla="*/ 194630 w 8136209"/>
              <a:gd name="connsiteY62" fmla="*/ 4143092 h 6167050"/>
              <a:gd name="connsiteX63" fmla="*/ 111898 w 8136209"/>
              <a:gd name="connsiteY63" fmla="*/ 3992837 h 6167050"/>
              <a:gd name="connsiteX64" fmla="*/ 181900 w 8136209"/>
              <a:gd name="connsiteY64" fmla="*/ 3730320 h 6167050"/>
              <a:gd name="connsiteX65" fmla="*/ 37449 w 8136209"/>
              <a:gd name="connsiteY65" fmla="*/ 3430828 h 6167050"/>
              <a:gd name="connsiteX66" fmla="*/ 0 w 8136209"/>
              <a:gd name="connsiteY66" fmla="*/ 3099245 h 6167050"/>
              <a:gd name="connsiteX67" fmla="*/ 326353 w 8136209"/>
              <a:gd name="connsiteY67" fmla="*/ 2382601 h 6167050"/>
              <a:gd name="connsiteX68" fmla="*/ 1383267 w 8136209"/>
              <a:gd name="connsiteY68" fmla="*/ 0 h 6167050"/>
              <a:gd name="connsiteX69" fmla="*/ 1535667 w 8136209"/>
              <a:gd name="connsiteY69" fmla="*/ 162559 h 6167050"/>
              <a:gd name="connsiteX70" fmla="*/ 1500107 w 8136209"/>
              <a:gd name="connsiteY70" fmla="*/ 284479 h 6167050"/>
              <a:gd name="connsiteX71" fmla="*/ 1627107 w 8136209"/>
              <a:gd name="connsiteY71" fmla="*/ 284479 h 6167050"/>
              <a:gd name="connsiteX72" fmla="*/ 1784587 w 8136209"/>
              <a:gd name="connsiteY72" fmla="*/ 426719 h 6167050"/>
              <a:gd name="connsiteX73" fmla="*/ 1784587 w 8136209"/>
              <a:gd name="connsiteY73" fmla="*/ 599439 h 6167050"/>
              <a:gd name="connsiteX74" fmla="*/ 1916667 w 8136209"/>
              <a:gd name="connsiteY74" fmla="*/ 589279 h 6167050"/>
              <a:gd name="connsiteX75" fmla="*/ 2065652 w 8136209"/>
              <a:gd name="connsiteY75" fmla="*/ 685633 h 6167050"/>
              <a:gd name="connsiteX76" fmla="*/ 2216387 w 8136209"/>
              <a:gd name="connsiteY76" fmla="*/ 763270 h 6167050"/>
              <a:gd name="connsiteX77" fmla="*/ 2352160 w 8136209"/>
              <a:gd name="connsiteY77" fmla="*/ 1059409 h 6167050"/>
              <a:gd name="connsiteX78" fmla="*/ 3048197 w 8136209"/>
              <a:gd name="connsiteY78" fmla="*/ 1413690 h 6167050"/>
              <a:gd name="connsiteX79" fmla="*/ 3515597 w 8136209"/>
              <a:gd name="connsiteY79" fmla="*/ 1277620 h 6167050"/>
              <a:gd name="connsiteX80" fmla="*/ 3751463 w 8136209"/>
              <a:gd name="connsiteY80" fmla="*/ 1134232 h 6167050"/>
              <a:gd name="connsiteX81" fmla="*/ 3965389 w 813620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1399317 w 8152259"/>
              <a:gd name="connsiteY68" fmla="*/ 0 h 6167050"/>
              <a:gd name="connsiteX69" fmla="*/ 1551717 w 8152259"/>
              <a:gd name="connsiteY69" fmla="*/ 162559 h 6167050"/>
              <a:gd name="connsiteX70" fmla="*/ 1516157 w 8152259"/>
              <a:gd name="connsiteY70" fmla="*/ 284479 h 6167050"/>
              <a:gd name="connsiteX71" fmla="*/ 1643157 w 8152259"/>
              <a:gd name="connsiteY71" fmla="*/ 284479 h 6167050"/>
              <a:gd name="connsiteX72" fmla="*/ 1800637 w 8152259"/>
              <a:gd name="connsiteY72" fmla="*/ 426719 h 6167050"/>
              <a:gd name="connsiteX73" fmla="*/ 1800637 w 8152259"/>
              <a:gd name="connsiteY73" fmla="*/ 599439 h 6167050"/>
              <a:gd name="connsiteX74" fmla="*/ 1932717 w 8152259"/>
              <a:gd name="connsiteY74" fmla="*/ 589279 h 6167050"/>
              <a:gd name="connsiteX75" fmla="*/ 2081702 w 8152259"/>
              <a:gd name="connsiteY75" fmla="*/ 685633 h 6167050"/>
              <a:gd name="connsiteX76" fmla="*/ 2232437 w 8152259"/>
              <a:gd name="connsiteY76" fmla="*/ 763270 h 6167050"/>
              <a:gd name="connsiteX77" fmla="*/ 2368210 w 8152259"/>
              <a:gd name="connsiteY77" fmla="*/ 1059409 h 6167050"/>
              <a:gd name="connsiteX78" fmla="*/ 3064247 w 8152259"/>
              <a:gd name="connsiteY78" fmla="*/ 1413690 h 6167050"/>
              <a:gd name="connsiteX79" fmla="*/ 3531647 w 8152259"/>
              <a:gd name="connsiteY79" fmla="*/ 1277620 h 6167050"/>
              <a:gd name="connsiteX80" fmla="*/ 3767513 w 8152259"/>
              <a:gd name="connsiteY80" fmla="*/ 1134232 h 6167050"/>
              <a:gd name="connsiteX81" fmla="*/ 3981439 w 8152259"/>
              <a:gd name="connsiteY81" fmla="*/ 980973 h 6167050"/>
              <a:gd name="connsiteX0" fmla="*/ 3981439 w 8152259"/>
              <a:gd name="connsiteY0" fmla="*/ 980973 h 6167050"/>
              <a:gd name="connsiteX1" fmla="*/ 4597293 w 8152259"/>
              <a:gd name="connsiteY1" fmla="*/ 1093279 h 6167050"/>
              <a:gd name="connsiteX2" fmla="*/ 4806041 w 8152259"/>
              <a:gd name="connsiteY2" fmla="*/ 980815 h 6167050"/>
              <a:gd name="connsiteX3" fmla="*/ 5061175 w 8152259"/>
              <a:gd name="connsiteY3" fmla="*/ 789691 h 6167050"/>
              <a:gd name="connsiteX4" fmla="*/ 5176256 w 8152259"/>
              <a:gd name="connsiteY4" fmla="*/ 704600 h 6167050"/>
              <a:gd name="connsiteX5" fmla="*/ 5368515 w 8152259"/>
              <a:gd name="connsiteY5" fmla="*/ 587076 h 6167050"/>
              <a:gd name="connsiteX6" fmla="*/ 5600632 w 8152259"/>
              <a:gd name="connsiteY6" fmla="*/ 449691 h 6167050"/>
              <a:gd name="connsiteX7" fmla="*/ 5896053 w 8152259"/>
              <a:gd name="connsiteY7" fmla="*/ 354960 h 6167050"/>
              <a:gd name="connsiteX8" fmla="*/ 6239344 w 8152259"/>
              <a:gd name="connsiteY8" fmla="*/ 220634 h 6167050"/>
              <a:gd name="connsiteX9" fmla="*/ 6389009 w 8152259"/>
              <a:gd name="connsiteY9" fmla="*/ 304454 h 6167050"/>
              <a:gd name="connsiteX10" fmla="*/ 6591075 w 8152259"/>
              <a:gd name="connsiteY10" fmla="*/ 568959 h 6167050"/>
              <a:gd name="connsiteX11" fmla="*/ 6762779 w 8152259"/>
              <a:gd name="connsiteY11" fmla="*/ 901256 h 6167050"/>
              <a:gd name="connsiteX12" fmla="*/ 6887435 w 8152259"/>
              <a:gd name="connsiteY12" fmla="*/ 1117351 h 6167050"/>
              <a:gd name="connsiteX13" fmla="*/ 6973794 w 8152259"/>
              <a:gd name="connsiteY13" fmla="*/ 1379557 h 6167050"/>
              <a:gd name="connsiteX14" fmla="*/ 7021469 w 8152259"/>
              <a:gd name="connsiteY14" fmla="*/ 1618317 h 6167050"/>
              <a:gd name="connsiteX15" fmla="*/ 7216462 w 8152259"/>
              <a:gd name="connsiteY15" fmla="*/ 1716010 h 6167050"/>
              <a:gd name="connsiteX16" fmla="*/ 7357921 w 8152259"/>
              <a:gd name="connsiteY16" fmla="*/ 1928587 h 6167050"/>
              <a:gd name="connsiteX17" fmla="*/ 7693201 w 8152259"/>
              <a:gd name="connsiteY17" fmla="*/ 2130225 h 6167050"/>
              <a:gd name="connsiteX18" fmla="*/ 8015195 w 8152259"/>
              <a:gd name="connsiteY18" fmla="*/ 2163442 h 6167050"/>
              <a:gd name="connsiteX19" fmla="*/ 8051926 w 8152259"/>
              <a:gd name="connsiteY19" fmla="*/ 2351009 h 6167050"/>
              <a:gd name="connsiteX20" fmla="*/ 8152259 w 8152259"/>
              <a:gd name="connsiteY20" fmla="*/ 2852170 h 6167050"/>
              <a:gd name="connsiteX21" fmla="*/ 8044600 w 8152259"/>
              <a:gd name="connsiteY21" fmla="*/ 3092885 h 6167050"/>
              <a:gd name="connsiteX22" fmla="*/ 7897788 w 8152259"/>
              <a:gd name="connsiteY22" fmla="*/ 3274085 h 6167050"/>
              <a:gd name="connsiteX23" fmla="*/ 7738492 w 8152259"/>
              <a:gd name="connsiteY23" fmla="*/ 3242314 h 6167050"/>
              <a:gd name="connsiteX24" fmla="*/ 7483202 w 8152259"/>
              <a:gd name="connsiteY24" fmla="*/ 3889716 h 6167050"/>
              <a:gd name="connsiteX25" fmla="*/ 7263121 w 8152259"/>
              <a:gd name="connsiteY25" fmla="*/ 4471166 h 6167050"/>
              <a:gd name="connsiteX26" fmla="*/ 7079147 w 8152259"/>
              <a:gd name="connsiteY26" fmla="*/ 4996829 h 6167050"/>
              <a:gd name="connsiteX27" fmla="*/ 6871883 w 8152259"/>
              <a:gd name="connsiteY27" fmla="*/ 5279902 h 6167050"/>
              <a:gd name="connsiteX28" fmla="*/ 6603972 w 8152259"/>
              <a:gd name="connsiteY28" fmla="*/ 5639722 h 6167050"/>
              <a:gd name="connsiteX29" fmla="*/ 5790390 w 8152259"/>
              <a:gd name="connsiteY29" fmla="*/ 5540936 h 6167050"/>
              <a:gd name="connsiteX30" fmla="*/ 4958834 w 8152259"/>
              <a:gd name="connsiteY30" fmla="*/ 5309601 h 6167050"/>
              <a:gd name="connsiteX31" fmla="*/ 4686545 w 8152259"/>
              <a:gd name="connsiteY31" fmla="*/ 5352820 h 6167050"/>
              <a:gd name="connsiteX32" fmla="*/ 4477875 w 8152259"/>
              <a:gd name="connsiteY32" fmla="*/ 5448089 h 6167050"/>
              <a:gd name="connsiteX33" fmla="*/ 4232316 w 8152259"/>
              <a:gd name="connsiteY33" fmla="*/ 5325075 h 6167050"/>
              <a:gd name="connsiteX34" fmla="*/ 3938769 w 8152259"/>
              <a:gd name="connsiteY34" fmla="*/ 5482320 h 6167050"/>
              <a:gd name="connsiteX35" fmla="*/ 3600246 w 8152259"/>
              <a:gd name="connsiteY35" fmla="*/ 5252392 h 6167050"/>
              <a:gd name="connsiteX36" fmla="*/ 3510567 w 8152259"/>
              <a:gd name="connsiteY36" fmla="*/ 5329428 h 6167050"/>
              <a:gd name="connsiteX37" fmla="*/ 3344644 w 8152259"/>
              <a:gd name="connsiteY37" fmla="*/ 5124728 h 6167050"/>
              <a:gd name="connsiteX38" fmla="*/ 3258863 w 8152259"/>
              <a:gd name="connsiteY38" fmla="*/ 4885552 h 6167050"/>
              <a:gd name="connsiteX39" fmla="*/ 3253517 w 8152259"/>
              <a:gd name="connsiteY39" fmla="*/ 4734560 h 6167050"/>
              <a:gd name="connsiteX40" fmla="*/ 3081265 w 8152259"/>
              <a:gd name="connsiteY40" fmla="*/ 4648575 h 6167050"/>
              <a:gd name="connsiteX41" fmla="*/ 2842037 w 8152259"/>
              <a:gd name="connsiteY41" fmla="*/ 4541520 h 6167050"/>
              <a:gd name="connsiteX42" fmla="*/ 2527077 w 8152259"/>
              <a:gd name="connsiteY42" fmla="*/ 4577080 h 6167050"/>
              <a:gd name="connsiteX43" fmla="*/ 2080037 w 8152259"/>
              <a:gd name="connsiteY43" fmla="*/ 4531360 h 6167050"/>
              <a:gd name="connsiteX44" fmla="*/ 1861597 w 8152259"/>
              <a:gd name="connsiteY44" fmla="*/ 4709160 h 6167050"/>
              <a:gd name="connsiteX45" fmla="*/ 1638988 w 8152259"/>
              <a:gd name="connsiteY45" fmla="*/ 4890164 h 6167050"/>
              <a:gd name="connsiteX46" fmla="*/ 1598130 w 8152259"/>
              <a:gd name="connsiteY46" fmla="*/ 5187017 h 6167050"/>
              <a:gd name="connsiteX47" fmla="*/ 1749011 w 8152259"/>
              <a:gd name="connsiteY47" fmla="*/ 5250444 h 6167050"/>
              <a:gd name="connsiteX48" fmla="*/ 1671679 w 8152259"/>
              <a:gd name="connsiteY48" fmla="*/ 5590632 h 6167050"/>
              <a:gd name="connsiteX49" fmla="*/ 1531280 w 8152259"/>
              <a:gd name="connsiteY49" fmla="*/ 5704028 h 6167050"/>
              <a:gd name="connsiteX50" fmla="*/ 1510959 w 8152259"/>
              <a:gd name="connsiteY50" fmla="*/ 5903007 h 6167050"/>
              <a:gd name="connsiteX51" fmla="*/ 1354458 w 8152259"/>
              <a:gd name="connsiteY51" fmla="*/ 6083006 h 6167050"/>
              <a:gd name="connsiteX52" fmla="*/ 1259237 w 8152259"/>
              <a:gd name="connsiteY52" fmla="*/ 6032756 h 6167050"/>
              <a:gd name="connsiteX53" fmla="*/ 1093926 w 8152259"/>
              <a:gd name="connsiteY53" fmla="*/ 6115149 h 6167050"/>
              <a:gd name="connsiteX54" fmla="*/ 836905 w 8152259"/>
              <a:gd name="connsiteY54" fmla="*/ 6167050 h 6167050"/>
              <a:gd name="connsiteX55" fmla="*/ 612473 w 8152259"/>
              <a:gd name="connsiteY55" fmla="*/ 6144344 h 6167050"/>
              <a:gd name="connsiteX56" fmla="*/ 526603 w 8152259"/>
              <a:gd name="connsiteY56" fmla="*/ 5983152 h 6167050"/>
              <a:gd name="connsiteX57" fmla="*/ 506333 w 8152259"/>
              <a:gd name="connsiteY57" fmla="*/ 5691729 h 6167050"/>
              <a:gd name="connsiteX58" fmla="*/ 300602 w 8152259"/>
              <a:gd name="connsiteY58" fmla="*/ 5396539 h 6167050"/>
              <a:gd name="connsiteX59" fmla="*/ 323403 w 8152259"/>
              <a:gd name="connsiteY59" fmla="*/ 4940666 h 6167050"/>
              <a:gd name="connsiteX60" fmla="*/ 240452 w 8152259"/>
              <a:gd name="connsiteY60" fmla="*/ 4675152 h 6167050"/>
              <a:gd name="connsiteX61" fmla="*/ 220131 w 8152259"/>
              <a:gd name="connsiteY61" fmla="*/ 4369548 h 6167050"/>
              <a:gd name="connsiteX62" fmla="*/ 210680 w 8152259"/>
              <a:gd name="connsiteY62" fmla="*/ 4143092 h 6167050"/>
              <a:gd name="connsiteX63" fmla="*/ 127948 w 8152259"/>
              <a:gd name="connsiteY63" fmla="*/ 3992837 h 6167050"/>
              <a:gd name="connsiteX64" fmla="*/ 197950 w 8152259"/>
              <a:gd name="connsiteY64" fmla="*/ 3730320 h 6167050"/>
              <a:gd name="connsiteX65" fmla="*/ 53499 w 8152259"/>
              <a:gd name="connsiteY65" fmla="*/ 3430828 h 6167050"/>
              <a:gd name="connsiteX66" fmla="*/ 16050 w 8152259"/>
              <a:gd name="connsiteY66" fmla="*/ 3099245 h 6167050"/>
              <a:gd name="connsiteX67" fmla="*/ 0 w 8152259"/>
              <a:gd name="connsiteY67" fmla="*/ 2879973 h 6167050"/>
              <a:gd name="connsiteX68" fmla="*/ 256802 w 8152259"/>
              <a:gd name="connsiteY68" fmla="*/ 2318424 h 6167050"/>
              <a:gd name="connsiteX69" fmla="*/ 1399317 w 8152259"/>
              <a:gd name="connsiteY69" fmla="*/ 0 h 6167050"/>
              <a:gd name="connsiteX70" fmla="*/ 1551717 w 8152259"/>
              <a:gd name="connsiteY70" fmla="*/ 162559 h 6167050"/>
              <a:gd name="connsiteX71" fmla="*/ 1516157 w 8152259"/>
              <a:gd name="connsiteY71" fmla="*/ 284479 h 6167050"/>
              <a:gd name="connsiteX72" fmla="*/ 1643157 w 8152259"/>
              <a:gd name="connsiteY72" fmla="*/ 284479 h 6167050"/>
              <a:gd name="connsiteX73" fmla="*/ 1800637 w 8152259"/>
              <a:gd name="connsiteY73" fmla="*/ 426719 h 6167050"/>
              <a:gd name="connsiteX74" fmla="*/ 1800637 w 8152259"/>
              <a:gd name="connsiteY74" fmla="*/ 599439 h 6167050"/>
              <a:gd name="connsiteX75" fmla="*/ 1932717 w 8152259"/>
              <a:gd name="connsiteY75" fmla="*/ 589279 h 6167050"/>
              <a:gd name="connsiteX76" fmla="*/ 2081702 w 8152259"/>
              <a:gd name="connsiteY76" fmla="*/ 685633 h 6167050"/>
              <a:gd name="connsiteX77" fmla="*/ 2232437 w 8152259"/>
              <a:gd name="connsiteY77" fmla="*/ 763270 h 6167050"/>
              <a:gd name="connsiteX78" fmla="*/ 2368210 w 8152259"/>
              <a:gd name="connsiteY78" fmla="*/ 1059409 h 6167050"/>
              <a:gd name="connsiteX79" fmla="*/ 3064247 w 8152259"/>
              <a:gd name="connsiteY79" fmla="*/ 1413690 h 6167050"/>
              <a:gd name="connsiteX80" fmla="*/ 3531647 w 8152259"/>
              <a:gd name="connsiteY80" fmla="*/ 1277620 h 6167050"/>
              <a:gd name="connsiteX81" fmla="*/ 3767513 w 8152259"/>
              <a:gd name="connsiteY81" fmla="*/ 1134232 h 6167050"/>
              <a:gd name="connsiteX82" fmla="*/ 3981439 w 8152259"/>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1468868 w 8221810"/>
              <a:gd name="connsiteY69" fmla="*/ 0 h 6167050"/>
              <a:gd name="connsiteX70" fmla="*/ 1621268 w 8221810"/>
              <a:gd name="connsiteY70" fmla="*/ 162559 h 6167050"/>
              <a:gd name="connsiteX71" fmla="*/ 1585708 w 8221810"/>
              <a:gd name="connsiteY71" fmla="*/ 284479 h 6167050"/>
              <a:gd name="connsiteX72" fmla="*/ 1712708 w 8221810"/>
              <a:gd name="connsiteY72" fmla="*/ 284479 h 6167050"/>
              <a:gd name="connsiteX73" fmla="*/ 1870188 w 8221810"/>
              <a:gd name="connsiteY73" fmla="*/ 426719 h 6167050"/>
              <a:gd name="connsiteX74" fmla="*/ 1870188 w 8221810"/>
              <a:gd name="connsiteY74" fmla="*/ 599439 h 6167050"/>
              <a:gd name="connsiteX75" fmla="*/ 2002268 w 8221810"/>
              <a:gd name="connsiteY75" fmla="*/ 589279 h 6167050"/>
              <a:gd name="connsiteX76" fmla="*/ 2151253 w 8221810"/>
              <a:gd name="connsiteY76" fmla="*/ 685633 h 6167050"/>
              <a:gd name="connsiteX77" fmla="*/ 2301988 w 8221810"/>
              <a:gd name="connsiteY77" fmla="*/ 763270 h 6167050"/>
              <a:gd name="connsiteX78" fmla="*/ 2437761 w 8221810"/>
              <a:gd name="connsiteY78" fmla="*/ 1059409 h 6167050"/>
              <a:gd name="connsiteX79" fmla="*/ 3133798 w 8221810"/>
              <a:gd name="connsiteY79" fmla="*/ 1413690 h 6167050"/>
              <a:gd name="connsiteX80" fmla="*/ 3601198 w 8221810"/>
              <a:gd name="connsiteY80" fmla="*/ 1277620 h 6167050"/>
              <a:gd name="connsiteX81" fmla="*/ 3837064 w 8221810"/>
              <a:gd name="connsiteY81" fmla="*/ 1134232 h 6167050"/>
              <a:gd name="connsiteX82" fmla="*/ 4050990 w 8221810"/>
              <a:gd name="connsiteY82" fmla="*/ 980973 h 6167050"/>
              <a:gd name="connsiteX0" fmla="*/ 4050990 w 8221810"/>
              <a:gd name="connsiteY0" fmla="*/ 980973 h 6167050"/>
              <a:gd name="connsiteX1" fmla="*/ 4666844 w 8221810"/>
              <a:gd name="connsiteY1" fmla="*/ 1093279 h 6167050"/>
              <a:gd name="connsiteX2" fmla="*/ 4875592 w 8221810"/>
              <a:gd name="connsiteY2" fmla="*/ 980815 h 6167050"/>
              <a:gd name="connsiteX3" fmla="*/ 5130726 w 8221810"/>
              <a:gd name="connsiteY3" fmla="*/ 789691 h 6167050"/>
              <a:gd name="connsiteX4" fmla="*/ 5245807 w 8221810"/>
              <a:gd name="connsiteY4" fmla="*/ 704600 h 6167050"/>
              <a:gd name="connsiteX5" fmla="*/ 5438066 w 8221810"/>
              <a:gd name="connsiteY5" fmla="*/ 587076 h 6167050"/>
              <a:gd name="connsiteX6" fmla="*/ 5670183 w 8221810"/>
              <a:gd name="connsiteY6" fmla="*/ 449691 h 6167050"/>
              <a:gd name="connsiteX7" fmla="*/ 5965604 w 8221810"/>
              <a:gd name="connsiteY7" fmla="*/ 354960 h 6167050"/>
              <a:gd name="connsiteX8" fmla="*/ 6308895 w 8221810"/>
              <a:gd name="connsiteY8" fmla="*/ 220634 h 6167050"/>
              <a:gd name="connsiteX9" fmla="*/ 6458560 w 8221810"/>
              <a:gd name="connsiteY9" fmla="*/ 304454 h 6167050"/>
              <a:gd name="connsiteX10" fmla="*/ 6660626 w 8221810"/>
              <a:gd name="connsiteY10" fmla="*/ 568959 h 6167050"/>
              <a:gd name="connsiteX11" fmla="*/ 6832330 w 8221810"/>
              <a:gd name="connsiteY11" fmla="*/ 901256 h 6167050"/>
              <a:gd name="connsiteX12" fmla="*/ 6956986 w 8221810"/>
              <a:gd name="connsiteY12" fmla="*/ 1117351 h 6167050"/>
              <a:gd name="connsiteX13" fmla="*/ 7043345 w 8221810"/>
              <a:gd name="connsiteY13" fmla="*/ 1379557 h 6167050"/>
              <a:gd name="connsiteX14" fmla="*/ 7091020 w 8221810"/>
              <a:gd name="connsiteY14" fmla="*/ 1618317 h 6167050"/>
              <a:gd name="connsiteX15" fmla="*/ 7286013 w 8221810"/>
              <a:gd name="connsiteY15" fmla="*/ 1716010 h 6167050"/>
              <a:gd name="connsiteX16" fmla="*/ 7427472 w 8221810"/>
              <a:gd name="connsiteY16" fmla="*/ 1928587 h 6167050"/>
              <a:gd name="connsiteX17" fmla="*/ 7762752 w 8221810"/>
              <a:gd name="connsiteY17" fmla="*/ 2130225 h 6167050"/>
              <a:gd name="connsiteX18" fmla="*/ 8084746 w 8221810"/>
              <a:gd name="connsiteY18" fmla="*/ 2163442 h 6167050"/>
              <a:gd name="connsiteX19" fmla="*/ 8121477 w 8221810"/>
              <a:gd name="connsiteY19" fmla="*/ 2351009 h 6167050"/>
              <a:gd name="connsiteX20" fmla="*/ 8221810 w 8221810"/>
              <a:gd name="connsiteY20" fmla="*/ 2852170 h 6167050"/>
              <a:gd name="connsiteX21" fmla="*/ 8114151 w 8221810"/>
              <a:gd name="connsiteY21" fmla="*/ 3092885 h 6167050"/>
              <a:gd name="connsiteX22" fmla="*/ 7967339 w 8221810"/>
              <a:gd name="connsiteY22" fmla="*/ 3274085 h 6167050"/>
              <a:gd name="connsiteX23" fmla="*/ 7808043 w 8221810"/>
              <a:gd name="connsiteY23" fmla="*/ 3242314 h 6167050"/>
              <a:gd name="connsiteX24" fmla="*/ 7552753 w 8221810"/>
              <a:gd name="connsiteY24" fmla="*/ 3889716 h 6167050"/>
              <a:gd name="connsiteX25" fmla="*/ 7332672 w 8221810"/>
              <a:gd name="connsiteY25" fmla="*/ 4471166 h 6167050"/>
              <a:gd name="connsiteX26" fmla="*/ 7148698 w 8221810"/>
              <a:gd name="connsiteY26" fmla="*/ 4996829 h 6167050"/>
              <a:gd name="connsiteX27" fmla="*/ 6941434 w 8221810"/>
              <a:gd name="connsiteY27" fmla="*/ 5279902 h 6167050"/>
              <a:gd name="connsiteX28" fmla="*/ 6673523 w 8221810"/>
              <a:gd name="connsiteY28" fmla="*/ 5639722 h 6167050"/>
              <a:gd name="connsiteX29" fmla="*/ 5859941 w 8221810"/>
              <a:gd name="connsiteY29" fmla="*/ 5540936 h 6167050"/>
              <a:gd name="connsiteX30" fmla="*/ 5028385 w 8221810"/>
              <a:gd name="connsiteY30" fmla="*/ 5309601 h 6167050"/>
              <a:gd name="connsiteX31" fmla="*/ 4756096 w 8221810"/>
              <a:gd name="connsiteY31" fmla="*/ 5352820 h 6167050"/>
              <a:gd name="connsiteX32" fmla="*/ 4547426 w 8221810"/>
              <a:gd name="connsiteY32" fmla="*/ 5448089 h 6167050"/>
              <a:gd name="connsiteX33" fmla="*/ 4301867 w 8221810"/>
              <a:gd name="connsiteY33" fmla="*/ 5325075 h 6167050"/>
              <a:gd name="connsiteX34" fmla="*/ 4008320 w 8221810"/>
              <a:gd name="connsiteY34" fmla="*/ 5482320 h 6167050"/>
              <a:gd name="connsiteX35" fmla="*/ 3669797 w 8221810"/>
              <a:gd name="connsiteY35" fmla="*/ 5252392 h 6167050"/>
              <a:gd name="connsiteX36" fmla="*/ 3580118 w 8221810"/>
              <a:gd name="connsiteY36" fmla="*/ 5329428 h 6167050"/>
              <a:gd name="connsiteX37" fmla="*/ 3414195 w 8221810"/>
              <a:gd name="connsiteY37" fmla="*/ 5124728 h 6167050"/>
              <a:gd name="connsiteX38" fmla="*/ 3328414 w 8221810"/>
              <a:gd name="connsiteY38" fmla="*/ 4885552 h 6167050"/>
              <a:gd name="connsiteX39" fmla="*/ 3323068 w 8221810"/>
              <a:gd name="connsiteY39" fmla="*/ 4734560 h 6167050"/>
              <a:gd name="connsiteX40" fmla="*/ 3150816 w 8221810"/>
              <a:gd name="connsiteY40" fmla="*/ 4648575 h 6167050"/>
              <a:gd name="connsiteX41" fmla="*/ 2911588 w 8221810"/>
              <a:gd name="connsiteY41" fmla="*/ 4541520 h 6167050"/>
              <a:gd name="connsiteX42" fmla="*/ 2596628 w 8221810"/>
              <a:gd name="connsiteY42" fmla="*/ 4577080 h 6167050"/>
              <a:gd name="connsiteX43" fmla="*/ 2149588 w 8221810"/>
              <a:gd name="connsiteY43" fmla="*/ 4531360 h 6167050"/>
              <a:gd name="connsiteX44" fmla="*/ 1931148 w 8221810"/>
              <a:gd name="connsiteY44" fmla="*/ 4709160 h 6167050"/>
              <a:gd name="connsiteX45" fmla="*/ 1708539 w 8221810"/>
              <a:gd name="connsiteY45" fmla="*/ 4890164 h 6167050"/>
              <a:gd name="connsiteX46" fmla="*/ 1667681 w 8221810"/>
              <a:gd name="connsiteY46" fmla="*/ 5187017 h 6167050"/>
              <a:gd name="connsiteX47" fmla="*/ 1818562 w 8221810"/>
              <a:gd name="connsiteY47" fmla="*/ 5250444 h 6167050"/>
              <a:gd name="connsiteX48" fmla="*/ 1741230 w 8221810"/>
              <a:gd name="connsiteY48" fmla="*/ 5590632 h 6167050"/>
              <a:gd name="connsiteX49" fmla="*/ 1600831 w 8221810"/>
              <a:gd name="connsiteY49" fmla="*/ 5704028 h 6167050"/>
              <a:gd name="connsiteX50" fmla="*/ 1580510 w 8221810"/>
              <a:gd name="connsiteY50" fmla="*/ 5903007 h 6167050"/>
              <a:gd name="connsiteX51" fmla="*/ 1424009 w 8221810"/>
              <a:gd name="connsiteY51" fmla="*/ 6083006 h 6167050"/>
              <a:gd name="connsiteX52" fmla="*/ 1328788 w 8221810"/>
              <a:gd name="connsiteY52" fmla="*/ 6032756 h 6167050"/>
              <a:gd name="connsiteX53" fmla="*/ 1163477 w 8221810"/>
              <a:gd name="connsiteY53" fmla="*/ 6115149 h 6167050"/>
              <a:gd name="connsiteX54" fmla="*/ 906456 w 8221810"/>
              <a:gd name="connsiteY54" fmla="*/ 6167050 h 6167050"/>
              <a:gd name="connsiteX55" fmla="*/ 682024 w 8221810"/>
              <a:gd name="connsiteY55" fmla="*/ 6144344 h 6167050"/>
              <a:gd name="connsiteX56" fmla="*/ 596154 w 8221810"/>
              <a:gd name="connsiteY56" fmla="*/ 5983152 h 6167050"/>
              <a:gd name="connsiteX57" fmla="*/ 575884 w 8221810"/>
              <a:gd name="connsiteY57" fmla="*/ 5691729 h 6167050"/>
              <a:gd name="connsiteX58" fmla="*/ 370153 w 8221810"/>
              <a:gd name="connsiteY58" fmla="*/ 5396539 h 6167050"/>
              <a:gd name="connsiteX59" fmla="*/ 392954 w 8221810"/>
              <a:gd name="connsiteY59" fmla="*/ 4940666 h 6167050"/>
              <a:gd name="connsiteX60" fmla="*/ 310003 w 8221810"/>
              <a:gd name="connsiteY60" fmla="*/ 4675152 h 6167050"/>
              <a:gd name="connsiteX61" fmla="*/ 289682 w 8221810"/>
              <a:gd name="connsiteY61" fmla="*/ 4369548 h 6167050"/>
              <a:gd name="connsiteX62" fmla="*/ 280231 w 8221810"/>
              <a:gd name="connsiteY62" fmla="*/ 4143092 h 6167050"/>
              <a:gd name="connsiteX63" fmla="*/ 197499 w 8221810"/>
              <a:gd name="connsiteY63" fmla="*/ 3992837 h 6167050"/>
              <a:gd name="connsiteX64" fmla="*/ 267501 w 8221810"/>
              <a:gd name="connsiteY64" fmla="*/ 3730320 h 6167050"/>
              <a:gd name="connsiteX65" fmla="*/ 123050 w 8221810"/>
              <a:gd name="connsiteY65" fmla="*/ 3430828 h 6167050"/>
              <a:gd name="connsiteX66" fmla="*/ 85601 w 8221810"/>
              <a:gd name="connsiteY66" fmla="*/ 3099245 h 6167050"/>
              <a:gd name="connsiteX67" fmla="*/ 69551 w 8221810"/>
              <a:gd name="connsiteY67" fmla="*/ 2879973 h 6167050"/>
              <a:gd name="connsiteX68" fmla="*/ 0 w 8221810"/>
              <a:gd name="connsiteY68" fmla="*/ 2708835 h 6167050"/>
              <a:gd name="connsiteX69" fmla="*/ 315652 w 8221810"/>
              <a:gd name="connsiteY69" fmla="*/ 2125893 h 6167050"/>
              <a:gd name="connsiteX70" fmla="*/ 1468868 w 8221810"/>
              <a:gd name="connsiteY70" fmla="*/ 0 h 6167050"/>
              <a:gd name="connsiteX71" fmla="*/ 1621268 w 8221810"/>
              <a:gd name="connsiteY71" fmla="*/ 162559 h 6167050"/>
              <a:gd name="connsiteX72" fmla="*/ 1585708 w 8221810"/>
              <a:gd name="connsiteY72" fmla="*/ 284479 h 6167050"/>
              <a:gd name="connsiteX73" fmla="*/ 1712708 w 8221810"/>
              <a:gd name="connsiteY73" fmla="*/ 284479 h 6167050"/>
              <a:gd name="connsiteX74" fmla="*/ 1870188 w 8221810"/>
              <a:gd name="connsiteY74" fmla="*/ 426719 h 6167050"/>
              <a:gd name="connsiteX75" fmla="*/ 1870188 w 8221810"/>
              <a:gd name="connsiteY75" fmla="*/ 599439 h 6167050"/>
              <a:gd name="connsiteX76" fmla="*/ 2002268 w 8221810"/>
              <a:gd name="connsiteY76" fmla="*/ 589279 h 6167050"/>
              <a:gd name="connsiteX77" fmla="*/ 2151253 w 8221810"/>
              <a:gd name="connsiteY77" fmla="*/ 685633 h 6167050"/>
              <a:gd name="connsiteX78" fmla="*/ 2301988 w 8221810"/>
              <a:gd name="connsiteY78" fmla="*/ 763270 h 6167050"/>
              <a:gd name="connsiteX79" fmla="*/ 2437761 w 8221810"/>
              <a:gd name="connsiteY79" fmla="*/ 1059409 h 6167050"/>
              <a:gd name="connsiteX80" fmla="*/ 3133798 w 8221810"/>
              <a:gd name="connsiteY80" fmla="*/ 1413690 h 6167050"/>
              <a:gd name="connsiteX81" fmla="*/ 3601198 w 8221810"/>
              <a:gd name="connsiteY81" fmla="*/ 1277620 h 6167050"/>
              <a:gd name="connsiteX82" fmla="*/ 3837064 w 8221810"/>
              <a:gd name="connsiteY82" fmla="*/ 1134232 h 6167050"/>
              <a:gd name="connsiteX83" fmla="*/ 4050990 w 8221810"/>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1613319 w 8366261"/>
              <a:gd name="connsiteY70" fmla="*/ 0 h 6167050"/>
              <a:gd name="connsiteX71" fmla="*/ 1765719 w 8366261"/>
              <a:gd name="connsiteY71" fmla="*/ 162559 h 6167050"/>
              <a:gd name="connsiteX72" fmla="*/ 1730159 w 8366261"/>
              <a:gd name="connsiteY72" fmla="*/ 284479 h 6167050"/>
              <a:gd name="connsiteX73" fmla="*/ 1857159 w 8366261"/>
              <a:gd name="connsiteY73" fmla="*/ 284479 h 6167050"/>
              <a:gd name="connsiteX74" fmla="*/ 2014639 w 8366261"/>
              <a:gd name="connsiteY74" fmla="*/ 426719 h 6167050"/>
              <a:gd name="connsiteX75" fmla="*/ 2014639 w 8366261"/>
              <a:gd name="connsiteY75" fmla="*/ 599439 h 6167050"/>
              <a:gd name="connsiteX76" fmla="*/ 2146719 w 8366261"/>
              <a:gd name="connsiteY76" fmla="*/ 589279 h 6167050"/>
              <a:gd name="connsiteX77" fmla="*/ 2295704 w 8366261"/>
              <a:gd name="connsiteY77" fmla="*/ 685633 h 6167050"/>
              <a:gd name="connsiteX78" fmla="*/ 2446439 w 8366261"/>
              <a:gd name="connsiteY78" fmla="*/ 763270 h 6167050"/>
              <a:gd name="connsiteX79" fmla="*/ 2582212 w 8366261"/>
              <a:gd name="connsiteY79" fmla="*/ 1059409 h 6167050"/>
              <a:gd name="connsiteX80" fmla="*/ 3278249 w 8366261"/>
              <a:gd name="connsiteY80" fmla="*/ 1413690 h 6167050"/>
              <a:gd name="connsiteX81" fmla="*/ 3745649 w 8366261"/>
              <a:gd name="connsiteY81" fmla="*/ 1277620 h 6167050"/>
              <a:gd name="connsiteX82" fmla="*/ 3981515 w 8366261"/>
              <a:gd name="connsiteY82" fmla="*/ 1134232 h 6167050"/>
              <a:gd name="connsiteX83" fmla="*/ 4195441 w 8366261"/>
              <a:gd name="connsiteY83" fmla="*/ 980973 h 6167050"/>
              <a:gd name="connsiteX0" fmla="*/ 4195441 w 8366261"/>
              <a:gd name="connsiteY0" fmla="*/ 980973 h 6167050"/>
              <a:gd name="connsiteX1" fmla="*/ 4811295 w 8366261"/>
              <a:gd name="connsiteY1" fmla="*/ 1093279 h 6167050"/>
              <a:gd name="connsiteX2" fmla="*/ 5020043 w 8366261"/>
              <a:gd name="connsiteY2" fmla="*/ 980815 h 6167050"/>
              <a:gd name="connsiteX3" fmla="*/ 5275177 w 8366261"/>
              <a:gd name="connsiteY3" fmla="*/ 789691 h 6167050"/>
              <a:gd name="connsiteX4" fmla="*/ 5390258 w 8366261"/>
              <a:gd name="connsiteY4" fmla="*/ 704600 h 6167050"/>
              <a:gd name="connsiteX5" fmla="*/ 5582517 w 8366261"/>
              <a:gd name="connsiteY5" fmla="*/ 587076 h 6167050"/>
              <a:gd name="connsiteX6" fmla="*/ 5814634 w 8366261"/>
              <a:gd name="connsiteY6" fmla="*/ 449691 h 6167050"/>
              <a:gd name="connsiteX7" fmla="*/ 6110055 w 8366261"/>
              <a:gd name="connsiteY7" fmla="*/ 354960 h 6167050"/>
              <a:gd name="connsiteX8" fmla="*/ 6453346 w 8366261"/>
              <a:gd name="connsiteY8" fmla="*/ 220634 h 6167050"/>
              <a:gd name="connsiteX9" fmla="*/ 6603011 w 8366261"/>
              <a:gd name="connsiteY9" fmla="*/ 304454 h 6167050"/>
              <a:gd name="connsiteX10" fmla="*/ 6805077 w 8366261"/>
              <a:gd name="connsiteY10" fmla="*/ 568959 h 6167050"/>
              <a:gd name="connsiteX11" fmla="*/ 6976781 w 8366261"/>
              <a:gd name="connsiteY11" fmla="*/ 901256 h 6167050"/>
              <a:gd name="connsiteX12" fmla="*/ 7101437 w 8366261"/>
              <a:gd name="connsiteY12" fmla="*/ 1117351 h 6167050"/>
              <a:gd name="connsiteX13" fmla="*/ 7187796 w 8366261"/>
              <a:gd name="connsiteY13" fmla="*/ 1379557 h 6167050"/>
              <a:gd name="connsiteX14" fmla="*/ 7235471 w 8366261"/>
              <a:gd name="connsiteY14" fmla="*/ 1618317 h 6167050"/>
              <a:gd name="connsiteX15" fmla="*/ 7430464 w 8366261"/>
              <a:gd name="connsiteY15" fmla="*/ 1716010 h 6167050"/>
              <a:gd name="connsiteX16" fmla="*/ 7571923 w 8366261"/>
              <a:gd name="connsiteY16" fmla="*/ 1928587 h 6167050"/>
              <a:gd name="connsiteX17" fmla="*/ 7907203 w 8366261"/>
              <a:gd name="connsiteY17" fmla="*/ 2130225 h 6167050"/>
              <a:gd name="connsiteX18" fmla="*/ 8229197 w 8366261"/>
              <a:gd name="connsiteY18" fmla="*/ 2163442 h 6167050"/>
              <a:gd name="connsiteX19" fmla="*/ 8265928 w 8366261"/>
              <a:gd name="connsiteY19" fmla="*/ 2351009 h 6167050"/>
              <a:gd name="connsiteX20" fmla="*/ 8366261 w 8366261"/>
              <a:gd name="connsiteY20" fmla="*/ 2852170 h 6167050"/>
              <a:gd name="connsiteX21" fmla="*/ 8258602 w 8366261"/>
              <a:gd name="connsiteY21" fmla="*/ 3092885 h 6167050"/>
              <a:gd name="connsiteX22" fmla="*/ 8111790 w 8366261"/>
              <a:gd name="connsiteY22" fmla="*/ 3274085 h 6167050"/>
              <a:gd name="connsiteX23" fmla="*/ 7952494 w 8366261"/>
              <a:gd name="connsiteY23" fmla="*/ 3242314 h 6167050"/>
              <a:gd name="connsiteX24" fmla="*/ 7697204 w 8366261"/>
              <a:gd name="connsiteY24" fmla="*/ 3889716 h 6167050"/>
              <a:gd name="connsiteX25" fmla="*/ 7477123 w 8366261"/>
              <a:gd name="connsiteY25" fmla="*/ 4471166 h 6167050"/>
              <a:gd name="connsiteX26" fmla="*/ 7293149 w 8366261"/>
              <a:gd name="connsiteY26" fmla="*/ 4996829 h 6167050"/>
              <a:gd name="connsiteX27" fmla="*/ 7085885 w 8366261"/>
              <a:gd name="connsiteY27" fmla="*/ 5279902 h 6167050"/>
              <a:gd name="connsiteX28" fmla="*/ 6817974 w 8366261"/>
              <a:gd name="connsiteY28" fmla="*/ 5639722 h 6167050"/>
              <a:gd name="connsiteX29" fmla="*/ 6004392 w 8366261"/>
              <a:gd name="connsiteY29" fmla="*/ 5540936 h 6167050"/>
              <a:gd name="connsiteX30" fmla="*/ 5172836 w 8366261"/>
              <a:gd name="connsiteY30" fmla="*/ 5309601 h 6167050"/>
              <a:gd name="connsiteX31" fmla="*/ 4900547 w 8366261"/>
              <a:gd name="connsiteY31" fmla="*/ 5352820 h 6167050"/>
              <a:gd name="connsiteX32" fmla="*/ 4691877 w 8366261"/>
              <a:gd name="connsiteY32" fmla="*/ 5448089 h 6167050"/>
              <a:gd name="connsiteX33" fmla="*/ 4446318 w 8366261"/>
              <a:gd name="connsiteY33" fmla="*/ 5325075 h 6167050"/>
              <a:gd name="connsiteX34" fmla="*/ 4152771 w 8366261"/>
              <a:gd name="connsiteY34" fmla="*/ 5482320 h 6167050"/>
              <a:gd name="connsiteX35" fmla="*/ 3814248 w 8366261"/>
              <a:gd name="connsiteY35" fmla="*/ 5252392 h 6167050"/>
              <a:gd name="connsiteX36" fmla="*/ 3724569 w 8366261"/>
              <a:gd name="connsiteY36" fmla="*/ 5329428 h 6167050"/>
              <a:gd name="connsiteX37" fmla="*/ 3558646 w 8366261"/>
              <a:gd name="connsiteY37" fmla="*/ 5124728 h 6167050"/>
              <a:gd name="connsiteX38" fmla="*/ 3472865 w 8366261"/>
              <a:gd name="connsiteY38" fmla="*/ 4885552 h 6167050"/>
              <a:gd name="connsiteX39" fmla="*/ 3467519 w 8366261"/>
              <a:gd name="connsiteY39" fmla="*/ 4734560 h 6167050"/>
              <a:gd name="connsiteX40" fmla="*/ 3295267 w 8366261"/>
              <a:gd name="connsiteY40" fmla="*/ 4648575 h 6167050"/>
              <a:gd name="connsiteX41" fmla="*/ 3056039 w 8366261"/>
              <a:gd name="connsiteY41" fmla="*/ 4541520 h 6167050"/>
              <a:gd name="connsiteX42" fmla="*/ 2741079 w 8366261"/>
              <a:gd name="connsiteY42" fmla="*/ 4577080 h 6167050"/>
              <a:gd name="connsiteX43" fmla="*/ 2294039 w 8366261"/>
              <a:gd name="connsiteY43" fmla="*/ 4531360 h 6167050"/>
              <a:gd name="connsiteX44" fmla="*/ 2075599 w 8366261"/>
              <a:gd name="connsiteY44" fmla="*/ 4709160 h 6167050"/>
              <a:gd name="connsiteX45" fmla="*/ 1852990 w 8366261"/>
              <a:gd name="connsiteY45" fmla="*/ 4890164 h 6167050"/>
              <a:gd name="connsiteX46" fmla="*/ 1812132 w 8366261"/>
              <a:gd name="connsiteY46" fmla="*/ 5187017 h 6167050"/>
              <a:gd name="connsiteX47" fmla="*/ 1963013 w 8366261"/>
              <a:gd name="connsiteY47" fmla="*/ 5250444 h 6167050"/>
              <a:gd name="connsiteX48" fmla="*/ 1885681 w 8366261"/>
              <a:gd name="connsiteY48" fmla="*/ 5590632 h 6167050"/>
              <a:gd name="connsiteX49" fmla="*/ 1745282 w 8366261"/>
              <a:gd name="connsiteY49" fmla="*/ 5704028 h 6167050"/>
              <a:gd name="connsiteX50" fmla="*/ 1724961 w 8366261"/>
              <a:gd name="connsiteY50" fmla="*/ 5903007 h 6167050"/>
              <a:gd name="connsiteX51" fmla="*/ 1568460 w 8366261"/>
              <a:gd name="connsiteY51" fmla="*/ 6083006 h 6167050"/>
              <a:gd name="connsiteX52" fmla="*/ 1473239 w 8366261"/>
              <a:gd name="connsiteY52" fmla="*/ 6032756 h 6167050"/>
              <a:gd name="connsiteX53" fmla="*/ 1307928 w 8366261"/>
              <a:gd name="connsiteY53" fmla="*/ 6115149 h 6167050"/>
              <a:gd name="connsiteX54" fmla="*/ 1050907 w 8366261"/>
              <a:gd name="connsiteY54" fmla="*/ 6167050 h 6167050"/>
              <a:gd name="connsiteX55" fmla="*/ 826475 w 8366261"/>
              <a:gd name="connsiteY55" fmla="*/ 6144344 h 6167050"/>
              <a:gd name="connsiteX56" fmla="*/ 740605 w 8366261"/>
              <a:gd name="connsiteY56" fmla="*/ 5983152 h 6167050"/>
              <a:gd name="connsiteX57" fmla="*/ 720335 w 8366261"/>
              <a:gd name="connsiteY57" fmla="*/ 5691729 h 6167050"/>
              <a:gd name="connsiteX58" fmla="*/ 514604 w 8366261"/>
              <a:gd name="connsiteY58" fmla="*/ 5396539 h 6167050"/>
              <a:gd name="connsiteX59" fmla="*/ 537405 w 8366261"/>
              <a:gd name="connsiteY59" fmla="*/ 4940666 h 6167050"/>
              <a:gd name="connsiteX60" fmla="*/ 454454 w 8366261"/>
              <a:gd name="connsiteY60" fmla="*/ 4675152 h 6167050"/>
              <a:gd name="connsiteX61" fmla="*/ 434133 w 8366261"/>
              <a:gd name="connsiteY61" fmla="*/ 4369548 h 6167050"/>
              <a:gd name="connsiteX62" fmla="*/ 424682 w 8366261"/>
              <a:gd name="connsiteY62" fmla="*/ 4143092 h 6167050"/>
              <a:gd name="connsiteX63" fmla="*/ 341950 w 8366261"/>
              <a:gd name="connsiteY63" fmla="*/ 3992837 h 6167050"/>
              <a:gd name="connsiteX64" fmla="*/ 411952 w 8366261"/>
              <a:gd name="connsiteY64" fmla="*/ 3730320 h 6167050"/>
              <a:gd name="connsiteX65" fmla="*/ 267501 w 8366261"/>
              <a:gd name="connsiteY65" fmla="*/ 3430828 h 6167050"/>
              <a:gd name="connsiteX66" fmla="*/ 230052 w 8366261"/>
              <a:gd name="connsiteY66" fmla="*/ 3099245 h 6167050"/>
              <a:gd name="connsiteX67" fmla="*/ 214002 w 8366261"/>
              <a:gd name="connsiteY67" fmla="*/ 2879973 h 6167050"/>
              <a:gd name="connsiteX68" fmla="*/ 144451 w 8366261"/>
              <a:gd name="connsiteY68" fmla="*/ 2708835 h 6167050"/>
              <a:gd name="connsiteX69" fmla="*/ 0 w 8366261"/>
              <a:gd name="connsiteY69" fmla="*/ 2462822 h 6167050"/>
              <a:gd name="connsiteX70" fmla="*/ 326353 w 8366261"/>
              <a:gd name="connsiteY70" fmla="*/ 1976146 h 6167050"/>
              <a:gd name="connsiteX71" fmla="*/ 1613319 w 8366261"/>
              <a:gd name="connsiteY71" fmla="*/ 0 h 6167050"/>
              <a:gd name="connsiteX72" fmla="*/ 1765719 w 8366261"/>
              <a:gd name="connsiteY72" fmla="*/ 162559 h 6167050"/>
              <a:gd name="connsiteX73" fmla="*/ 1730159 w 8366261"/>
              <a:gd name="connsiteY73" fmla="*/ 284479 h 6167050"/>
              <a:gd name="connsiteX74" fmla="*/ 1857159 w 8366261"/>
              <a:gd name="connsiteY74" fmla="*/ 284479 h 6167050"/>
              <a:gd name="connsiteX75" fmla="*/ 2014639 w 8366261"/>
              <a:gd name="connsiteY75" fmla="*/ 426719 h 6167050"/>
              <a:gd name="connsiteX76" fmla="*/ 2014639 w 8366261"/>
              <a:gd name="connsiteY76" fmla="*/ 599439 h 6167050"/>
              <a:gd name="connsiteX77" fmla="*/ 2146719 w 8366261"/>
              <a:gd name="connsiteY77" fmla="*/ 589279 h 6167050"/>
              <a:gd name="connsiteX78" fmla="*/ 2295704 w 8366261"/>
              <a:gd name="connsiteY78" fmla="*/ 685633 h 6167050"/>
              <a:gd name="connsiteX79" fmla="*/ 2446439 w 8366261"/>
              <a:gd name="connsiteY79" fmla="*/ 763270 h 6167050"/>
              <a:gd name="connsiteX80" fmla="*/ 2582212 w 8366261"/>
              <a:gd name="connsiteY80" fmla="*/ 1059409 h 6167050"/>
              <a:gd name="connsiteX81" fmla="*/ 3278249 w 8366261"/>
              <a:gd name="connsiteY81" fmla="*/ 1413690 h 6167050"/>
              <a:gd name="connsiteX82" fmla="*/ 3745649 w 8366261"/>
              <a:gd name="connsiteY82" fmla="*/ 1277620 h 6167050"/>
              <a:gd name="connsiteX83" fmla="*/ 3981515 w 8366261"/>
              <a:gd name="connsiteY83" fmla="*/ 1134232 h 6167050"/>
              <a:gd name="connsiteX84" fmla="*/ 4195441 w 83662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1645419 w 8398361"/>
              <a:gd name="connsiteY71" fmla="*/ 0 h 6167050"/>
              <a:gd name="connsiteX72" fmla="*/ 1797819 w 8398361"/>
              <a:gd name="connsiteY72" fmla="*/ 162559 h 6167050"/>
              <a:gd name="connsiteX73" fmla="*/ 1762259 w 8398361"/>
              <a:gd name="connsiteY73" fmla="*/ 284479 h 6167050"/>
              <a:gd name="connsiteX74" fmla="*/ 1889259 w 8398361"/>
              <a:gd name="connsiteY74" fmla="*/ 284479 h 6167050"/>
              <a:gd name="connsiteX75" fmla="*/ 2046739 w 8398361"/>
              <a:gd name="connsiteY75" fmla="*/ 426719 h 6167050"/>
              <a:gd name="connsiteX76" fmla="*/ 2046739 w 8398361"/>
              <a:gd name="connsiteY76" fmla="*/ 599439 h 6167050"/>
              <a:gd name="connsiteX77" fmla="*/ 2178819 w 8398361"/>
              <a:gd name="connsiteY77" fmla="*/ 589279 h 6167050"/>
              <a:gd name="connsiteX78" fmla="*/ 2327804 w 8398361"/>
              <a:gd name="connsiteY78" fmla="*/ 685633 h 6167050"/>
              <a:gd name="connsiteX79" fmla="*/ 2478539 w 8398361"/>
              <a:gd name="connsiteY79" fmla="*/ 763270 h 6167050"/>
              <a:gd name="connsiteX80" fmla="*/ 2614312 w 8398361"/>
              <a:gd name="connsiteY80" fmla="*/ 1059409 h 6167050"/>
              <a:gd name="connsiteX81" fmla="*/ 3310349 w 8398361"/>
              <a:gd name="connsiteY81" fmla="*/ 1413690 h 6167050"/>
              <a:gd name="connsiteX82" fmla="*/ 3777749 w 8398361"/>
              <a:gd name="connsiteY82" fmla="*/ 1277620 h 6167050"/>
              <a:gd name="connsiteX83" fmla="*/ 4013615 w 8398361"/>
              <a:gd name="connsiteY83" fmla="*/ 1134232 h 6167050"/>
              <a:gd name="connsiteX84" fmla="*/ 4227541 w 8398361"/>
              <a:gd name="connsiteY84"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358453 w 8398361"/>
              <a:gd name="connsiteY71" fmla="*/ 175687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1645419 w 8398361"/>
              <a:gd name="connsiteY72" fmla="*/ 0 h 6167050"/>
              <a:gd name="connsiteX73" fmla="*/ 1797819 w 8398361"/>
              <a:gd name="connsiteY73" fmla="*/ 162559 h 6167050"/>
              <a:gd name="connsiteX74" fmla="*/ 1762259 w 8398361"/>
              <a:gd name="connsiteY74" fmla="*/ 284479 h 6167050"/>
              <a:gd name="connsiteX75" fmla="*/ 1889259 w 8398361"/>
              <a:gd name="connsiteY75" fmla="*/ 284479 h 6167050"/>
              <a:gd name="connsiteX76" fmla="*/ 2046739 w 8398361"/>
              <a:gd name="connsiteY76" fmla="*/ 426719 h 6167050"/>
              <a:gd name="connsiteX77" fmla="*/ 2046739 w 8398361"/>
              <a:gd name="connsiteY77" fmla="*/ 599439 h 6167050"/>
              <a:gd name="connsiteX78" fmla="*/ 2178819 w 8398361"/>
              <a:gd name="connsiteY78" fmla="*/ 589279 h 6167050"/>
              <a:gd name="connsiteX79" fmla="*/ 2327804 w 8398361"/>
              <a:gd name="connsiteY79" fmla="*/ 685633 h 6167050"/>
              <a:gd name="connsiteX80" fmla="*/ 2478539 w 8398361"/>
              <a:gd name="connsiteY80" fmla="*/ 763270 h 6167050"/>
              <a:gd name="connsiteX81" fmla="*/ 2614312 w 8398361"/>
              <a:gd name="connsiteY81" fmla="*/ 1059409 h 6167050"/>
              <a:gd name="connsiteX82" fmla="*/ 3310349 w 8398361"/>
              <a:gd name="connsiteY82" fmla="*/ 1413690 h 6167050"/>
              <a:gd name="connsiteX83" fmla="*/ 3777749 w 8398361"/>
              <a:gd name="connsiteY83" fmla="*/ 1277620 h 6167050"/>
              <a:gd name="connsiteX84" fmla="*/ 4013615 w 8398361"/>
              <a:gd name="connsiteY84" fmla="*/ 1134232 h 6167050"/>
              <a:gd name="connsiteX85" fmla="*/ 4227541 w 8398361"/>
              <a:gd name="connsiteY85"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513604 w 8398361"/>
              <a:gd name="connsiteY72" fmla="*/ 1419945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1645419 w 8398361"/>
              <a:gd name="connsiteY73" fmla="*/ 0 h 6167050"/>
              <a:gd name="connsiteX74" fmla="*/ 1797819 w 8398361"/>
              <a:gd name="connsiteY74" fmla="*/ 162559 h 6167050"/>
              <a:gd name="connsiteX75" fmla="*/ 1762259 w 8398361"/>
              <a:gd name="connsiteY75" fmla="*/ 284479 h 6167050"/>
              <a:gd name="connsiteX76" fmla="*/ 1889259 w 8398361"/>
              <a:gd name="connsiteY76" fmla="*/ 284479 h 6167050"/>
              <a:gd name="connsiteX77" fmla="*/ 2046739 w 8398361"/>
              <a:gd name="connsiteY77" fmla="*/ 426719 h 6167050"/>
              <a:gd name="connsiteX78" fmla="*/ 2046739 w 8398361"/>
              <a:gd name="connsiteY78" fmla="*/ 599439 h 6167050"/>
              <a:gd name="connsiteX79" fmla="*/ 2178819 w 8398361"/>
              <a:gd name="connsiteY79" fmla="*/ 589279 h 6167050"/>
              <a:gd name="connsiteX80" fmla="*/ 2327804 w 8398361"/>
              <a:gd name="connsiteY80" fmla="*/ 685633 h 6167050"/>
              <a:gd name="connsiteX81" fmla="*/ 2478539 w 8398361"/>
              <a:gd name="connsiteY81" fmla="*/ 763270 h 6167050"/>
              <a:gd name="connsiteX82" fmla="*/ 2614312 w 8398361"/>
              <a:gd name="connsiteY82" fmla="*/ 1059409 h 6167050"/>
              <a:gd name="connsiteX83" fmla="*/ 3310349 w 8398361"/>
              <a:gd name="connsiteY83" fmla="*/ 1413690 h 6167050"/>
              <a:gd name="connsiteX84" fmla="*/ 3777749 w 8398361"/>
              <a:gd name="connsiteY84" fmla="*/ 1277620 h 6167050"/>
              <a:gd name="connsiteX85" fmla="*/ 4013615 w 8398361"/>
              <a:gd name="connsiteY85" fmla="*/ 1134232 h 6167050"/>
              <a:gd name="connsiteX86" fmla="*/ 4227541 w 8398361"/>
              <a:gd name="connsiteY86" fmla="*/ 980973 h 6167050"/>
              <a:gd name="connsiteX0" fmla="*/ 4227541 w 8398361"/>
              <a:gd name="connsiteY0" fmla="*/ 980973 h 6167050"/>
              <a:gd name="connsiteX1" fmla="*/ 4843395 w 8398361"/>
              <a:gd name="connsiteY1" fmla="*/ 1093279 h 6167050"/>
              <a:gd name="connsiteX2" fmla="*/ 5052143 w 8398361"/>
              <a:gd name="connsiteY2" fmla="*/ 980815 h 6167050"/>
              <a:gd name="connsiteX3" fmla="*/ 5307277 w 8398361"/>
              <a:gd name="connsiteY3" fmla="*/ 789691 h 6167050"/>
              <a:gd name="connsiteX4" fmla="*/ 5422358 w 8398361"/>
              <a:gd name="connsiteY4" fmla="*/ 704600 h 6167050"/>
              <a:gd name="connsiteX5" fmla="*/ 5614617 w 8398361"/>
              <a:gd name="connsiteY5" fmla="*/ 587076 h 6167050"/>
              <a:gd name="connsiteX6" fmla="*/ 5846734 w 8398361"/>
              <a:gd name="connsiteY6" fmla="*/ 449691 h 6167050"/>
              <a:gd name="connsiteX7" fmla="*/ 6142155 w 8398361"/>
              <a:gd name="connsiteY7" fmla="*/ 354960 h 6167050"/>
              <a:gd name="connsiteX8" fmla="*/ 6485446 w 8398361"/>
              <a:gd name="connsiteY8" fmla="*/ 220634 h 6167050"/>
              <a:gd name="connsiteX9" fmla="*/ 6635111 w 8398361"/>
              <a:gd name="connsiteY9" fmla="*/ 304454 h 6167050"/>
              <a:gd name="connsiteX10" fmla="*/ 6837177 w 8398361"/>
              <a:gd name="connsiteY10" fmla="*/ 568959 h 6167050"/>
              <a:gd name="connsiteX11" fmla="*/ 7008881 w 8398361"/>
              <a:gd name="connsiteY11" fmla="*/ 901256 h 6167050"/>
              <a:gd name="connsiteX12" fmla="*/ 7133537 w 8398361"/>
              <a:gd name="connsiteY12" fmla="*/ 1117351 h 6167050"/>
              <a:gd name="connsiteX13" fmla="*/ 7219896 w 8398361"/>
              <a:gd name="connsiteY13" fmla="*/ 1379557 h 6167050"/>
              <a:gd name="connsiteX14" fmla="*/ 7267571 w 8398361"/>
              <a:gd name="connsiteY14" fmla="*/ 1618317 h 6167050"/>
              <a:gd name="connsiteX15" fmla="*/ 7462564 w 8398361"/>
              <a:gd name="connsiteY15" fmla="*/ 1716010 h 6167050"/>
              <a:gd name="connsiteX16" fmla="*/ 7604023 w 8398361"/>
              <a:gd name="connsiteY16" fmla="*/ 1928587 h 6167050"/>
              <a:gd name="connsiteX17" fmla="*/ 7939303 w 8398361"/>
              <a:gd name="connsiteY17" fmla="*/ 2130225 h 6167050"/>
              <a:gd name="connsiteX18" fmla="*/ 8261297 w 8398361"/>
              <a:gd name="connsiteY18" fmla="*/ 2163442 h 6167050"/>
              <a:gd name="connsiteX19" fmla="*/ 8298028 w 8398361"/>
              <a:gd name="connsiteY19" fmla="*/ 2351009 h 6167050"/>
              <a:gd name="connsiteX20" fmla="*/ 8398361 w 8398361"/>
              <a:gd name="connsiteY20" fmla="*/ 2852170 h 6167050"/>
              <a:gd name="connsiteX21" fmla="*/ 8290702 w 8398361"/>
              <a:gd name="connsiteY21" fmla="*/ 3092885 h 6167050"/>
              <a:gd name="connsiteX22" fmla="*/ 8143890 w 8398361"/>
              <a:gd name="connsiteY22" fmla="*/ 3274085 h 6167050"/>
              <a:gd name="connsiteX23" fmla="*/ 7984594 w 8398361"/>
              <a:gd name="connsiteY23" fmla="*/ 3242314 h 6167050"/>
              <a:gd name="connsiteX24" fmla="*/ 7729304 w 8398361"/>
              <a:gd name="connsiteY24" fmla="*/ 3889716 h 6167050"/>
              <a:gd name="connsiteX25" fmla="*/ 7509223 w 8398361"/>
              <a:gd name="connsiteY25" fmla="*/ 4471166 h 6167050"/>
              <a:gd name="connsiteX26" fmla="*/ 7325249 w 8398361"/>
              <a:gd name="connsiteY26" fmla="*/ 4996829 h 6167050"/>
              <a:gd name="connsiteX27" fmla="*/ 7117985 w 8398361"/>
              <a:gd name="connsiteY27" fmla="*/ 5279902 h 6167050"/>
              <a:gd name="connsiteX28" fmla="*/ 6850074 w 8398361"/>
              <a:gd name="connsiteY28" fmla="*/ 5639722 h 6167050"/>
              <a:gd name="connsiteX29" fmla="*/ 6036492 w 8398361"/>
              <a:gd name="connsiteY29" fmla="*/ 5540936 h 6167050"/>
              <a:gd name="connsiteX30" fmla="*/ 5204936 w 8398361"/>
              <a:gd name="connsiteY30" fmla="*/ 5309601 h 6167050"/>
              <a:gd name="connsiteX31" fmla="*/ 4932647 w 8398361"/>
              <a:gd name="connsiteY31" fmla="*/ 5352820 h 6167050"/>
              <a:gd name="connsiteX32" fmla="*/ 4723977 w 8398361"/>
              <a:gd name="connsiteY32" fmla="*/ 5448089 h 6167050"/>
              <a:gd name="connsiteX33" fmla="*/ 4478418 w 8398361"/>
              <a:gd name="connsiteY33" fmla="*/ 5325075 h 6167050"/>
              <a:gd name="connsiteX34" fmla="*/ 4184871 w 8398361"/>
              <a:gd name="connsiteY34" fmla="*/ 5482320 h 6167050"/>
              <a:gd name="connsiteX35" fmla="*/ 3846348 w 8398361"/>
              <a:gd name="connsiteY35" fmla="*/ 5252392 h 6167050"/>
              <a:gd name="connsiteX36" fmla="*/ 3756669 w 8398361"/>
              <a:gd name="connsiteY36" fmla="*/ 5329428 h 6167050"/>
              <a:gd name="connsiteX37" fmla="*/ 3590746 w 8398361"/>
              <a:gd name="connsiteY37" fmla="*/ 5124728 h 6167050"/>
              <a:gd name="connsiteX38" fmla="*/ 3504965 w 8398361"/>
              <a:gd name="connsiteY38" fmla="*/ 4885552 h 6167050"/>
              <a:gd name="connsiteX39" fmla="*/ 3499619 w 8398361"/>
              <a:gd name="connsiteY39" fmla="*/ 4734560 h 6167050"/>
              <a:gd name="connsiteX40" fmla="*/ 3327367 w 8398361"/>
              <a:gd name="connsiteY40" fmla="*/ 4648575 h 6167050"/>
              <a:gd name="connsiteX41" fmla="*/ 3088139 w 8398361"/>
              <a:gd name="connsiteY41" fmla="*/ 4541520 h 6167050"/>
              <a:gd name="connsiteX42" fmla="*/ 2773179 w 8398361"/>
              <a:gd name="connsiteY42" fmla="*/ 4577080 h 6167050"/>
              <a:gd name="connsiteX43" fmla="*/ 2326139 w 8398361"/>
              <a:gd name="connsiteY43" fmla="*/ 4531360 h 6167050"/>
              <a:gd name="connsiteX44" fmla="*/ 2107699 w 8398361"/>
              <a:gd name="connsiteY44" fmla="*/ 4709160 h 6167050"/>
              <a:gd name="connsiteX45" fmla="*/ 1885090 w 8398361"/>
              <a:gd name="connsiteY45" fmla="*/ 4890164 h 6167050"/>
              <a:gd name="connsiteX46" fmla="*/ 1844232 w 8398361"/>
              <a:gd name="connsiteY46" fmla="*/ 5187017 h 6167050"/>
              <a:gd name="connsiteX47" fmla="*/ 1995113 w 8398361"/>
              <a:gd name="connsiteY47" fmla="*/ 5250444 h 6167050"/>
              <a:gd name="connsiteX48" fmla="*/ 1917781 w 8398361"/>
              <a:gd name="connsiteY48" fmla="*/ 5590632 h 6167050"/>
              <a:gd name="connsiteX49" fmla="*/ 1777382 w 8398361"/>
              <a:gd name="connsiteY49" fmla="*/ 5704028 h 6167050"/>
              <a:gd name="connsiteX50" fmla="*/ 1757061 w 8398361"/>
              <a:gd name="connsiteY50" fmla="*/ 5903007 h 6167050"/>
              <a:gd name="connsiteX51" fmla="*/ 1600560 w 8398361"/>
              <a:gd name="connsiteY51" fmla="*/ 6083006 h 6167050"/>
              <a:gd name="connsiteX52" fmla="*/ 1505339 w 8398361"/>
              <a:gd name="connsiteY52" fmla="*/ 6032756 h 6167050"/>
              <a:gd name="connsiteX53" fmla="*/ 1340028 w 8398361"/>
              <a:gd name="connsiteY53" fmla="*/ 6115149 h 6167050"/>
              <a:gd name="connsiteX54" fmla="*/ 1083007 w 8398361"/>
              <a:gd name="connsiteY54" fmla="*/ 6167050 h 6167050"/>
              <a:gd name="connsiteX55" fmla="*/ 858575 w 8398361"/>
              <a:gd name="connsiteY55" fmla="*/ 6144344 h 6167050"/>
              <a:gd name="connsiteX56" fmla="*/ 772705 w 8398361"/>
              <a:gd name="connsiteY56" fmla="*/ 5983152 h 6167050"/>
              <a:gd name="connsiteX57" fmla="*/ 752435 w 8398361"/>
              <a:gd name="connsiteY57" fmla="*/ 5691729 h 6167050"/>
              <a:gd name="connsiteX58" fmla="*/ 546704 w 8398361"/>
              <a:gd name="connsiteY58" fmla="*/ 5396539 h 6167050"/>
              <a:gd name="connsiteX59" fmla="*/ 569505 w 8398361"/>
              <a:gd name="connsiteY59" fmla="*/ 4940666 h 6167050"/>
              <a:gd name="connsiteX60" fmla="*/ 486554 w 8398361"/>
              <a:gd name="connsiteY60" fmla="*/ 4675152 h 6167050"/>
              <a:gd name="connsiteX61" fmla="*/ 466233 w 8398361"/>
              <a:gd name="connsiteY61" fmla="*/ 4369548 h 6167050"/>
              <a:gd name="connsiteX62" fmla="*/ 456782 w 8398361"/>
              <a:gd name="connsiteY62" fmla="*/ 4143092 h 6167050"/>
              <a:gd name="connsiteX63" fmla="*/ 374050 w 8398361"/>
              <a:gd name="connsiteY63" fmla="*/ 3992837 h 6167050"/>
              <a:gd name="connsiteX64" fmla="*/ 444052 w 8398361"/>
              <a:gd name="connsiteY64" fmla="*/ 3730320 h 6167050"/>
              <a:gd name="connsiteX65" fmla="*/ 299601 w 8398361"/>
              <a:gd name="connsiteY65" fmla="*/ 3430828 h 6167050"/>
              <a:gd name="connsiteX66" fmla="*/ 262152 w 8398361"/>
              <a:gd name="connsiteY66" fmla="*/ 3099245 h 6167050"/>
              <a:gd name="connsiteX67" fmla="*/ 246102 w 8398361"/>
              <a:gd name="connsiteY67" fmla="*/ 2879973 h 6167050"/>
              <a:gd name="connsiteX68" fmla="*/ 176551 w 8398361"/>
              <a:gd name="connsiteY68" fmla="*/ 2708835 h 6167050"/>
              <a:gd name="connsiteX69" fmla="*/ 32100 w 8398361"/>
              <a:gd name="connsiteY69" fmla="*/ 2462822 h 6167050"/>
              <a:gd name="connsiteX70" fmla="*/ 0 w 8398361"/>
              <a:gd name="connsiteY70" fmla="*/ 2259595 h 6167050"/>
              <a:gd name="connsiteX71" fmla="*/ 58850 w 8398361"/>
              <a:gd name="connsiteY71" fmla="*/ 2008235 h 6167050"/>
              <a:gd name="connsiteX72" fmla="*/ 64201 w 8398361"/>
              <a:gd name="connsiteY72" fmla="*/ 1794311 h 6167050"/>
              <a:gd name="connsiteX73" fmla="*/ 481504 w 8398361"/>
              <a:gd name="connsiteY73" fmla="*/ 1323679 h 6167050"/>
              <a:gd name="connsiteX74" fmla="*/ 1645419 w 8398361"/>
              <a:gd name="connsiteY74" fmla="*/ 0 h 6167050"/>
              <a:gd name="connsiteX75" fmla="*/ 1797819 w 8398361"/>
              <a:gd name="connsiteY75" fmla="*/ 162559 h 6167050"/>
              <a:gd name="connsiteX76" fmla="*/ 1762259 w 8398361"/>
              <a:gd name="connsiteY76" fmla="*/ 284479 h 6167050"/>
              <a:gd name="connsiteX77" fmla="*/ 1889259 w 8398361"/>
              <a:gd name="connsiteY77" fmla="*/ 284479 h 6167050"/>
              <a:gd name="connsiteX78" fmla="*/ 2046739 w 8398361"/>
              <a:gd name="connsiteY78" fmla="*/ 426719 h 6167050"/>
              <a:gd name="connsiteX79" fmla="*/ 2046739 w 8398361"/>
              <a:gd name="connsiteY79" fmla="*/ 599439 h 6167050"/>
              <a:gd name="connsiteX80" fmla="*/ 2178819 w 8398361"/>
              <a:gd name="connsiteY80" fmla="*/ 589279 h 6167050"/>
              <a:gd name="connsiteX81" fmla="*/ 2327804 w 8398361"/>
              <a:gd name="connsiteY81" fmla="*/ 685633 h 6167050"/>
              <a:gd name="connsiteX82" fmla="*/ 2478539 w 8398361"/>
              <a:gd name="connsiteY82" fmla="*/ 763270 h 6167050"/>
              <a:gd name="connsiteX83" fmla="*/ 2614312 w 8398361"/>
              <a:gd name="connsiteY83" fmla="*/ 1059409 h 6167050"/>
              <a:gd name="connsiteX84" fmla="*/ 3310349 w 8398361"/>
              <a:gd name="connsiteY84" fmla="*/ 1413690 h 6167050"/>
              <a:gd name="connsiteX85" fmla="*/ 3777749 w 8398361"/>
              <a:gd name="connsiteY85" fmla="*/ 1277620 h 6167050"/>
              <a:gd name="connsiteX86" fmla="*/ 4013615 w 8398361"/>
              <a:gd name="connsiteY86" fmla="*/ 1134232 h 6167050"/>
              <a:gd name="connsiteX87" fmla="*/ 4227541 w 839836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1693569 w 8446511"/>
              <a:gd name="connsiteY74" fmla="*/ 0 h 6167050"/>
              <a:gd name="connsiteX75" fmla="*/ 1845969 w 8446511"/>
              <a:gd name="connsiteY75" fmla="*/ 162559 h 6167050"/>
              <a:gd name="connsiteX76" fmla="*/ 1810409 w 8446511"/>
              <a:gd name="connsiteY76" fmla="*/ 284479 h 6167050"/>
              <a:gd name="connsiteX77" fmla="*/ 1937409 w 8446511"/>
              <a:gd name="connsiteY77" fmla="*/ 284479 h 6167050"/>
              <a:gd name="connsiteX78" fmla="*/ 2094889 w 8446511"/>
              <a:gd name="connsiteY78" fmla="*/ 426719 h 6167050"/>
              <a:gd name="connsiteX79" fmla="*/ 2094889 w 8446511"/>
              <a:gd name="connsiteY79" fmla="*/ 599439 h 6167050"/>
              <a:gd name="connsiteX80" fmla="*/ 2226969 w 8446511"/>
              <a:gd name="connsiteY80" fmla="*/ 589279 h 6167050"/>
              <a:gd name="connsiteX81" fmla="*/ 2375954 w 8446511"/>
              <a:gd name="connsiteY81" fmla="*/ 685633 h 6167050"/>
              <a:gd name="connsiteX82" fmla="*/ 2526689 w 8446511"/>
              <a:gd name="connsiteY82" fmla="*/ 763270 h 6167050"/>
              <a:gd name="connsiteX83" fmla="*/ 2662462 w 8446511"/>
              <a:gd name="connsiteY83" fmla="*/ 1059409 h 6167050"/>
              <a:gd name="connsiteX84" fmla="*/ 3358499 w 8446511"/>
              <a:gd name="connsiteY84" fmla="*/ 1413690 h 6167050"/>
              <a:gd name="connsiteX85" fmla="*/ 3825899 w 8446511"/>
              <a:gd name="connsiteY85" fmla="*/ 1277620 h 6167050"/>
              <a:gd name="connsiteX86" fmla="*/ 4061765 w 8446511"/>
              <a:gd name="connsiteY86" fmla="*/ 1134232 h 6167050"/>
              <a:gd name="connsiteX87" fmla="*/ 4275691 w 8446511"/>
              <a:gd name="connsiteY87" fmla="*/ 980973 h 6167050"/>
              <a:gd name="connsiteX0" fmla="*/ 4275691 w 8446511"/>
              <a:gd name="connsiteY0" fmla="*/ 980973 h 6167050"/>
              <a:gd name="connsiteX1" fmla="*/ 4891545 w 8446511"/>
              <a:gd name="connsiteY1" fmla="*/ 1093279 h 6167050"/>
              <a:gd name="connsiteX2" fmla="*/ 5100293 w 8446511"/>
              <a:gd name="connsiteY2" fmla="*/ 980815 h 6167050"/>
              <a:gd name="connsiteX3" fmla="*/ 5355427 w 8446511"/>
              <a:gd name="connsiteY3" fmla="*/ 789691 h 6167050"/>
              <a:gd name="connsiteX4" fmla="*/ 5470508 w 8446511"/>
              <a:gd name="connsiteY4" fmla="*/ 704600 h 6167050"/>
              <a:gd name="connsiteX5" fmla="*/ 5662767 w 8446511"/>
              <a:gd name="connsiteY5" fmla="*/ 587076 h 6167050"/>
              <a:gd name="connsiteX6" fmla="*/ 5894884 w 8446511"/>
              <a:gd name="connsiteY6" fmla="*/ 449691 h 6167050"/>
              <a:gd name="connsiteX7" fmla="*/ 6190305 w 8446511"/>
              <a:gd name="connsiteY7" fmla="*/ 354960 h 6167050"/>
              <a:gd name="connsiteX8" fmla="*/ 6533596 w 8446511"/>
              <a:gd name="connsiteY8" fmla="*/ 220634 h 6167050"/>
              <a:gd name="connsiteX9" fmla="*/ 6683261 w 8446511"/>
              <a:gd name="connsiteY9" fmla="*/ 304454 h 6167050"/>
              <a:gd name="connsiteX10" fmla="*/ 6885327 w 8446511"/>
              <a:gd name="connsiteY10" fmla="*/ 568959 h 6167050"/>
              <a:gd name="connsiteX11" fmla="*/ 7057031 w 8446511"/>
              <a:gd name="connsiteY11" fmla="*/ 901256 h 6167050"/>
              <a:gd name="connsiteX12" fmla="*/ 7181687 w 8446511"/>
              <a:gd name="connsiteY12" fmla="*/ 1117351 h 6167050"/>
              <a:gd name="connsiteX13" fmla="*/ 7268046 w 8446511"/>
              <a:gd name="connsiteY13" fmla="*/ 1379557 h 6167050"/>
              <a:gd name="connsiteX14" fmla="*/ 7315721 w 8446511"/>
              <a:gd name="connsiteY14" fmla="*/ 1618317 h 6167050"/>
              <a:gd name="connsiteX15" fmla="*/ 7510714 w 8446511"/>
              <a:gd name="connsiteY15" fmla="*/ 1716010 h 6167050"/>
              <a:gd name="connsiteX16" fmla="*/ 7652173 w 8446511"/>
              <a:gd name="connsiteY16" fmla="*/ 1928587 h 6167050"/>
              <a:gd name="connsiteX17" fmla="*/ 7987453 w 8446511"/>
              <a:gd name="connsiteY17" fmla="*/ 2130225 h 6167050"/>
              <a:gd name="connsiteX18" fmla="*/ 8309447 w 8446511"/>
              <a:gd name="connsiteY18" fmla="*/ 2163442 h 6167050"/>
              <a:gd name="connsiteX19" fmla="*/ 8346178 w 8446511"/>
              <a:gd name="connsiteY19" fmla="*/ 2351009 h 6167050"/>
              <a:gd name="connsiteX20" fmla="*/ 8446511 w 8446511"/>
              <a:gd name="connsiteY20" fmla="*/ 2852170 h 6167050"/>
              <a:gd name="connsiteX21" fmla="*/ 8338852 w 8446511"/>
              <a:gd name="connsiteY21" fmla="*/ 3092885 h 6167050"/>
              <a:gd name="connsiteX22" fmla="*/ 8192040 w 8446511"/>
              <a:gd name="connsiteY22" fmla="*/ 3274085 h 6167050"/>
              <a:gd name="connsiteX23" fmla="*/ 8032744 w 8446511"/>
              <a:gd name="connsiteY23" fmla="*/ 3242314 h 6167050"/>
              <a:gd name="connsiteX24" fmla="*/ 7777454 w 8446511"/>
              <a:gd name="connsiteY24" fmla="*/ 3889716 h 6167050"/>
              <a:gd name="connsiteX25" fmla="*/ 7557373 w 8446511"/>
              <a:gd name="connsiteY25" fmla="*/ 4471166 h 6167050"/>
              <a:gd name="connsiteX26" fmla="*/ 7373399 w 8446511"/>
              <a:gd name="connsiteY26" fmla="*/ 4996829 h 6167050"/>
              <a:gd name="connsiteX27" fmla="*/ 7166135 w 8446511"/>
              <a:gd name="connsiteY27" fmla="*/ 5279902 h 6167050"/>
              <a:gd name="connsiteX28" fmla="*/ 6898224 w 8446511"/>
              <a:gd name="connsiteY28" fmla="*/ 5639722 h 6167050"/>
              <a:gd name="connsiteX29" fmla="*/ 6084642 w 8446511"/>
              <a:gd name="connsiteY29" fmla="*/ 5540936 h 6167050"/>
              <a:gd name="connsiteX30" fmla="*/ 5253086 w 8446511"/>
              <a:gd name="connsiteY30" fmla="*/ 5309601 h 6167050"/>
              <a:gd name="connsiteX31" fmla="*/ 4980797 w 8446511"/>
              <a:gd name="connsiteY31" fmla="*/ 5352820 h 6167050"/>
              <a:gd name="connsiteX32" fmla="*/ 4772127 w 8446511"/>
              <a:gd name="connsiteY32" fmla="*/ 5448089 h 6167050"/>
              <a:gd name="connsiteX33" fmla="*/ 4526568 w 8446511"/>
              <a:gd name="connsiteY33" fmla="*/ 5325075 h 6167050"/>
              <a:gd name="connsiteX34" fmla="*/ 4233021 w 8446511"/>
              <a:gd name="connsiteY34" fmla="*/ 5482320 h 6167050"/>
              <a:gd name="connsiteX35" fmla="*/ 3894498 w 8446511"/>
              <a:gd name="connsiteY35" fmla="*/ 5252392 h 6167050"/>
              <a:gd name="connsiteX36" fmla="*/ 3804819 w 8446511"/>
              <a:gd name="connsiteY36" fmla="*/ 5329428 h 6167050"/>
              <a:gd name="connsiteX37" fmla="*/ 3638896 w 8446511"/>
              <a:gd name="connsiteY37" fmla="*/ 5124728 h 6167050"/>
              <a:gd name="connsiteX38" fmla="*/ 3553115 w 8446511"/>
              <a:gd name="connsiteY38" fmla="*/ 4885552 h 6167050"/>
              <a:gd name="connsiteX39" fmla="*/ 3547769 w 8446511"/>
              <a:gd name="connsiteY39" fmla="*/ 4734560 h 6167050"/>
              <a:gd name="connsiteX40" fmla="*/ 3375517 w 8446511"/>
              <a:gd name="connsiteY40" fmla="*/ 4648575 h 6167050"/>
              <a:gd name="connsiteX41" fmla="*/ 3136289 w 8446511"/>
              <a:gd name="connsiteY41" fmla="*/ 4541520 h 6167050"/>
              <a:gd name="connsiteX42" fmla="*/ 2821329 w 8446511"/>
              <a:gd name="connsiteY42" fmla="*/ 4577080 h 6167050"/>
              <a:gd name="connsiteX43" fmla="*/ 2374289 w 8446511"/>
              <a:gd name="connsiteY43" fmla="*/ 4531360 h 6167050"/>
              <a:gd name="connsiteX44" fmla="*/ 2155849 w 8446511"/>
              <a:gd name="connsiteY44" fmla="*/ 4709160 h 6167050"/>
              <a:gd name="connsiteX45" fmla="*/ 1933240 w 8446511"/>
              <a:gd name="connsiteY45" fmla="*/ 4890164 h 6167050"/>
              <a:gd name="connsiteX46" fmla="*/ 1892382 w 8446511"/>
              <a:gd name="connsiteY46" fmla="*/ 5187017 h 6167050"/>
              <a:gd name="connsiteX47" fmla="*/ 2043263 w 8446511"/>
              <a:gd name="connsiteY47" fmla="*/ 5250444 h 6167050"/>
              <a:gd name="connsiteX48" fmla="*/ 1965931 w 8446511"/>
              <a:gd name="connsiteY48" fmla="*/ 5590632 h 6167050"/>
              <a:gd name="connsiteX49" fmla="*/ 1825532 w 8446511"/>
              <a:gd name="connsiteY49" fmla="*/ 5704028 h 6167050"/>
              <a:gd name="connsiteX50" fmla="*/ 1805211 w 8446511"/>
              <a:gd name="connsiteY50" fmla="*/ 5903007 h 6167050"/>
              <a:gd name="connsiteX51" fmla="*/ 1648710 w 8446511"/>
              <a:gd name="connsiteY51" fmla="*/ 6083006 h 6167050"/>
              <a:gd name="connsiteX52" fmla="*/ 1553489 w 8446511"/>
              <a:gd name="connsiteY52" fmla="*/ 6032756 h 6167050"/>
              <a:gd name="connsiteX53" fmla="*/ 1388178 w 8446511"/>
              <a:gd name="connsiteY53" fmla="*/ 6115149 h 6167050"/>
              <a:gd name="connsiteX54" fmla="*/ 1131157 w 8446511"/>
              <a:gd name="connsiteY54" fmla="*/ 6167050 h 6167050"/>
              <a:gd name="connsiteX55" fmla="*/ 906725 w 8446511"/>
              <a:gd name="connsiteY55" fmla="*/ 6144344 h 6167050"/>
              <a:gd name="connsiteX56" fmla="*/ 820855 w 8446511"/>
              <a:gd name="connsiteY56" fmla="*/ 5983152 h 6167050"/>
              <a:gd name="connsiteX57" fmla="*/ 800585 w 8446511"/>
              <a:gd name="connsiteY57" fmla="*/ 5691729 h 6167050"/>
              <a:gd name="connsiteX58" fmla="*/ 594854 w 8446511"/>
              <a:gd name="connsiteY58" fmla="*/ 5396539 h 6167050"/>
              <a:gd name="connsiteX59" fmla="*/ 617655 w 8446511"/>
              <a:gd name="connsiteY59" fmla="*/ 4940666 h 6167050"/>
              <a:gd name="connsiteX60" fmla="*/ 534704 w 8446511"/>
              <a:gd name="connsiteY60" fmla="*/ 4675152 h 6167050"/>
              <a:gd name="connsiteX61" fmla="*/ 514383 w 8446511"/>
              <a:gd name="connsiteY61" fmla="*/ 4369548 h 6167050"/>
              <a:gd name="connsiteX62" fmla="*/ 504932 w 8446511"/>
              <a:gd name="connsiteY62" fmla="*/ 4143092 h 6167050"/>
              <a:gd name="connsiteX63" fmla="*/ 422200 w 8446511"/>
              <a:gd name="connsiteY63" fmla="*/ 3992837 h 6167050"/>
              <a:gd name="connsiteX64" fmla="*/ 492202 w 8446511"/>
              <a:gd name="connsiteY64" fmla="*/ 3730320 h 6167050"/>
              <a:gd name="connsiteX65" fmla="*/ 347751 w 8446511"/>
              <a:gd name="connsiteY65" fmla="*/ 3430828 h 6167050"/>
              <a:gd name="connsiteX66" fmla="*/ 310302 w 8446511"/>
              <a:gd name="connsiteY66" fmla="*/ 3099245 h 6167050"/>
              <a:gd name="connsiteX67" fmla="*/ 294252 w 8446511"/>
              <a:gd name="connsiteY67" fmla="*/ 2879973 h 6167050"/>
              <a:gd name="connsiteX68" fmla="*/ 224701 w 8446511"/>
              <a:gd name="connsiteY68" fmla="*/ 2708835 h 6167050"/>
              <a:gd name="connsiteX69" fmla="*/ 80250 w 8446511"/>
              <a:gd name="connsiteY69" fmla="*/ 2462822 h 6167050"/>
              <a:gd name="connsiteX70" fmla="*/ 48150 w 8446511"/>
              <a:gd name="connsiteY70" fmla="*/ 2259595 h 6167050"/>
              <a:gd name="connsiteX71" fmla="*/ 107000 w 8446511"/>
              <a:gd name="connsiteY71" fmla="*/ 2008235 h 6167050"/>
              <a:gd name="connsiteX72" fmla="*/ 112351 w 8446511"/>
              <a:gd name="connsiteY72" fmla="*/ 1794311 h 6167050"/>
              <a:gd name="connsiteX73" fmla="*/ 0 w 8446511"/>
              <a:gd name="connsiteY73" fmla="*/ 1708742 h 6167050"/>
              <a:gd name="connsiteX74" fmla="*/ 428003 w 8446511"/>
              <a:gd name="connsiteY74" fmla="*/ 1275547 h 6167050"/>
              <a:gd name="connsiteX75" fmla="*/ 1693569 w 8446511"/>
              <a:gd name="connsiteY75" fmla="*/ 0 h 6167050"/>
              <a:gd name="connsiteX76" fmla="*/ 1845969 w 8446511"/>
              <a:gd name="connsiteY76" fmla="*/ 162559 h 6167050"/>
              <a:gd name="connsiteX77" fmla="*/ 1810409 w 8446511"/>
              <a:gd name="connsiteY77" fmla="*/ 284479 h 6167050"/>
              <a:gd name="connsiteX78" fmla="*/ 1937409 w 8446511"/>
              <a:gd name="connsiteY78" fmla="*/ 284479 h 6167050"/>
              <a:gd name="connsiteX79" fmla="*/ 2094889 w 8446511"/>
              <a:gd name="connsiteY79" fmla="*/ 426719 h 6167050"/>
              <a:gd name="connsiteX80" fmla="*/ 2094889 w 8446511"/>
              <a:gd name="connsiteY80" fmla="*/ 599439 h 6167050"/>
              <a:gd name="connsiteX81" fmla="*/ 2226969 w 8446511"/>
              <a:gd name="connsiteY81" fmla="*/ 589279 h 6167050"/>
              <a:gd name="connsiteX82" fmla="*/ 2375954 w 8446511"/>
              <a:gd name="connsiteY82" fmla="*/ 685633 h 6167050"/>
              <a:gd name="connsiteX83" fmla="*/ 2526689 w 8446511"/>
              <a:gd name="connsiteY83" fmla="*/ 763270 h 6167050"/>
              <a:gd name="connsiteX84" fmla="*/ 2662462 w 8446511"/>
              <a:gd name="connsiteY84" fmla="*/ 1059409 h 6167050"/>
              <a:gd name="connsiteX85" fmla="*/ 3358499 w 8446511"/>
              <a:gd name="connsiteY85" fmla="*/ 1413690 h 6167050"/>
              <a:gd name="connsiteX86" fmla="*/ 3825899 w 8446511"/>
              <a:gd name="connsiteY86" fmla="*/ 1277620 h 6167050"/>
              <a:gd name="connsiteX87" fmla="*/ 4061765 w 8446511"/>
              <a:gd name="connsiteY87" fmla="*/ 1134232 h 6167050"/>
              <a:gd name="connsiteX88" fmla="*/ 4275691 w 84465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1704269 w 8457211"/>
              <a:gd name="connsiteY75" fmla="*/ 0 h 6167050"/>
              <a:gd name="connsiteX76" fmla="*/ 1856669 w 8457211"/>
              <a:gd name="connsiteY76" fmla="*/ 162559 h 6167050"/>
              <a:gd name="connsiteX77" fmla="*/ 1821109 w 8457211"/>
              <a:gd name="connsiteY77" fmla="*/ 284479 h 6167050"/>
              <a:gd name="connsiteX78" fmla="*/ 1948109 w 8457211"/>
              <a:gd name="connsiteY78" fmla="*/ 284479 h 6167050"/>
              <a:gd name="connsiteX79" fmla="*/ 2105589 w 8457211"/>
              <a:gd name="connsiteY79" fmla="*/ 426719 h 6167050"/>
              <a:gd name="connsiteX80" fmla="*/ 2105589 w 8457211"/>
              <a:gd name="connsiteY80" fmla="*/ 599439 h 6167050"/>
              <a:gd name="connsiteX81" fmla="*/ 2237669 w 8457211"/>
              <a:gd name="connsiteY81" fmla="*/ 589279 h 6167050"/>
              <a:gd name="connsiteX82" fmla="*/ 2386654 w 8457211"/>
              <a:gd name="connsiteY82" fmla="*/ 685633 h 6167050"/>
              <a:gd name="connsiteX83" fmla="*/ 2537389 w 8457211"/>
              <a:gd name="connsiteY83" fmla="*/ 763270 h 6167050"/>
              <a:gd name="connsiteX84" fmla="*/ 2673162 w 8457211"/>
              <a:gd name="connsiteY84" fmla="*/ 1059409 h 6167050"/>
              <a:gd name="connsiteX85" fmla="*/ 3369199 w 8457211"/>
              <a:gd name="connsiteY85" fmla="*/ 1413690 h 6167050"/>
              <a:gd name="connsiteX86" fmla="*/ 3836599 w 8457211"/>
              <a:gd name="connsiteY86" fmla="*/ 1277620 h 6167050"/>
              <a:gd name="connsiteX87" fmla="*/ 4072465 w 8457211"/>
              <a:gd name="connsiteY87" fmla="*/ 1134232 h 6167050"/>
              <a:gd name="connsiteX88" fmla="*/ 4286391 w 8457211"/>
              <a:gd name="connsiteY88"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379853 w 8457211"/>
              <a:gd name="connsiteY75" fmla="*/ 1050927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704269 w 8457211"/>
              <a:gd name="connsiteY76" fmla="*/ 0 h 6167050"/>
              <a:gd name="connsiteX77" fmla="*/ 1856669 w 8457211"/>
              <a:gd name="connsiteY77" fmla="*/ 162559 h 6167050"/>
              <a:gd name="connsiteX78" fmla="*/ 1821109 w 8457211"/>
              <a:gd name="connsiteY78" fmla="*/ 284479 h 6167050"/>
              <a:gd name="connsiteX79" fmla="*/ 1948109 w 8457211"/>
              <a:gd name="connsiteY79" fmla="*/ 284479 h 6167050"/>
              <a:gd name="connsiteX80" fmla="*/ 2105589 w 8457211"/>
              <a:gd name="connsiteY80" fmla="*/ 426719 h 6167050"/>
              <a:gd name="connsiteX81" fmla="*/ 2105589 w 8457211"/>
              <a:gd name="connsiteY81" fmla="*/ 599439 h 6167050"/>
              <a:gd name="connsiteX82" fmla="*/ 2237669 w 8457211"/>
              <a:gd name="connsiteY82" fmla="*/ 589279 h 6167050"/>
              <a:gd name="connsiteX83" fmla="*/ 2386654 w 8457211"/>
              <a:gd name="connsiteY83" fmla="*/ 685633 h 6167050"/>
              <a:gd name="connsiteX84" fmla="*/ 2537389 w 8457211"/>
              <a:gd name="connsiteY84" fmla="*/ 763270 h 6167050"/>
              <a:gd name="connsiteX85" fmla="*/ 2673162 w 8457211"/>
              <a:gd name="connsiteY85" fmla="*/ 1059409 h 6167050"/>
              <a:gd name="connsiteX86" fmla="*/ 3369199 w 8457211"/>
              <a:gd name="connsiteY86" fmla="*/ 1413690 h 6167050"/>
              <a:gd name="connsiteX87" fmla="*/ 3836599 w 8457211"/>
              <a:gd name="connsiteY87" fmla="*/ 1277620 h 6167050"/>
              <a:gd name="connsiteX88" fmla="*/ 4072465 w 8457211"/>
              <a:gd name="connsiteY88" fmla="*/ 1134232 h 6167050"/>
              <a:gd name="connsiteX89" fmla="*/ 4286391 w 8457211"/>
              <a:gd name="connsiteY89"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422653 w 8457211"/>
              <a:gd name="connsiteY76" fmla="*/ 922573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704269 w 8457211"/>
              <a:gd name="connsiteY77" fmla="*/ 0 h 6167050"/>
              <a:gd name="connsiteX78" fmla="*/ 1856669 w 8457211"/>
              <a:gd name="connsiteY78" fmla="*/ 162559 h 6167050"/>
              <a:gd name="connsiteX79" fmla="*/ 1821109 w 8457211"/>
              <a:gd name="connsiteY79" fmla="*/ 284479 h 6167050"/>
              <a:gd name="connsiteX80" fmla="*/ 1948109 w 8457211"/>
              <a:gd name="connsiteY80" fmla="*/ 284479 h 6167050"/>
              <a:gd name="connsiteX81" fmla="*/ 2105589 w 8457211"/>
              <a:gd name="connsiteY81" fmla="*/ 426719 h 6167050"/>
              <a:gd name="connsiteX82" fmla="*/ 2105589 w 8457211"/>
              <a:gd name="connsiteY82" fmla="*/ 599439 h 6167050"/>
              <a:gd name="connsiteX83" fmla="*/ 2237669 w 8457211"/>
              <a:gd name="connsiteY83" fmla="*/ 589279 h 6167050"/>
              <a:gd name="connsiteX84" fmla="*/ 2386654 w 8457211"/>
              <a:gd name="connsiteY84" fmla="*/ 685633 h 6167050"/>
              <a:gd name="connsiteX85" fmla="*/ 2537389 w 8457211"/>
              <a:gd name="connsiteY85" fmla="*/ 763270 h 6167050"/>
              <a:gd name="connsiteX86" fmla="*/ 2673162 w 8457211"/>
              <a:gd name="connsiteY86" fmla="*/ 1059409 h 6167050"/>
              <a:gd name="connsiteX87" fmla="*/ 3369199 w 8457211"/>
              <a:gd name="connsiteY87" fmla="*/ 1413690 h 6167050"/>
              <a:gd name="connsiteX88" fmla="*/ 3836599 w 8457211"/>
              <a:gd name="connsiteY88" fmla="*/ 1277620 h 6167050"/>
              <a:gd name="connsiteX89" fmla="*/ 4072465 w 8457211"/>
              <a:gd name="connsiteY89" fmla="*/ 1134232 h 6167050"/>
              <a:gd name="connsiteX90" fmla="*/ 4286391 w 8457211"/>
              <a:gd name="connsiteY90"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390553 w 8457211"/>
              <a:gd name="connsiteY77" fmla="*/ 1125800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1704269 w 8457211"/>
              <a:gd name="connsiteY78" fmla="*/ 0 h 6167050"/>
              <a:gd name="connsiteX79" fmla="*/ 1856669 w 8457211"/>
              <a:gd name="connsiteY79" fmla="*/ 162559 h 6167050"/>
              <a:gd name="connsiteX80" fmla="*/ 1821109 w 8457211"/>
              <a:gd name="connsiteY80" fmla="*/ 284479 h 6167050"/>
              <a:gd name="connsiteX81" fmla="*/ 1948109 w 8457211"/>
              <a:gd name="connsiteY81" fmla="*/ 284479 h 6167050"/>
              <a:gd name="connsiteX82" fmla="*/ 2105589 w 8457211"/>
              <a:gd name="connsiteY82" fmla="*/ 426719 h 6167050"/>
              <a:gd name="connsiteX83" fmla="*/ 2105589 w 8457211"/>
              <a:gd name="connsiteY83" fmla="*/ 599439 h 6167050"/>
              <a:gd name="connsiteX84" fmla="*/ 2237669 w 8457211"/>
              <a:gd name="connsiteY84" fmla="*/ 589279 h 6167050"/>
              <a:gd name="connsiteX85" fmla="*/ 2386654 w 8457211"/>
              <a:gd name="connsiteY85" fmla="*/ 685633 h 6167050"/>
              <a:gd name="connsiteX86" fmla="*/ 2537389 w 8457211"/>
              <a:gd name="connsiteY86" fmla="*/ 763270 h 6167050"/>
              <a:gd name="connsiteX87" fmla="*/ 2673162 w 8457211"/>
              <a:gd name="connsiteY87" fmla="*/ 1059409 h 6167050"/>
              <a:gd name="connsiteX88" fmla="*/ 3369199 w 8457211"/>
              <a:gd name="connsiteY88" fmla="*/ 1413690 h 6167050"/>
              <a:gd name="connsiteX89" fmla="*/ 3836599 w 8457211"/>
              <a:gd name="connsiteY89" fmla="*/ 1277620 h 6167050"/>
              <a:gd name="connsiteX90" fmla="*/ 4072465 w 8457211"/>
              <a:gd name="connsiteY90" fmla="*/ 1134232 h 6167050"/>
              <a:gd name="connsiteX91" fmla="*/ 4286391 w 8457211"/>
              <a:gd name="connsiteY91"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60104 w 8457211"/>
              <a:gd name="connsiteY78" fmla="*/ 943965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1704269 w 8457211"/>
              <a:gd name="connsiteY79" fmla="*/ 0 h 6167050"/>
              <a:gd name="connsiteX80" fmla="*/ 1856669 w 8457211"/>
              <a:gd name="connsiteY80" fmla="*/ 162559 h 6167050"/>
              <a:gd name="connsiteX81" fmla="*/ 1821109 w 8457211"/>
              <a:gd name="connsiteY81" fmla="*/ 284479 h 6167050"/>
              <a:gd name="connsiteX82" fmla="*/ 1948109 w 8457211"/>
              <a:gd name="connsiteY82" fmla="*/ 284479 h 6167050"/>
              <a:gd name="connsiteX83" fmla="*/ 2105589 w 8457211"/>
              <a:gd name="connsiteY83" fmla="*/ 426719 h 6167050"/>
              <a:gd name="connsiteX84" fmla="*/ 2105589 w 8457211"/>
              <a:gd name="connsiteY84" fmla="*/ 599439 h 6167050"/>
              <a:gd name="connsiteX85" fmla="*/ 2237669 w 8457211"/>
              <a:gd name="connsiteY85" fmla="*/ 589279 h 6167050"/>
              <a:gd name="connsiteX86" fmla="*/ 2386654 w 8457211"/>
              <a:gd name="connsiteY86" fmla="*/ 685633 h 6167050"/>
              <a:gd name="connsiteX87" fmla="*/ 2537389 w 8457211"/>
              <a:gd name="connsiteY87" fmla="*/ 763270 h 6167050"/>
              <a:gd name="connsiteX88" fmla="*/ 2673162 w 8457211"/>
              <a:gd name="connsiteY88" fmla="*/ 1059409 h 6167050"/>
              <a:gd name="connsiteX89" fmla="*/ 3369199 w 8457211"/>
              <a:gd name="connsiteY89" fmla="*/ 1413690 h 6167050"/>
              <a:gd name="connsiteX90" fmla="*/ 3836599 w 8457211"/>
              <a:gd name="connsiteY90" fmla="*/ 1277620 h 6167050"/>
              <a:gd name="connsiteX91" fmla="*/ 4072465 w 8457211"/>
              <a:gd name="connsiteY91" fmla="*/ 1134232 h 6167050"/>
              <a:gd name="connsiteX92" fmla="*/ 4286391 w 8457211"/>
              <a:gd name="connsiteY92"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765056 w 8457211"/>
              <a:gd name="connsiteY79" fmla="*/ 799567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704269 w 8457211"/>
              <a:gd name="connsiteY80" fmla="*/ 0 h 6167050"/>
              <a:gd name="connsiteX81" fmla="*/ 1856669 w 8457211"/>
              <a:gd name="connsiteY81" fmla="*/ 162559 h 6167050"/>
              <a:gd name="connsiteX82" fmla="*/ 1821109 w 8457211"/>
              <a:gd name="connsiteY82" fmla="*/ 284479 h 6167050"/>
              <a:gd name="connsiteX83" fmla="*/ 1948109 w 8457211"/>
              <a:gd name="connsiteY83" fmla="*/ 284479 h 6167050"/>
              <a:gd name="connsiteX84" fmla="*/ 2105589 w 8457211"/>
              <a:gd name="connsiteY84" fmla="*/ 426719 h 6167050"/>
              <a:gd name="connsiteX85" fmla="*/ 2105589 w 8457211"/>
              <a:gd name="connsiteY85" fmla="*/ 599439 h 6167050"/>
              <a:gd name="connsiteX86" fmla="*/ 2237669 w 8457211"/>
              <a:gd name="connsiteY86" fmla="*/ 589279 h 6167050"/>
              <a:gd name="connsiteX87" fmla="*/ 2386654 w 8457211"/>
              <a:gd name="connsiteY87" fmla="*/ 685633 h 6167050"/>
              <a:gd name="connsiteX88" fmla="*/ 2537389 w 8457211"/>
              <a:gd name="connsiteY88" fmla="*/ 763270 h 6167050"/>
              <a:gd name="connsiteX89" fmla="*/ 2673162 w 8457211"/>
              <a:gd name="connsiteY89" fmla="*/ 1059409 h 6167050"/>
              <a:gd name="connsiteX90" fmla="*/ 3369199 w 8457211"/>
              <a:gd name="connsiteY90" fmla="*/ 1413690 h 6167050"/>
              <a:gd name="connsiteX91" fmla="*/ 3836599 w 8457211"/>
              <a:gd name="connsiteY91" fmla="*/ 1277620 h 6167050"/>
              <a:gd name="connsiteX92" fmla="*/ 4072465 w 8457211"/>
              <a:gd name="connsiteY92" fmla="*/ 1134232 h 6167050"/>
              <a:gd name="connsiteX93" fmla="*/ 4286391 w 8457211"/>
              <a:gd name="connsiteY93"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0708 w 8457211"/>
              <a:gd name="connsiteY80" fmla="*/ 633776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704269 w 8457211"/>
              <a:gd name="connsiteY81" fmla="*/ 0 h 6167050"/>
              <a:gd name="connsiteX82" fmla="*/ 1856669 w 8457211"/>
              <a:gd name="connsiteY82" fmla="*/ 162559 h 6167050"/>
              <a:gd name="connsiteX83" fmla="*/ 1821109 w 8457211"/>
              <a:gd name="connsiteY83" fmla="*/ 284479 h 6167050"/>
              <a:gd name="connsiteX84" fmla="*/ 1948109 w 8457211"/>
              <a:gd name="connsiteY84" fmla="*/ 284479 h 6167050"/>
              <a:gd name="connsiteX85" fmla="*/ 2105589 w 8457211"/>
              <a:gd name="connsiteY85" fmla="*/ 426719 h 6167050"/>
              <a:gd name="connsiteX86" fmla="*/ 2105589 w 8457211"/>
              <a:gd name="connsiteY86" fmla="*/ 599439 h 6167050"/>
              <a:gd name="connsiteX87" fmla="*/ 2237669 w 8457211"/>
              <a:gd name="connsiteY87" fmla="*/ 589279 h 6167050"/>
              <a:gd name="connsiteX88" fmla="*/ 2386654 w 8457211"/>
              <a:gd name="connsiteY88" fmla="*/ 685633 h 6167050"/>
              <a:gd name="connsiteX89" fmla="*/ 2537389 w 8457211"/>
              <a:gd name="connsiteY89" fmla="*/ 763270 h 6167050"/>
              <a:gd name="connsiteX90" fmla="*/ 2673162 w 8457211"/>
              <a:gd name="connsiteY90" fmla="*/ 1059409 h 6167050"/>
              <a:gd name="connsiteX91" fmla="*/ 3369199 w 8457211"/>
              <a:gd name="connsiteY91" fmla="*/ 1413690 h 6167050"/>
              <a:gd name="connsiteX92" fmla="*/ 3836599 w 8457211"/>
              <a:gd name="connsiteY92" fmla="*/ 1277620 h 6167050"/>
              <a:gd name="connsiteX93" fmla="*/ 4072465 w 8457211"/>
              <a:gd name="connsiteY93" fmla="*/ 1134232 h 6167050"/>
              <a:gd name="connsiteX94" fmla="*/ 4286391 w 8457211"/>
              <a:gd name="connsiteY94"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83612 w 8457211"/>
              <a:gd name="connsiteY81" fmla="*/ 17384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594312 w 8457211"/>
              <a:gd name="connsiteY81" fmla="*/ 371720 h 6167050"/>
              <a:gd name="connsiteX82" fmla="*/ 1704269 w 8457211"/>
              <a:gd name="connsiteY82" fmla="*/ 0 h 6167050"/>
              <a:gd name="connsiteX83" fmla="*/ 1856669 w 8457211"/>
              <a:gd name="connsiteY83" fmla="*/ 162559 h 6167050"/>
              <a:gd name="connsiteX84" fmla="*/ 1821109 w 8457211"/>
              <a:gd name="connsiteY84" fmla="*/ 284479 h 6167050"/>
              <a:gd name="connsiteX85" fmla="*/ 1948109 w 8457211"/>
              <a:gd name="connsiteY85" fmla="*/ 284479 h 6167050"/>
              <a:gd name="connsiteX86" fmla="*/ 2105589 w 8457211"/>
              <a:gd name="connsiteY86" fmla="*/ 426719 h 6167050"/>
              <a:gd name="connsiteX87" fmla="*/ 2105589 w 8457211"/>
              <a:gd name="connsiteY87" fmla="*/ 599439 h 6167050"/>
              <a:gd name="connsiteX88" fmla="*/ 2237669 w 8457211"/>
              <a:gd name="connsiteY88" fmla="*/ 589279 h 6167050"/>
              <a:gd name="connsiteX89" fmla="*/ 2386654 w 8457211"/>
              <a:gd name="connsiteY89" fmla="*/ 685633 h 6167050"/>
              <a:gd name="connsiteX90" fmla="*/ 2537389 w 8457211"/>
              <a:gd name="connsiteY90" fmla="*/ 763270 h 6167050"/>
              <a:gd name="connsiteX91" fmla="*/ 2673162 w 8457211"/>
              <a:gd name="connsiteY91" fmla="*/ 1059409 h 6167050"/>
              <a:gd name="connsiteX92" fmla="*/ 3369199 w 8457211"/>
              <a:gd name="connsiteY92" fmla="*/ 1413690 h 6167050"/>
              <a:gd name="connsiteX93" fmla="*/ 3836599 w 8457211"/>
              <a:gd name="connsiteY93" fmla="*/ 1277620 h 6167050"/>
              <a:gd name="connsiteX94" fmla="*/ 4072465 w 8457211"/>
              <a:gd name="connsiteY94" fmla="*/ 1134232 h 6167050"/>
              <a:gd name="connsiteX95" fmla="*/ 4286391 w 8457211"/>
              <a:gd name="connsiteY95"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300060 w 8457211"/>
              <a:gd name="connsiteY81" fmla="*/ 644472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89360 w 8457211"/>
              <a:gd name="connsiteY81" fmla="*/ 943965 h 6167050"/>
              <a:gd name="connsiteX82" fmla="*/ 1594312 w 8457211"/>
              <a:gd name="connsiteY82" fmla="*/ 371720 h 6167050"/>
              <a:gd name="connsiteX83" fmla="*/ 1704269 w 8457211"/>
              <a:gd name="connsiteY83" fmla="*/ 0 h 6167050"/>
              <a:gd name="connsiteX84" fmla="*/ 1856669 w 8457211"/>
              <a:gd name="connsiteY84" fmla="*/ 162559 h 6167050"/>
              <a:gd name="connsiteX85" fmla="*/ 1821109 w 8457211"/>
              <a:gd name="connsiteY85" fmla="*/ 284479 h 6167050"/>
              <a:gd name="connsiteX86" fmla="*/ 1948109 w 8457211"/>
              <a:gd name="connsiteY86" fmla="*/ 284479 h 6167050"/>
              <a:gd name="connsiteX87" fmla="*/ 2105589 w 8457211"/>
              <a:gd name="connsiteY87" fmla="*/ 426719 h 6167050"/>
              <a:gd name="connsiteX88" fmla="*/ 2105589 w 8457211"/>
              <a:gd name="connsiteY88" fmla="*/ 599439 h 6167050"/>
              <a:gd name="connsiteX89" fmla="*/ 2237669 w 8457211"/>
              <a:gd name="connsiteY89" fmla="*/ 589279 h 6167050"/>
              <a:gd name="connsiteX90" fmla="*/ 2386654 w 8457211"/>
              <a:gd name="connsiteY90" fmla="*/ 685633 h 6167050"/>
              <a:gd name="connsiteX91" fmla="*/ 2537389 w 8457211"/>
              <a:gd name="connsiteY91" fmla="*/ 763270 h 6167050"/>
              <a:gd name="connsiteX92" fmla="*/ 2673162 w 8457211"/>
              <a:gd name="connsiteY92" fmla="*/ 1059409 h 6167050"/>
              <a:gd name="connsiteX93" fmla="*/ 3369199 w 8457211"/>
              <a:gd name="connsiteY93" fmla="*/ 1413690 h 6167050"/>
              <a:gd name="connsiteX94" fmla="*/ 3836599 w 8457211"/>
              <a:gd name="connsiteY94" fmla="*/ 1277620 h 6167050"/>
              <a:gd name="connsiteX95" fmla="*/ 4072465 w 8457211"/>
              <a:gd name="connsiteY95" fmla="*/ 1134232 h 6167050"/>
              <a:gd name="connsiteX96" fmla="*/ 4286391 w 8457211"/>
              <a:gd name="connsiteY96"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214459 w 8457211"/>
              <a:gd name="connsiteY81" fmla="*/ 911877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 name="connsiteX0" fmla="*/ 4286391 w 8457211"/>
              <a:gd name="connsiteY0" fmla="*/ 980973 h 6167050"/>
              <a:gd name="connsiteX1" fmla="*/ 4902245 w 8457211"/>
              <a:gd name="connsiteY1" fmla="*/ 1093279 h 6167050"/>
              <a:gd name="connsiteX2" fmla="*/ 5110993 w 8457211"/>
              <a:gd name="connsiteY2" fmla="*/ 980815 h 6167050"/>
              <a:gd name="connsiteX3" fmla="*/ 5366127 w 8457211"/>
              <a:gd name="connsiteY3" fmla="*/ 789691 h 6167050"/>
              <a:gd name="connsiteX4" fmla="*/ 5481208 w 8457211"/>
              <a:gd name="connsiteY4" fmla="*/ 704600 h 6167050"/>
              <a:gd name="connsiteX5" fmla="*/ 5673467 w 8457211"/>
              <a:gd name="connsiteY5" fmla="*/ 587076 h 6167050"/>
              <a:gd name="connsiteX6" fmla="*/ 5905584 w 8457211"/>
              <a:gd name="connsiteY6" fmla="*/ 449691 h 6167050"/>
              <a:gd name="connsiteX7" fmla="*/ 6201005 w 8457211"/>
              <a:gd name="connsiteY7" fmla="*/ 354960 h 6167050"/>
              <a:gd name="connsiteX8" fmla="*/ 6544296 w 8457211"/>
              <a:gd name="connsiteY8" fmla="*/ 220634 h 6167050"/>
              <a:gd name="connsiteX9" fmla="*/ 6693961 w 8457211"/>
              <a:gd name="connsiteY9" fmla="*/ 304454 h 6167050"/>
              <a:gd name="connsiteX10" fmla="*/ 6896027 w 8457211"/>
              <a:gd name="connsiteY10" fmla="*/ 568959 h 6167050"/>
              <a:gd name="connsiteX11" fmla="*/ 7067731 w 8457211"/>
              <a:gd name="connsiteY11" fmla="*/ 901256 h 6167050"/>
              <a:gd name="connsiteX12" fmla="*/ 7192387 w 8457211"/>
              <a:gd name="connsiteY12" fmla="*/ 1117351 h 6167050"/>
              <a:gd name="connsiteX13" fmla="*/ 7278746 w 8457211"/>
              <a:gd name="connsiteY13" fmla="*/ 1379557 h 6167050"/>
              <a:gd name="connsiteX14" fmla="*/ 7326421 w 8457211"/>
              <a:gd name="connsiteY14" fmla="*/ 1618317 h 6167050"/>
              <a:gd name="connsiteX15" fmla="*/ 7521414 w 8457211"/>
              <a:gd name="connsiteY15" fmla="*/ 1716010 h 6167050"/>
              <a:gd name="connsiteX16" fmla="*/ 7662873 w 8457211"/>
              <a:gd name="connsiteY16" fmla="*/ 1928587 h 6167050"/>
              <a:gd name="connsiteX17" fmla="*/ 7998153 w 8457211"/>
              <a:gd name="connsiteY17" fmla="*/ 2130225 h 6167050"/>
              <a:gd name="connsiteX18" fmla="*/ 8320147 w 8457211"/>
              <a:gd name="connsiteY18" fmla="*/ 2163442 h 6167050"/>
              <a:gd name="connsiteX19" fmla="*/ 8356878 w 8457211"/>
              <a:gd name="connsiteY19" fmla="*/ 2351009 h 6167050"/>
              <a:gd name="connsiteX20" fmla="*/ 8457211 w 8457211"/>
              <a:gd name="connsiteY20" fmla="*/ 2852170 h 6167050"/>
              <a:gd name="connsiteX21" fmla="*/ 8349552 w 8457211"/>
              <a:gd name="connsiteY21" fmla="*/ 3092885 h 6167050"/>
              <a:gd name="connsiteX22" fmla="*/ 8202740 w 8457211"/>
              <a:gd name="connsiteY22" fmla="*/ 3274085 h 6167050"/>
              <a:gd name="connsiteX23" fmla="*/ 8043444 w 8457211"/>
              <a:gd name="connsiteY23" fmla="*/ 3242314 h 6167050"/>
              <a:gd name="connsiteX24" fmla="*/ 7788154 w 8457211"/>
              <a:gd name="connsiteY24" fmla="*/ 3889716 h 6167050"/>
              <a:gd name="connsiteX25" fmla="*/ 7568073 w 8457211"/>
              <a:gd name="connsiteY25" fmla="*/ 4471166 h 6167050"/>
              <a:gd name="connsiteX26" fmla="*/ 7384099 w 8457211"/>
              <a:gd name="connsiteY26" fmla="*/ 4996829 h 6167050"/>
              <a:gd name="connsiteX27" fmla="*/ 7176835 w 8457211"/>
              <a:gd name="connsiteY27" fmla="*/ 5279902 h 6167050"/>
              <a:gd name="connsiteX28" fmla="*/ 6908924 w 8457211"/>
              <a:gd name="connsiteY28" fmla="*/ 5639722 h 6167050"/>
              <a:gd name="connsiteX29" fmla="*/ 6095342 w 8457211"/>
              <a:gd name="connsiteY29" fmla="*/ 5540936 h 6167050"/>
              <a:gd name="connsiteX30" fmla="*/ 5263786 w 8457211"/>
              <a:gd name="connsiteY30" fmla="*/ 5309601 h 6167050"/>
              <a:gd name="connsiteX31" fmla="*/ 4991497 w 8457211"/>
              <a:gd name="connsiteY31" fmla="*/ 5352820 h 6167050"/>
              <a:gd name="connsiteX32" fmla="*/ 4782827 w 8457211"/>
              <a:gd name="connsiteY32" fmla="*/ 5448089 h 6167050"/>
              <a:gd name="connsiteX33" fmla="*/ 4537268 w 8457211"/>
              <a:gd name="connsiteY33" fmla="*/ 5325075 h 6167050"/>
              <a:gd name="connsiteX34" fmla="*/ 4243721 w 8457211"/>
              <a:gd name="connsiteY34" fmla="*/ 5482320 h 6167050"/>
              <a:gd name="connsiteX35" fmla="*/ 3905198 w 8457211"/>
              <a:gd name="connsiteY35" fmla="*/ 5252392 h 6167050"/>
              <a:gd name="connsiteX36" fmla="*/ 3815519 w 8457211"/>
              <a:gd name="connsiteY36" fmla="*/ 5329428 h 6167050"/>
              <a:gd name="connsiteX37" fmla="*/ 3649596 w 8457211"/>
              <a:gd name="connsiteY37" fmla="*/ 5124728 h 6167050"/>
              <a:gd name="connsiteX38" fmla="*/ 3563815 w 8457211"/>
              <a:gd name="connsiteY38" fmla="*/ 4885552 h 6167050"/>
              <a:gd name="connsiteX39" fmla="*/ 3558469 w 8457211"/>
              <a:gd name="connsiteY39" fmla="*/ 4734560 h 6167050"/>
              <a:gd name="connsiteX40" fmla="*/ 3386217 w 8457211"/>
              <a:gd name="connsiteY40" fmla="*/ 4648575 h 6167050"/>
              <a:gd name="connsiteX41" fmla="*/ 3146989 w 8457211"/>
              <a:gd name="connsiteY41" fmla="*/ 4541520 h 6167050"/>
              <a:gd name="connsiteX42" fmla="*/ 2832029 w 8457211"/>
              <a:gd name="connsiteY42" fmla="*/ 4577080 h 6167050"/>
              <a:gd name="connsiteX43" fmla="*/ 2384989 w 8457211"/>
              <a:gd name="connsiteY43" fmla="*/ 4531360 h 6167050"/>
              <a:gd name="connsiteX44" fmla="*/ 2166549 w 8457211"/>
              <a:gd name="connsiteY44" fmla="*/ 4709160 h 6167050"/>
              <a:gd name="connsiteX45" fmla="*/ 1943940 w 8457211"/>
              <a:gd name="connsiteY45" fmla="*/ 4890164 h 6167050"/>
              <a:gd name="connsiteX46" fmla="*/ 1903082 w 8457211"/>
              <a:gd name="connsiteY46" fmla="*/ 5187017 h 6167050"/>
              <a:gd name="connsiteX47" fmla="*/ 2053963 w 8457211"/>
              <a:gd name="connsiteY47" fmla="*/ 5250444 h 6167050"/>
              <a:gd name="connsiteX48" fmla="*/ 1976631 w 8457211"/>
              <a:gd name="connsiteY48" fmla="*/ 5590632 h 6167050"/>
              <a:gd name="connsiteX49" fmla="*/ 1836232 w 8457211"/>
              <a:gd name="connsiteY49" fmla="*/ 5704028 h 6167050"/>
              <a:gd name="connsiteX50" fmla="*/ 1815911 w 8457211"/>
              <a:gd name="connsiteY50" fmla="*/ 5903007 h 6167050"/>
              <a:gd name="connsiteX51" fmla="*/ 1659410 w 8457211"/>
              <a:gd name="connsiteY51" fmla="*/ 6083006 h 6167050"/>
              <a:gd name="connsiteX52" fmla="*/ 1564189 w 8457211"/>
              <a:gd name="connsiteY52" fmla="*/ 6032756 h 6167050"/>
              <a:gd name="connsiteX53" fmla="*/ 1398878 w 8457211"/>
              <a:gd name="connsiteY53" fmla="*/ 6115149 h 6167050"/>
              <a:gd name="connsiteX54" fmla="*/ 1141857 w 8457211"/>
              <a:gd name="connsiteY54" fmla="*/ 6167050 h 6167050"/>
              <a:gd name="connsiteX55" fmla="*/ 917425 w 8457211"/>
              <a:gd name="connsiteY55" fmla="*/ 6144344 h 6167050"/>
              <a:gd name="connsiteX56" fmla="*/ 831555 w 8457211"/>
              <a:gd name="connsiteY56" fmla="*/ 5983152 h 6167050"/>
              <a:gd name="connsiteX57" fmla="*/ 811285 w 8457211"/>
              <a:gd name="connsiteY57" fmla="*/ 5691729 h 6167050"/>
              <a:gd name="connsiteX58" fmla="*/ 605554 w 8457211"/>
              <a:gd name="connsiteY58" fmla="*/ 5396539 h 6167050"/>
              <a:gd name="connsiteX59" fmla="*/ 628355 w 8457211"/>
              <a:gd name="connsiteY59" fmla="*/ 4940666 h 6167050"/>
              <a:gd name="connsiteX60" fmla="*/ 545404 w 8457211"/>
              <a:gd name="connsiteY60" fmla="*/ 4675152 h 6167050"/>
              <a:gd name="connsiteX61" fmla="*/ 525083 w 8457211"/>
              <a:gd name="connsiteY61" fmla="*/ 4369548 h 6167050"/>
              <a:gd name="connsiteX62" fmla="*/ 515632 w 8457211"/>
              <a:gd name="connsiteY62" fmla="*/ 4143092 h 6167050"/>
              <a:gd name="connsiteX63" fmla="*/ 432900 w 8457211"/>
              <a:gd name="connsiteY63" fmla="*/ 3992837 h 6167050"/>
              <a:gd name="connsiteX64" fmla="*/ 502902 w 8457211"/>
              <a:gd name="connsiteY64" fmla="*/ 3730320 h 6167050"/>
              <a:gd name="connsiteX65" fmla="*/ 358451 w 8457211"/>
              <a:gd name="connsiteY65" fmla="*/ 3430828 h 6167050"/>
              <a:gd name="connsiteX66" fmla="*/ 321002 w 8457211"/>
              <a:gd name="connsiteY66" fmla="*/ 3099245 h 6167050"/>
              <a:gd name="connsiteX67" fmla="*/ 304952 w 8457211"/>
              <a:gd name="connsiteY67" fmla="*/ 2879973 h 6167050"/>
              <a:gd name="connsiteX68" fmla="*/ 235401 w 8457211"/>
              <a:gd name="connsiteY68" fmla="*/ 2708835 h 6167050"/>
              <a:gd name="connsiteX69" fmla="*/ 90950 w 8457211"/>
              <a:gd name="connsiteY69" fmla="*/ 2462822 h 6167050"/>
              <a:gd name="connsiteX70" fmla="*/ 58850 w 8457211"/>
              <a:gd name="connsiteY70" fmla="*/ 2259595 h 6167050"/>
              <a:gd name="connsiteX71" fmla="*/ 117700 w 8457211"/>
              <a:gd name="connsiteY71" fmla="*/ 2008235 h 6167050"/>
              <a:gd name="connsiteX72" fmla="*/ 123051 w 8457211"/>
              <a:gd name="connsiteY72" fmla="*/ 1794311 h 6167050"/>
              <a:gd name="connsiteX73" fmla="*/ 10700 w 8457211"/>
              <a:gd name="connsiteY73" fmla="*/ 1708742 h 6167050"/>
              <a:gd name="connsiteX74" fmla="*/ 0 w 8457211"/>
              <a:gd name="connsiteY74" fmla="*/ 1366464 h 6167050"/>
              <a:gd name="connsiteX75" fmla="*/ 21400 w 8457211"/>
              <a:gd name="connsiteY75" fmla="*/ 1216718 h 6167050"/>
              <a:gd name="connsiteX76" fmla="*/ 155151 w 8457211"/>
              <a:gd name="connsiteY76" fmla="*/ 1334376 h 6167050"/>
              <a:gd name="connsiteX77" fmla="*/ 155151 w 8457211"/>
              <a:gd name="connsiteY77" fmla="*/ 1195325 h 6167050"/>
              <a:gd name="connsiteX78" fmla="*/ 476154 w 8457211"/>
              <a:gd name="connsiteY78" fmla="*/ 1077667 h 6167050"/>
              <a:gd name="connsiteX79" fmla="*/ 615255 w 8457211"/>
              <a:gd name="connsiteY79" fmla="*/ 1083015 h 6167050"/>
              <a:gd name="connsiteX80" fmla="*/ 1086058 w 8457211"/>
              <a:gd name="connsiteY80" fmla="*/ 837003 h 6167050"/>
              <a:gd name="connsiteX81" fmla="*/ 1150259 w 8457211"/>
              <a:gd name="connsiteY81" fmla="*/ 1173933 h 6167050"/>
              <a:gd name="connsiteX82" fmla="*/ 1289360 w 8457211"/>
              <a:gd name="connsiteY82" fmla="*/ 943965 h 6167050"/>
              <a:gd name="connsiteX83" fmla="*/ 1594312 w 8457211"/>
              <a:gd name="connsiteY83" fmla="*/ 371720 h 6167050"/>
              <a:gd name="connsiteX84" fmla="*/ 1704269 w 8457211"/>
              <a:gd name="connsiteY84" fmla="*/ 0 h 6167050"/>
              <a:gd name="connsiteX85" fmla="*/ 1856669 w 8457211"/>
              <a:gd name="connsiteY85" fmla="*/ 162559 h 6167050"/>
              <a:gd name="connsiteX86" fmla="*/ 1821109 w 8457211"/>
              <a:gd name="connsiteY86" fmla="*/ 284479 h 6167050"/>
              <a:gd name="connsiteX87" fmla="*/ 1948109 w 8457211"/>
              <a:gd name="connsiteY87" fmla="*/ 284479 h 6167050"/>
              <a:gd name="connsiteX88" fmla="*/ 2105589 w 8457211"/>
              <a:gd name="connsiteY88" fmla="*/ 426719 h 6167050"/>
              <a:gd name="connsiteX89" fmla="*/ 2105589 w 8457211"/>
              <a:gd name="connsiteY89" fmla="*/ 599439 h 6167050"/>
              <a:gd name="connsiteX90" fmla="*/ 2237669 w 8457211"/>
              <a:gd name="connsiteY90" fmla="*/ 589279 h 6167050"/>
              <a:gd name="connsiteX91" fmla="*/ 2386654 w 8457211"/>
              <a:gd name="connsiteY91" fmla="*/ 685633 h 6167050"/>
              <a:gd name="connsiteX92" fmla="*/ 2537389 w 8457211"/>
              <a:gd name="connsiteY92" fmla="*/ 763270 h 6167050"/>
              <a:gd name="connsiteX93" fmla="*/ 2673162 w 8457211"/>
              <a:gd name="connsiteY93" fmla="*/ 1059409 h 6167050"/>
              <a:gd name="connsiteX94" fmla="*/ 3369199 w 8457211"/>
              <a:gd name="connsiteY94" fmla="*/ 1413690 h 6167050"/>
              <a:gd name="connsiteX95" fmla="*/ 3836599 w 8457211"/>
              <a:gd name="connsiteY95" fmla="*/ 1277620 h 6167050"/>
              <a:gd name="connsiteX96" fmla="*/ 4072465 w 8457211"/>
              <a:gd name="connsiteY96" fmla="*/ 1134232 h 6167050"/>
              <a:gd name="connsiteX97" fmla="*/ 4286391 w 8457211"/>
              <a:gd name="connsiteY97" fmla="*/ 980973 h 61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57211" h="6167050">
                <a:moveTo>
                  <a:pt x="4286391" y="980973"/>
                </a:moveTo>
                <a:lnTo>
                  <a:pt x="4902245" y="1093279"/>
                </a:lnTo>
                <a:cubicBezTo>
                  <a:pt x="5144626" y="918266"/>
                  <a:pt x="4905188" y="991236"/>
                  <a:pt x="5110993" y="980815"/>
                </a:cubicBezTo>
                <a:cubicBezTo>
                  <a:pt x="5185239" y="937831"/>
                  <a:pt x="5304425" y="835727"/>
                  <a:pt x="5366127" y="789691"/>
                </a:cubicBezTo>
                <a:cubicBezTo>
                  <a:pt x="5427829" y="743655"/>
                  <a:pt x="5429985" y="738369"/>
                  <a:pt x="5481208" y="704600"/>
                </a:cubicBezTo>
                <a:cubicBezTo>
                  <a:pt x="5532431" y="670831"/>
                  <a:pt x="5625598" y="651786"/>
                  <a:pt x="5673467" y="587076"/>
                </a:cubicBezTo>
                <a:lnTo>
                  <a:pt x="5905584" y="449691"/>
                </a:lnTo>
                <a:lnTo>
                  <a:pt x="6201005" y="354960"/>
                </a:lnTo>
                <a:lnTo>
                  <a:pt x="6544296" y="220634"/>
                </a:lnTo>
                <a:cubicBezTo>
                  <a:pt x="6623492" y="235288"/>
                  <a:pt x="6628312" y="191652"/>
                  <a:pt x="6693961" y="304454"/>
                </a:cubicBezTo>
                <a:cubicBezTo>
                  <a:pt x="6737343" y="361873"/>
                  <a:pt x="6793092" y="435837"/>
                  <a:pt x="6896027" y="568959"/>
                </a:cubicBezTo>
                <a:cubicBezTo>
                  <a:pt x="6998962" y="770661"/>
                  <a:pt x="7004368" y="812397"/>
                  <a:pt x="7067731" y="901256"/>
                </a:cubicBezTo>
                <a:lnTo>
                  <a:pt x="7192387" y="1117351"/>
                </a:lnTo>
                <a:lnTo>
                  <a:pt x="7278746" y="1379557"/>
                </a:lnTo>
                <a:cubicBezTo>
                  <a:pt x="7281938" y="1459144"/>
                  <a:pt x="7310529" y="1538730"/>
                  <a:pt x="7326421" y="1618317"/>
                </a:cubicBezTo>
                <a:lnTo>
                  <a:pt x="7521414" y="1716010"/>
                </a:lnTo>
                <a:lnTo>
                  <a:pt x="7662873" y="1928587"/>
                </a:lnTo>
                <a:cubicBezTo>
                  <a:pt x="7888086" y="2126186"/>
                  <a:pt x="7778020" y="2024066"/>
                  <a:pt x="7998153" y="2130225"/>
                </a:cubicBezTo>
                <a:cubicBezTo>
                  <a:pt x="8045045" y="2188841"/>
                  <a:pt x="8260360" y="2126645"/>
                  <a:pt x="8320147" y="2163442"/>
                </a:cubicBezTo>
                <a:cubicBezTo>
                  <a:pt x="8379934" y="2200239"/>
                  <a:pt x="8334034" y="2236221"/>
                  <a:pt x="8356878" y="2351009"/>
                </a:cubicBezTo>
                <a:cubicBezTo>
                  <a:pt x="8379722" y="2465797"/>
                  <a:pt x="8331644" y="2722174"/>
                  <a:pt x="8457211" y="2852170"/>
                </a:cubicBezTo>
                <a:cubicBezTo>
                  <a:pt x="8410058" y="2972006"/>
                  <a:pt x="8391964" y="3022566"/>
                  <a:pt x="8349552" y="3092885"/>
                </a:cubicBezTo>
                <a:cubicBezTo>
                  <a:pt x="8307140" y="3163204"/>
                  <a:pt x="8253758" y="3249180"/>
                  <a:pt x="8202740" y="3274085"/>
                </a:cubicBezTo>
                <a:cubicBezTo>
                  <a:pt x="8151722" y="3298990"/>
                  <a:pt x="8142895" y="3260105"/>
                  <a:pt x="8043444" y="3242314"/>
                </a:cubicBezTo>
                <a:cubicBezTo>
                  <a:pt x="7775845" y="3537451"/>
                  <a:pt x="7867383" y="3684907"/>
                  <a:pt x="7788154" y="3889716"/>
                </a:cubicBezTo>
                <a:cubicBezTo>
                  <a:pt x="7708925" y="4094525"/>
                  <a:pt x="7635416" y="4286647"/>
                  <a:pt x="7568073" y="4471166"/>
                </a:cubicBezTo>
                <a:cubicBezTo>
                  <a:pt x="7500731" y="4655685"/>
                  <a:pt x="7396512" y="4714055"/>
                  <a:pt x="7384099" y="4996829"/>
                </a:cubicBezTo>
                <a:cubicBezTo>
                  <a:pt x="7186813" y="5301290"/>
                  <a:pt x="7307111" y="5023190"/>
                  <a:pt x="7176835" y="5279902"/>
                </a:cubicBezTo>
                <a:cubicBezTo>
                  <a:pt x="7101286" y="5355451"/>
                  <a:pt x="7089173" y="5596216"/>
                  <a:pt x="6908924" y="5639722"/>
                </a:cubicBezTo>
                <a:cubicBezTo>
                  <a:pt x="6728675" y="5683228"/>
                  <a:pt x="6369532" y="5595956"/>
                  <a:pt x="6095342" y="5540936"/>
                </a:cubicBezTo>
                <a:cubicBezTo>
                  <a:pt x="5821152" y="5485916"/>
                  <a:pt x="5473342" y="5430792"/>
                  <a:pt x="5263786" y="5309601"/>
                </a:cubicBezTo>
                <a:cubicBezTo>
                  <a:pt x="5089243" y="5340862"/>
                  <a:pt x="5135581" y="5327587"/>
                  <a:pt x="4991497" y="5352820"/>
                </a:cubicBezTo>
                <a:cubicBezTo>
                  <a:pt x="4827361" y="5421569"/>
                  <a:pt x="5022077" y="5329449"/>
                  <a:pt x="4782827" y="5448089"/>
                </a:cubicBezTo>
                <a:cubicBezTo>
                  <a:pt x="4594528" y="5427977"/>
                  <a:pt x="4795144" y="5423547"/>
                  <a:pt x="4537268" y="5325075"/>
                </a:cubicBezTo>
                <a:cubicBezTo>
                  <a:pt x="4337976" y="5374572"/>
                  <a:pt x="4496765" y="5352869"/>
                  <a:pt x="4243721" y="5482320"/>
                </a:cubicBezTo>
                <a:cubicBezTo>
                  <a:pt x="3983469" y="5281986"/>
                  <a:pt x="3976565" y="5277874"/>
                  <a:pt x="3905198" y="5252392"/>
                </a:cubicBezTo>
                <a:cubicBezTo>
                  <a:pt x="3833831" y="5226910"/>
                  <a:pt x="3966747" y="5289322"/>
                  <a:pt x="3815519" y="5329428"/>
                </a:cubicBezTo>
                <a:cubicBezTo>
                  <a:pt x="3689691" y="5168874"/>
                  <a:pt x="3691547" y="5198707"/>
                  <a:pt x="3649596" y="5124728"/>
                </a:cubicBezTo>
                <a:cubicBezTo>
                  <a:pt x="3607645" y="5050749"/>
                  <a:pt x="3584083" y="4948887"/>
                  <a:pt x="3563815" y="4885552"/>
                </a:cubicBezTo>
                <a:cubicBezTo>
                  <a:pt x="3543547" y="4822217"/>
                  <a:pt x="3588069" y="4774056"/>
                  <a:pt x="3558469" y="4734560"/>
                </a:cubicBezTo>
                <a:cubicBezTo>
                  <a:pt x="3528869" y="4695064"/>
                  <a:pt x="3449717" y="4682442"/>
                  <a:pt x="3386217" y="4648575"/>
                </a:cubicBezTo>
                <a:lnTo>
                  <a:pt x="3146989" y="4541520"/>
                </a:lnTo>
                <a:lnTo>
                  <a:pt x="2832029" y="4577080"/>
                </a:lnTo>
                <a:lnTo>
                  <a:pt x="2384989" y="4531360"/>
                </a:lnTo>
                <a:lnTo>
                  <a:pt x="2166549" y="4709160"/>
                </a:lnTo>
                <a:cubicBezTo>
                  <a:pt x="1943029" y="4893733"/>
                  <a:pt x="2091260" y="4817351"/>
                  <a:pt x="1943940" y="4890164"/>
                </a:cubicBezTo>
                <a:lnTo>
                  <a:pt x="1903082" y="5187017"/>
                </a:lnTo>
                <a:lnTo>
                  <a:pt x="2053963" y="5250444"/>
                </a:lnTo>
                <a:lnTo>
                  <a:pt x="1976631" y="5590632"/>
                </a:lnTo>
                <a:lnTo>
                  <a:pt x="1836232" y="5704028"/>
                </a:lnTo>
                <a:lnTo>
                  <a:pt x="1815911" y="5903007"/>
                </a:lnTo>
                <a:lnTo>
                  <a:pt x="1659410" y="6083006"/>
                </a:lnTo>
                <a:lnTo>
                  <a:pt x="1564189" y="6032756"/>
                </a:lnTo>
                <a:lnTo>
                  <a:pt x="1398878" y="6115149"/>
                </a:lnTo>
                <a:lnTo>
                  <a:pt x="1141857" y="6167050"/>
                </a:lnTo>
                <a:lnTo>
                  <a:pt x="917425" y="6144344"/>
                </a:lnTo>
                <a:cubicBezTo>
                  <a:pt x="919118" y="6013957"/>
                  <a:pt x="910112" y="6113540"/>
                  <a:pt x="831555" y="5983152"/>
                </a:cubicBezTo>
                <a:lnTo>
                  <a:pt x="811285" y="5691729"/>
                </a:lnTo>
                <a:lnTo>
                  <a:pt x="605554" y="5396539"/>
                </a:lnTo>
                <a:lnTo>
                  <a:pt x="628355" y="4940666"/>
                </a:lnTo>
                <a:cubicBezTo>
                  <a:pt x="685928" y="4905106"/>
                  <a:pt x="528471" y="4720872"/>
                  <a:pt x="545404" y="4675152"/>
                </a:cubicBezTo>
                <a:lnTo>
                  <a:pt x="525083" y="4369548"/>
                </a:lnTo>
                <a:lnTo>
                  <a:pt x="515632" y="4143092"/>
                </a:lnTo>
                <a:lnTo>
                  <a:pt x="432900" y="3992837"/>
                </a:lnTo>
                <a:lnTo>
                  <a:pt x="502902" y="3730320"/>
                </a:lnTo>
                <a:lnTo>
                  <a:pt x="358451" y="3430828"/>
                </a:lnTo>
                <a:lnTo>
                  <a:pt x="321002" y="3099245"/>
                </a:lnTo>
                <a:lnTo>
                  <a:pt x="304952" y="2879973"/>
                </a:lnTo>
                <a:lnTo>
                  <a:pt x="235401" y="2708835"/>
                </a:lnTo>
                <a:lnTo>
                  <a:pt x="90950" y="2462822"/>
                </a:lnTo>
                <a:lnTo>
                  <a:pt x="58850" y="2259595"/>
                </a:lnTo>
                <a:cubicBezTo>
                  <a:pt x="78467" y="2175808"/>
                  <a:pt x="130184" y="2145503"/>
                  <a:pt x="117700" y="2008235"/>
                </a:cubicBezTo>
                <a:lnTo>
                  <a:pt x="123051" y="1794311"/>
                </a:lnTo>
                <a:lnTo>
                  <a:pt x="10700" y="1708742"/>
                </a:lnTo>
                <a:lnTo>
                  <a:pt x="0" y="1366464"/>
                </a:lnTo>
                <a:lnTo>
                  <a:pt x="21400" y="1216718"/>
                </a:lnTo>
                <a:lnTo>
                  <a:pt x="155151" y="1334376"/>
                </a:lnTo>
                <a:lnTo>
                  <a:pt x="155151" y="1195325"/>
                </a:lnTo>
                <a:lnTo>
                  <a:pt x="476154" y="1077667"/>
                </a:lnTo>
                <a:lnTo>
                  <a:pt x="615255" y="1083015"/>
                </a:lnTo>
                <a:cubicBezTo>
                  <a:pt x="772189" y="1001011"/>
                  <a:pt x="897024" y="897615"/>
                  <a:pt x="1086058" y="837003"/>
                </a:cubicBezTo>
                <a:cubicBezTo>
                  <a:pt x="1185925" y="808480"/>
                  <a:pt x="1148475" y="1156106"/>
                  <a:pt x="1150259" y="1173933"/>
                </a:cubicBezTo>
                <a:cubicBezTo>
                  <a:pt x="1344644" y="1116886"/>
                  <a:pt x="1226051" y="1033991"/>
                  <a:pt x="1289360" y="943965"/>
                </a:cubicBezTo>
                <a:cubicBezTo>
                  <a:pt x="1364261" y="624863"/>
                  <a:pt x="1492661" y="562468"/>
                  <a:pt x="1594312" y="371720"/>
                </a:cubicBezTo>
                <a:lnTo>
                  <a:pt x="1704269" y="0"/>
                </a:lnTo>
                <a:lnTo>
                  <a:pt x="1856669" y="162559"/>
                </a:lnTo>
                <a:lnTo>
                  <a:pt x="1821109" y="284479"/>
                </a:lnTo>
                <a:lnTo>
                  <a:pt x="1948109" y="284479"/>
                </a:lnTo>
                <a:lnTo>
                  <a:pt x="2105589" y="426719"/>
                </a:lnTo>
                <a:lnTo>
                  <a:pt x="2105589" y="599439"/>
                </a:lnTo>
                <a:lnTo>
                  <a:pt x="2237669" y="589279"/>
                </a:lnTo>
                <a:cubicBezTo>
                  <a:pt x="2287331" y="621397"/>
                  <a:pt x="2336992" y="680185"/>
                  <a:pt x="2386654" y="685633"/>
                </a:cubicBezTo>
                <a:cubicBezTo>
                  <a:pt x="2427717" y="731142"/>
                  <a:pt x="2488368" y="707324"/>
                  <a:pt x="2537389" y="763270"/>
                </a:cubicBezTo>
                <a:cubicBezTo>
                  <a:pt x="2544500" y="922086"/>
                  <a:pt x="2525637" y="967516"/>
                  <a:pt x="2673162" y="1059409"/>
                </a:cubicBezTo>
                <a:cubicBezTo>
                  <a:pt x="2681138" y="998718"/>
                  <a:pt x="3177603" y="1369239"/>
                  <a:pt x="3369199" y="1413690"/>
                </a:cubicBezTo>
                <a:cubicBezTo>
                  <a:pt x="3584695" y="1371953"/>
                  <a:pt x="3758758" y="1284191"/>
                  <a:pt x="3836599" y="1277620"/>
                </a:cubicBezTo>
                <a:cubicBezTo>
                  <a:pt x="3914440" y="1271049"/>
                  <a:pt x="3939080" y="1147478"/>
                  <a:pt x="4072465" y="1134232"/>
                </a:cubicBezTo>
                <a:cubicBezTo>
                  <a:pt x="4302563" y="948910"/>
                  <a:pt x="4071553" y="999735"/>
                  <a:pt x="4286391" y="980973"/>
                </a:cubicBezTo>
                <a:close/>
              </a:path>
            </a:pathLst>
          </a:custGeom>
          <a:noFill/>
          <a:ln w="762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a:extLst>
              <a:ext uri="{FF2B5EF4-FFF2-40B4-BE49-F238E27FC236}">
                <a16:creationId xmlns:a16="http://schemas.microsoft.com/office/drawing/2014/main" id="{636028BE-3C6E-4F3E-9DAF-3DD3917979FE}"/>
              </a:ext>
            </a:extLst>
          </p:cNvPr>
          <p:cNvSpPr txBox="1"/>
          <p:nvPr/>
        </p:nvSpPr>
        <p:spPr>
          <a:xfrm>
            <a:off x="8577316" y="3589327"/>
            <a:ext cx="580288" cy="245516"/>
          </a:xfrm>
          <a:prstGeom prst="rect">
            <a:avLst/>
          </a:prstGeom>
          <a:noFill/>
        </p:spPr>
        <p:txBody>
          <a:bodyPr wrap="square" rtlCol="0">
            <a:spAutoFit/>
          </a:bodyPr>
          <a:lstStyle/>
          <a:p>
            <a:pPr>
              <a:lnSpc>
                <a:spcPts val="1100"/>
              </a:lnSpc>
            </a:pPr>
            <a:r>
              <a:rPr kumimoji="1" lang="en-US" altLang="ja-JP" sz="1400" b="1" dirty="0"/>
              <a:t>K-80</a:t>
            </a:r>
          </a:p>
        </p:txBody>
      </p:sp>
      <p:sp>
        <p:nvSpPr>
          <p:cNvPr id="30" name="テキスト ボックス 29">
            <a:extLst>
              <a:ext uri="{FF2B5EF4-FFF2-40B4-BE49-F238E27FC236}">
                <a16:creationId xmlns:a16="http://schemas.microsoft.com/office/drawing/2014/main" id="{707C3D08-012A-49E4-86CF-9DD3BE5DA3E7}"/>
              </a:ext>
            </a:extLst>
          </p:cNvPr>
          <p:cNvSpPr txBox="1"/>
          <p:nvPr/>
        </p:nvSpPr>
        <p:spPr>
          <a:xfrm>
            <a:off x="7852672" y="3577219"/>
            <a:ext cx="580288" cy="245516"/>
          </a:xfrm>
          <a:prstGeom prst="rect">
            <a:avLst/>
          </a:prstGeom>
          <a:noFill/>
        </p:spPr>
        <p:txBody>
          <a:bodyPr wrap="square" rtlCol="0">
            <a:spAutoFit/>
          </a:bodyPr>
          <a:lstStyle/>
          <a:p>
            <a:pPr>
              <a:lnSpc>
                <a:spcPts val="1100"/>
              </a:lnSpc>
            </a:pPr>
            <a:r>
              <a:rPr kumimoji="1" lang="en-US" altLang="ja-JP" sz="1400" b="1" dirty="0"/>
              <a:t>K-79</a:t>
            </a:r>
          </a:p>
        </p:txBody>
      </p:sp>
      <p:sp>
        <p:nvSpPr>
          <p:cNvPr id="31" name="テキスト ボックス 30">
            <a:extLst>
              <a:ext uri="{FF2B5EF4-FFF2-40B4-BE49-F238E27FC236}">
                <a16:creationId xmlns:a16="http://schemas.microsoft.com/office/drawing/2014/main" id="{3C920C68-5BEC-4A0A-A63A-5DBFB3E46D37}"/>
              </a:ext>
            </a:extLst>
          </p:cNvPr>
          <p:cNvSpPr txBox="1"/>
          <p:nvPr/>
        </p:nvSpPr>
        <p:spPr>
          <a:xfrm>
            <a:off x="5744644" y="3905195"/>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-53</a:t>
            </a:r>
          </a:p>
        </p:txBody>
      </p:sp>
      <p:sp>
        <p:nvSpPr>
          <p:cNvPr id="32" name="テキスト ボックス 31">
            <a:extLst>
              <a:ext uri="{FF2B5EF4-FFF2-40B4-BE49-F238E27FC236}">
                <a16:creationId xmlns:a16="http://schemas.microsoft.com/office/drawing/2014/main" id="{79CEE3CD-3E25-43B3-8737-731BEEF6DF1B}"/>
              </a:ext>
            </a:extLst>
          </p:cNvPr>
          <p:cNvSpPr txBox="1"/>
          <p:nvPr/>
        </p:nvSpPr>
        <p:spPr>
          <a:xfrm>
            <a:off x="6073316" y="4347490"/>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-80</a:t>
            </a:r>
          </a:p>
        </p:txBody>
      </p:sp>
      <p:sp>
        <p:nvSpPr>
          <p:cNvPr id="33" name="テキスト ボックス 32">
            <a:extLst>
              <a:ext uri="{FF2B5EF4-FFF2-40B4-BE49-F238E27FC236}">
                <a16:creationId xmlns:a16="http://schemas.microsoft.com/office/drawing/2014/main" id="{62E2B74C-7F93-4E37-BAC8-C438982677A8}"/>
              </a:ext>
            </a:extLst>
          </p:cNvPr>
          <p:cNvSpPr txBox="1"/>
          <p:nvPr/>
        </p:nvSpPr>
        <p:spPr>
          <a:xfrm>
            <a:off x="4004252" y="2474947"/>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-50</a:t>
            </a:r>
          </a:p>
        </p:txBody>
      </p:sp>
      <p:sp>
        <p:nvSpPr>
          <p:cNvPr id="34" name="テキスト ボックス 33">
            <a:extLst>
              <a:ext uri="{FF2B5EF4-FFF2-40B4-BE49-F238E27FC236}">
                <a16:creationId xmlns:a16="http://schemas.microsoft.com/office/drawing/2014/main" id="{1376B8C1-2B1B-4105-AB39-107831A36BEB}"/>
              </a:ext>
            </a:extLst>
          </p:cNvPr>
          <p:cNvSpPr txBox="1"/>
          <p:nvPr/>
        </p:nvSpPr>
        <p:spPr>
          <a:xfrm>
            <a:off x="4300016" y="2930982"/>
            <a:ext cx="657344" cy="247568"/>
          </a:xfrm>
          <a:prstGeom prst="rect">
            <a:avLst/>
          </a:prstGeom>
          <a:noFill/>
        </p:spPr>
        <p:txBody>
          <a:bodyPr wrap="square" rtlCol="0">
            <a:spAutoFit/>
          </a:bodyPr>
          <a:lstStyle/>
          <a:p>
            <a:pPr>
              <a:lnSpc>
                <a:spcPts val="1100"/>
              </a:lnSpc>
            </a:pPr>
            <a:r>
              <a:rPr kumimoji="1" lang="ja-JP" altLang="en-US" sz="1400" b="1"/>
              <a:t>Ｙ</a:t>
            </a:r>
            <a:r>
              <a:rPr kumimoji="1" lang="en-US" altLang="ja-JP" sz="1400" b="1" dirty="0"/>
              <a:t>-54</a:t>
            </a:r>
          </a:p>
        </p:txBody>
      </p:sp>
      <p:sp>
        <p:nvSpPr>
          <p:cNvPr id="35" name="テキスト ボックス 34">
            <a:extLst>
              <a:ext uri="{FF2B5EF4-FFF2-40B4-BE49-F238E27FC236}">
                <a16:creationId xmlns:a16="http://schemas.microsoft.com/office/drawing/2014/main" id="{0B9A6076-A993-462C-8B08-DF831F5FE4D8}"/>
              </a:ext>
            </a:extLst>
          </p:cNvPr>
          <p:cNvSpPr txBox="1"/>
          <p:nvPr/>
        </p:nvSpPr>
        <p:spPr>
          <a:xfrm>
            <a:off x="4124930" y="5037686"/>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-55</a:t>
            </a:r>
          </a:p>
        </p:txBody>
      </p:sp>
      <p:sp>
        <p:nvSpPr>
          <p:cNvPr id="36" name="テキスト ボックス 35">
            <a:extLst>
              <a:ext uri="{FF2B5EF4-FFF2-40B4-BE49-F238E27FC236}">
                <a16:creationId xmlns:a16="http://schemas.microsoft.com/office/drawing/2014/main" id="{82A8D7FC-27C7-44BF-99CD-78795EF280A3}"/>
              </a:ext>
            </a:extLst>
          </p:cNvPr>
          <p:cNvSpPr txBox="1"/>
          <p:nvPr/>
        </p:nvSpPr>
        <p:spPr>
          <a:xfrm>
            <a:off x="3867301" y="3438367"/>
            <a:ext cx="580288" cy="245516"/>
          </a:xfrm>
          <a:prstGeom prst="rect">
            <a:avLst/>
          </a:prstGeom>
          <a:noFill/>
        </p:spPr>
        <p:txBody>
          <a:bodyPr wrap="square" rtlCol="0">
            <a:spAutoFit/>
          </a:bodyPr>
          <a:lstStyle/>
          <a:p>
            <a:pPr>
              <a:lnSpc>
                <a:spcPts val="1100"/>
              </a:lnSpc>
            </a:pPr>
            <a:r>
              <a:rPr kumimoji="1" lang="en-US" altLang="ja-JP" sz="1400" b="1" dirty="0"/>
              <a:t>K-78</a:t>
            </a:r>
          </a:p>
        </p:txBody>
      </p:sp>
      <p:sp>
        <p:nvSpPr>
          <p:cNvPr id="37" name="テキスト ボックス 36">
            <a:extLst>
              <a:ext uri="{FF2B5EF4-FFF2-40B4-BE49-F238E27FC236}">
                <a16:creationId xmlns:a16="http://schemas.microsoft.com/office/drawing/2014/main" id="{72A3B6AD-786C-4AF6-BA5D-B877BFDBD767}"/>
              </a:ext>
            </a:extLst>
          </p:cNvPr>
          <p:cNvSpPr txBox="1"/>
          <p:nvPr/>
        </p:nvSpPr>
        <p:spPr>
          <a:xfrm>
            <a:off x="3249601" y="5222166"/>
            <a:ext cx="580288" cy="245516"/>
          </a:xfrm>
          <a:prstGeom prst="rect">
            <a:avLst/>
          </a:prstGeom>
          <a:noFill/>
        </p:spPr>
        <p:txBody>
          <a:bodyPr wrap="square" rtlCol="0">
            <a:spAutoFit/>
          </a:bodyPr>
          <a:lstStyle/>
          <a:p>
            <a:pPr>
              <a:lnSpc>
                <a:spcPts val="1100"/>
              </a:lnSpc>
            </a:pPr>
            <a:r>
              <a:rPr kumimoji="1" lang="en-US" altLang="ja-JP" sz="1400" b="1" dirty="0"/>
              <a:t>K-77</a:t>
            </a:r>
          </a:p>
        </p:txBody>
      </p:sp>
      <p:sp>
        <p:nvSpPr>
          <p:cNvPr id="38" name="テキスト ボックス 37">
            <a:extLst>
              <a:ext uri="{FF2B5EF4-FFF2-40B4-BE49-F238E27FC236}">
                <a16:creationId xmlns:a16="http://schemas.microsoft.com/office/drawing/2014/main" id="{F0984A63-4F27-4C4B-8BDA-BC654070E308}"/>
              </a:ext>
            </a:extLst>
          </p:cNvPr>
          <p:cNvSpPr txBox="1"/>
          <p:nvPr/>
        </p:nvSpPr>
        <p:spPr>
          <a:xfrm>
            <a:off x="2495346" y="6378692"/>
            <a:ext cx="580288" cy="245516"/>
          </a:xfrm>
          <a:prstGeom prst="rect">
            <a:avLst/>
          </a:prstGeom>
          <a:noFill/>
        </p:spPr>
        <p:txBody>
          <a:bodyPr wrap="square" rtlCol="0">
            <a:spAutoFit/>
          </a:bodyPr>
          <a:lstStyle/>
          <a:p>
            <a:pPr>
              <a:lnSpc>
                <a:spcPts val="1100"/>
              </a:lnSpc>
            </a:pPr>
            <a:r>
              <a:rPr kumimoji="1" lang="en-US" altLang="ja-JP" sz="1400" b="1" dirty="0"/>
              <a:t>K-76</a:t>
            </a:r>
          </a:p>
        </p:txBody>
      </p:sp>
      <p:sp>
        <p:nvSpPr>
          <p:cNvPr id="39" name="テキスト ボックス 38">
            <a:extLst>
              <a:ext uri="{FF2B5EF4-FFF2-40B4-BE49-F238E27FC236}">
                <a16:creationId xmlns:a16="http://schemas.microsoft.com/office/drawing/2014/main" id="{434D1019-2964-4984-B0E1-47DD14221F55}"/>
              </a:ext>
            </a:extLst>
          </p:cNvPr>
          <p:cNvSpPr txBox="1"/>
          <p:nvPr/>
        </p:nvSpPr>
        <p:spPr>
          <a:xfrm>
            <a:off x="3249601" y="1050873"/>
            <a:ext cx="657344" cy="247568"/>
          </a:xfrm>
          <a:prstGeom prst="rect">
            <a:avLst/>
          </a:prstGeom>
          <a:noFill/>
        </p:spPr>
        <p:txBody>
          <a:bodyPr wrap="square" rtlCol="0">
            <a:spAutoFit/>
          </a:bodyPr>
          <a:lstStyle/>
          <a:p>
            <a:pPr>
              <a:lnSpc>
                <a:spcPts val="1100"/>
              </a:lnSpc>
            </a:pPr>
            <a:r>
              <a:rPr kumimoji="1" lang="ja-JP" altLang="en-US" sz="1400" b="1" dirty="0"/>
              <a:t>Ｙ</a:t>
            </a:r>
            <a:r>
              <a:rPr kumimoji="1" lang="en-US" altLang="ja-JP" sz="1400" b="1" dirty="0"/>
              <a:t>-49</a:t>
            </a:r>
          </a:p>
        </p:txBody>
      </p:sp>
      <p:sp>
        <p:nvSpPr>
          <p:cNvPr id="40" name="スライド番号プレースホルダー 10">
            <a:extLst>
              <a:ext uri="{FF2B5EF4-FFF2-40B4-BE49-F238E27FC236}">
                <a16:creationId xmlns:a16="http://schemas.microsoft.com/office/drawing/2014/main" id="{6632C469-8F89-4199-AC17-6DD91CD23107}"/>
              </a:ext>
            </a:extLst>
          </p:cNvPr>
          <p:cNvSpPr>
            <a:spLocks noGrp="1"/>
          </p:cNvSpPr>
          <p:nvPr>
            <p:ph type="sldNum" sz="quarter" idx="12"/>
          </p:nvPr>
        </p:nvSpPr>
        <p:spPr>
          <a:xfrm>
            <a:off x="7174104" y="6148171"/>
            <a:ext cx="2228850" cy="365125"/>
          </a:xfrm>
        </p:spPr>
        <p:txBody>
          <a:bodyPr/>
          <a:lstStyle/>
          <a:p>
            <a:r>
              <a:rPr kumimoji="1" lang="en-US" altLang="ja-JP" sz="2000" b="1" dirty="0"/>
              <a:t>37</a:t>
            </a:r>
            <a:endParaRPr kumimoji="1" lang="ja-JP" altLang="en-US" sz="2000" b="1" dirty="0"/>
          </a:p>
        </p:txBody>
      </p:sp>
    </p:spTree>
    <p:extLst>
      <p:ext uri="{BB962C8B-B14F-4D97-AF65-F5344CB8AC3E}">
        <p14:creationId xmlns:p14="http://schemas.microsoft.com/office/powerpoint/2010/main" val="2564496091"/>
      </p:ext>
    </p:extLst>
  </p:cSld>
  <p:clrMapOvr>
    <a:masterClrMapping/>
  </p:clrMapOvr>
</p:sld>
</file>

<file path=ppt/theme/theme1.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3725</Words>
  <Application>Microsoft Office PowerPoint</Application>
  <PresentationFormat>A4 210 x 297 mm</PresentationFormat>
  <Paragraphs>631</Paragraphs>
  <Slides>26</Slides>
  <Notes>2</Notes>
  <HiddenSlides>0</HiddenSlides>
  <MMClips>0</MMClips>
  <ScaleCrop>false</ScaleCrop>
  <HeadingPairs>
    <vt:vector size="6" baseType="variant">
      <vt:variant>
        <vt:lpstr>使用されているフォント</vt:lpstr>
      </vt:variant>
      <vt:variant>
        <vt:i4>10</vt:i4>
      </vt:variant>
      <vt:variant>
        <vt:lpstr>テーマ</vt:lpstr>
      </vt:variant>
      <vt:variant>
        <vt:i4>1</vt:i4>
      </vt:variant>
      <vt:variant>
        <vt:lpstr>スライド タイトル</vt:lpstr>
      </vt:variant>
      <vt:variant>
        <vt:i4>26</vt:i4>
      </vt:variant>
    </vt:vector>
  </HeadingPairs>
  <TitlesOfParts>
    <vt:vector size="37" baseType="lpstr">
      <vt:lpstr>BIZ UDPゴシック</vt:lpstr>
      <vt:lpstr>BIZ UDゴシック</vt:lpstr>
      <vt:lpstr>HGP創英角ｺﾞｼｯｸUB</vt:lpstr>
      <vt:lpstr>HGS創英角ｺﾞｼｯｸUB</vt:lpstr>
      <vt:lpstr>MS UI Gothic</vt:lpstr>
      <vt:lpstr>メイリオ</vt:lpstr>
      <vt:lpstr>游ゴシック</vt:lpstr>
      <vt:lpstr>Arial</vt:lpstr>
      <vt:lpstr>Calibri</vt:lpstr>
      <vt:lpstr>Calibri Light</vt:lpstr>
      <vt:lpstr>Office テーマ</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議事４ 目標設定・成果指標、計画期間のイメージ</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2025-11-20T04:45:08Z</dcterms:created>
  <dcterms:modified xsi:type="dcterms:W3CDTF">2025-11-25T01:46:34Z</dcterms:modified>
</cp:coreProperties>
</file>