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7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7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3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8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01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7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9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9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0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9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75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12D0-A9DB-4C18-9E59-E0BB5BE9112F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7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875929" y="1166365"/>
            <a:ext cx="1245542" cy="369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業務管理責任者（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名）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求職者支援＞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47077" y="1951093"/>
            <a:ext cx="1245542" cy="369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求職者支援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516839" y="1947317"/>
            <a:ext cx="1245542" cy="369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1569847" y="1535788"/>
            <a:ext cx="5569763" cy="409035"/>
            <a:chOff x="3253156" y="1050879"/>
            <a:chExt cx="3042248" cy="409035"/>
          </a:xfrm>
        </p:grpSpPr>
        <p:cxnSp>
          <p:nvCxnSpPr>
            <p:cNvPr id="9" name="直線コネクタ 8"/>
            <p:cNvCxnSpPr/>
            <p:nvPr/>
          </p:nvCxnSpPr>
          <p:spPr>
            <a:xfrm flipH="1">
              <a:off x="4852916" y="1050879"/>
              <a:ext cx="2" cy="1173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>
              <a:off x="3253156" y="1161916"/>
              <a:ext cx="2" cy="29799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6295403" y="1152328"/>
              <a:ext cx="1" cy="2953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3253156" y="1168186"/>
              <a:ext cx="304224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正方形/長方形 14"/>
          <p:cNvSpPr/>
          <p:nvPr/>
        </p:nvSpPr>
        <p:spPr>
          <a:xfrm>
            <a:off x="409502" y="3101849"/>
            <a:ext cx="90000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受付担当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3.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データベースシステム</a:t>
            </a:r>
            <a:endParaRPr kumimoji="1" lang="ja-JP" altLang="en-US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担当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ja-JP" altLang="en-US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4.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広報及び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ホームページ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担当</a:t>
            </a: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5.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セミナー企画担当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補助　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5994" y="2947640"/>
            <a:ext cx="539172" cy="118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352727" y="2938114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349420" y="2938115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380471" y="3101849"/>
            <a:ext cx="914522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10.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データベースシステム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及び広報担当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11.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求職者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支援担当</a:t>
            </a: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(6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360965" y="3101849"/>
            <a:ext cx="90000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責任者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企業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支援と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企業支援と併せて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名以上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17.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セミナー企画担当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企業支援と併せて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　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408134" y="3101849"/>
            <a:ext cx="90000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7.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責任者（１名）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※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業務管理責任者と　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の兼務を可とする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8.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9.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運営補助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60052" y="3101849"/>
            <a:ext cx="913693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責任者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13.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データベースシステム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及び広報担当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14.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支援担当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(3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21497" y="3101849"/>
            <a:ext cx="90000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責任者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求職者支援と併せて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求職者支援と併せて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名以上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17.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セミナー企画担当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求職者支援と併せて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18.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就業開拓支援員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263890" y="3101849"/>
            <a:ext cx="977163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責任者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20.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総括企業支援担当　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22.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総括企業支援担当　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23.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(1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21.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補助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283449" y="3101849"/>
            <a:ext cx="822835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148679" y="3101849"/>
            <a:ext cx="90000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25.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(1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27.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運営補助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(2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340958" y="2947824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329959" y="2938115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285262" y="2954982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00941" y="2954982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151145" y="2947640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086268" y="2947824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539172" y="2320517"/>
            <a:ext cx="2040850" cy="595186"/>
            <a:chOff x="710131" y="1835608"/>
            <a:chExt cx="2105261" cy="595186"/>
          </a:xfrm>
        </p:grpSpPr>
        <p:cxnSp>
          <p:nvCxnSpPr>
            <p:cNvPr id="41" name="直線コネクタ 40"/>
            <p:cNvCxnSpPr/>
            <p:nvPr/>
          </p:nvCxnSpPr>
          <p:spPr>
            <a:xfrm>
              <a:off x="1773335" y="1835608"/>
              <a:ext cx="0" cy="4327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710131" y="2268368"/>
              <a:ext cx="1" cy="1624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2815391" y="2268368"/>
              <a:ext cx="1" cy="1624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710131" y="2268368"/>
              <a:ext cx="21052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9" name="直線コネクタ 48"/>
          <p:cNvCxnSpPr/>
          <p:nvPr/>
        </p:nvCxnSpPr>
        <p:spPr>
          <a:xfrm>
            <a:off x="7143269" y="2320517"/>
            <a:ext cx="0" cy="432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581771" y="2753277"/>
            <a:ext cx="2" cy="1624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8630253" y="2753277"/>
            <a:ext cx="2" cy="1624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581769" y="2753277"/>
            <a:ext cx="50577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43114" y="579431"/>
            <a:ext cx="9088183" cy="3109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人員体制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09502" y="3118717"/>
            <a:ext cx="8639177" cy="48304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09502" y="3637572"/>
            <a:ext cx="8639177" cy="35926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9501" y="4042420"/>
            <a:ext cx="8639177" cy="813867"/>
          </a:xfrm>
          <a:prstGeom prst="roundRect">
            <a:avLst>
              <a:gd name="adj" fmla="val 964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09500" y="4897899"/>
            <a:ext cx="8639177" cy="111976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2389540" y="3378927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大かっこ 53"/>
          <p:cNvSpPr/>
          <p:nvPr/>
        </p:nvSpPr>
        <p:spPr>
          <a:xfrm>
            <a:off x="5361304" y="3388133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大かっこ 54"/>
          <p:cNvSpPr/>
          <p:nvPr/>
        </p:nvSpPr>
        <p:spPr>
          <a:xfrm>
            <a:off x="2391247" y="4636673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大かっこ 55"/>
          <p:cNvSpPr/>
          <p:nvPr/>
        </p:nvSpPr>
        <p:spPr>
          <a:xfrm>
            <a:off x="2400772" y="5094447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大かっこ 56"/>
          <p:cNvSpPr/>
          <p:nvPr/>
        </p:nvSpPr>
        <p:spPr>
          <a:xfrm>
            <a:off x="5365004" y="4633025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大かっこ 57"/>
          <p:cNvSpPr/>
          <p:nvPr/>
        </p:nvSpPr>
        <p:spPr>
          <a:xfrm>
            <a:off x="5371031" y="5098022"/>
            <a:ext cx="820385" cy="16437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0308" y="2795246"/>
            <a:ext cx="430887" cy="11013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00" cap="all" dirty="0" smtClean="0"/>
              <a:t>細業務</a:t>
            </a:r>
            <a:endParaRPr kumimoji="1" lang="en-US" altLang="ja-JP" sz="800" cap="all" dirty="0" smtClean="0"/>
          </a:p>
          <a:p>
            <a:pPr algn="ctr"/>
            <a:r>
              <a:rPr kumimoji="1" lang="ja-JP" altLang="en-US" sz="800" cap="all" dirty="0" smtClean="0"/>
              <a:t>リ</a:t>
            </a:r>
            <a:r>
              <a:rPr kumimoji="1" lang="ja-JP" altLang="en-US" sz="800" cap="all" dirty="0" smtClean="0">
                <a:latin typeface="JSP明朝"/>
              </a:rPr>
              <a:t>ｰ</a:t>
            </a:r>
            <a:r>
              <a:rPr kumimoji="1" lang="ja-JP" altLang="en-US" sz="800" cap="all" dirty="0" smtClean="0"/>
              <a:t>ダｰ</a:t>
            </a:r>
            <a:endParaRPr kumimoji="1" lang="ja-JP" altLang="en-US" sz="800" cap="all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8375" y="3695821"/>
            <a:ext cx="307777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800" dirty="0" smtClean="0"/>
              <a:t>受付</a:t>
            </a:r>
            <a:endParaRPr kumimoji="1" lang="ja-JP" altLang="en-US" sz="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-15831" y="4143666"/>
            <a:ext cx="430887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800" dirty="0" smtClean="0"/>
              <a:t>デｰタベｰス</a:t>
            </a:r>
            <a:endParaRPr kumimoji="1" lang="en-US" altLang="ja-JP" sz="800" dirty="0" smtClean="0"/>
          </a:p>
          <a:p>
            <a:pPr algn="ctr"/>
            <a:r>
              <a:rPr kumimoji="1" lang="ja-JP" altLang="en-US" sz="800" dirty="0"/>
              <a:t>広報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08" y="5091814"/>
            <a:ext cx="430887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endParaRPr kumimoji="1" lang="en-US" altLang="ja-JP" sz="800" dirty="0" smtClean="0"/>
          </a:p>
          <a:p>
            <a:pPr algn="ctr"/>
            <a:r>
              <a:rPr kumimoji="1" lang="ja-JP" altLang="en-US" sz="800" dirty="0" smtClean="0"/>
              <a:t>支援の実施</a:t>
            </a:r>
            <a:endParaRPr kumimoji="1" lang="ja-JP" altLang="en-US" sz="800" dirty="0"/>
          </a:p>
        </p:txBody>
      </p:sp>
      <p:sp>
        <p:nvSpPr>
          <p:cNvPr id="8" name="テキスト ボックス 7"/>
          <p:cNvSpPr txBox="1"/>
          <p:nvPr/>
        </p:nvSpPr>
        <p:spPr>
          <a:xfrm rot="5400000" flipH="1">
            <a:off x="8492507" y="631499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別紙</a:t>
            </a:r>
            <a:r>
              <a:rPr kumimoji="1" lang="en-US" altLang="ja-JP" sz="1200" dirty="0" smtClean="0"/>
              <a:t>2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2895" y="6096000"/>
            <a:ext cx="571879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50" dirty="0" smtClean="0"/>
              <a:t>※</a:t>
            </a:r>
            <a:r>
              <a:rPr kumimoji="1" lang="ja-JP" altLang="en-US" sz="750" dirty="0" smtClean="0"/>
              <a:t>各役割の前に記載の</a:t>
            </a:r>
            <a:r>
              <a:rPr kumimoji="1" lang="en-US" altLang="ja-JP" sz="750" dirty="0" smtClean="0"/>
              <a:t>No</a:t>
            </a:r>
            <a:r>
              <a:rPr kumimoji="1" lang="en-US" altLang="ja-JP" sz="750" dirty="0"/>
              <a:t>.</a:t>
            </a:r>
            <a:r>
              <a:rPr kumimoji="1" lang="ja-JP" altLang="en-US" sz="750" dirty="0" smtClean="0"/>
              <a:t>については、仕様書</a:t>
            </a:r>
            <a:r>
              <a:rPr kumimoji="1" lang="en-US" altLang="ja-JP" sz="750" dirty="0" smtClean="0"/>
              <a:t>P.3</a:t>
            </a:r>
            <a:r>
              <a:rPr kumimoji="1" lang="ja-JP" altLang="en-US" sz="750" dirty="0" smtClean="0"/>
              <a:t>～</a:t>
            </a:r>
            <a:r>
              <a:rPr kumimoji="1" lang="en-US" altLang="ja-JP" sz="750" dirty="0" smtClean="0"/>
              <a:t>P.4</a:t>
            </a:r>
            <a:r>
              <a:rPr kumimoji="1" lang="ja-JP" altLang="en-US" sz="750" dirty="0" smtClean="0"/>
              <a:t>に記載の</a:t>
            </a:r>
            <a:r>
              <a:rPr kumimoji="1" lang="en-US" altLang="ja-JP" sz="750" dirty="0" smtClean="0"/>
              <a:t>No.</a:t>
            </a:r>
            <a:r>
              <a:rPr kumimoji="1" lang="ja-JP" altLang="en-US" sz="750" dirty="0" smtClean="0"/>
              <a:t>を参照。</a:t>
            </a:r>
            <a:endParaRPr kumimoji="1" lang="ja-JP" altLang="en-US" sz="750" dirty="0"/>
          </a:p>
        </p:txBody>
      </p:sp>
    </p:spTree>
    <p:extLst>
      <p:ext uri="{BB962C8B-B14F-4D97-AF65-F5344CB8AC3E}">
        <p14:creationId xmlns:p14="http://schemas.microsoft.com/office/powerpoint/2010/main" val="4222622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130</Words>
  <Application>Microsoft Office PowerPoint</Application>
  <PresentationFormat>画面に合わせる (4:3)</PresentationFormat>
  <Paragraphs>205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JSP明朝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西田　江里奈</dc:creator>
  <cp:lastModifiedBy>田中　彩子</cp:lastModifiedBy>
  <cp:revision>31</cp:revision>
  <cp:lastPrinted>2020-02-16T23:13:27Z</cp:lastPrinted>
  <dcterms:created xsi:type="dcterms:W3CDTF">2019-12-17T07:43:04Z</dcterms:created>
  <dcterms:modified xsi:type="dcterms:W3CDTF">2020-02-16T23:13:29Z</dcterms:modified>
</cp:coreProperties>
</file>