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30FC6-7275-4E29-A4FD-668687F68AEB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EEED-E1CF-421D-B437-B9AE6E50A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7326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30FC6-7275-4E29-A4FD-668687F68AEB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EEED-E1CF-421D-B437-B9AE6E50A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641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30FC6-7275-4E29-A4FD-668687F68AEB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EEED-E1CF-421D-B437-B9AE6E50A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40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30FC6-7275-4E29-A4FD-668687F68AEB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EEED-E1CF-421D-B437-B9AE6E50A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936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30FC6-7275-4E29-A4FD-668687F68AEB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EEED-E1CF-421D-B437-B9AE6E50A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71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30FC6-7275-4E29-A4FD-668687F68AEB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EEED-E1CF-421D-B437-B9AE6E50A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396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30FC6-7275-4E29-A4FD-668687F68AEB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EEED-E1CF-421D-B437-B9AE6E50A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4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30FC6-7275-4E29-A4FD-668687F68AEB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EEED-E1CF-421D-B437-B9AE6E50A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636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30FC6-7275-4E29-A4FD-668687F68AEB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EEED-E1CF-421D-B437-B9AE6E50A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86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30FC6-7275-4E29-A4FD-668687F68AEB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EEED-E1CF-421D-B437-B9AE6E50A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91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30FC6-7275-4E29-A4FD-668687F68AEB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EEED-E1CF-421D-B437-B9AE6E50A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95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30FC6-7275-4E29-A4FD-668687F68AEB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EEEED-E1CF-421D-B437-B9AE6E50A9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07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21475" t="20864" r="21992" b="8870"/>
          <a:stretch/>
        </p:blipFill>
        <p:spPr>
          <a:xfrm>
            <a:off x="168908" y="352068"/>
            <a:ext cx="8806183" cy="6153864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 rot="5400000" flipH="1">
            <a:off x="8503648" y="6232031"/>
            <a:ext cx="635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別紙</a:t>
            </a:r>
            <a:r>
              <a:rPr kumimoji="1" lang="en-US" altLang="ja-JP" sz="1400" dirty="0" smtClean="0"/>
              <a:t>1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372624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2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　彩子</dc:creator>
  <cp:lastModifiedBy>田中　彩子</cp:lastModifiedBy>
  <cp:revision>3</cp:revision>
  <dcterms:created xsi:type="dcterms:W3CDTF">2019-12-19T23:56:56Z</dcterms:created>
  <dcterms:modified xsi:type="dcterms:W3CDTF">2019-12-23T09:15:15Z</dcterms:modified>
</cp:coreProperties>
</file>