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77" autoAdjust="0"/>
    <p:restoredTop sz="94660"/>
  </p:normalViewPr>
  <p:slideViewPr>
    <p:cSldViewPr snapToGrid="0">
      <p:cViewPr>
        <p:scale>
          <a:sx n="100" d="100"/>
          <a:sy n="100" d="100"/>
        </p:scale>
        <p:origin x="960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43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88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01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3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47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92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9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0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29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758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12D0-A9DB-4C18-9E59-E0BB5BE9112F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327D-F2DD-4413-B702-5530A6FDF5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17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388781" y="3214386"/>
            <a:ext cx="900000" cy="29521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受付担当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3.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データベースシステム</a:t>
            </a:r>
            <a:endParaRPr kumimoji="1" lang="ja-JP" altLang="en-US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担当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4.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広報及び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　ホームページ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担当</a:t>
            </a: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5.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セミナー企画担当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6.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運営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補助　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65708" y="3086465"/>
            <a:ext cx="432000" cy="118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求＞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312073" y="3076589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求＞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244697" y="3061553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求＞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6266904" y="3217851"/>
            <a:ext cx="900000" cy="29487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23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.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就業開拓支援員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58618" y="3218312"/>
            <a:ext cx="900000" cy="29482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8.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企業支援担当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9.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運営補助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313235" y="3207801"/>
            <a:ext cx="900000" cy="29587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209694" y="3211083"/>
            <a:ext cx="977163" cy="2955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25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.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統括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企業支援担当　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26.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運営補助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27.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統括企業支援担当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以上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28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.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企業支援担当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239917" y="3207802"/>
            <a:ext cx="822835" cy="29482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企業支援担当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331453" y="3061553"/>
            <a:ext cx="432000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272831" y="3067425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181901" y="3076716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139609" y="3060000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138703" y="3047348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3114" y="579431"/>
            <a:ext cx="9088183" cy="3109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人員体制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6974" y="3313889"/>
            <a:ext cx="307777" cy="2975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kumimoji="1" lang="ja-JP" altLang="en-US" sz="800" dirty="0" smtClean="0"/>
              <a:t>受付</a:t>
            </a:r>
            <a:endParaRPr kumimoji="1" lang="ja-JP" altLang="en-US" sz="8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-36405" y="4042508"/>
            <a:ext cx="430887" cy="6052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ctr"/>
            <a:r>
              <a:rPr kumimoji="1" lang="ja-JP" altLang="en-US" sz="800" dirty="0" smtClean="0"/>
              <a:t>デｰタベｰス</a:t>
            </a:r>
            <a:endParaRPr kumimoji="1" lang="en-US" altLang="ja-JP" sz="800" dirty="0" smtClean="0"/>
          </a:p>
          <a:p>
            <a:pPr algn="ctr"/>
            <a:r>
              <a:rPr kumimoji="1" lang="ja-JP" altLang="en-US" sz="800" dirty="0"/>
              <a:t>広報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008" y="5223936"/>
            <a:ext cx="307777" cy="6740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800" dirty="0" smtClean="0"/>
              <a:t>支援の実施</a:t>
            </a:r>
            <a:endParaRPr kumimoji="1" lang="ja-JP" altLang="en-US" sz="800" dirty="0"/>
          </a:p>
        </p:txBody>
      </p:sp>
      <p:sp>
        <p:nvSpPr>
          <p:cNvPr id="8" name="テキスト ボックス 7"/>
          <p:cNvSpPr txBox="1"/>
          <p:nvPr/>
        </p:nvSpPr>
        <p:spPr>
          <a:xfrm rot="5400000" flipH="1">
            <a:off x="8601087" y="6351224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別紙２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530" y="6217772"/>
            <a:ext cx="571879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50" dirty="0" smtClean="0"/>
              <a:t>※</a:t>
            </a:r>
            <a:r>
              <a:rPr kumimoji="1" lang="ja-JP" altLang="en-US" sz="750" dirty="0" smtClean="0"/>
              <a:t>各役割の前に記載の</a:t>
            </a:r>
            <a:r>
              <a:rPr kumimoji="1" lang="en-US" altLang="ja-JP" sz="750" dirty="0" smtClean="0"/>
              <a:t>No</a:t>
            </a:r>
            <a:r>
              <a:rPr kumimoji="1" lang="en-US" altLang="ja-JP" sz="750" dirty="0"/>
              <a:t>.</a:t>
            </a:r>
            <a:r>
              <a:rPr kumimoji="1" lang="ja-JP" altLang="en-US" sz="750" dirty="0" smtClean="0"/>
              <a:t>については、仕様書</a:t>
            </a:r>
            <a:r>
              <a:rPr kumimoji="1" lang="en-US" altLang="ja-JP" sz="750" dirty="0" smtClean="0"/>
              <a:t>P.</a:t>
            </a:r>
            <a:r>
              <a:rPr kumimoji="1" lang="ja-JP" altLang="en-US" sz="750" dirty="0" smtClean="0"/>
              <a:t>３～</a:t>
            </a:r>
            <a:r>
              <a:rPr kumimoji="1" lang="en-US" altLang="ja-JP" sz="750" dirty="0" smtClean="0"/>
              <a:t>P.</a:t>
            </a:r>
            <a:r>
              <a:rPr kumimoji="1" lang="ja-JP" altLang="en-US" sz="750" dirty="0" smtClean="0"/>
              <a:t>５に記載の</a:t>
            </a:r>
            <a:r>
              <a:rPr kumimoji="1" lang="en-US" altLang="ja-JP" sz="750" dirty="0" smtClean="0"/>
              <a:t>No.</a:t>
            </a:r>
            <a:r>
              <a:rPr kumimoji="1" lang="ja-JP" altLang="en-US" sz="750" dirty="0" smtClean="0"/>
              <a:t>を参照。</a:t>
            </a:r>
            <a:endParaRPr kumimoji="1" lang="ja-JP" altLang="en-US" sz="750" dirty="0"/>
          </a:p>
        </p:txBody>
      </p:sp>
      <p:sp>
        <p:nvSpPr>
          <p:cNvPr id="60" name="正方形/長方形 59"/>
          <p:cNvSpPr/>
          <p:nvPr/>
        </p:nvSpPr>
        <p:spPr>
          <a:xfrm>
            <a:off x="4306423" y="3211891"/>
            <a:ext cx="900000" cy="2954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マッチング運営担当（２名以上）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企業開拓員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（１名以上）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4239627" y="3076589"/>
            <a:ext cx="523977" cy="1637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en-US" altLang="ja-JP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</a:t>
            </a:r>
            <a:r>
              <a:rPr kumimoji="1"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ja-JP" altLang="en-US" sz="78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1358618" y="2440553"/>
            <a:ext cx="900000" cy="4730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7</a:t>
            </a:r>
            <a:r>
              <a:rPr kumimoji="1"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.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責任者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（１名以上）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※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</a:t>
            </a:r>
            <a:r>
              <a:rPr kumimoji="1"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.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業務管理責任者と兼任可</a:t>
            </a:r>
            <a:endParaRPr kumimoji="1"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cxnSp>
        <p:nvCxnSpPr>
          <p:cNvPr id="79" name="直線コネクタ 78"/>
          <p:cNvCxnSpPr/>
          <p:nvPr/>
        </p:nvCxnSpPr>
        <p:spPr>
          <a:xfrm flipH="1">
            <a:off x="2811464" y="3036849"/>
            <a:ext cx="0" cy="17999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H="1">
            <a:off x="3780000" y="2916000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2811464" y="3048410"/>
            <a:ext cx="1908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flipH="1">
            <a:off x="4718475" y="3048410"/>
            <a:ext cx="0" cy="17999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3340644" y="3207302"/>
            <a:ext cx="913693" cy="2959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16.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データベースシステム及び広報担当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 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17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企業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支援担当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３名以上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360372" y="3207303"/>
            <a:ext cx="914522" cy="2959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44000" rIns="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13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データベースシステ　ム及び広報担当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１名以上</a:t>
            </a:r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)</a:t>
            </a: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14.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運営補助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（１名以上）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 10.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求職者フォロー担当（２名以上）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11.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伴走型求職者支援担当（２名以上）</a:t>
            </a:r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endParaRPr kumimoji="1" lang="en-US" altLang="ja-JP" sz="7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12.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セミナー運営担当（１名以上）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3340550" y="2446236"/>
            <a:ext cx="900000" cy="4730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15.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責任者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（１名）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※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兼任不可</a:t>
            </a:r>
            <a:endParaRPr kumimoji="1"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cxnSp>
        <p:nvCxnSpPr>
          <p:cNvPr id="91" name="直線コネクタ 90"/>
          <p:cNvCxnSpPr/>
          <p:nvPr/>
        </p:nvCxnSpPr>
        <p:spPr>
          <a:xfrm>
            <a:off x="6228000" y="2808000"/>
            <a:ext cx="0" cy="180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flipH="1">
            <a:off x="5729686" y="3000601"/>
            <a:ext cx="0" cy="22648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>
            <a:off x="6757975" y="3022295"/>
            <a:ext cx="0" cy="216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5716344" y="3008414"/>
            <a:ext cx="104163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5644687" y="2428656"/>
            <a:ext cx="1190211" cy="4798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20.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責任者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（１名）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</a:t>
            </a:r>
            <a:r>
              <a:rPr kumimoji="1"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.</a:t>
            </a:r>
            <a:r>
              <a:rPr kumimoji="1"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業務管理責任者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と兼任可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5434275" y="4024341"/>
            <a:ext cx="1595173" cy="2677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広報担当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（１名以上）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5453114" y="5089974"/>
            <a:ext cx="1591485" cy="2679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22.</a:t>
            </a:r>
            <a:r>
              <a:rPr kumimoji="1" lang="ja-JP" altLang="en-US" sz="7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セミナー企画担当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（１名以上）</a:t>
            </a:r>
            <a:endParaRPr kumimoji="1" lang="en-US" altLang="ja-JP" sz="7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8" name="直線コネクタ 97"/>
          <p:cNvCxnSpPr/>
          <p:nvPr/>
        </p:nvCxnSpPr>
        <p:spPr>
          <a:xfrm>
            <a:off x="7692730" y="2923787"/>
            <a:ext cx="0" cy="302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正方形/長方形 100"/>
          <p:cNvSpPr/>
          <p:nvPr/>
        </p:nvSpPr>
        <p:spPr>
          <a:xfrm>
            <a:off x="7167275" y="2428656"/>
            <a:ext cx="1019582" cy="4798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24.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責任者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（１名）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※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兼任不可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cxnSp>
        <p:nvCxnSpPr>
          <p:cNvPr id="103" name="直線コネクタ 102"/>
          <p:cNvCxnSpPr/>
          <p:nvPr/>
        </p:nvCxnSpPr>
        <p:spPr>
          <a:xfrm>
            <a:off x="1808581" y="2908534"/>
            <a:ext cx="0" cy="288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847524" y="1856621"/>
            <a:ext cx="780927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 flipH="1">
            <a:off x="1753660" y="1856621"/>
            <a:ext cx="9793" cy="57203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>
            <a:off x="3796808" y="1856621"/>
            <a:ext cx="9652" cy="58393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/>
          <p:nvPr/>
        </p:nvCxnSpPr>
        <p:spPr>
          <a:xfrm>
            <a:off x="6228000" y="1856621"/>
            <a:ext cx="9160" cy="57203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/>
          <p:nvPr/>
        </p:nvCxnSpPr>
        <p:spPr>
          <a:xfrm>
            <a:off x="7692730" y="1856621"/>
            <a:ext cx="0" cy="57203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矢印コネクタ 115"/>
          <p:cNvCxnSpPr/>
          <p:nvPr/>
        </p:nvCxnSpPr>
        <p:spPr>
          <a:xfrm>
            <a:off x="8662680" y="1856621"/>
            <a:ext cx="0" cy="13401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/>
          <p:cNvSpPr/>
          <p:nvPr/>
        </p:nvSpPr>
        <p:spPr>
          <a:xfrm>
            <a:off x="445889" y="1177422"/>
            <a:ext cx="914030" cy="4730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１</a:t>
            </a:r>
            <a:r>
              <a:rPr kumimoji="1" lang="en-US" altLang="ja-JP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.</a:t>
            </a:r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業務管理責任者</a:t>
            </a:r>
            <a:endParaRPr kumimoji="1" lang="en-US" altLang="ja-JP" sz="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（１名以上）</a:t>
            </a:r>
            <a:endParaRPr kumimoji="1" lang="en-US" altLang="ja-JP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cxnSp>
        <p:nvCxnSpPr>
          <p:cNvPr id="117" name="直線矢印コネクタ 116"/>
          <p:cNvCxnSpPr/>
          <p:nvPr/>
        </p:nvCxnSpPr>
        <p:spPr>
          <a:xfrm rot="-120000" flipH="1">
            <a:off x="827492" y="1650007"/>
            <a:ext cx="53492" cy="1548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正方形/長方形 117"/>
          <p:cNvSpPr/>
          <p:nvPr/>
        </p:nvSpPr>
        <p:spPr>
          <a:xfrm>
            <a:off x="410514" y="3231159"/>
            <a:ext cx="8654240" cy="504000"/>
          </a:xfrm>
          <a:prstGeom prst="rect">
            <a:avLst/>
          </a:prstGeom>
          <a:solidFill>
            <a:schemeClr val="accent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405992" y="4977130"/>
            <a:ext cx="8654240" cy="1179965"/>
          </a:xfrm>
          <a:prstGeom prst="rect">
            <a:avLst/>
          </a:prstGeom>
          <a:solidFill>
            <a:schemeClr val="accent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306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398</Words>
  <Application>Microsoft Office PowerPoint</Application>
  <PresentationFormat>画面に合わせる (4:3)</PresentationFormat>
  <Paragraphs>209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西田　江里奈</dc:creator>
  <cp:lastModifiedBy>山吹　貴志</cp:lastModifiedBy>
  <cp:revision>72</cp:revision>
  <cp:lastPrinted>2020-02-16T23:13:27Z</cp:lastPrinted>
  <dcterms:created xsi:type="dcterms:W3CDTF">2019-12-17T07:43:04Z</dcterms:created>
  <dcterms:modified xsi:type="dcterms:W3CDTF">2023-01-18T07:57:57Z</dcterms:modified>
</cp:coreProperties>
</file>