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5122525" cy="10801350"/>
  <p:notesSz cx="6807200" cy="9939338"/>
  <p:defaultTextStyle>
    <a:defPPr>
      <a:defRPr lang="ja-JP"/>
    </a:defPPr>
    <a:lvl1pPr marL="0" algn="l" defTabSz="1244316" rtl="0" eaLnBrk="1" latinLnBrk="0" hangingPunct="1">
      <a:defRPr kumimoji="1" sz="2449" kern="1200">
        <a:solidFill>
          <a:schemeClr val="tx1"/>
        </a:solidFill>
        <a:latin typeface="+mn-lt"/>
        <a:ea typeface="+mn-ea"/>
        <a:cs typeface="+mn-cs"/>
      </a:defRPr>
    </a:lvl1pPr>
    <a:lvl2pPr marL="622158" algn="l" defTabSz="1244316" rtl="0" eaLnBrk="1" latinLnBrk="0" hangingPunct="1">
      <a:defRPr kumimoji="1" sz="2449" kern="1200">
        <a:solidFill>
          <a:schemeClr val="tx1"/>
        </a:solidFill>
        <a:latin typeface="+mn-lt"/>
        <a:ea typeface="+mn-ea"/>
        <a:cs typeface="+mn-cs"/>
      </a:defRPr>
    </a:lvl2pPr>
    <a:lvl3pPr marL="1244316" algn="l" defTabSz="1244316" rtl="0" eaLnBrk="1" latinLnBrk="0" hangingPunct="1">
      <a:defRPr kumimoji="1" sz="2449" kern="1200">
        <a:solidFill>
          <a:schemeClr val="tx1"/>
        </a:solidFill>
        <a:latin typeface="+mn-lt"/>
        <a:ea typeface="+mn-ea"/>
        <a:cs typeface="+mn-cs"/>
      </a:defRPr>
    </a:lvl3pPr>
    <a:lvl4pPr marL="1866473" algn="l" defTabSz="1244316" rtl="0" eaLnBrk="1" latinLnBrk="0" hangingPunct="1">
      <a:defRPr kumimoji="1" sz="2449" kern="1200">
        <a:solidFill>
          <a:schemeClr val="tx1"/>
        </a:solidFill>
        <a:latin typeface="+mn-lt"/>
        <a:ea typeface="+mn-ea"/>
        <a:cs typeface="+mn-cs"/>
      </a:defRPr>
    </a:lvl4pPr>
    <a:lvl5pPr marL="2488631" algn="l" defTabSz="1244316" rtl="0" eaLnBrk="1" latinLnBrk="0" hangingPunct="1">
      <a:defRPr kumimoji="1" sz="2449" kern="1200">
        <a:solidFill>
          <a:schemeClr val="tx1"/>
        </a:solidFill>
        <a:latin typeface="+mn-lt"/>
        <a:ea typeface="+mn-ea"/>
        <a:cs typeface="+mn-cs"/>
      </a:defRPr>
    </a:lvl5pPr>
    <a:lvl6pPr marL="3110789" algn="l" defTabSz="1244316" rtl="0" eaLnBrk="1" latinLnBrk="0" hangingPunct="1">
      <a:defRPr kumimoji="1" sz="2449" kern="1200">
        <a:solidFill>
          <a:schemeClr val="tx1"/>
        </a:solidFill>
        <a:latin typeface="+mn-lt"/>
        <a:ea typeface="+mn-ea"/>
        <a:cs typeface="+mn-cs"/>
      </a:defRPr>
    </a:lvl6pPr>
    <a:lvl7pPr marL="3732947" algn="l" defTabSz="1244316" rtl="0" eaLnBrk="1" latinLnBrk="0" hangingPunct="1">
      <a:defRPr kumimoji="1" sz="2449" kern="1200">
        <a:solidFill>
          <a:schemeClr val="tx1"/>
        </a:solidFill>
        <a:latin typeface="+mn-lt"/>
        <a:ea typeface="+mn-ea"/>
        <a:cs typeface="+mn-cs"/>
      </a:defRPr>
    </a:lvl7pPr>
    <a:lvl8pPr marL="4355104" algn="l" defTabSz="1244316" rtl="0" eaLnBrk="1" latinLnBrk="0" hangingPunct="1">
      <a:defRPr kumimoji="1" sz="2449" kern="1200">
        <a:solidFill>
          <a:schemeClr val="tx1"/>
        </a:solidFill>
        <a:latin typeface="+mn-lt"/>
        <a:ea typeface="+mn-ea"/>
        <a:cs typeface="+mn-cs"/>
      </a:defRPr>
    </a:lvl8pPr>
    <a:lvl9pPr marL="4977262" algn="l" defTabSz="1244316" rtl="0" eaLnBrk="1" latinLnBrk="0" hangingPunct="1">
      <a:defRPr kumimoji="1" sz="244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2" userDrawn="1">
          <p15:clr>
            <a:srgbClr val="A4A3A4"/>
          </p15:clr>
        </p15:guide>
        <p15:guide id="2" pos="47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57" d="100"/>
          <a:sy n="57" d="100"/>
        </p:scale>
        <p:origin x="1051" y="53"/>
      </p:cViewPr>
      <p:guideLst>
        <p:guide orient="horz" pos="3402"/>
        <p:guide pos="47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ED339E-8275-4BD1-A5AF-54F28C062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2A2BB6A-0A6E-49A5-9FCE-574C25D8F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634D7-630C-4467-B42F-F11B6D1B5EED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79252A9-A396-449E-B8F6-432F87C4D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FD6327D-8793-4D60-AF83-2DFC36D18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0C01F-EAB1-4FAE-B047-61D5A64AA6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0437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227F766-C0D2-4610-BEFF-F7D209729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9674" y="575073"/>
            <a:ext cx="13043178" cy="2087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B51DF73-E627-42DB-8EA4-1494923505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9674" y="2875360"/>
            <a:ext cx="13043178" cy="6853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7E67AB-69D9-4C9E-AC59-2B117DD29A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9674" y="10011252"/>
            <a:ext cx="3402568" cy="57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634D7-630C-4467-B42F-F11B6D1B5EED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0E68A36-FB90-4B08-8C04-1BD48C6652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09337" y="10011252"/>
            <a:ext cx="5103852" cy="57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D504C3-649E-46FB-80C8-1D2E8D21F3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0283" y="10011252"/>
            <a:ext cx="3402568" cy="57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0C01F-EAB1-4FAE-B047-61D5A64AA6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287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1134222" rtl="0" eaLnBrk="1" latinLnBrk="0" hangingPunct="1">
        <a:lnSpc>
          <a:spcPct val="90000"/>
        </a:lnSpc>
        <a:spcBef>
          <a:spcPct val="0"/>
        </a:spcBef>
        <a:buNone/>
        <a:defRPr kumimoji="1" sz="54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3555" indent="-283555" algn="l" defTabSz="1134222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3473" kern="1200">
          <a:solidFill>
            <a:schemeClr val="tx1"/>
          </a:solidFill>
          <a:latin typeface="+mn-lt"/>
          <a:ea typeface="+mn-ea"/>
          <a:cs typeface="+mn-cs"/>
        </a:defRPr>
      </a:lvl1pPr>
      <a:lvl2pPr marL="850666" indent="-283555" algn="l" defTabSz="1134222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kumimoji="1" sz="2977" kern="1200">
          <a:solidFill>
            <a:schemeClr val="tx1"/>
          </a:solidFill>
          <a:latin typeface="+mn-lt"/>
          <a:ea typeface="+mn-ea"/>
          <a:cs typeface="+mn-cs"/>
        </a:defRPr>
      </a:lvl2pPr>
      <a:lvl3pPr marL="1417777" indent="-283555" algn="l" defTabSz="1134222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kumimoji="1" sz="2481" kern="1200">
          <a:solidFill>
            <a:schemeClr val="tx1"/>
          </a:solidFill>
          <a:latin typeface="+mn-lt"/>
          <a:ea typeface="+mn-ea"/>
          <a:cs typeface="+mn-cs"/>
        </a:defRPr>
      </a:lvl3pPr>
      <a:lvl4pPr marL="1984888" indent="-283555" algn="l" defTabSz="1134222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kumimoji="1" sz="2233" kern="1200">
          <a:solidFill>
            <a:schemeClr val="tx1"/>
          </a:solidFill>
          <a:latin typeface="+mn-lt"/>
          <a:ea typeface="+mn-ea"/>
          <a:cs typeface="+mn-cs"/>
        </a:defRPr>
      </a:lvl4pPr>
      <a:lvl5pPr marL="2551999" indent="-283555" algn="l" defTabSz="1134222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kumimoji="1" sz="2233" kern="1200">
          <a:solidFill>
            <a:schemeClr val="tx1"/>
          </a:solidFill>
          <a:latin typeface="+mn-lt"/>
          <a:ea typeface="+mn-ea"/>
          <a:cs typeface="+mn-cs"/>
        </a:defRPr>
      </a:lvl5pPr>
      <a:lvl6pPr marL="3119110" indent="-283555" algn="l" defTabSz="1134222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kumimoji="1" sz="2233" kern="1200">
          <a:solidFill>
            <a:schemeClr val="tx1"/>
          </a:solidFill>
          <a:latin typeface="+mn-lt"/>
          <a:ea typeface="+mn-ea"/>
          <a:cs typeface="+mn-cs"/>
        </a:defRPr>
      </a:lvl6pPr>
      <a:lvl7pPr marL="3686221" indent="-283555" algn="l" defTabSz="1134222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kumimoji="1" sz="2233" kern="1200">
          <a:solidFill>
            <a:schemeClr val="tx1"/>
          </a:solidFill>
          <a:latin typeface="+mn-lt"/>
          <a:ea typeface="+mn-ea"/>
          <a:cs typeface="+mn-cs"/>
        </a:defRPr>
      </a:lvl7pPr>
      <a:lvl8pPr marL="4253332" indent="-283555" algn="l" defTabSz="1134222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kumimoji="1" sz="2233" kern="1200">
          <a:solidFill>
            <a:schemeClr val="tx1"/>
          </a:solidFill>
          <a:latin typeface="+mn-lt"/>
          <a:ea typeface="+mn-ea"/>
          <a:cs typeface="+mn-cs"/>
        </a:defRPr>
      </a:lvl8pPr>
      <a:lvl9pPr marL="4820442" indent="-283555" algn="l" defTabSz="1134222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kumimoji="1" sz="22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134222" rtl="0" eaLnBrk="1" latinLnBrk="0" hangingPunct="1">
        <a:defRPr kumimoji="1" sz="2233" kern="1200">
          <a:solidFill>
            <a:schemeClr val="tx1"/>
          </a:solidFill>
          <a:latin typeface="+mn-lt"/>
          <a:ea typeface="+mn-ea"/>
          <a:cs typeface="+mn-cs"/>
        </a:defRPr>
      </a:lvl1pPr>
      <a:lvl2pPr marL="567111" algn="l" defTabSz="1134222" rtl="0" eaLnBrk="1" latinLnBrk="0" hangingPunct="1">
        <a:defRPr kumimoji="1" sz="2233" kern="1200">
          <a:solidFill>
            <a:schemeClr val="tx1"/>
          </a:solidFill>
          <a:latin typeface="+mn-lt"/>
          <a:ea typeface="+mn-ea"/>
          <a:cs typeface="+mn-cs"/>
        </a:defRPr>
      </a:lvl2pPr>
      <a:lvl3pPr marL="1134222" algn="l" defTabSz="1134222" rtl="0" eaLnBrk="1" latinLnBrk="0" hangingPunct="1">
        <a:defRPr kumimoji="1" sz="2233" kern="1200">
          <a:solidFill>
            <a:schemeClr val="tx1"/>
          </a:solidFill>
          <a:latin typeface="+mn-lt"/>
          <a:ea typeface="+mn-ea"/>
          <a:cs typeface="+mn-cs"/>
        </a:defRPr>
      </a:lvl3pPr>
      <a:lvl4pPr marL="1701333" algn="l" defTabSz="1134222" rtl="0" eaLnBrk="1" latinLnBrk="0" hangingPunct="1">
        <a:defRPr kumimoji="1" sz="2233" kern="1200">
          <a:solidFill>
            <a:schemeClr val="tx1"/>
          </a:solidFill>
          <a:latin typeface="+mn-lt"/>
          <a:ea typeface="+mn-ea"/>
          <a:cs typeface="+mn-cs"/>
        </a:defRPr>
      </a:lvl4pPr>
      <a:lvl5pPr marL="2268444" algn="l" defTabSz="1134222" rtl="0" eaLnBrk="1" latinLnBrk="0" hangingPunct="1">
        <a:defRPr kumimoji="1" sz="2233" kern="1200">
          <a:solidFill>
            <a:schemeClr val="tx1"/>
          </a:solidFill>
          <a:latin typeface="+mn-lt"/>
          <a:ea typeface="+mn-ea"/>
          <a:cs typeface="+mn-cs"/>
        </a:defRPr>
      </a:lvl5pPr>
      <a:lvl6pPr marL="2835554" algn="l" defTabSz="1134222" rtl="0" eaLnBrk="1" latinLnBrk="0" hangingPunct="1">
        <a:defRPr kumimoji="1" sz="2233" kern="1200">
          <a:solidFill>
            <a:schemeClr val="tx1"/>
          </a:solidFill>
          <a:latin typeface="+mn-lt"/>
          <a:ea typeface="+mn-ea"/>
          <a:cs typeface="+mn-cs"/>
        </a:defRPr>
      </a:lvl6pPr>
      <a:lvl7pPr marL="3402665" algn="l" defTabSz="1134222" rtl="0" eaLnBrk="1" latinLnBrk="0" hangingPunct="1">
        <a:defRPr kumimoji="1" sz="2233" kern="1200">
          <a:solidFill>
            <a:schemeClr val="tx1"/>
          </a:solidFill>
          <a:latin typeface="+mn-lt"/>
          <a:ea typeface="+mn-ea"/>
          <a:cs typeface="+mn-cs"/>
        </a:defRPr>
      </a:lvl7pPr>
      <a:lvl8pPr marL="3969776" algn="l" defTabSz="1134222" rtl="0" eaLnBrk="1" latinLnBrk="0" hangingPunct="1">
        <a:defRPr kumimoji="1" sz="2233" kern="1200">
          <a:solidFill>
            <a:schemeClr val="tx1"/>
          </a:solidFill>
          <a:latin typeface="+mn-lt"/>
          <a:ea typeface="+mn-ea"/>
          <a:cs typeface="+mn-cs"/>
        </a:defRPr>
      </a:lvl8pPr>
      <a:lvl9pPr marL="4536887" algn="l" defTabSz="1134222" rtl="0" eaLnBrk="1" latinLnBrk="0" hangingPunct="1">
        <a:defRPr kumimoji="1" sz="22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 hidden="1">
            <a:extLst>
              <a:ext uri="{FF2B5EF4-FFF2-40B4-BE49-F238E27FC236}">
                <a16:creationId xmlns:a16="http://schemas.microsoft.com/office/drawing/2014/main" id="{FEDC0CDC-6E9C-4D1B-AF6A-338B5E8A1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052254D7-57E5-4B84-A879-C43E52982AD3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5122525" cy="10801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316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入谷　温子</dc:creator>
  <cp:lastModifiedBy>入谷　温子</cp:lastModifiedBy>
  <cp:revision>2</cp:revision>
  <dcterms:created xsi:type="dcterms:W3CDTF">2026-07-13T07:01:34Z</dcterms:created>
  <dcterms:modified xsi:type="dcterms:W3CDTF">2026-07-13T07:02:03Z</dcterms:modified>
</cp:coreProperties>
</file>