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3"/>
  </p:notesMasterIdLst>
  <p:sldIdLst>
    <p:sldId id="362" r:id="rId2"/>
  </p:sldIdLst>
  <p:sldSz cx="13322300" cy="9601200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1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4" autoAdjust="0"/>
    <p:restoredTop sz="94410" autoAdjust="0"/>
  </p:normalViewPr>
  <p:slideViewPr>
    <p:cSldViewPr>
      <p:cViewPr varScale="1">
        <p:scale>
          <a:sx n="50" d="100"/>
          <a:sy n="50" d="100"/>
        </p:scale>
        <p:origin x="1206" y="66"/>
      </p:cViewPr>
      <p:guideLst>
        <p:guide orient="horz" pos="3024"/>
        <p:guide pos="41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575" cy="496888"/>
          </a:xfrm>
          <a:prstGeom prst="rect">
            <a:avLst/>
          </a:prstGeom>
        </p:spPr>
        <p:txBody>
          <a:bodyPr vert="horz" lIns="91404" tIns="45700" rIns="91404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3" y="0"/>
            <a:ext cx="2949575" cy="496888"/>
          </a:xfrm>
          <a:prstGeom prst="rect">
            <a:avLst/>
          </a:prstGeom>
        </p:spPr>
        <p:txBody>
          <a:bodyPr vert="horz" lIns="91404" tIns="45700" rIns="91404" bIns="45700" rtlCol="0"/>
          <a:lstStyle>
            <a:lvl1pPr algn="r">
              <a:defRPr sz="1200"/>
            </a:lvl1pPr>
          </a:lstStyle>
          <a:p>
            <a:fld id="{6382A69E-87CB-4B81-A661-B3DFBC23845B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19150" y="746125"/>
            <a:ext cx="51689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4" tIns="45700" rIns="91404" bIns="457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6"/>
            <a:ext cx="5445125" cy="4471988"/>
          </a:xfrm>
          <a:prstGeom prst="rect">
            <a:avLst/>
          </a:prstGeom>
        </p:spPr>
        <p:txBody>
          <a:bodyPr vert="horz" lIns="91404" tIns="45700" rIns="91404" bIns="4570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8"/>
            <a:ext cx="2949575" cy="496887"/>
          </a:xfrm>
          <a:prstGeom prst="rect">
            <a:avLst/>
          </a:prstGeom>
        </p:spPr>
        <p:txBody>
          <a:bodyPr vert="horz" lIns="91404" tIns="45700" rIns="91404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3" y="9440868"/>
            <a:ext cx="2949575" cy="496887"/>
          </a:xfrm>
          <a:prstGeom prst="rect">
            <a:avLst/>
          </a:prstGeom>
        </p:spPr>
        <p:txBody>
          <a:bodyPr vert="horz" lIns="91404" tIns="45700" rIns="91404" bIns="45700" rtlCol="0" anchor="b"/>
          <a:lstStyle>
            <a:lvl1pPr algn="r">
              <a:defRPr sz="1200"/>
            </a:lvl1pPr>
          </a:lstStyle>
          <a:p>
            <a:fld id="{B20D0EE0-D0E0-417F-98B4-B46B1885C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5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9173" y="1571308"/>
            <a:ext cx="11323955" cy="3342640"/>
          </a:xfrm>
        </p:spPr>
        <p:txBody>
          <a:bodyPr anchor="b"/>
          <a:lstStyle>
            <a:lvl1pPr algn="ctr">
              <a:defRPr sz="806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5288" y="5042853"/>
            <a:ext cx="9991725" cy="2318067"/>
          </a:xfrm>
        </p:spPr>
        <p:txBody>
          <a:bodyPr/>
          <a:lstStyle>
            <a:lvl1pPr marL="0" indent="0" algn="ctr">
              <a:buNone/>
              <a:defRPr sz="3228"/>
            </a:lvl1pPr>
            <a:lvl2pPr marL="614888" indent="0" algn="ctr">
              <a:buNone/>
              <a:defRPr sz="2690"/>
            </a:lvl2pPr>
            <a:lvl3pPr marL="1229777" indent="0" algn="ctr">
              <a:buNone/>
              <a:defRPr sz="2421"/>
            </a:lvl3pPr>
            <a:lvl4pPr marL="1844665" indent="0" algn="ctr">
              <a:buNone/>
              <a:defRPr sz="2152"/>
            </a:lvl4pPr>
            <a:lvl5pPr marL="2459553" indent="0" algn="ctr">
              <a:buNone/>
              <a:defRPr sz="2152"/>
            </a:lvl5pPr>
            <a:lvl6pPr marL="3074441" indent="0" algn="ctr">
              <a:buNone/>
              <a:defRPr sz="2152"/>
            </a:lvl6pPr>
            <a:lvl7pPr marL="3689330" indent="0" algn="ctr">
              <a:buNone/>
              <a:defRPr sz="2152"/>
            </a:lvl7pPr>
            <a:lvl8pPr marL="4304218" indent="0" algn="ctr">
              <a:buNone/>
              <a:defRPr sz="2152"/>
            </a:lvl8pPr>
            <a:lvl9pPr marL="4919106" indent="0" algn="ctr">
              <a:buNone/>
              <a:defRPr sz="215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2250-8537-47F4-9054-AFB4BA7B3770}" type="datetime1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F238-80C0-4AD4-8352-2EE32236C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63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8F37-2F62-46CB-BD17-D915E0FD3467}" type="datetime1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F238-80C0-4AD4-8352-2EE32236C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45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33772" y="511175"/>
            <a:ext cx="2872621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5910" y="511175"/>
            <a:ext cx="8451334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146C-AB2E-461D-8186-3319EE085323}" type="datetime1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F238-80C0-4AD4-8352-2EE32236C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109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2B172-8183-4F3C-AEDD-C64C55DA3EA9}" type="datetime1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F238-80C0-4AD4-8352-2EE32236C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23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971" y="2393637"/>
            <a:ext cx="11490484" cy="3993832"/>
          </a:xfrm>
        </p:spPr>
        <p:txBody>
          <a:bodyPr anchor="b"/>
          <a:lstStyle>
            <a:lvl1pPr>
              <a:defRPr sz="806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971" y="6425252"/>
            <a:ext cx="11490484" cy="2100262"/>
          </a:xfrm>
        </p:spPr>
        <p:txBody>
          <a:bodyPr/>
          <a:lstStyle>
            <a:lvl1pPr marL="0" indent="0">
              <a:buNone/>
              <a:defRPr sz="3228">
                <a:solidFill>
                  <a:schemeClr val="tx1"/>
                </a:solidFill>
              </a:defRPr>
            </a:lvl1pPr>
            <a:lvl2pPr marL="614888" indent="0">
              <a:buNone/>
              <a:defRPr sz="2690">
                <a:solidFill>
                  <a:schemeClr val="tx1">
                    <a:tint val="75000"/>
                  </a:schemeClr>
                </a:solidFill>
              </a:defRPr>
            </a:lvl2pPr>
            <a:lvl3pPr marL="1229777" indent="0">
              <a:buNone/>
              <a:defRPr sz="2421">
                <a:solidFill>
                  <a:schemeClr val="tx1">
                    <a:tint val="75000"/>
                  </a:schemeClr>
                </a:solidFill>
              </a:defRPr>
            </a:lvl3pPr>
            <a:lvl4pPr marL="1844665" indent="0">
              <a:buNone/>
              <a:defRPr sz="2152">
                <a:solidFill>
                  <a:schemeClr val="tx1">
                    <a:tint val="75000"/>
                  </a:schemeClr>
                </a:solidFill>
              </a:defRPr>
            </a:lvl4pPr>
            <a:lvl5pPr marL="2459553" indent="0">
              <a:buNone/>
              <a:defRPr sz="2152">
                <a:solidFill>
                  <a:schemeClr val="tx1">
                    <a:tint val="75000"/>
                  </a:schemeClr>
                </a:solidFill>
              </a:defRPr>
            </a:lvl5pPr>
            <a:lvl6pPr marL="3074441" indent="0">
              <a:buNone/>
              <a:defRPr sz="2152">
                <a:solidFill>
                  <a:schemeClr val="tx1">
                    <a:tint val="75000"/>
                  </a:schemeClr>
                </a:solidFill>
              </a:defRPr>
            </a:lvl6pPr>
            <a:lvl7pPr marL="3689330" indent="0">
              <a:buNone/>
              <a:defRPr sz="2152">
                <a:solidFill>
                  <a:schemeClr val="tx1">
                    <a:tint val="75000"/>
                  </a:schemeClr>
                </a:solidFill>
              </a:defRPr>
            </a:lvl7pPr>
            <a:lvl8pPr marL="4304218" indent="0">
              <a:buNone/>
              <a:defRPr sz="2152">
                <a:solidFill>
                  <a:schemeClr val="tx1">
                    <a:tint val="75000"/>
                  </a:schemeClr>
                </a:solidFill>
              </a:defRPr>
            </a:lvl8pPr>
            <a:lvl9pPr marL="4919106" indent="0">
              <a:buNone/>
              <a:defRPr sz="21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C8BD-4D4B-4C2F-A566-239D6DB57ABE}" type="datetime1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F238-80C0-4AD4-8352-2EE32236C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73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5909" y="2555875"/>
            <a:ext cx="5661978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44415" y="2555875"/>
            <a:ext cx="5661978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18CAB-F4BC-41A4-929C-375846E5A91A}" type="datetime1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F238-80C0-4AD4-8352-2EE32236C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30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644" y="511179"/>
            <a:ext cx="11490484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645" y="2353628"/>
            <a:ext cx="5635957" cy="1153477"/>
          </a:xfrm>
        </p:spPr>
        <p:txBody>
          <a:bodyPr anchor="b"/>
          <a:lstStyle>
            <a:lvl1pPr marL="0" indent="0">
              <a:buNone/>
              <a:defRPr sz="3228" b="1"/>
            </a:lvl1pPr>
            <a:lvl2pPr marL="614888" indent="0">
              <a:buNone/>
              <a:defRPr sz="2690" b="1"/>
            </a:lvl2pPr>
            <a:lvl3pPr marL="1229777" indent="0">
              <a:buNone/>
              <a:defRPr sz="2421" b="1"/>
            </a:lvl3pPr>
            <a:lvl4pPr marL="1844665" indent="0">
              <a:buNone/>
              <a:defRPr sz="2152" b="1"/>
            </a:lvl4pPr>
            <a:lvl5pPr marL="2459553" indent="0">
              <a:buNone/>
              <a:defRPr sz="2152" b="1"/>
            </a:lvl5pPr>
            <a:lvl6pPr marL="3074441" indent="0">
              <a:buNone/>
              <a:defRPr sz="2152" b="1"/>
            </a:lvl6pPr>
            <a:lvl7pPr marL="3689330" indent="0">
              <a:buNone/>
              <a:defRPr sz="2152" b="1"/>
            </a:lvl7pPr>
            <a:lvl8pPr marL="4304218" indent="0">
              <a:buNone/>
              <a:defRPr sz="2152" b="1"/>
            </a:lvl8pPr>
            <a:lvl9pPr marL="4919106" indent="0">
              <a:buNone/>
              <a:defRPr sz="215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645" y="3507105"/>
            <a:ext cx="563595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44415" y="2353628"/>
            <a:ext cx="5663712" cy="1153477"/>
          </a:xfrm>
        </p:spPr>
        <p:txBody>
          <a:bodyPr anchor="b"/>
          <a:lstStyle>
            <a:lvl1pPr marL="0" indent="0">
              <a:buNone/>
              <a:defRPr sz="3228" b="1"/>
            </a:lvl1pPr>
            <a:lvl2pPr marL="614888" indent="0">
              <a:buNone/>
              <a:defRPr sz="2690" b="1"/>
            </a:lvl2pPr>
            <a:lvl3pPr marL="1229777" indent="0">
              <a:buNone/>
              <a:defRPr sz="2421" b="1"/>
            </a:lvl3pPr>
            <a:lvl4pPr marL="1844665" indent="0">
              <a:buNone/>
              <a:defRPr sz="2152" b="1"/>
            </a:lvl4pPr>
            <a:lvl5pPr marL="2459553" indent="0">
              <a:buNone/>
              <a:defRPr sz="2152" b="1"/>
            </a:lvl5pPr>
            <a:lvl6pPr marL="3074441" indent="0">
              <a:buNone/>
              <a:defRPr sz="2152" b="1"/>
            </a:lvl6pPr>
            <a:lvl7pPr marL="3689330" indent="0">
              <a:buNone/>
              <a:defRPr sz="2152" b="1"/>
            </a:lvl7pPr>
            <a:lvl8pPr marL="4304218" indent="0">
              <a:buNone/>
              <a:defRPr sz="2152" b="1"/>
            </a:lvl8pPr>
            <a:lvl9pPr marL="4919106" indent="0">
              <a:buNone/>
              <a:defRPr sz="215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44415" y="3507105"/>
            <a:ext cx="5663712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F024-8AAC-4B91-ACE0-9CB109317523}" type="datetime1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F238-80C0-4AD4-8352-2EE32236C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7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E8E-38B5-4067-991B-D1731E6CC136}" type="datetime1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F238-80C0-4AD4-8352-2EE32236C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22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E006-5C6E-4A44-9295-750C05A419EE}" type="datetime1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F238-80C0-4AD4-8352-2EE32236C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780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644" y="640080"/>
            <a:ext cx="4296789" cy="2240280"/>
          </a:xfrm>
        </p:spPr>
        <p:txBody>
          <a:bodyPr anchor="b"/>
          <a:lstStyle>
            <a:lvl1pPr>
              <a:defRPr sz="430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3713" y="1382399"/>
            <a:ext cx="6744415" cy="6823075"/>
          </a:xfrm>
        </p:spPr>
        <p:txBody>
          <a:bodyPr/>
          <a:lstStyle>
            <a:lvl1pPr>
              <a:defRPr sz="4304"/>
            </a:lvl1pPr>
            <a:lvl2pPr>
              <a:defRPr sz="3766"/>
            </a:lvl2pPr>
            <a:lvl3pPr>
              <a:defRPr sz="3228"/>
            </a:lvl3pPr>
            <a:lvl4pPr>
              <a:defRPr sz="2690"/>
            </a:lvl4pPr>
            <a:lvl5pPr>
              <a:defRPr sz="2690"/>
            </a:lvl5pPr>
            <a:lvl6pPr>
              <a:defRPr sz="2690"/>
            </a:lvl6pPr>
            <a:lvl7pPr>
              <a:defRPr sz="2690"/>
            </a:lvl7pPr>
            <a:lvl8pPr>
              <a:defRPr sz="2690"/>
            </a:lvl8pPr>
            <a:lvl9pPr>
              <a:defRPr sz="269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644" y="2880360"/>
            <a:ext cx="4296789" cy="5336223"/>
          </a:xfrm>
        </p:spPr>
        <p:txBody>
          <a:bodyPr/>
          <a:lstStyle>
            <a:lvl1pPr marL="0" indent="0">
              <a:buNone/>
              <a:defRPr sz="2152"/>
            </a:lvl1pPr>
            <a:lvl2pPr marL="614888" indent="0">
              <a:buNone/>
              <a:defRPr sz="1883"/>
            </a:lvl2pPr>
            <a:lvl3pPr marL="1229777" indent="0">
              <a:buNone/>
              <a:defRPr sz="1614"/>
            </a:lvl3pPr>
            <a:lvl4pPr marL="1844665" indent="0">
              <a:buNone/>
              <a:defRPr sz="1345"/>
            </a:lvl4pPr>
            <a:lvl5pPr marL="2459553" indent="0">
              <a:buNone/>
              <a:defRPr sz="1345"/>
            </a:lvl5pPr>
            <a:lvl6pPr marL="3074441" indent="0">
              <a:buNone/>
              <a:defRPr sz="1345"/>
            </a:lvl6pPr>
            <a:lvl7pPr marL="3689330" indent="0">
              <a:buNone/>
              <a:defRPr sz="1345"/>
            </a:lvl7pPr>
            <a:lvl8pPr marL="4304218" indent="0">
              <a:buNone/>
              <a:defRPr sz="1345"/>
            </a:lvl8pPr>
            <a:lvl9pPr marL="4919106" indent="0">
              <a:buNone/>
              <a:defRPr sz="134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135AE-44D3-471C-B337-78D4595FFAB2}" type="datetime1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F238-80C0-4AD4-8352-2EE32236C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41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644" y="640080"/>
            <a:ext cx="4296789" cy="2240280"/>
          </a:xfrm>
        </p:spPr>
        <p:txBody>
          <a:bodyPr anchor="b"/>
          <a:lstStyle>
            <a:lvl1pPr>
              <a:defRPr sz="430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63713" y="1382399"/>
            <a:ext cx="6744415" cy="6823075"/>
          </a:xfrm>
        </p:spPr>
        <p:txBody>
          <a:bodyPr anchor="t"/>
          <a:lstStyle>
            <a:lvl1pPr marL="0" indent="0">
              <a:buNone/>
              <a:defRPr sz="4304"/>
            </a:lvl1pPr>
            <a:lvl2pPr marL="614888" indent="0">
              <a:buNone/>
              <a:defRPr sz="3766"/>
            </a:lvl2pPr>
            <a:lvl3pPr marL="1229777" indent="0">
              <a:buNone/>
              <a:defRPr sz="3228"/>
            </a:lvl3pPr>
            <a:lvl4pPr marL="1844665" indent="0">
              <a:buNone/>
              <a:defRPr sz="2690"/>
            </a:lvl4pPr>
            <a:lvl5pPr marL="2459553" indent="0">
              <a:buNone/>
              <a:defRPr sz="2690"/>
            </a:lvl5pPr>
            <a:lvl6pPr marL="3074441" indent="0">
              <a:buNone/>
              <a:defRPr sz="2690"/>
            </a:lvl6pPr>
            <a:lvl7pPr marL="3689330" indent="0">
              <a:buNone/>
              <a:defRPr sz="2690"/>
            </a:lvl7pPr>
            <a:lvl8pPr marL="4304218" indent="0">
              <a:buNone/>
              <a:defRPr sz="2690"/>
            </a:lvl8pPr>
            <a:lvl9pPr marL="4919106" indent="0">
              <a:buNone/>
              <a:defRPr sz="269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644" y="2880360"/>
            <a:ext cx="4296789" cy="5336223"/>
          </a:xfrm>
        </p:spPr>
        <p:txBody>
          <a:bodyPr/>
          <a:lstStyle>
            <a:lvl1pPr marL="0" indent="0">
              <a:buNone/>
              <a:defRPr sz="2152"/>
            </a:lvl1pPr>
            <a:lvl2pPr marL="614888" indent="0">
              <a:buNone/>
              <a:defRPr sz="1883"/>
            </a:lvl2pPr>
            <a:lvl3pPr marL="1229777" indent="0">
              <a:buNone/>
              <a:defRPr sz="1614"/>
            </a:lvl3pPr>
            <a:lvl4pPr marL="1844665" indent="0">
              <a:buNone/>
              <a:defRPr sz="1345"/>
            </a:lvl4pPr>
            <a:lvl5pPr marL="2459553" indent="0">
              <a:buNone/>
              <a:defRPr sz="1345"/>
            </a:lvl5pPr>
            <a:lvl6pPr marL="3074441" indent="0">
              <a:buNone/>
              <a:defRPr sz="1345"/>
            </a:lvl6pPr>
            <a:lvl7pPr marL="3689330" indent="0">
              <a:buNone/>
              <a:defRPr sz="1345"/>
            </a:lvl7pPr>
            <a:lvl8pPr marL="4304218" indent="0">
              <a:buNone/>
              <a:defRPr sz="1345"/>
            </a:lvl8pPr>
            <a:lvl9pPr marL="4919106" indent="0">
              <a:buNone/>
              <a:defRPr sz="134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FA13-7B0D-4AEC-AA5D-2F3D6661FA71}" type="datetime1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F238-80C0-4AD4-8352-2EE32236C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07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5909" y="511179"/>
            <a:ext cx="11490484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909" y="2555875"/>
            <a:ext cx="11490484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5909" y="8898894"/>
            <a:ext cx="2997518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EDE44-E1F4-4BED-BC8D-01B82B7CC0AA}" type="datetime1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13013" y="8898894"/>
            <a:ext cx="4496276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08875" y="8898894"/>
            <a:ext cx="2997518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4F238-80C0-4AD4-8352-2EE32236C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618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1229777" rtl="0" eaLnBrk="1" latinLnBrk="0" hangingPunct="1">
        <a:lnSpc>
          <a:spcPct val="90000"/>
        </a:lnSpc>
        <a:spcBef>
          <a:spcPct val="0"/>
        </a:spcBef>
        <a:buNone/>
        <a:defRPr kumimoji="1" sz="59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7444" indent="-307444" algn="l" defTabSz="1229777" rtl="0" eaLnBrk="1" latinLnBrk="0" hangingPunct="1">
        <a:lnSpc>
          <a:spcPct val="90000"/>
        </a:lnSpc>
        <a:spcBef>
          <a:spcPts val="1345"/>
        </a:spcBef>
        <a:buFont typeface="Arial" panose="020B0604020202020204" pitchFamily="34" charset="0"/>
        <a:buChar char="•"/>
        <a:defRPr kumimoji="1" sz="3766" kern="1200">
          <a:solidFill>
            <a:schemeClr val="tx1"/>
          </a:solidFill>
          <a:latin typeface="+mn-lt"/>
          <a:ea typeface="+mn-ea"/>
          <a:cs typeface="+mn-cs"/>
        </a:defRPr>
      </a:lvl1pPr>
      <a:lvl2pPr marL="922332" indent="-307444" algn="l" defTabSz="1229777" rtl="0" eaLnBrk="1" latinLnBrk="0" hangingPunct="1">
        <a:lnSpc>
          <a:spcPct val="90000"/>
        </a:lnSpc>
        <a:spcBef>
          <a:spcPts val="672"/>
        </a:spcBef>
        <a:buFont typeface="Arial" panose="020B0604020202020204" pitchFamily="34" charset="0"/>
        <a:buChar char="•"/>
        <a:defRPr kumimoji="1" sz="3228" kern="1200">
          <a:solidFill>
            <a:schemeClr val="tx1"/>
          </a:solidFill>
          <a:latin typeface="+mn-lt"/>
          <a:ea typeface="+mn-ea"/>
          <a:cs typeface="+mn-cs"/>
        </a:defRPr>
      </a:lvl2pPr>
      <a:lvl3pPr marL="1537221" indent="-307444" algn="l" defTabSz="1229777" rtl="0" eaLnBrk="1" latinLnBrk="0" hangingPunct="1">
        <a:lnSpc>
          <a:spcPct val="90000"/>
        </a:lnSpc>
        <a:spcBef>
          <a:spcPts val="672"/>
        </a:spcBef>
        <a:buFont typeface="Arial" panose="020B0604020202020204" pitchFamily="34" charset="0"/>
        <a:buChar char="•"/>
        <a:defRPr kumimoji="1" sz="2690" kern="1200">
          <a:solidFill>
            <a:schemeClr val="tx1"/>
          </a:solidFill>
          <a:latin typeface="+mn-lt"/>
          <a:ea typeface="+mn-ea"/>
          <a:cs typeface="+mn-cs"/>
        </a:defRPr>
      </a:lvl3pPr>
      <a:lvl4pPr marL="2152109" indent="-307444" algn="l" defTabSz="1229777" rtl="0" eaLnBrk="1" latinLnBrk="0" hangingPunct="1">
        <a:lnSpc>
          <a:spcPct val="90000"/>
        </a:lnSpc>
        <a:spcBef>
          <a:spcPts val="672"/>
        </a:spcBef>
        <a:buFont typeface="Arial" panose="020B0604020202020204" pitchFamily="34" charset="0"/>
        <a:buChar char="•"/>
        <a:defRPr kumimoji="1" sz="2421" kern="1200">
          <a:solidFill>
            <a:schemeClr val="tx1"/>
          </a:solidFill>
          <a:latin typeface="+mn-lt"/>
          <a:ea typeface="+mn-ea"/>
          <a:cs typeface="+mn-cs"/>
        </a:defRPr>
      </a:lvl4pPr>
      <a:lvl5pPr marL="2766997" indent="-307444" algn="l" defTabSz="1229777" rtl="0" eaLnBrk="1" latinLnBrk="0" hangingPunct="1">
        <a:lnSpc>
          <a:spcPct val="90000"/>
        </a:lnSpc>
        <a:spcBef>
          <a:spcPts val="672"/>
        </a:spcBef>
        <a:buFont typeface="Arial" panose="020B0604020202020204" pitchFamily="34" charset="0"/>
        <a:buChar char="•"/>
        <a:defRPr kumimoji="1" sz="2421" kern="1200">
          <a:solidFill>
            <a:schemeClr val="tx1"/>
          </a:solidFill>
          <a:latin typeface="+mn-lt"/>
          <a:ea typeface="+mn-ea"/>
          <a:cs typeface="+mn-cs"/>
        </a:defRPr>
      </a:lvl5pPr>
      <a:lvl6pPr marL="3381886" indent="-307444" algn="l" defTabSz="1229777" rtl="0" eaLnBrk="1" latinLnBrk="0" hangingPunct="1">
        <a:lnSpc>
          <a:spcPct val="90000"/>
        </a:lnSpc>
        <a:spcBef>
          <a:spcPts val="672"/>
        </a:spcBef>
        <a:buFont typeface="Arial" panose="020B0604020202020204" pitchFamily="34" charset="0"/>
        <a:buChar char="•"/>
        <a:defRPr kumimoji="1" sz="2421" kern="1200">
          <a:solidFill>
            <a:schemeClr val="tx1"/>
          </a:solidFill>
          <a:latin typeface="+mn-lt"/>
          <a:ea typeface="+mn-ea"/>
          <a:cs typeface="+mn-cs"/>
        </a:defRPr>
      </a:lvl6pPr>
      <a:lvl7pPr marL="3996774" indent="-307444" algn="l" defTabSz="1229777" rtl="0" eaLnBrk="1" latinLnBrk="0" hangingPunct="1">
        <a:lnSpc>
          <a:spcPct val="90000"/>
        </a:lnSpc>
        <a:spcBef>
          <a:spcPts val="672"/>
        </a:spcBef>
        <a:buFont typeface="Arial" panose="020B0604020202020204" pitchFamily="34" charset="0"/>
        <a:buChar char="•"/>
        <a:defRPr kumimoji="1" sz="2421" kern="1200">
          <a:solidFill>
            <a:schemeClr val="tx1"/>
          </a:solidFill>
          <a:latin typeface="+mn-lt"/>
          <a:ea typeface="+mn-ea"/>
          <a:cs typeface="+mn-cs"/>
        </a:defRPr>
      </a:lvl7pPr>
      <a:lvl8pPr marL="4611662" indent="-307444" algn="l" defTabSz="1229777" rtl="0" eaLnBrk="1" latinLnBrk="0" hangingPunct="1">
        <a:lnSpc>
          <a:spcPct val="90000"/>
        </a:lnSpc>
        <a:spcBef>
          <a:spcPts val="672"/>
        </a:spcBef>
        <a:buFont typeface="Arial" panose="020B0604020202020204" pitchFamily="34" charset="0"/>
        <a:buChar char="•"/>
        <a:defRPr kumimoji="1" sz="2421" kern="1200">
          <a:solidFill>
            <a:schemeClr val="tx1"/>
          </a:solidFill>
          <a:latin typeface="+mn-lt"/>
          <a:ea typeface="+mn-ea"/>
          <a:cs typeface="+mn-cs"/>
        </a:defRPr>
      </a:lvl8pPr>
      <a:lvl9pPr marL="5226550" indent="-307444" algn="l" defTabSz="1229777" rtl="0" eaLnBrk="1" latinLnBrk="0" hangingPunct="1">
        <a:lnSpc>
          <a:spcPct val="90000"/>
        </a:lnSpc>
        <a:spcBef>
          <a:spcPts val="672"/>
        </a:spcBef>
        <a:buFont typeface="Arial" panose="020B0604020202020204" pitchFamily="34" charset="0"/>
        <a:buChar char="•"/>
        <a:defRPr kumimoji="1" sz="24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9777" rtl="0" eaLnBrk="1" latinLnBrk="0" hangingPunct="1">
        <a:defRPr kumimoji="1" sz="2421" kern="1200">
          <a:solidFill>
            <a:schemeClr val="tx1"/>
          </a:solidFill>
          <a:latin typeface="+mn-lt"/>
          <a:ea typeface="+mn-ea"/>
          <a:cs typeface="+mn-cs"/>
        </a:defRPr>
      </a:lvl1pPr>
      <a:lvl2pPr marL="614888" algn="l" defTabSz="1229777" rtl="0" eaLnBrk="1" latinLnBrk="0" hangingPunct="1">
        <a:defRPr kumimoji="1" sz="2421" kern="1200">
          <a:solidFill>
            <a:schemeClr val="tx1"/>
          </a:solidFill>
          <a:latin typeface="+mn-lt"/>
          <a:ea typeface="+mn-ea"/>
          <a:cs typeface="+mn-cs"/>
        </a:defRPr>
      </a:lvl2pPr>
      <a:lvl3pPr marL="1229777" algn="l" defTabSz="1229777" rtl="0" eaLnBrk="1" latinLnBrk="0" hangingPunct="1">
        <a:defRPr kumimoji="1" sz="2421" kern="1200">
          <a:solidFill>
            <a:schemeClr val="tx1"/>
          </a:solidFill>
          <a:latin typeface="+mn-lt"/>
          <a:ea typeface="+mn-ea"/>
          <a:cs typeface="+mn-cs"/>
        </a:defRPr>
      </a:lvl3pPr>
      <a:lvl4pPr marL="1844665" algn="l" defTabSz="1229777" rtl="0" eaLnBrk="1" latinLnBrk="0" hangingPunct="1">
        <a:defRPr kumimoji="1" sz="2421" kern="1200">
          <a:solidFill>
            <a:schemeClr val="tx1"/>
          </a:solidFill>
          <a:latin typeface="+mn-lt"/>
          <a:ea typeface="+mn-ea"/>
          <a:cs typeface="+mn-cs"/>
        </a:defRPr>
      </a:lvl4pPr>
      <a:lvl5pPr marL="2459553" algn="l" defTabSz="1229777" rtl="0" eaLnBrk="1" latinLnBrk="0" hangingPunct="1">
        <a:defRPr kumimoji="1" sz="2421" kern="1200">
          <a:solidFill>
            <a:schemeClr val="tx1"/>
          </a:solidFill>
          <a:latin typeface="+mn-lt"/>
          <a:ea typeface="+mn-ea"/>
          <a:cs typeface="+mn-cs"/>
        </a:defRPr>
      </a:lvl5pPr>
      <a:lvl6pPr marL="3074441" algn="l" defTabSz="1229777" rtl="0" eaLnBrk="1" latinLnBrk="0" hangingPunct="1">
        <a:defRPr kumimoji="1" sz="2421" kern="1200">
          <a:solidFill>
            <a:schemeClr val="tx1"/>
          </a:solidFill>
          <a:latin typeface="+mn-lt"/>
          <a:ea typeface="+mn-ea"/>
          <a:cs typeface="+mn-cs"/>
        </a:defRPr>
      </a:lvl6pPr>
      <a:lvl7pPr marL="3689330" algn="l" defTabSz="1229777" rtl="0" eaLnBrk="1" latinLnBrk="0" hangingPunct="1">
        <a:defRPr kumimoji="1" sz="2421" kern="1200">
          <a:solidFill>
            <a:schemeClr val="tx1"/>
          </a:solidFill>
          <a:latin typeface="+mn-lt"/>
          <a:ea typeface="+mn-ea"/>
          <a:cs typeface="+mn-cs"/>
        </a:defRPr>
      </a:lvl7pPr>
      <a:lvl8pPr marL="4304218" algn="l" defTabSz="1229777" rtl="0" eaLnBrk="1" latinLnBrk="0" hangingPunct="1">
        <a:defRPr kumimoji="1" sz="2421" kern="1200">
          <a:solidFill>
            <a:schemeClr val="tx1"/>
          </a:solidFill>
          <a:latin typeface="+mn-lt"/>
          <a:ea typeface="+mn-ea"/>
          <a:cs typeface="+mn-cs"/>
        </a:defRPr>
      </a:lvl8pPr>
      <a:lvl9pPr marL="4919106" algn="l" defTabSz="1229777" rtl="0" eaLnBrk="1" latinLnBrk="0" hangingPunct="1">
        <a:defRPr kumimoji="1" sz="24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28702" y="1328914"/>
            <a:ext cx="8640960" cy="758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2885" tIns="61445" rIns="122885" bIns="61445" rtlCol="0" anchor="ctr"/>
          <a:lstStyle/>
          <a:p>
            <a:pPr algn="ctr"/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大阪府における介護人材の状況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718392"/>
              </p:ext>
            </p:extLst>
          </p:nvPr>
        </p:nvGraphicFramePr>
        <p:xfrm>
          <a:off x="1709522" y="3326458"/>
          <a:ext cx="8232122" cy="1872208"/>
        </p:xfrm>
        <a:graphic>
          <a:graphicData uri="http://schemas.openxmlformats.org/drawingml/2006/table">
            <a:tbl>
              <a:tblPr/>
              <a:tblGrid>
                <a:gridCol w="1520982">
                  <a:extLst>
                    <a:ext uri="{9D8B030D-6E8A-4147-A177-3AD203B41FA5}">
                      <a16:colId xmlns:a16="http://schemas.microsoft.com/office/drawing/2014/main" val="3851484663"/>
                    </a:ext>
                  </a:extLst>
                </a:gridCol>
                <a:gridCol w="1670580">
                  <a:extLst>
                    <a:ext uri="{9D8B030D-6E8A-4147-A177-3AD203B41FA5}">
                      <a16:colId xmlns:a16="http://schemas.microsoft.com/office/drawing/2014/main" val="2509977654"/>
                    </a:ext>
                  </a:extLst>
                </a:gridCol>
                <a:gridCol w="1684990">
                  <a:extLst>
                    <a:ext uri="{9D8B030D-6E8A-4147-A177-3AD203B41FA5}">
                      <a16:colId xmlns:a16="http://schemas.microsoft.com/office/drawing/2014/main" val="880528097"/>
                    </a:ext>
                  </a:extLst>
                </a:gridCol>
                <a:gridCol w="1677785">
                  <a:extLst>
                    <a:ext uri="{9D8B030D-6E8A-4147-A177-3AD203B41FA5}">
                      <a16:colId xmlns:a16="http://schemas.microsoft.com/office/drawing/2014/main" val="4126678501"/>
                    </a:ext>
                  </a:extLst>
                </a:gridCol>
                <a:gridCol w="1677785">
                  <a:extLst>
                    <a:ext uri="{9D8B030D-6E8A-4147-A177-3AD203B41FA5}">
                      <a16:colId xmlns:a16="http://schemas.microsoft.com/office/drawing/2014/main" val="800351828"/>
                    </a:ext>
                  </a:extLst>
                </a:gridCol>
              </a:tblGrid>
              <a:tr h="865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年度</a:t>
                      </a:r>
                      <a:endParaRPr kumimoji="1" lang="ja-JP" alt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</a:t>
                      </a:r>
                      <a:endParaRPr lang="en-US" altLang="ja-JP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(2016)</a:t>
                      </a:r>
                      <a:endParaRPr lang="ja-JP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  <a:endParaRPr lang="en-US" altLang="ja-JP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(2017)</a:t>
                      </a:r>
                      <a:endParaRPr lang="ja-JP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  <a:endParaRPr lang="en-US" altLang="ja-JP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(2018)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令和元年度</a:t>
                      </a:r>
                      <a:endParaRPr lang="en-US" altLang="ja-JP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(2019)</a:t>
                      </a:r>
                      <a:endParaRPr lang="ja-JP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73585"/>
                  </a:ext>
                </a:extLst>
              </a:tr>
              <a:tr h="64712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介護職員数</a:t>
                      </a:r>
                      <a:endParaRPr lang="ja-JP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150,981</a:t>
                      </a:r>
                      <a:endParaRPr lang="en-US" altLang="ja-JP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155,111</a:t>
                      </a:r>
                      <a:endParaRPr lang="en-US" altLang="ja-JP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167,530</a:t>
                      </a:r>
                      <a:endParaRPr lang="en-US" altLang="ja-JP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180,208</a:t>
                      </a:r>
                      <a:endParaRPr lang="en-US" altLang="ja-JP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09803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（対前年比）</a:t>
                      </a:r>
                      <a:endParaRPr lang="ja-JP" alt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endParaRPr lang="en-US" altLang="ja-JP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(+4,130)</a:t>
                      </a:r>
                      <a:endParaRPr lang="en-US" altLang="ja-JP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(+12,419)</a:t>
                      </a:r>
                      <a:endParaRPr lang="en-US" altLang="ja-JP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(+12,678)</a:t>
                      </a:r>
                      <a:endParaRPr lang="en-US" altLang="ja-JP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18973"/>
                  </a:ext>
                </a:extLst>
              </a:tr>
            </a:tbl>
          </a:graphicData>
        </a:graphic>
      </p:graphicFrame>
      <p:sp>
        <p:nvSpPr>
          <p:cNvPr id="28" name="角丸四角形 27"/>
          <p:cNvSpPr/>
          <p:nvPr/>
        </p:nvSpPr>
        <p:spPr>
          <a:xfrm>
            <a:off x="822626" y="5662960"/>
            <a:ext cx="2948975" cy="3623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介護人材の需要推計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822627" y="2629336"/>
            <a:ext cx="2948975" cy="3623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介護職員の推移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7" name="図 16"/>
          <p:cNvPicPr/>
          <p:nvPr/>
        </p:nvPicPr>
        <p:blipFill>
          <a:blip r:embed="rId2"/>
          <a:stretch>
            <a:fillRect/>
          </a:stretch>
        </p:blipFill>
        <p:spPr>
          <a:xfrm>
            <a:off x="1709522" y="6264013"/>
            <a:ext cx="10176338" cy="2323455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5825583" y="5456149"/>
            <a:ext cx="47933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♦厚生労働省「介護サービス施設・事業所調査」より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821390" y="8587468"/>
            <a:ext cx="32960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♦大阪府高齢者計画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2021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より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440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81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2022-08-31T01:03:22Z</dcterms:created>
  <dcterms:modified xsi:type="dcterms:W3CDTF">2022-08-31T01:03:30Z</dcterms:modified>
</cp:coreProperties>
</file>