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4"/>
  </p:notesMasterIdLst>
  <p:sldIdLst>
    <p:sldId id="262" r:id="rId2"/>
    <p:sldId id="263" r:id="rId3"/>
  </p:sldIdLst>
  <p:sldSz cx="6696075" cy="11160125"/>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53" userDrawn="1">
          <p15:clr>
            <a:srgbClr val="A4A3A4"/>
          </p15:clr>
        </p15:guide>
        <p15:guide id="2" pos="20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32317"/>
    <a:srgbClr val="AE1624"/>
    <a:srgbClr val="FAC2EB"/>
    <a:srgbClr val="76E8EE"/>
    <a:srgbClr val="BE1828"/>
    <a:srgbClr val="E4283A"/>
    <a:srgbClr val="9EE7F8"/>
    <a:srgbClr val="D3F97F"/>
    <a:srgbClr val="A53578"/>
    <a:srgbClr val="FFFE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0" d="100"/>
          <a:sy n="70" d="100"/>
        </p:scale>
        <p:origin x="2525" y="53"/>
      </p:cViewPr>
      <p:guideLst>
        <p:guide orient="horz" pos="3553"/>
        <p:guide pos="2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308" cy="490569"/>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18" y="0"/>
            <a:ext cx="2880308" cy="490569"/>
          </a:xfrm>
          <a:prstGeom prst="rect">
            <a:avLst/>
          </a:prstGeom>
        </p:spPr>
        <p:txBody>
          <a:bodyPr vert="horz" lIns="89675" tIns="44838" rIns="89675" bIns="44838" rtlCol="0"/>
          <a:lstStyle>
            <a:lvl1pPr algn="r">
              <a:defRPr sz="1200"/>
            </a:lvl1pPr>
          </a:lstStyle>
          <a:p>
            <a:fld id="{5F5999CF-93E9-4F7C-8622-4B9C3443739B}" type="datetimeFigureOut">
              <a:rPr kumimoji="1" lang="ja-JP" altLang="en-US" smtClean="0"/>
              <a:t>2025/3/31</a:t>
            </a:fld>
            <a:endParaRPr kumimoji="1" lang="ja-JP" altLang="en-US"/>
          </a:p>
        </p:txBody>
      </p:sp>
      <p:sp>
        <p:nvSpPr>
          <p:cNvPr id="4" name="スライド イメージ プレースホルダー 3"/>
          <p:cNvSpPr>
            <a:spLocks noGrp="1" noRot="1" noChangeAspect="1"/>
          </p:cNvSpPr>
          <p:nvPr>
            <p:ph type="sldImg" idx="2"/>
          </p:nvPr>
        </p:nvSpPr>
        <p:spPr>
          <a:xfrm>
            <a:off x="2333625" y="1222375"/>
            <a:ext cx="1979613" cy="3300413"/>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687" y="4705381"/>
            <a:ext cx="5317490" cy="3849856"/>
          </a:xfrm>
          <a:prstGeom prst="rect">
            <a:avLst/>
          </a:prstGeom>
        </p:spPr>
        <p:txBody>
          <a:bodyPr vert="horz" lIns="89675" tIns="44838" rIns="89675" bIns="448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46"/>
            <a:ext cx="2880308" cy="490568"/>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18" y="9286846"/>
            <a:ext cx="2880308" cy="490568"/>
          </a:xfrm>
          <a:prstGeom prst="rect">
            <a:avLst/>
          </a:prstGeom>
        </p:spPr>
        <p:txBody>
          <a:bodyPr vert="horz" lIns="89675" tIns="44838" rIns="89675" bIns="44838" rtlCol="0" anchor="b"/>
          <a:lstStyle>
            <a:lvl1pPr algn="r">
              <a:defRPr sz="1200"/>
            </a:lvl1pPr>
          </a:lstStyle>
          <a:p>
            <a:fld id="{2C8FB802-391A-475E-B129-16984DBC5356}" type="slidenum">
              <a:rPr kumimoji="1" lang="ja-JP" altLang="en-US" smtClean="0"/>
              <a:t>‹#›</a:t>
            </a:fld>
            <a:endParaRPr kumimoji="1" lang="ja-JP" altLang="en-US"/>
          </a:p>
        </p:txBody>
      </p:sp>
    </p:spTree>
    <p:extLst>
      <p:ext uri="{BB962C8B-B14F-4D97-AF65-F5344CB8AC3E}">
        <p14:creationId xmlns:p14="http://schemas.microsoft.com/office/powerpoint/2010/main" val="11457430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02206" y="1826438"/>
            <a:ext cx="5691664" cy="3885377"/>
          </a:xfrm>
        </p:spPr>
        <p:txBody>
          <a:bodyPr anchor="b"/>
          <a:lstStyle>
            <a:lvl1pPr algn="ctr">
              <a:defRPr sz="4394"/>
            </a:lvl1pPr>
          </a:lstStyle>
          <a:p>
            <a:r>
              <a:rPr lang="ja-JP" altLang="en-US"/>
              <a:t>マスター タイトルの書式設定</a:t>
            </a:r>
            <a:endParaRPr lang="en-US" dirty="0"/>
          </a:p>
        </p:txBody>
      </p:sp>
      <p:sp>
        <p:nvSpPr>
          <p:cNvPr id="3" name="Subtitle 2"/>
          <p:cNvSpPr>
            <a:spLocks noGrp="1"/>
          </p:cNvSpPr>
          <p:nvPr>
            <p:ph type="subTitle" idx="1"/>
          </p:nvPr>
        </p:nvSpPr>
        <p:spPr>
          <a:xfrm>
            <a:off x="837010" y="5861650"/>
            <a:ext cx="5022056" cy="2694446"/>
          </a:xfrm>
        </p:spPr>
        <p:txBody>
          <a:bodyPr/>
          <a:lstStyle>
            <a:lvl1pPr marL="0" indent="0" algn="ctr">
              <a:buNone/>
              <a:defRPr sz="1758"/>
            </a:lvl1pPr>
            <a:lvl2pPr marL="334808" indent="0" algn="ctr">
              <a:buNone/>
              <a:defRPr sz="1465"/>
            </a:lvl2pPr>
            <a:lvl3pPr marL="669615" indent="0" algn="ctr">
              <a:buNone/>
              <a:defRPr sz="1318"/>
            </a:lvl3pPr>
            <a:lvl4pPr marL="1004423" indent="0" algn="ctr">
              <a:buNone/>
              <a:defRPr sz="1172"/>
            </a:lvl4pPr>
            <a:lvl5pPr marL="1339230" indent="0" algn="ctr">
              <a:buNone/>
              <a:defRPr sz="1172"/>
            </a:lvl5pPr>
            <a:lvl6pPr marL="1674038" indent="0" algn="ctr">
              <a:buNone/>
              <a:defRPr sz="1172"/>
            </a:lvl6pPr>
            <a:lvl7pPr marL="2008845" indent="0" algn="ctr">
              <a:buNone/>
              <a:defRPr sz="1172"/>
            </a:lvl7pPr>
            <a:lvl8pPr marL="2343653" indent="0" algn="ctr">
              <a:buNone/>
              <a:defRPr sz="1172"/>
            </a:lvl8pPr>
            <a:lvl9pPr marL="2678460" indent="0" algn="ctr">
              <a:buNone/>
              <a:defRPr sz="1172"/>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2CE96C2-0772-46A9-8695-F499FC45056B}" type="datetimeFigureOut">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35CE02-1CD9-45EC-83F6-65BC649A2BA3}" type="slidenum">
              <a:rPr kumimoji="1" lang="ja-JP" altLang="en-US" smtClean="0"/>
              <a:t>‹#›</a:t>
            </a:fld>
            <a:endParaRPr kumimoji="1" lang="ja-JP" altLang="en-US"/>
          </a:p>
        </p:txBody>
      </p:sp>
    </p:spTree>
    <p:extLst>
      <p:ext uri="{BB962C8B-B14F-4D97-AF65-F5344CB8AC3E}">
        <p14:creationId xmlns:p14="http://schemas.microsoft.com/office/powerpoint/2010/main" val="2524805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2CE96C2-0772-46A9-8695-F499FC45056B}" type="datetimeFigureOut">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35CE02-1CD9-45EC-83F6-65BC649A2BA3}" type="slidenum">
              <a:rPr kumimoji="1" lang="ja-JP" altLang="en-US" smtClean="0"/>
              <a:t>‹#›</a:t>
            </a:fld>
            <a:endParaRPr kumimoji="1" lang="ja-JP" altLang="en-US"/>
          </a:p>
        </p:txBody>
      </p:sp>
    </p:spTree>
    <p:extLst>
      <p:ext uri="{BB962C8B-B14F-4D97-AF65-F5344CB8AC3E}">
        <p14:creationId xmlns:p14="http://schemas.microsoft.com/office/powerpoint/2010/main" val="3800513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1879" y="594173"/>
            <a:ext cx="1443841" cy="945769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60355" y="594173"/>
            <a:ext cx="4247823" cy="945769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2CE96C2-0772-46A9-8695-F499FC45056B}" type="datetimeFigureOut">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35CE02-1CD9-45EC-83F6-65BC649A2BA3}" type="slidenum">
              <a:rPr kumimoji="1" lang="ja-JP" altLang="en-US" smtClean="0"/>
              <a:t>‹#›</a:t>
            </a:fld>
            <a:endParaRPr kumimoji="1" lang="ja-JP" altLang="en-US"/>
          </a:p>
        </p:txBody>
      </p:sp>
    </p:spTree>
    <p:extLst>
      <p:ext uri="{BB962C8B-B14F-4D97-AF65-F5344CB8AC3E}">
        <p14:creationId xmlns:p14="http://schemas.microsoft.com/office/powerpoint/2010/main" val="4270940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2CE96C2-0772-46A9-8695-F499FC45056B}" type="datetimeFigureOut">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35CE02-1CD9-45EC-83F6-65BC649A2BA3}" type="slidenum">
              <a:rPr kumimoji="1" lang="ja-JP" altLang="en-US" smtClean="0"/>
              <a:t>‹#›</a:t>
            </a:fld>
            <a:endParaRPr kumimoji="1" lang="ja-JP" altLang="en-US"/>
          </a:p>
        </p:txBody>
      </p:sp>
    </p:spTree>
    <p:extLst>
      <p:ext uri="{BB962C8B-B14F-4D97-AF65-F5344CB8AC3E}">
        <p14:creationId xmlns:p14="http://schemas.microsoft.com/office/powerpoint/2010/main" val="2658093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6868" y="2782285"/>
            <a:ext cx="5775365" cy="4642301"/>
          </a:xfrm>
        </p:spPr>
        <p:txBody>
          <a:bodyPr anchor="b"/>
          <a:lstStyle>
            <a:lvl1pPr>
              <a:defRPr sz="439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6868" y="7468503"/>
            <a:ext cx="5775365" cy="2441277"/>
          </a:xfrm>
        </p:spPr>
        <p:txBody>
          <a:bodyPr/>
          <a:lstStyle>
            <a:lvl1pPr marL="0" indent="0">
              <a:buNone/>
              <a:defRPr sz="1758">
                <a:solidFill>
                  <a:schemeClr val="tx1"/>
                </a:solidFill>
              </a:defRPr>
            </a:lvl1pPr>
            <a:lvl2pPr marL="334808" indent="0">
              <a:buNone/>
              <a:defRPr sz="1465">
                <a:solidFill>
                  <a:schemeClr val="tx1">
                    <a:tint val="75000"/>
                  </a:schemeClr>
                </a:solidFill>
              </a:defRPr>
            </a:lvl2pPr>
            <a:lvl3pPr marL="669615" indent="0">
              <a:buNone/>
              <a:defRPr sz="1318">
                <a:solidFill>
                  <a:schemeClr val="tx1">
                    <a:tint val="75000"/>
                  </a:schemeClr>
                </a:solidFill>
              </a:defRPr>
            </a:lvl3pPr>
            <a:lvl4pPr marL="1004423" indent="0">
              <a:buNone/>
              <a:defRPr sz="1172">
                <a:solidFill>
                  <a:schemeClr val="tx1">
                    <a:tint val="75000"/>
                  </a:schemeClr>
                </a:solidFill>
              </a:defRPr>
            </a:lvl4pPr>
            <a:lvl5pPr marL="1339230" indent="0">
              <a:buNone/>
              <a:defRPr sz="1172">
                <a:solidFill>
                  <a:schemeClr val="tx1">
                    <a:tint val="75000"/>
                  </a:schemeClr>
                </a:solidFill>
              </a:defRPr>
            </a:lvl5pPr>
            <a:lvl6pPr marL="1674038" indent="0">
              <a:buNone/>
              <a:defRPr sz="1172">
                <a:solidFill>
                  <a:schemeClr val="tx1">
                    <a:tint val="75000"/>
                  </a:schemeClr>
                </a:solidFill>
              </a:defRPr>
            </a:lvl6pPr>
            <a:lvl7pPr marL="2008845" indent="0">
              <a:buNone/>
              <a:defRPr sz="1172">
                <a:solidFill>
                  <a:schemeClr val="tx1">
                    <a:tint val="75000"/>
                  </a:schemeClr>
                </a:solidFill>
              </a:defRPr>
            </a:lvl7pPr>
            <a:lvl8pPr marL="2343653" indent="0">
              <a:buNone/>
              <a:defRPr sz="1172">
                <a:solidFill>
                  <a:schemeClr val="tx1">
                    <a:tint val="75000"/>
                  </a:schemeClr>
                </a:solidFill>
              </a:defRPr>
            </a:lvl8pPr>
            <a:lvl9pPr marL="2678460" indent="0">
              <a:buNone/>
              <a:defRPr sz="1172">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2CE96C2-0772-46A9-8695-F499FC45056B}" type="datetimeFigureOut">
              <a:rPr kumimoji="1" lang="ja-JP" altLang="en-US" smtClean="0"/>
              <a:t>2025/3/31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235CE02-1CD9-45EC-83F6-65BC649A2BA3}" type="slidenum">
              <a:rPr kumimoji="1" lang="ja-JP" altLang="en-US" smtClean="0"/>
              <a:t>‹#›</a:t>
            </a:fld>
            <a:endParaRPr kumimoji="1" lang="ja-JP" altLang="en-US"/>
          </a:p>
        </p:txBody>
      </p:sp>
    </p:spTree>
    <p:extLst>
      <p:ext uri="{BB962C8B-B14F-4D97-AF65-F5344CB8AC3E}">
        <p14:creationId xmlns:p14="http://schemas.microsoft.com/office/powerpoint/2010/main" val="3020422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60355" y="2970867"/>
            <a:ext cx="2845832" cy="708099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389888" y="2970867"/>
            <a:ext cx="2845832" cy="708099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2CE96C2-0772-46A9-8695-F499FC45056B}" type="datetimeFigureOut">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35CE02-1CD9-45EC-83F6-65BC649A2BA3}" type="slidenum">
              <a:rPr kumimoji="1" lang="ja-JP" altLang="en-US" smtClean="0"/>
              <a:t>‹#›</a:t>
            </a:fld>
            <a:endParaRPr kumimoji="1" lang="ja-JP" altLang="en-US"/>
          </a:p>
        </p:txBody>
      </p:sp>
    </p:spTree>
    <p:extLst>
      <p:ext uri="{BB962C8B-B14F-4D97-AF65-F5344CB8AC3E}">
        <p14:creationId xmlns:p14="http://schemas.microsoft.com/office/powerpoint/2010/main" val="2644622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61227" y="594176"/>
            <a:ext cx="5775365" cy="215710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61228" y="2735782"/>
            <a:ext cx="2832753" cy="1340764"/>
          </a:xfrm>
        </p:spPr>
        <p:txBody>
          <a:bodyPr anchor="b"/>
          <a:lstStyle>
            <a:lvl1pPr marL="0" indent="0">
              <a:buNone/>
              <a:defRPr sz="1758" b="1"/>
            </a:lvl1pPr>
            <a:lvl2pPr marL="334808" indent="0">
              <a:buNone/>
              <a:defRPr sz="1465" b="1"/>
            </a:lvl2pPr>
            <a:lvl3pPr marL="669615" indent="0">
              <a:buNone/>
              <a:defRPr sz="1318" b="1"/>
            </a:lvl3pPr>
            <a:lvl4pPr marL="1004423" indent="0">
              <a:buNone/>
              <a:defRPr sz="1172" b="1"/>
            </a:lvl4pPr>
            <a:lvl5pPr marL="1339230" indent="0">
              <a:buNone/>
              <a:defRPr sz="1172" b="1"/>
            </a:lvl5pPr>
            <a:lvl6pPr marL="1674038" indent="0">
              <a:buNone/>
              <a:defRPr sz="1172" b="1"/>
            </a:lvl6pPr>
            <a:lvl7pPr marL="2008845" indent="0">
              <a:buNone/>
              <a:defRPr sz="1172" b="1"/>
            </a:lvl7pPr>
            <a:lvl8pPr marL="2343653" indent="0">
              <a:buNone/>
              <a:defRPr sz="1172" b="1"/>
            </a:lvl8pPr>
            <a:lvl9pPr marL="2678460" indent="0">
              <a:buNone/>
              <a:defRPr sz="1172" b="1"/>
            </a:lvl9pPr>
          </a:lstStyle>
          <a:p>
            <a:pPr lvl="0"/>
            <a:r>
              <a:rPr lang="ja-JP" altLang="en-US"/>
              <a:t>マスター テキストの書式設定</a:t>
            </a:r>
          </a:p>
        </p:txBody>
      </p:sp>
      <p:sp>
        <p:nvSpPr>
          <p:cNvPr id="4" name="Content Placeholder 3"/>
          <p:cNvSpPr>
            <a:spLocks noGrp="1"/>
          </p:cNvSpPr>
          <p:nvPr>
            <p:ph sz="half" idx="2"/>
          </p:nvPr>
        </p:nvSpPr>
        <p:spPr>
          <a:xfrm>
            <a:off x="461228" y="4076545"/>
            <a:ext cx="2832753" cy="599598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389888" y="2735782"/>
            <a:ext cx="2846704" cy="1340764"/>
          </a:xfrm>
        </p:spPr>
        <p:txBody>
          <a:bodyPr anchor="b"/>
          <a:lstStyle>
            <a:lvl1pPr marL="0" indent="0">
              <a:buNone/>
              <a:defRPr sz="1758" b="1"/>
            </a:lvl1pPr>
            <a:lvl2pPr marL="334808" indent="0">
              <a:buNone/>
              <a:defRPr sz="1465" b="1"/>
            </a:lvl2pPr>
            <a:lvl3pPr marL="669615" indent="0">
              <a:buNone/>
              <a:defRPr sz="1318" b="1"/>
            </a:lvl3pPr>
            <a:lvl4pPr marL="1004423" indent="0">
              <a:buNone/>
              <a:defRPr sz="1172" b="1"/>
            </a:lvl4pPr>
            <a:lvl5pPr marL="1339230" indent="0">
              <a:buNone/>
              <a:defRPr sz="1172" b="1"/>
            </a:lvl5pPr>
            <a:lvl6pPr marL="1674038" indent="0">
              <a:buNone/>
              <a:defRPr sz="1172" b="1"/>
            </a:lvl6pPr>
            <a:lvl7pPr marL="2008845" indent="0">
              <a:buNone/>
              <a:defRPr sz="1172" b="1"/>
            </a:lvl7pPr>
            <a:lvl8pPr marL="2343653" indent="0">
              <a:buNone/>
              <a:defRPr sz="1172" b="1"/>
            </a:lvl8pPr>
            <a:lvl9pPr marL="2678460" indent="0">
              <a:buNone/>
              <a:defRPr sz="1172" b="1"/>
            </a:lvl9pPr>
          </a:lstStyle>
          <a:p>
            <a:pPr lvl="0"/>
            <a:r>
              <a:rPr lang="ja-JP" altLang="en-US"/>
              <a:t>マスター テキストの書式設定</a:t>
            </a:r>
          </a:p>
        </p:txBody>
      </p:sp>
      <p:sp>
        <p:nvSpPr>
          <p:cNvPr id="6" name="Content Placeholder 5"/>
          <p:cNvSpPr>
            <a:spLocks noGrp="1"/>
          </p:cNvSpPr>
          <p:nvPr>
            <p:ph sz="quarter" idx="4"/>
          </p:nvPr>
        </p:nvSpPr>
        <p:spPr>
          <a:xfrm>
            <a:off x="3389888" y="4076545"/>
            <a:ext cx="2846704" cy="599598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2CE96C2-0772-46A9-8695-F499FC45056B}" type="datetimeFigureOut">
              <a:rPr kumimoji="1" lang="ja-JP" altLang="en-US" smtClean="0"/>
              <a:t>2025/3/31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235CE02-1CD9-45EC-83F6-65BC649A2BA3}" type="slidenum">
              <a:rPr kumimoji="1" lang="ja-JP" altLang="en-US" smtClean="0"/>
              <a:t>‹#›</a:t>
            </a:fld>
            <a:endParaRPr kumimoji="1" lang="ja-JP" altLang="en-US"/>
          </a:p>
        </p:txBody>
      </p:sp>
    </p:spTree>
    <p:extLst>
      <p:ext uri="{BB962C8B-B14F-4D97-AF65-F5344CB8AC3E}">
        <p14:creationId xmlns:p14="http://schemas.microsoft.com/office/powerpoint/2010/main" val="188662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2CE96C2-0772-46A9-8695-F499FC45056B}" type="datetimeFigureOut">
              <a:rPr kumimoji="1" lang="ja-JP" altLang="en-US" smtClean="0"/>
              <a:t>2025/3/31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235CE02-1CD9-45EC-83F6-65BC649A2BA3}" type="slidenum">
              <a:rPr kumimoji="1" lang="ja-JP" altLang="en-US" smtClean="0"/>
              <a:t>‹#›</a:t>
            </a:fld>
            <a:endParaRPr kumimoji="1" lang="ja-JP" altLang="en-US"/>
          </a:p>
        </p:txBody>
      </p:sp>
    </p:spTree>
    <p:extLst>
      <p:ext uri="{BB962C8B-B14F-4D97-AF65-F5344CB8AC3E}">
        <p14:creationId xmlns:p14="http://schemas.microsoft.com/office/powerpoint/2010/main" val="403428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CE96C2-0772-46A9-8695-F499FC45056B}" type="datetimeFigureOut">
              <a:rPr kumimoji="1" lang="ja-JP" altLang="en-US" smtClean="0"/>
              <a:t>2025/3/31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235CE02-1CD9-45EC-83F6-65BC649A2BA3}" type="slidenum">
              <a:rPr kumimoji="1" lang="ja-JP" altLang="en-US" smtClean="0"/>
              <a:t>‹#›</a:t>
            </a:fld>
            <a:endParaRPr kumimoji="1" lang="ja-JP" altLang="en-US"/>
          </a:p>
        </p:txBody>
      </p:sp>
    </p:spTree>
    <p:extLst>
      <p:ext uri="{BB962C8B-B14F-4D97-AF65-F5344CB8AC3E}">
        <p14:creationId xmlns:p14="http://schemas.microsoft.com/office/powerpoint/2010/main" val="2433462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61228" y="744008"/>
            <a:ext cx="2159658" cy="2604029"/>
          </a:xfrm>
        </p:spPr>
        <p:txBody>
          <a:bodyPr anchor="b"/>
          <a:lstStyle>
            <a:lvl1pPr>
              <a:defRPr sz="2343"/>
            </a:lvl1pPr>
          </a:lstStyle>
          <a:p>
            <a:r>
              <a:rPr lang="ja-JP" altLang="en-US"/>
              <a:t>マスター タイトルの書式設定</a:t>
            </a:r>
            <a:endParaRPr lang="en-US" dirty="0"/>
          </a:p>
        </p:txBody>
      </p:sp>
      <p:sp>
        <p:nvSpPr>
          <p:cNvPr id="3" name="Content Placeholder 2"/>
          <p:cNvSpPr>
            <a:spLocks noGrp="1"/>
          </p:cNvSpPr>
          <p:nvPr>
            <p:ph idx="1"/>
          </p:nvPr>
        </p:nvSpPr>
        <p:spPr>
          <a:xfrm>
            <a:off x="2846704" y="1606854"/>
            <a:ext cx="3389888" cy="7930922"/>
          </a:xfrm>
        </p:spPr>
        <p:txBody>
          <a:bodyPr/>
          <a:lstStyle>
            <a:lvl1pPr>
              <a:defRPr sz="2343"/>
            </a:lvl1pPr>
            <a:lvl2pPr>
              <a:defRPr sz="2050"/>
            </a:lvl2pPr>
            <a:lvl3pPr>
              <a:defRPr sz="1758"/>
            </a:lvl3pPr>
            <a:lvl4pPr>
              <a:defRPr sz="1465"/>
            </a:lvl4pPr>
            <a:lvl5pPr>
              <a:defRPr sz="1465"/>
            </a:lvl5pPr>
            <a:lvl6pPr>
              <a:defRPr sz="1465"/>
            </a:lvl6pPr>
            <a:lvl7pPr>
              <a:defRPr sz="1465"/>
            </a:lvl7pPr>
            <a:lvl8pPr>
              <a:defRPr sz="1465"/>
            </a:lvl8pPr>
            <a:lvl9pPr>
              <a:defRPr sz="146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61228" y="3348037"/>
            <a:ext cx="2159658" cy="6202654"/>
          </a:xfrm>
        </p:spPr>
        <p:txBody>
          <a:bodyPr/>
          <a:lstStyle>
            <a:lvl1pPr marL="0" indent="0">
              <a:buNone/>
              <a:defRPr sz="1172"/>
            </a:lvl1pPr>
            <a:lvl2pPr marL="334808" indent="0">
              <a:buNone/>
              <a:defRPr sz="1025"/>
            </a:lvl2pPr>
            <a:lvl3pPr marL="669615" indent="0">
              <a:buNone/>
              <a:defRPr sz="879"/>
            </a:lvl3pPr>
            <a:lvl4pPr marL="1004423" indent="0">
              <a:buNone/>
              <a:defRPr sz="732"/>
            </a:lvl4pPr>
            <a:lvl5pPr marL="1339230" indent="0">
              <a:buNone/>
              <a:defRPr sz="732"/>
            </a:lvl5pPr>
            <a:lvl6pPr marL="1674038" indent="0">
              <a:buNone/>
              <a:defRPr sz="732"/>
            </a:lvl6pPr>
            <a:lvl7pPr marL="2008845" indent="0">
              <a:buNone/>
              <a:defRPr sz="732"/>
            </a:lvl7pPr>
            <a:lvl8pPr marL="2343653" indent="0">
              <a:buNone/>
              <a:defRPr sz="732"/>
            </a:lvl8pPr>
            <a:lvl9pPr marL="2678460" indent="0">
              <a:buNone/>
              <a:defRPr sz="73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CE96C2-0772-46A9-8695-F499FC45056B}" type="datetimeFigureOut">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35CE02-1CD9-45EC-83F6-65BC649A2BA3}" type="slidenum">
              <a:rPr kumimoji="1" lang="ja-JP" altLang="en-US" smtClean="0"/>
              <a:t>‹#›</a:t>
            </a:fld>
            <a:endParaRPr kumimoji="1" lang="ja-JP" altLang="en-US"/>
          </a:p>
        </p:txBody>
      </p:sp>
    </p:spTree>
    <p:extLst>
      <p:ext uri="{BB962C8B-B14F-4D97-AF65-F5344CB8AC3E}">
        <p14:creationId xmlns:p14="http://schemas.microsoft.com/office/powerpoint/2010/main" val="1057123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61228" y="744008"/>
            <a:ext cx="2159658" cy="2604029"/>
          </a:xfrm>
        </p:spPr>
        <p:txBody>
          <a:bodyPr anchor="b"/>
          <a:lstStyle>
            <a:lvl1pPr>
              <a:defRPr sz="2343"/>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846704" y="1606854"/>
            <a:ext cx="3389888" cy="7930922"/>
          </a:xfrm>
        </p:spPr>
        <p:txBody>
          <a:bodyPr anchor="t"/>
          <a:lstStyle>
            <a:lvl1pPr marL="0" indent="0">
              <a:buNone/>
              <a:defRPr sz="2343"/>
            </a:lvl1pPr>
            <a:lvl2pPr marL="334808" indent="0">
              <a:buNone/>
              <a:defRPr sz="2050"/>
            </a:lvl2pPr>
            <a:lvl3pPr marL="669615" indent="0">
              <a:buNone/>
              <a:defRPr sz="1758"/>
            </a:lvl3pPr>
            <a:lvl4pPr marL="1004423" indent="0">
              <a:buNone/>
              <a:defRPr sz="1465"/>
            </a:lvl4pPr>
            <a:lvl5pPr marL="1339230" indent="0">
              <a:buNone/>
              <a:defRPr sz="1465"/>
            </a:lvl5pPr>
            <a:lvl6pPr marL="1674038" indent="0">
              <a:buNone/>
              <a:defRPr sz="1465"/>
            </a:lvl6pPr>
            <a:lvl7pPr marL="2008845" indent="0">
              <a:buNone/>
              <a:defRPr sz="1465"/>
            </a:lvl7pPr>
            <a:lvl8pPr marL="2343653" indent="0">
              <a:buNone/>
              <a:defRPr sz="1465"/>
            </a:lvl8pPr>
            <a:lvl9pPr marL="2678460" indent="0">
              <a:buNone/>
              <a:defRPr sz="1465"/>
            </a:lvl9pPr>
          </a:lstStyle>
          <a:p>
            <a:r>
              <a:rPr lang="ja-JP" altLang="en-US"/>
              <a:t>図を追加</a:t>
            </a:r>
            <a:endParaRPr lang="en-US" dirty="0"/>
          </a:p>
        </p:txBody>
      </p:sp>
      <p:sp>
        <p:nvSpPr>
          <p:cNvPr id="4" name="Text Placeholder 3"/>
          <p:cNvSpPr>
            <a:spLocks noGrp="1"/>
          </p:cNvSpPr>
          <p:nvPr>
            <p:ph type="body" sz="half" idx="2"/>
          </p:nvPr>
        </p:nvSpPr>
        <p:spPr>
          <a:xfrm>
            <a:off x="461228" y="3348037"/>
            <a:ext cx="2159658" cy="6202654"/>
          </a:xfrm>
        </p:spPr>
        <p:txBody>
          <a:bodyPr/>
          <a:lstStyle>
            <a:lvl1pPr marL="0" indent="0">
              <a:buNone/>
              <a:defRPr sz="1172"/>
            </a:lvl1pPr>
            <a:lvl2pPr marL="334808" indent="0">
              <a:buNone/>
              <a:defRPr sz="1025"/>
            </a:lvl2pPr>
            <a:lvl3pPr marL="669615" indent="0">
              <a:buNone/>
              <a:defRPr sz="879"/>
            </a:lvl3pPr>
            <a:lvl4pPr marL="1004423" indent="0">
              <a:buNone/>
              <a:defRPr sz="732"/>
            </a:lvl4pPr>
            <a:lvl5pPr marL="1339230" indent="0">
              <a:buNone/>
              <a:defRPr sz="732"/>
            </a:lvl5pPr>
            <a:lvl6pPr marL="1674038" indent="0">
              <a:buNone/>
              <a:defRPr sz="732"/>
            </a:lvl6pPr>
            <a:lvl7pPr marL="2008845" indent="0">
              <a:buNone/>
              <a:defRPr sz="732"/>
            </a:lvl7pPr>
            <a:lvl8pPr marL="2343653" indent="0">
              <a:buNone/>
              <a:defRPr sz="732"/>
            </a:lvl8pPr>
            <a:lvl9pPr marL="2678460" indent="0">
              <a:buNone/>
              <a:defRPr sz="73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CE96C2-0772-46A9-8695-F499FC45056B}" type="datetimeFigureOut">
              <a:rPr kumimoji="1" lang="ja-JP" altLang="en-US" smtClean="0"/>
              <a:t>2025/3/31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235CE02-1CD9-45EC-83F6-65BC649A2BA3}" type="slidenum">
              <a:rPr kumimoji="1" lang="ja-JP" altLang="en-US" smtClean="0"/>
              <a:t>‹#›</a:t>
            </a:fld>
            <a:endParaRPr kumimoji="1" lang="ja-JP" altLang="en-US"/>
          </a:p>
        </p:txBody>
      </p:sp>
    </p:spTree>
    <p:extLst>
      <p:ext uri="{BB962C8B-B14F-4D97-AF65-F5344CB8AC3E}">
        <p14:creationId xmlns:p14="http://schemas.microsoft.com/office/powerpoint/2010/main" val="275488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0355" y="594176"/>
            <a:ext cx="5775365" cy="215710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60355" y="2970867"/>
            <a:ext cx="5775365" cy="708099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60355" y="10343785"/>
            <a:ext cx="1506617" cy="594173"/>
          </a:xfrm>
          <a:prstGeom prst="rect">
            <a:avLst/>
          </a:prstGeom>
        </p:spPr>
        <p:txBody>
          <a:bodyPr vert="horz" lIns="91440" tIns="45720" rIns="91440" bIns="45720" rtlCol="0" anchor="ctr"/>
          <a:lstStyle>
            <a:lvl1pPr algn="l">
              <a:defRPr sz="879">
                <a:solidFill>
                  <a:schemeClr val="tx1">
                    <a:tint val="75000"/>
                  </a:schemeClr>
                </a:solidFill>
              </a:defRPr>
            </a:lvl1pPr>
          </a:lstStyle>
          <a:p>
            <a:fld id="{C2CE96C2-0772-46A9-8695-F499FC45056B}" type="datetimeFigureOut">
              <a:rPr kumimoji="1" lang="ja-JP" altLang="en-US" smtClean="0"/>
              <a:t>2025/3/31</a:t>
            </a:fld>
            <a:endParaRPr kumimoji="1" lang="ja-JP" altLang="en-US"/>
          </a:p>
        </p:txBody>
      </p:sp>
      <p:sp>
        <p:nvSpPr>
          <p:cNvPr id="5" name="Footer Placeholder 4"/>
          <p:cNvSpPr>
            <a:spLocks noGrp="1"/>
          </p:cNvSpPr>
          <p:nvPr>
            <p:ph type="ftr" sz="quarter" idx="3"/>
          </p:nvPr>
        </p:nvSpPr>
        <p:spPr>
          <a:xfrm>
            <a:off x="2218075" y="10343785"/>
            <a:ext cx="2259925" cy="594173"/>
          </a:xfrm>
          <a:prstGeom prst="rect">
            <a:avLst/>
          </a:prstGeom>
        </p:spPr>
        <p:txBody>
          <a:bodyPr vert="horz" lIns="91440" tIns="45720" rIns="91440" bIns="45720" rtlCol="0" anchor="ctr"/>
          <a:lstStyle>
            <a:lvl1pPr algn="ctr">
              <a:defRPr sz="879">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729103" y="10343785"/>
            <a:ext cx="1506617" cy="594173"/>
          </a:xfrm>
          <a:prstGeom prst="rect">
            <a:avLst/>
          </a:prstGeom>
        </p:spPr>
        <p:txBody>
          <a:bodyPr vert="horz" lIns="91440" tIns="45720" rIns="91440" bIns="45720" rtlCol="0" anchor="ctr"/>
          <a:lstStyle>
            <a:lvl1pPr algn="r">
              <a:defRPr sz="879">
                <a:solidFill>
                  <a:schemeClr val="tx1">
                    <a:tint val="75000"/>
                  </a:schemeClr>
                </a:solidFill>
              </a:defRPr>
            </a:lvl1pPr>
          </a:lstStyle>
          <a:p>
            <a:fld id="{B235CE02-1CD9-45EC-83F6-65BC649A2BA3}" type="slidenum">
              <a:rPr kumimoji="1" lang="ja-JP" altLang="en-US" smtClean="0"/>
              <a:t>‹#›</a:t>
            </a:fld>
            <a:endParaRPr kumimoji="1" lang="ja-JP" altLang="en-US"/>
          </a:p>
        </p:txBody>
      </p:sp>
    </p:spTree>
    <p:extLst>
      <p:ext uri="{BB962C8B-B14F-4D97-AF65-F5344CB8AC3E}">
        <p14:creationId xmlns:p14="http://schemas.microsoft.com/office/powerpoint/2010/main" val="316034919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69615" rtl="0" eaLnBrk="1" latinLnBrk="0" hangingPunct="1">
        <a:lnSpc>
          <a:spcPct val="90000"/>
        </a:lnSpc>
        <a:spcBef>
          <a:spcPct val="0"/>
        </a:spcBef>
        <a:buNone/>
        <a:defRPr kumimoji="1" sz="3222" kern="1200">
          <a:solidFill>
            <a:schemeClr val="tx1"/>
          </a:solidFill>
          <a:latin typeface="+mj-lt"/>
          <a:ea typeface="+mj-ea"/>
          <a:cs typeface="+mj-cs"/>
        </a:defRPr>
      </a:lvl1pPr>
    </p:titleStyle>
    <p:bodyStyle>
      <a:lvl1pPr marL="167404" indent="-167404" algn="l" defTabSz="669615" rtl="0" eaLnBrk="1" latinLnBrk="0" hangingPunct="1">
        <a:lnSpc>
          <a:spcPct val="90000"/>
        </a:lnSpc>
        <a:spcBef>
          <a:spcPts val="732"/>
        </a:spcBef>
        <a:buFont typeface="Arial" panose="020B0604020202020204" pitchFamily="34" charset="0"/>
        <a:buChar char="•"/>
        <a:defRPr kumimoji="1" sz="2050" kern="1200">
          <a:solidFill>
            <a:schemeClr val="tx1"/>
          </a:solidFill>
          <a:latin typeface="+mn-lt"/>
          <a:ea typeface="+mn-ea"/>
          <a:cs typeface="+mn-cs"/>
        </a:defRPr>
      </a:lvl1pPr>
      <a:lvl2pPr marL="502211" indent="-167404" algn="l" defTabSz="669615" rtl="0" eaLnBrk="1" latinLnBrk="0" hangingPunct="1">
        <a:lnSpc>
          <a:spcPct val="90000"/>
        </a:lnSpc>
        <a:spcBef>
          <a:spcPts val="366"/>
        </a:spcBef>
        <a:buFont typeface="Arial" panose="020B0604020202020204" pitchFamily="34" charset="0"/>
        <a:buChar char="•"/>
        <a:defRPr kumimoji="1" sz="1758" kern="1200">
          <a:solidFill>
            <a:schemeClr val="tx1"/>
          </a:solidFill>
          <a:latin typeface="+mn-lt"/>
          <a:ea typeface="+mn-ea"/>
          <a:cs typeface="+mn-cs"/>
        </a:defRPr>
      </a:lvl2pPr>
      <a:lvl3pPr marL="837019" indent="-167404" algn="l" defTabSz="669615" rtl="0" eaLnBrk="1" latinLnBrk="0" hangingPunct="1">
        <a:lnSpc>
          <a:spcPct val="90000"/>
        </a:lnSpc>
        <a:spcBef>
          <a:spcPts val="366"/>
        </a:spcBef>
        <a:buFont typeface="Arial" panose="020B0604020202020204" pitchFamily="34" charset="0"/>
        <a:buChar char="•"/>
        <a:defRPr kumimoji="1" sz="1465" kern="1200">
          <a:solidFill>
            <a:schemeClr val="tx1"/>
          </a:solidFill>
          <a:latin typeface="+mn-lt"/>
          <a:ea typeface="+mn-ea"/>
          <a:cs typeface="+mn-cs"/>
        </a:defRPr>
      </a:lvl3pPr>
      <a:lvl4pPr marL="1171826" indent="-167404" algn="l" defTabSz="669615" rtl="0" eaLnBrk="1" latinLnBrk="0" hangingPunct="1">
        <a:lnSpc>
          <a:spcPct val="90000"/>
        </a:lnSpc>
        <a:spcBef>
          <a:spcPts val="366"/>
        </a:spcBef>
        <a:buFont typeface="Arial" panose="020B0604020202020204" pitchFamily="34" charset="0"/>
        <a:buChar char="•"/>
        <a:defRPr kumimoji="1" sz="1318" kern="1200">
          <a:solidFill>
            <a:schemeClr val="tx1"/>
          </a:solidFill>
          <a:latin typeface="+mn-lt"/>
          <a:ea typeface="+mn-ea"/>
          <a:cs typeface="+mn-cs"/>
        </a:defRPr>
      </a:lvl4pPr>
      <a:lvl5pPr marL="1506634" indent="-167404" algn="l" defTabSz="669615" rtl="0" eaLnBrk="1" latinLnBrk="0" hangingPunct="1">
        <a:lnSpc>
          <a:spcPct val="90000"/>
        </a:lnSpc>
        <a:spcBef>
          <a:spcPts val="366"/>
        </a:spcBef>
        <a:buFont typeface="Arial" panose="020B0604020202020204" pitchFamily="34" charset="0"/>
        <a:buChar char="•"/>
        <a:defRPr kumimoji="1" sz="1318" kern="1200">
          <a:solidFill>
            <a:schemeClr val="tx1"/>
          </a:solidFill>
          <a:latin typeface="+mn-lt"/>
          <a:ea typeface="+mn-ea"/>
          <a:cs typeface="+mn-cs"/>
        </a:defRPr>
      </a:lvl5pPr>
      <a:lvl6pPr marL="1841442" indent="-167404" algn="l" defTabSz="669615" rtl="0" eaLnBrk="1" latinLnBrk="0" hangingPunct="1">
        <a:lnSpc>
          <a:spcPct val="90000"/>
        </a:lnSpc>
        <a:spcBef>
          <a:spcPts val="366"/>
        </a:spcBef>
        <a:buFont typeface="Arial" panose="020B0604020202020204" pitchFamily="34" charset="0"/>
        <a:buChar char="•"/>
        <a:defRPr kumimoji="1" sz="1318" kern="1200">
          <a:solidFill>
            <a:schemeClr val="tx1"/>
          </a:solidFill>
          <a:latin typeface="+mn-lt"/>
          <a:ea typeface="+mn-ea"/>
          <a:cs typeface="+mn-cs"/>
        </a:defRPr>
      </a:lvl6pPr>
      <a:lvl7pPr marL="2176249" indent="-167404" algn="l" defTabSz="669615" rtl="0" eaLnBrk="1" latinLnBrk="0" hangingPunct="1">
        <a:lnSpc>
          <a:spcPct val="90000"/>
        </a:lnSpc>
        <a:spcBef>
          <a:spcPts val="366"/>
        </a:spcBef>
        <a:buFont typeface="Arial" panose="020B0604020202020204" pitchFamily="34" charset="0"/>
        <a:buChar char="•"/>
        <a:defRPr kumimoji="1" sz="1318" kern="1200">
          <a:solidFill>
            <a:schemeClr val="tx1"/>
          </a:solidFill>
          <a:latin typeface="+mn-lt"/>
          <a:ea typeface="+mn-ea"/>
          <a:cs typeface="+mn-cs"/>
        </a:defRPr>
      </a:lvl7pPr>
      <a:lvl8pPr marL="2511057" indent="-167404" algn="l" defTabSz="669615" rtl="0" eaLnBrk="1" latinLnBrk="0" hangingPunct="1">
        <a:lnSpc>
          <a:spcPct val="90000"/>
        </a:lnSpc>
        <a:spcBef>
          <a:spcPts val="366"/>
        </a:spcBef>
        <a:buFont typeface="Arial" panose="020B0604020202020204" pitchFamily="34" charset="0"/>
        <a:buChar char="•"/>
        <a:defRPr kumimoji="1" sz="1318" kern="1200">
          <a:solidFill>
            <a:schemeClr val="tx1"/>
          </a:solidFill>
          <a:latin typeface="+mn-lt"/>
          <a:ea typeface="+mn-ea"/>
          <a:cs typeface="+mn-cs"/>
        </a:defRPr>
      </a:lvl8pPr>
      <a:lvl9pPr marL="2845864" indent="-167404" algn="l" defTabSz="669615" rtl="0" eaLnBrk="1" latinLnBrk="0" hangingPunct="1">
        <a:lnSpc>
          <a:spcPct val="90000"/>
        </a:lnSpc>
        <a:spcBef>
          <a:spcPts val="366"/>
        </a:spcBef>
        <a:buFont typeface="Arial" panose="020B0604020202020204" pitchFamily="34" charset="0"/>
        <a:buChar char="•"/>
        <a:defRPr kumimoji="1" sz="1318" kern="1200">
          <a:solidFill>
            <a:schemeClr val="tx1"/>
          </a:solidFill>
          <a:latin typeface="+mn-lt"/>
          <a:ea typeface="+mn-ea"/>
          <a:cs typeface="+mn-cs"/>
        </a:defRPr>
      </a:lvl9pPr>
    </p:bodyStyle>
    <p:otherStyle>
      <a:defPPr>
        <a:defRPr lang="en-US"/>
      </a:defPPr>
      <a:lvl1pPr marL="0" algn="l" defTabSz="669615" rtl="0" eaLnBrk="1" latinLnBrk="0" hangingPunct="1">
        <a:defRPr kumimoji="1" sz="1318" kern="1200">
          <a:solidFill>
            <a:schemeClr val="tx1"/>
          </a:solidFill>
          <a:latin typeface="+mn-lt"/>
          <a:ea typeface="+mn-ea"/>
          <a:cs typeface="+mn-cs"/>
        </a:defRPr>
      </a:lvl1pPr>
      <a:lvl2pPr marL="334808" algn="l" defTabSz="669615" rtl="0" eaLnBrk="1" latinLnBrk="0" hangingPunct="1">
        <a:defRPr kumimoji="1" sz="1318" kern="1200">
          <a:solidFill>
            <a:schemeClr val="tx1"/>
          </a:solidFill>
          <a:latin typeface="+mn-lt"/>
          <a:ea typeface="+mn-ea"/>
          <a:cs typeface="+mn-cs"/>
        </a:defRPr>
      </a:lvl2pPr>
      <a:lvl3pPr marL="669615" algn="l" defTabSz="669615" rtl="0" eaLnBrk="1" latinLnBrk="0" hangingPunct="1">
        <a:defRPr kumimoji="1" sz="1318" kern="1200">
          <a:solidFill>
            <a:schemeClr val="tx1"/>
          </a:solidFill>
          <a:latin typeface="+mn-lt"/>
          <a:ea typeface="+mn-ea"/>
          <a:cs typeface="+mn-cs"/>
        </a:defRPr>
      </a:lvl3pPr>
      <a:lvl4pPr marL="1004423" algn="l" defTabSz="669615" rtl="0" eaLnBrk="1" latinLnBrk="0" hangingPunct="1">
        <a:defRPr kumimoji="1" sz="1318" kern="1200">
          <a:solidFill>
            <a:schemeClr val="tx1"/>
          </a:solidFill>
          <a:latin typeface="+mn-lt"/>
          <a:ea typeface="+mn-ea"/>
          <a:cs typeface="+mn-cs"/>
        </a:defRPr>
      </a:lvl4pPr>
      <a:lvl5pPr marL="1339230" algn="l" defTabSz="669615" rtl="0" eaLnBrk="1" latinLnBrk="0" hangingPunct="1">
        <a:defRPr kumimoji="1" sz="1318" kern="1200">
          <a:solidFill>
            <a:schemeClr val="tx1"/>
          </a:solidFill>
          <a:latin typeface="+mn-lt"/>
          <a:ea typeface="+mn-ea"/>
          <a:cs typeface="+mn-cs"/>
        </a:defRPr>
      </a:lvl5pPr>
      <a:lvl6pPr marL="1674038" algn="l" defTabSz="669615" rtl="0" eaLnBrk="1" latinLnBrk="0" hangingPunct="1">
        <a:defRPr kumimoji="1" sz="1318" kern="1200">
          <a:solidFill>
            <a:schemeClr val="tx1"/>
          </a:solidFill>
          <a:latin typeface="+mn-lt"/>
          <a:ea typeface="+mn-ea"/>
          <a:cs typeface="+mn-cs"/>
        </a:defRPr>
      </a:lvl6pPr>
      <a:lvl7pPr marL="2008845" algn="l" defTabSz="669615" rtl="0" eaLnBrk="1" latinLnBrk="0" hangingPunct="1">
        <a:defRPr kumimoji="1" sz="1318" kern="1200">
          <a:solidFill>
            <a:schemeClr val="tx1"/>
          </a:solidFill>
          <a:latin typeface="+mn-lt"/>
          <a:ea typeface="+mn-ea"/>
          <a:cs typeface="+mn-cs"/>
        </a:defRPr>
      </a:lvl7pPr>
      <a:lvl8pPr marL="2343653" algn="l" defTabSz="669615" rtl="0" eaLnBrk="1" latinLnBrk="0" hangingPunct="1">
        <a:defRPr kumimoji="1" sz="1318" kern="1200">
          <a:solidFill>
            <a:schemeClr val="tx1"/>
          </a:solidFill>
          <a:latin typeface="+mn-lt"/>
          <a:ea typeface="+mn-ea"/>
          <a:cs typeface="+mn-cs"/>
        </a:defRPr>
      </a:lvl8pPr>
      <a:lvl9pPr marL="2678460" algn="l" defTabSz="669615" rtl="0" eaLnBrk="1" latinLnBrk="0" hangingPunct="1">
        <a:defRPr kumimoji="1" sz="131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pref.osaka.lg.jp/houjin/jinzai/syurou_teichaku.htm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角丸四角形 18"/>
          <p:cNvSpPr/>
          <p:nvPr/>
        </p:nvSpPr>
        <p:spPr>
          <a:xfrm>
            <a:off x="219248" y="4998171"/>
            <a:ext cx="6269312" cy="1660634"/>
          </a:xfrm>
          <a:prstGeom prst="roundRect">
            <a:avLst>
              <a:gd name="adj" fmla="val 7956"/>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1725" tIns="40862" rIns="81725" bIns="40862" numCol="1" spcCol="0" rtlCol="0" fromWordArt="0" anchor="ctr" anchorCtr="0" forceAA="0" compatLnSpc="1">
            <a:prstTxWarp prst="textNoShape">
              <a:avLst/>
            </a:prstTxWarp>
            <a:noAutofit/>
          </a:bodyPr>
          <a:lstStyle/>
          <a:p>
            <a:pPr algn="ctr"/>
            <a:endParaRPr kumimoji="1" lang="ja-JP" altLang="en-US" sz="1609" dirty="0"/>
          </a:p>
        </p:txBody>
      </p:sp>
      <p:sp>
        <p:nvSpPr>
          <p:cNvPr id="44" name="楕円 43">
            <a:extLst>
              <a:ext uri="{FF2B5EF4-FFF2-40B4-BE49-F238E27FC236}">
                <a16:creationId xmlns:a16="http://schemas.microsoft.com/office/drawing/2014/main" id="{44207755-9371-468E-9F1F-83895CC17134}"/>
              </a:ext>
            </a:extLst>
          </p:cNvPr>
          <p:cNvSpPr/>
          <p:nvPr/>
        </p:nvSpPr>
        <p:spPr>
          <a:xfrm>
            <a:off x="4960824" y="6140765"/>
            <a:ext cx="1187239" cy="12147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147604" y="7199143"/>
            <a:ext cx="6344963" cy="3184553"/>
          </a:xfrm>
          <a:prstGeom prst="roundRect">
            <a:avLst>
              <a:gd name="adj" fmla="val 7956"/>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1725" tIns="40862" rIns="81725" bIns="40862" numCol="1" spcCol="0" rtlCol="0" fromWordArt="0" anchor="ctr" anchorCtr="0" forceAA="0" compatLnSpc="1">
            <a:prstTxWarp prst="textNoShape">
              <a:avLst/>
            </a:prstTxWarp>
            <a:noAutofit/>
          </a:bodyPr>
          <a:lstStyle/>
          <a:p>
            <a:pPr algn="ctr"/>
            <a:endParaRPr kumimoji="1" lang="ja-JP" altLang="en-US" sz="1609" dirty="0"/>
          </a:p>
        </p:txBody>
      </p:sp>
      <p:sp>
        <p:nvSpPr>
          <p:cNvPr id="18" name="フローチャート: 書類 17"/>
          <p:cNvSpPr/>
          <p:nvPr/>
        </p:nvSpPr>
        <p:spPr>
          <a:xfrm>
            <a:off x="72215" y="806065"/>
            <a:ext cx="6696075" cy="4054244"/>
          </a:xfrm>
          <a:prstGeom prst="flowChartDocument">
            <a:avLst/>
          </a:prstGeom>
          <a:solidFill>
            <a:srgbClr val="9EE7F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1725" tIns="40862" rIns="81725" bIns="40862" numCol="1" spcCol="0" rtlCol="0" fromWordArt="0" anchor="ctr" anchorCtr="0" forceAA="0" compatLnSpc="1">
            <a:prstTxWarp prst="textNoShape">
              <a:avLst/>
            </a:prstTxWarp>
            <a:noAutofit/>
          </a:bodyPr>
          <a:lstStyle/>
          <a:p>
            <a:pPr algn="ctr"/>
            <a:endParaRPr kumimoji="1" lang="ja-JP" altLang="en-US" sz="1609"/>
          </a:p>
        </p:txBody>
      </p:sp>
      <p:sp>
        <p:nvSpPr>
          <p:cNvPr id="2" name="テキスト ボックス 1"/>
          <p:cNvSpPr txBox="1"/>
          <p:nvPr/>
        </p:nvSpPr>
        <p:spPr>
          <a:xfrm>
            <a:off x="1623533" y="521051"/>
            <a:ext cx="5044702" cy="285014"/>
          </a:xfrm>
          <a:prstGeom prst="rect">
            <a:avLst/>
          </a:prstGeom>
          <a:noFill/>
        </p:spPr>
        <p:txBody>
          <a:bodyPr wrap="square" rtlCol="0">
            <a:spAutoFit/>
          </a:bodyPr>
          <a:lstStyle/>
          <a:p>
            <a:pPr algn="r"/>
            <a:r>
              <a:rPr lang="ja-JP" altLang="ja-JP" sz="1252" dirty="0">
                <a:latin typeface="UD デジタル 教科書体 NK-R" panose="02020400000000000000" pitchFamily="18" charset="-128"/>
                <a:ea typeface="UD デジタル 教科書体 NK-R" panose="02020400000000000000" pitchFamily="18" charset="-128"/>
              </a:rPr>
              <a:t>令和</a:t>
            </a:r>
            <a:r>
              <a:rPr lang="ja-JP" altLang="en-US" sz="1252" dirty="0">
                <a:latin typeface="UD デジタル 教科書体 NK-R" panose="02020400000000000000" pitchFamily="18" charset="-128"/>
                <a:ea typeface="UD デジタル 教科書体 NK-R" panose="02020400000000000000" pitchFamily="18" charset="-128"/>
              </a:rPr>
              <a:t>７</a:t>
            </a:r>
            <a:r>
              <a:rPr lang="ja-JP" altLang="ja-JP" sz="1252" dirty="0">
                <a:latin typeface="UD デジタル 教科書体 NK-R" panose="02020400000000000000" pitchFamily="18" charset="-128"/>
                <a:ea typeface="UD デジタル 教科書体 NK-R" panose="02020400000000000000" pitchFamily="18" charset="-128"/>
              </a:rPr>
              <a:t>年度大阪府介護分野への就労・定着</a:t>
            </a:r>
            <a:r>
              <a:rPr lang="ja-JP" altLang="en-US" sz="1252" dirty="0">
                <a:latin typeface="UD デジタル 教科書体 NK-R" panose="02020400000000000000" pitchFamily="18" charset="-128"/>
                <a:ea typeface="UD デジタル 教科書体 NK-R" panose="02020400000000000000" pitchFamily="18" charset="-128"/>
              </a:rPr>
              <a:t>支援</a:t>
            </a:r>
            <a:r>
              <a:rPr lang="ja-JP" altLang="ja-JP" sz="1252" dirty="0">
                <a:latin typeface="UD デジタル 教科書体 NK-R" panose="02020400000000000000" pitchFamily="18" charset="-128"/>
                <a:ea typeface="UD デジタル 教科書体 NK-R" panose="02020400000000000000" pitchFamily="18" charset="-128"/>
              </a:rPr>
              <a:t>事業</a:t>
            </a:r>
            <a:r>
              <a:rPr lang="ja-JP" altLang="en-US" sz="1252" dirty="0">
                <a:latin typeface="UD デジタル 教科書体 NK-R" panose="02020400000000000000" pitchFamily="18" charset="-128"/>
                <a:ea typeface="UD デジタル 教科書体 NK-R" panose="02020400000000000000" pitchFamily="18" charset="-128"/>
              </a:rPr>
              <a:t>のご案内</a:t>
            </a:r>
            <a:endParaRPr lang="ja-JP" altLang="ja-JP" sz="1252" dirty="0">
              <a:latin typeface="UD デジタル 教科書体 NK-R" panose="02020400000000000000" pitchFamily="18" charset="-128"/>
              <a:ea typeface="UD デジタル 教科書体 NK-R" panose="02020400000000000000" pitchFamily="18" charset="-128"/>
            </a:endParaRPr>
          </a:p>
        </p:txBody>
      </p:sp>
      <p:grpSp>
        <p:nvGrpSpPr>
          <p:cNvPr id="10" name="グループ化 9"/>
          <p:cNvGrpSpPr/>
          <p:nvPr/>
        </p:nvGrpSpPr>
        <p:grpSpPr>
          <a:xfrm>
            <a:off x="4566641" y="919974"/>
            <a:ext cx="1889694" cy="864516"/>
            <a:chOff x="4508935" y="1193472"/>
            <a:chExt cx="2170428" cy="1002413"/>
          </a:xfrm>
          <a:effectLst>
            <a:outerShdw blurRad="50800" dist="38100" dir="2700000" algn="tl" rotWithShape="0">
              <a:prstClr val="black">
                <a:alpha val="40000"/>
              </a:prstClr>
            </a:outerShdw>
          </a:effectLst>
        </p:grpSpPr>
        <p:sp>
          <p:nvSpPr>
            <p:cNvPr id="9" name="角丸四角形 8"/>
            <p:cNvSpPr/>
            <p:nvPr/>
          </p:nvSpPr>
          <p:spPr>
            <a:xfrm>
              <a:off x="4618370" y="1202629"/>
              <a:ext cx="2060993" cy="99325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1725" tIns="40862" rIns="81725" bIns="40862" numCol="1" spcCol="0" rtlCol="0" fromWordArt="0" anchor="ctr" anchorCtr="0" forceAA="0" compatLnSpc="1">
              <a:prstTxWarp prst="textNoShape">
                <a:avLst/>
              </a:prstTxWarp>
              <a:noAutofit/>
            </a:bodyPr>
            <a:lstStyle/>
            <a:p>
              <a:pPr algn="ctr"/>
              <a:endParaRPr kumimoji="1" lang="ja-JP" altLang="en-US" sz="1609"/>
            </a:p>
          </p:txBody>
        </p:sp>
        <p:sp>
          <p:nvSpPr>
            <p:cNvPr id="7" name="テキスト ボックス 6"/>
            <p:cNvSpPr txBox="1"/>
            <p:nvPr/>
          </p:nvSpPr>
          <p:spPr>
            <a:xfrm>
              <a:off x="4508935" y="1193472"/>
              <a:ext cx="2170428" cy="954997"/>
            </a:xfrm>
            <a:prstGeom prst="rect">
              <a:avLst/>
            </a:prstGeom>
            <a:noFill/>
          </p:spPr>
          <p:txBody>
            <a:bodyPr wrap="square" rtlCol="0">
              <a:spAutoFit/>
            </a:bodyPr>
            <a:lstStyle/>
            <a:p>
              <a:pPr algn="ctr">
                <a:lnSpc>
                  <a:spcPts val="2145"/>
                </a:lnSpc>
              </a:pPr>
              <a:r>
                <a:rPr kumimoji="1" lang="ja-JP" altLang="en-US" sz="1600" dirty="0">
                  <a:solidFill>
                    <a:srgbClr val="C32317"/>
                  </a:solidFill>
                  <a:latin typeface="HGPｺﾞｼｯｸE" panose="020B0900000000000000" pitchFamily="50" charset="-128"/>
                  <a:ea typeface="HGPｺﾞｼｯｸE" panose="020B0900000000000000" pitchFamily="50" charset="-128"/>
                </a:rPr>
                <a:t>対象期間</a:t>
              </a:r>
              <a:endParaRPr kumimoji="1" lang="en-US" altLang="ja-JP" sz="1400" dirty="0">
                <a:solidFill>
                  <a:srgbClr val="C32317"/>
                </a:solidFill>
                <a:latin typeface="HGPｺﾞｼｯｸE" panose="020B0900000000000000" pitchFamily="50" charset="-128"/>
                <a:ea typeface="HGPｺﾞｼｯｸE" panose="020B0900000000000000" pitchFamily="50" charset="-128"/>
              </a:endParaRPr>
            </a:p>
            <a:p>
              <a:pPr>
                <a:lnSpc>
                  <a:spcPts val="2145"/>
                </a:lnSpc>
              </a:pPr>
              <a:r>
                <a:rPr kumimoji="1" lang="ja-JP" altLang="en-US" sz="1072" b="1" dirty="0">
                  <a:solidFill>
                    <a:srgbClr val="C32317"/>
                  </a:solidFill>
                  <a:latin typeface="HGPｺﾞｼｯｸE" panose="020B0900000000000000" pitchFamily="50" charset="-128"/>
                  <a:ea typeface="HGPｺﾞｼｯｸE" panose="020B0900000000000000" pitchFamily="50" charset="-128"/>
                </a:rPr>
                <a:t>　</a:t>
              </a:r>
              <a:r>
                <a:rPr kumimoji="1" lang="ja-JP" altLang="en-US" sz="1252" dirty="0">
                  <a:solidFill>
                    <a:srgbClr val="C32317"/>
                  </a:solidFill>
                  <a:latin typeface="HGPｺﾞｼｯｸE" panose="020B0900000000000000" pitchFamily="50" charset="-128"/>
                  <a:ea typeface="HGPｺﾞｼｯｸE" panose="020B0900000000000000" pitchFamily="50" charset="-128"/>
                </a:rPr>
                <a:t>令和７年４月１日から</a:t>
              </a:r>
              <a:endParaRPr kumimoji="1" lang="en-US" altLang="ja-JP" sz="1252" dirty="0">
                <a:solidFill>
                  <a:srgbClr val="C32317"/>
                </a:solidFill>
                <a:latin typeface="HGPｺﾞｼｯｸE" panose="020B0900000000000000" pitchFamily="50" charset="-128"/>
                <a:ea typeface="HGPｺﾞｼｯｸE" panose="020B0900000000000000" pitchFamily="50" charset="-128"/>
              </a:endParaRPr>
            </a:p>
            <a:p>
              <a:r>
                <a:rPr kumimoji="1" lang="ja-JP" altLang="en-US" sz="1252" dirty="0">
                  <a:solidFill>
                    <a:srgbClr val="C32317"/>
                  </a:solidFill>
                  <a:latin typeface="HGPｺﾞｼｯｸE" panose="020B0900000000000000" pitchFamily="50" charset="-128"/>
                  <a:ea typeface="HGPｺﾞｼｯｸE" panose="020B0900000000000000" pitchFamily="50" charset="-128"/>
                </a:rPr>
                <a:t>　令和８年３月</a:t>
              </a:r>
              <a:r>
                <a:rPr kumimoji="1" lang="en-US" altLang="ja-JP" sz="1252" dirty="0">
                  <a:solidFill>
                    <a:srgbClr val="C32317"/>
                  </a:solidFill>
                  <a:latin typeface="HGPｺﾞｼｯｸE" panose="020B0900000000000000" pitchFamily="50" charset="-128"/>
                  <a:ea typeface="HGPｺﾞｼｯｸE" panose="020B0900000000000000" pitchFamily="50" charset="-128"/>
                </a:rPr>
                <a:t>31</a:t>
              </a:r>
              <a:r>
                <a:rPr kumimoji="1" lang="ja-JP" altLang="en-US" sz="1252" dirty="0">
                  <a:solidFill>
                    <a:srgbClr val="C32317"/>
                  </a:solidFill>
                  <a:latin typeface="HGPｺﾞｼｯｸE" panose="020B0900000000000000" pitchFamily="50" charset="-128"/>
                  <a:ea typeface="HGPｺﾞｼｯｸE" panose="020B0900000000000000" pitchFamily="50" charset="-128"/>
                </a:rPr>
                <a:t>日まで</a:t>
              </a:r>
              <a:endParaRPr kumimoji="1" lang="en-US" altLang="ja-JP" sz="1252" dirty="0">
                <a:solidFill>
                  <a:srgbClr val="C32317"/>
                </a:solidFill>
                <a:latin typeface="HGPｺﾞｼｯｸE" panose="020B0900000000000000" pitchFamily="50" charset="-128"/>
                <a:ea typeface="HGPｺﾞｼｯｸE" panose="020B0900000000000000" pitchFamily="50" charset="-128"/>
              </a:endParaRPr>
            </a:p>
          </p:txBody>
        </p:sp>
      </p:grpSp>
      <p:grpSp>
        <p:nvGrpSpPr>
          <p:cNvPr id="33" name="グループ化 32"/>
          <p:cNvGrpSpPr/>
          <p:nvPr/>
        </p:nvGrpSpPr>
        <p:grpSpPr>
          <a:xfrm>
            <a:off x="119374" y="2611480"/>
            <a:ext cx="3996792" cy="1763646"/>
            <a:chOff x="193938" y="2799810"/>
            <a:chExt cx="3763744" cy="1991524"/>
          </a:xfrm>
        </p:grpSpPr>
        <p:sp>
          <p:nvSpPr>
            <p:cNvPr id="11" name="角丸四角形 10"/>
            <p:cNvSpPr/>
            <p:nvPr/>
          </p:nvSpPr>
          <p:spPr>
            <a:xfrm>
              <a:off x="193938" y="3090317"/>
              <a:ext cx="3763744" cy="1701017"/>
            </a:xfrm>
            <a:prstGeom prst="roundRect">
              <a:avLst>
                <a:gd name="adj" fmla="val 7956"/>
              </a:avLst>
            </a:prstGeom>
            <a:solidFill>
              <a:schemeClr val="bg1"/>
            </a:solidFill>
            <a:ln w="38100">
              <a:solidFill>
                <a:srgbClr val="BE1828"/>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1725" tIns="40862" rIns="81725" bIns="40862" numCol="1" spcCol="0" rtlCol="0" fromWordArt="0" anchor="ctr" anchorCtr="0" forceAA="0" compatLnSpc="1">
              <a:prstTxWarp prst="textNoShape">
                <a:avLst/>
              </a:prstTxWarp>
              <a:noAutofit/>
            </a:bodyPr>
            <a:lstStyle/>
            <a:p>
              <a:pPr algn="ctr"/>
              <a:endParaRPr kumimoji="1" lang="ja-JP" altLang="en-US" sz="1609"/>
            </a:p>
          </p:txBody>
        </p:sp>
        <p:sp>
          <p:nvSpPr>
            <p:cNvPr id="6" name="角丸四角形 5"/>
            <p:cNvSpPr/>
            <p:nvPr/>
          </p:nvSpPr>
          <p:spPr>
            <a:xfrm>
              <a:off x="193938" y="2799810"/>
              <a:ext cx="2977761" cy="349222"/>
            </a:xfrm>
            <a:prstGeom prst="roundRect">
              <a:avLst/>
            </a:prstGeom>
            <a:solidFill>
              <a:srgbClr val="BE18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UD デジタル 教科書体 NK-R" panose="02020400000000000000" pitchFamily="18" charset="-128"/>
                  <a:ea typeface="UD デジタル 教科書体 NK-R" panose="02020400000000000000" pitchFamily="18" charset="-128"/>
                </a:rPr>
                <a:t>事業概要</a:t>
              </a:r>
            </a:p>
          </p:txBody>
        </p:sp>
        <p:sp>
          <p:nvSpPr>
            <p:cNvPr id="13" name="テキスト ボックス 12"/>
            <p:cNvSpPr txBox="1"/>
            <p:nvPr/>
          </p:nvSpPr>
          <p:spPr>
            <a:xfrm>
              <a:off x="291181" y="3201928"/>
              <a:ext cx="3569257" cy="1494438"/>
            </a:xfrm>
            <a:prstGeom prst="rect">
              <a:avLst/>
            </a:prstGeom>
            <a:noFill/>
          </p:spPr>
          <p:txBody>
            <a:bodyPr wrap="square" rtlCol="0">
              <a:spAutoFit/>
            </a:bodyPr>
            <a:lstStyle/>
            <a:p>
              <a:r>
                <a:rPr kumimoji="1" lang="ja-JP" altLang="en-US" sz="1600" b="1" dirty="0">
                  <a:latin typeface="UD デジタル 教科書体 NK-R" panose="02020400000000000000" pitchFamily="18" charset="-128"/>
                  <a:ea typeface="UD デジタル 教科書体 NK-R" panose="02020400000000000000" pitchFamily="18" charset="-128"/>
                </a:rPr>
                <a:t>　対象事業者において、雇用する介護職員に介護職員初任者研修または介護福祉士実務者研修を修了させた場合に、事業者が負担した研</a:t>
              </a:r>
              <a:r>
                <a:rPr kumimoji="1" lang="ja-JP" altLang="ja-JP" sz="1600" b="1" dirty="0">
                  <a:latin typeface="UD デジタル 教科書体 NK-R" panose="02020400000000000000" pitchFamily="18" charset="-128"/>
                  <a:ea typeface="UD デジタル 教科書体 NK-R" panose="02020400000000000000" pitchFamily="18" charset="-128"/>
                </a:rPr>
                <a:t>修受講</a:t>
              </a:r>
              <a:r>
                <a:rPr kumimoji="1" lang="ja-JP" altLang="en-US" sz="1600" b="1" dirty="0">
                  <a:latin typeface="UD デジタル 教科書体 NK-R" panose="02020400000000000000" pitchFamily="18" charset="-128"/>
                  <a:ea typeface="UD デジタル 教科書体 NK-R" panose="02020400000000000000" pitchFamily="18" charset="-128"/>
                </a:rPr>
                <a:t>料の</a:t>
              </a:r>
              <a:r>
                <a:rPr kumimoji="1" lang="ja-JP" altLang="ja-JP" sz="1600" b="1" dirty="0">
                  <a:latin typeface="UD デジタル 教科書体 NK-R" panose="02020400000000000000" pitchFamily="18" charset="-128"/>
                  <a:ea typeface="UD デジタル 教科書体 NK-R" panose="02020400000000000000" pitchFamily="18" charset="-128"/>
                </a:rPr>
                <a:t>一部を</a:t>
              </a:r>
              <a:r>
                <a:rPr kumimoji="1" lang="ja-JP" altLang="en-US" sz="1600" b="1" dirty="0">
                  <a:latin typeface="UD デジタル 教科書体 NK-R" panose="02020400000000000000" pitchFamily="18" charset="-128"/>
                  <a:ea typeface="UD デジタル 教科書体 NK-R" panose="02020400000000000000" pitchFamily="18" charset="-128"/>
                </a:rPr>
                <a:t>大阪府が支援します</a:t>
              </a:r>
              <a:r>
                <a:rPr kumimoji="1" lang="ja-JP" altLang="ja-JP" sz="1600" b="1" dirty="0">
                  <a:latin typeface="UD デジタル 教科書体 NK-R" panose="02020400000000000000" pitchFamily="18" charset="-128"/>
                  <a:ea typeface="UD デジタル 教科書体 NK-R" panose="02020400000000000000" pitchFamily="18" charset="-128"/>
                </a:rPr>
                <a:t>。</a:t>
              </a:r>
            </a:p>
          </p:txBody>
        </p:sp>
      </p:grpSp>
      <p:sp>
        <p:nvSpPr>
          <p:cNvPr id="23" name="角丸四角形 22"/>
          <p:cNvSpPr/>
          <p:nvPr/>
        </p:nvSpPr>
        <p:spPr>
          <a:xfrm>
            <a:off x="178816" y="4588835"/>
            <a:ext cx="2486335" cy="351119"/>
          </a:xfrm>
          <a:prstGeom prst="roundRect">
            <a:avLst/>
          </a:prstGeom>
          <a:solidFill>
            <a:srgbClr val="AE16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UD デジタル 教科書体 NK-R" panose="02020400000000000000" pitchFamily="18" charset="-128"/>
                <a:ea typeface="UD デジタル 教科書体 NK-R" panose="02020400000000000000" pitchFamily="18" charset="-128"/>
              </a:rPr>
              <a:t>補助金額</a:t>
            </a:r>
          </a:p>
        </p:txBody>
      </p:sp>
      <p:sp>
        <p:nvSpPr>
          <p:cNvPr id="25" name="角丸四角形 24"/>
          <p:cNvSpPr/>
          <p:nvPr/>
        </p:nvSpPr>
        <p:spPr>
          <a:xfrm>
            <a:off x="170075" y="6784485"/>
            <a:ext cx="2596442" cy="349222"/>
          </a:xfrm>
          <a:prstGeom prst="roundRect">
            <a:avLst/>
          </a:prstGeom>
          <a:solidFill>
            <a:srgbClr val="AE16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UD デジタル 教科書体 NK-R" panose="02020400000000000000" pitchFamily="18" charset="-128"/>
                <a:ea typeface="UD デジタル 教科書体 NK-R" panose="02020400000000000000" pitchFamily="18" charset="-128"/>
              </a:rPr>
              <a:t>対象となる要件</a:t>
            </a:r>
          </a:p>
        </p:txBody>
      </p:sp>
      <p:grpSp>
        <p:nvGrpSpPr>
          <p:cNvPr id="32" name="グループ化 31"/>
          <p:cNvGrpSpPr/>
          <p:nvPr/>
        </p:nvGrpSpPr>
        <p:grpSpPr>
          <a:xfrm>
            <a:off x="3446533" y="10351244"/>
            <a:ext cx="3221702" cy="411085"/>
            <a:chOff x="2526631" y="10368373"/>
            <a:chExt cx="4148133" cy="421743"/>
          </a:xfrm>
          <a:solidFill>
            <a:srgbClr val="76E8EE"/>
          </a:solidFill>
        </p:grpSpPr>
        <p:sp>
          <p:nvSpPr>
            <p:cNvPr id="31" name="ホームベース 30"/>
            <p:cNvSpPr/>
            <p:nvPr/>
          </p:nvSpPr>
          <p:spPr>
            <a:xfrm>
              <a:off x="2526631" y="10368373"/>
              <a:ext cx="4148133" cy="421743"/>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3505613" y="10409967"/>
              <a:ext cx="2888035" cy="347332"/>
            </a:xfrm>
            <a:prstGeom prst="rect">
              <a:avLst/>
            </a:prstGeom>
            <a:grpFill/>
          </p:spPr>
          <p:txBody>
            <a:bodyPr wrap="square" rtlCol="0">
              <a:spAutoFit/>
            </a:bodyPr>
            <a:lstStyle/>
            <a:p>
              <a:pPr algn="r"/>
              <a:r>
                <a:rPr kumimoji="1" lang="ja-JP" altLang="en-US" sz="1600" b="1" dirty="0">
                  <a:latin typeface="UD デジタル 教科書体 NK-R" panose="02020400000000000000" pitchFamily="18" charset="-128"/>
                  <a:ea typeface="UD デジタル 教科書体 NK-R" panose="02020400000000000000" pitchFamily="18" charset="-128"/>
                </a:rPr>
                <a:t>申請方法はうら面へ➡</a:t>
              </a:r>
            </a:p>
          </p:txBody>
        </p:sp>
      </p:grpSp>
      <p:sp>
        <p:nvSpPr>
          <p:cNvPr id="16" name="テキスト ボックス 15"/>
          <p:cNvSpPr txBox="1"/>
          <p:nvPr/>
        </p:nvSpPr>
        <p:spPr>
          <a:xfrm>
            <a:off x="5554444" y="4754204"/>
            <a:ext cx="1069416" cy="184666"/>
          </a:xfrm>
          <a:prstGeom prst="rect">
            <a:avLst/>
          </a:prstGeom>
          <a:noFill/>
        </p:spPr>
        <p:txBody>
          <a:bodyPr wrap="square" rtlCol="0">
            <a:spAutoFit/>
          </a:bodyPr>
          <a:lstStyle/>
          <a:p>
            <a:r>
              <a:rPr lang="ja-JP" altLang="en-US" sz="600" dirty="0">
                <a:latin typeface="ＭＳ ゴシック" panose="020B0609070205080204" pitchFamily="49" charset="-128"/>
                <a:ea typeface="ＭＳ ゴシック" panose="020B0609070205080204" pitchFamily="49" charset="-128"/>
              </a:rPr>
              <a:t>Ⓒ</a:t>
            </a:r>
            <a:r>
              <a:rPr lang="en-US" altLang="ja-JP" sz="600" dirty="0">
                <a:latin typeface="ＭＳ ゴシック" panose="020B0609070205080204" pitchFamily="49" charset="-128"/>
                <a:ea typeface="ＭＳ ゴシック" panose="020B0609070205080204" pitchFamily="49" charset="-128"/>
              </a:rPr>
              <a:t>2014  </a:t>
            </a:r>
            <a:r>
              <a:rPr lang="ja-JP" altLang="en-US" sz="600" dirty="0">
                <a:latin typeface="ＭＳ ゴシック" panose="020B0609070205080204" pitchFamily="49" charset="-128"/>
                <a:ea typeface="ＭＳ ゴシック" panose="020B0609070205080204" pitchFamily="49" charset="-128"/>
              </a:rPr>
              <a:t>大阪府も</a:t>
            </a:r>
            <a:r>
              <a:rPr lang="ja-JP" altLang="en-US" sz="600" dirty="0" err="1">
                <a:latin typeface="ＭＳ ゴシック" panose="020B0609070205080204" pitchFamily="49" charset="-128"/>
                <a:ea typeface="ＭＳ ゴシック" panose="020B0609070205080204" pitchFamily="49" charset="-128"/>
              </a:rPr>
              <a:t>ずやん</a:t>
            </a:r>
            <a:endParaRPr kumimoji="1" lang="ja-JP" altLang="en-US" sz="600" dirty="0">
              <a:latin typeface="ＭＳ ゴシック" panose="020B0609070205080204" pitchFamily="49" charset="-128"/>
              <a:ea typeface="ＭＳ ゴシック" panose="020B0609070205080204" pitchFamily="49" charset="-128"/>
            </a:endParaRPr>
          </a:p>
        </p:txBody>
      </p:sp>
      <p:pic>
        <p:nvPicPr>
          <p:cNvPr id="30" name="図 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866" y="467935"/>
            <a:ext cx="1043226" cy="300750"/>
          </a:xfrm>
          <a:prstGeom prst="rect">
            <a:avLst/>
          </a:prstGeom>
        </p:spPr>
      </p:pic>
      <p:pic>
        <p:nvPicPr>
          <p:cNvPr id="22" name="図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02472" y="2661523"/>
            <a:ext cx="1985587" cy="2105596"/>
          </a:xfrm>
          <a:prstGeom prst="rect">
            <a:avLst/>
          </a:prstGeom>
        </p:spPr>
      </p:pic>
      <p:sp>
        <p:nvSpPr>
          <p:cNvPr id="3" name="テキスト ボックス 2"/>
          <p:cNvSpPr txBox="1"/>
          <p:nvPr/>
        </p:nvSpPr>
        <p:spPr>
          <a:xfrm>
            <a:off x="217101" y="881081"/>
            <a:ext cx="6261871" cy="1446550"/>
          </a:xfrm>
          <a:prstGeom prst="rect">
            <a:avLst/>
          </a:prstGeom>
          <a:noFill/>
        </p:spPr>
        <p:txBody>
          <a:bodyPr wrap="square" rtlCol="0">
            <a:spAutoFit/>
          </a:bodyPr>
          <a:lstStyle/>
          <a:p>
            <a:r>
              <a:rPr lang="ja-JP" altLang="en-US" sz="2400" dirty="0">
                <a:latin typeface="ＭＳ Ｐゴシック" panose="020B0600070205080204" pitchFamily="50" charset="-128"/>
                <a:ea typeface="ＭＳ Ｐゴシック" panose="020B0600070205080204" pitchFamily="50" charset="-128"/>
              </a:rPr>
              <a:t>介護職員の資質向上に</a:t>
            </a:r>
            <a:endParaRPr lang="en-US" altLang="ja-JP" sz="36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積極的に取り組む</a:t>
            </a:r>
            <a:endParaRPr lang="en-US" altLang="ja-JP" sz="2400" dirty="0">
              <a:latin typeface="ＭＳ Ｐゴシック" panose="020B0600070205080204" pitchFamily="50" charset="-128"/>
              <a:ea typeface="ＭＳ Ｐゴシック" panose="020B0600070205080204" pitchFamily="50" charset="-128"/>
            </a:endParaRPr>
          </a:p>
          <a:p>
            <a:r>
              <a:rPr lang="ja-JP" altLang="en-US" sz="4000" dirty="0">
                <a:latin typeface="ＭＳ Ｐゴシック" panose="020B0600070205080204" pitchFamily="50" charset="-128"/>
                <a:ea typeface="ＭＳ Ｐゴシック" panose="020B0600070205080204" pitchFamily="50" charset="-128"/>
              </a:rPr>
              <a:t>介護保険施設</a:t>
            </a:r>
            <a:r>
              <a:rPr lang="ja-JP" altLang="en-US" sz="2400" dirty="0">
                <a:latin typeface="ＭＳ Ｐゴシック" panose="020B0600070205080204" pitchFamily="50" charset="-128"/>
                <a:ea typeface="ＭＳ Ｐゴシック" panose="020B0600070205080204" pitchFamily="50" charset="-128"/>
              </a:rPr>
              <a:t>等を</a:t>
            </a:r>
            <a:r>
              <a:rPr lang="ja-JP" altLang="en-US" sz="3600" dirty="0">
                <a:latin typeface="ＭＳ Ｐゴシック" panose="020B0600070205080204" pitchFamily="50" charset="-128"/>
                <a:ea typeface="ＭＳ Ｐゴシック" panose="020B0600070205080204" pitchFamily="50" charset="-128"/>
              </a:rPr>
              <a:t>支援</a:t>
            </a:r>
            <a:r>
              <a:rPr lang="ja-JP" altLang="en-US" sz="2400" dirty="0">
                <a:latin typeface="ＭＳ Ｐゴシック" panose="020B0600070205080204" pitchFamily="50" charset="-128"/>
                <a:ea typeface="ＭＳ Ｐゴシック" panose="020B0600070205080204" pitchFamily="50" charset="-128"/>
              </a:rPr>
              <a:t>します！</a:t>
            </a:r>
            <a:endParaRPr lang="ja-JP" altLang="en-US" sz="3600" dirty="0">
              <a:latin typeface="ＭＳ Ｐゴシック" panose="020B0600070205080204" pitchFamily="50" charset="-128"/>
              <a:ea typeface="ＭＳ Ｐゴシック" panose="020B0600070205080204" pitchFamily="50" charset="-128"/>
            </a:endParaRPr>
          </a:p>
        </p:txBody>
      </p:sp>
      <p:sp>
        <p:nvSpPr>
          <p:cNvPr id="46" name="楕円 45"/>
          <p:cNvSpPr/>
          <p:nvPr/>
        </p:nvSpPr>
        <p:spPr>
          <a:xfrm>
            <a:off x="4983165" y="5574769"/>
            <a:ext cx="1187239" cy="12147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560520" y="5159110"/>
            <a:ext cx="4827539" cy="1200329"/>
          </a:xfrm>
          <a:prstGeom prst="rect">
            <a:avLst/>
          </a:prstGeom>
          <a:noFill/>
        </p:spPr>
        <p:txBody>
          <a:bodyPr wrap="square" rtlCol="0">
            <a:spAutoFit/>
          </a:bodyPr>
          <a:lstStyle/>
          <a:p>
            <a:r>
              <a:rPr kumimoji="1" lang="ja-JP" altLang="en-US" b="1" dirty="0">
                <a:latin typeface="UD デジタル 教科書体 NK-R" panose="02020400000000000000" pitchFamily="18" charset="-128"/>
                <a:ea typeface="UD デジタル 教科書体 NK-R" panose="02020400000000000000" pitchFamily="18" charset="-128"/>
              </a:rPr>
              <a:t>　初任者研修　　　　</a:t>
            </a:r>
            <a:r>
              <a:rPr kumimoji="1" lang="ja-JP" altLang="en-US" sz="2000" b="1" dirty="0">
                <a:latin typeface="UD デジタル 教科書体 NK-R" panose="02020400000000000000" pitchFamily="18" charset="-128"/>
                <a:ea typeface="UD デジタル 教科書体 NK-R" panose="02020400000000000000" pitchFamily="18" charset="-128"/>
              </a:rPr>
              <a:t>　　　　</a:t>
            </a:r>
            <a:r>
              <a:rPr kumimoji="1" lang="en-US" altLang="ja-JP" sz="1400" b="1" dirty="0">
                <a:latin typeface="UD デジタル 教科書体 NK-R" panose="02020400000000000000" pitchFamily="18" charset="-128"/>
                <a:ea typeface="UD デジタル 教科書体 NK-R" panose="02020400000000000000" pitchFamily="18" charset="-128"/>
              </a:rPr>
              <a:t>1</a:t>
            </a:r>
            <a:r>
              <a:rPr kumimoji="1" lang="ja-JP" altLang="en-US" sz="1400" b="1" dirty="0">
                <a:latin typeface="UD デジタル 教科書体 NK-R" panose="02020400000000000000" pitchFamily="18" charset="-128"/>
                <a:ea typeface="UD デジタル 教科書体 NK-R" panose="02020400000000000000" pitchFamily="18" charset="-128"/>
              </a:rPr>
              <a:t>人あたり上限  　　　　</a:t>
            </a:r>
            <a:r>
              <a:rPr kumimoji="1" lang="en-US" altLang="ja-JP" sz="3600" b="1" dirty="0">
                <a:latin typeface="UD デジタル 教科書体 NK-R" panose="02020400000000000000" pitchFamily="18" charset="-128"/>
                <a:ea typeface="UD デジタル 教科書体 NK-R" panose="02020400000000000000" pitchFamily="18" charset="-128"/>
              </a:rPr>
              <a:t>5</a:t>
            </a:r>
            <a:r>
              <a:rPr kumimoji="1" lang="ja-JP" altLang="en-US" sz="2000" b="1" dirty="0">
                <a:latin typeface="UD デジタル 教科書体 NK-R" panose="02020400000000000000" pitchFamily="18" charset="-128"/>
                <a:ea typeface="UD デジタル 教科書体 NK-R" panose="02020400000000000000" pitchFamily="18" charset="-128"/>
              </a:rPr>
              <a:t>万円</a:t>
            </a:r>
            <a:endParaRPr kumimoji="1" lang="en-US" altLang="ja-JP" sz="2000" b="1" dirty="0">
              <a:latin typeface="UD デジタル 教科書体 NK-R" panose="02020400000000000000" pitchFamily="18" charset="-128"/>
              <a:ea typeface="UD デジタル 教科書体 NK-R" panose="02020400000000000000" pitchFamily="18" charset="-128"/>
            </a:endParaRPr>
          </a:p>
          <a:p>
            <a:r>
              <a:rPr kumimoji="1" lang="ja-JP" altLang="en-US" b="1" dirty="0">
                <a:latin typeface="UD デジタル 教科書体 NK-R" panose="02020400000000000000" pitchFamily="18" charset="-128"/>
                <a:ea typeface="UD デジタル 教科書体 NK-R" panose="02020400000000000000" pitchFamily="18" charset="-128"/>
              </a:rPr>
              <a:t>　実務者研修　　　　</a:t>
            </a:r>
            <a:r>
              <a:rPr kumimoji="1" lang="ja-JP" altLang="en-US" sz="2000" b="1" dirty="0">
                <a:latin typeface="UD デジタル 教科書体 NK-R" panose="02020400000000000000" pitchFamily="18" charset="-128"/>
                <a:ea typeface="UD デジタル 教科書体 NK-R" panose="02020400000000000000" pitchFamily="18" charset="-128"/>
              </a:rPr>
              <a:t>　　　　</a:t>
            </a:r>
            <a:r>
              <a:rPr kumimoji="1" lang="en-US" altLang="ja-JP" sz="1400" b="1" dirty="0">
                <a:latin typeface="UD デジタル 教科書体 NK-R" panose="02020400000000000000" pitchFamily="18" charset="-128"/>
                <a:ea typeface="UD デジタル 教科書体 NK-R" panose="02020400000000000000" pitchFamily="18" charset="-128"/>
              </a:rPr>
              <a:t>1</a:t>
            </a:r>
            <a:r>
              <a:rPr kumimoji="1" lang="ja-JP" altLang="en-US" sz="1400" b="1" dirty="0">
                <a:latin typeface="UD デジタル 教科書体 NK-R" panose="02020400000000000000" pitchFamily="18" charset="-128"/>
                <a:ea typeface="UD デジタル 教科書体 NK-R" panose="02020400000000000000" pitchFamily="18" charset="-128"/>
              </a:rPr>
              <a:t>人あたり上限  　</a:t>
            </a:r>
            <a:r>
              <a:rPr kumimoji="1" lang="en-US" altLang="ja-JP" sz="3600" b="1" dirty="0">
                <a:latin typeface="UD デジタル 教科書体 NK-R" panose="02020400000000000000" pitchFamily="18" charset="-128"/>
                <a:ea typeface="UD デジタル 教科書体 NK-R" panose="02020400000000000000" pitchFamily="18" charset="-128"/>
              </a:rPr>
              <a:t>10</a:t>
            </a:r>
            <a:r>
              <a:rPr kumimoji="1" lang="ja-JP" altLang="en-US" sz="2000" b="1" dirty="0">
                <a:latin typeface="UD デジタル 教科書体 NK-R" panose="02020400000000000000" pitchFamily="18" charset="-128"/>
                <a:ea typeface="UD デジタル 教科書体 NK-R" panose="02020400000000000000" pitchFamily="18" charset="-128"/>
              </a:rPr>
              <a:t>万円</a:t>
            </a:r>
            <a:endParaRPr kumimoji="1" lang="en-US" altLang="ja-JP" b="1" dirty="0">
              <a:latin typeface="UD デジタル 教科書体 NK-R" panose="02020400000000000000" pitchFamily="18" charset="-128"/>
              <a:ea typeface="UD デジタル 教科書体 NK-R" panose="02020400000000000000" pitchFamily="18" charset="-128"/>
            </a:endParaRPr>
          </a:p>
        </p:txBody>
      </p:sp>
      <p:grpSp>
        <p:nvGrpSpPr>
          <p:cNvPr id="27" name="グループ化 26">
            <a:extLst>
              <a:ext uri="{FF2B5EF4-FFF2-40B4-BE49-F238E27FC236}">
                <a16:creationId xmlns:a16="http://schemas.microsoft.com/office/drawing/2014/main" id="{C80FB53D-F8D6-41D9-A3F2-6386BC8808CA}"/>
              </a:ext>
            </a:extLst>
          </p:cNvPr>
          <p:cNvGrpSpPr/>
          <p:nvPr/>
        </p:nvGrpSpPr>
        <p:grpSpPr>
          <a:xfrm>
            <a:off x="198548" y="7299407"/>
            <a:ext cx="6421384" cy="2292935"/>
            <a:chOff x="-6385681" y="4897005"/>
            <a:chExt cx="6459492" cy="2292935"/>
          </a:xfrm>
        </p:grpSpPr>
        <p:sp>
          <p:nvSpPr>
            <p:cNvPr id="50" name="楕円 49"/>
            <p:cNvSpPr/>
            <p:nvPr/>
          </p:nvSpPr>
          <p:spPr>
            <a:xfrm flipV="1">
              <a:off x="-3585204" y="6376662"/>
              <a:ext cx="1706054" cy="96435"/>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6" name="グループ化 25">
              <a:extLst>
                <a:ext uri="{FF2B5EF4-FFF2-40B4-BE49-F238E27FC236}">
                  <a16:creationId xmlns:a16="http://schemas.microsoft.com/office/drawing/2014/main" id="{B83DD1D1-1BE6-495A-B10D-8599BD8E9DDE}"/>
                </a:ext>
              </a:extLst>
            </p:cNvPr>
            <p:cNvGrpSpPr/>
            <p:nvPr/>
          </p:nvGrpSpPr>
          <p:grpSpPr>
            <a:xfrm>
              <a:off x="-6385681" y="4897005"/>
              <a:ext cx="6459492" cy="2292935"/>
              <a:chOff x="-6385681" y="4897005"/>
              <a:chExt cx="6459492" cy="2292935"/>
            </a:xfrm>
          </p:grpSpPr>
          <p:sp>
            <p:nvSpPr>
              <p:cNvPr id="51" name="楕円 50"/>
              <p:cNvSpPr/>
              <p:nvPr/>
            </p:nvSpPr>
            <p:spPr>
              <a:xfrm>
                <a:off x="-3585204" y="6076337"/>
                <a:ext cx="3004617" cy="76459"/>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4" name="グループ化 23">
                <a:extLst>
                  <a:ext uri="{FF2B5EF4-FFF2-40B4-BE49-F238E27FC236}">
                    <a16:creationId xmlns:a16="http://schemas.microsoft.com/office/drawing/2014/main" id="{8C38B5E5-D159-4BF1-B21A-FCD766F2F1F3}"/>
                  </a:ext>
                </a:extLst>
              </p:cNvPr>
              <p:cNvGrpSpPr/>
              <p:nvPr/>
            </p:nvGrpSpPr>
            <p:grpSpPr>
              <a:xfrm>
                <a:off x="-6385681" y="4897005"/>
                <a:ext cx="6459492" cy="2292935"/>
                <a:chOff x="-6159560" y="4398804"/>
                <a:chExt cx="6459492" cy="2292935"/>
              </a:xfrm>
            </p:grpSpPr>
            <p:sp>
              <p:nvSpPr>
                <p:cNvPr id="34" name="楕円 33"/>
                <p:cNvSpPr/>
                <p:nvPr/>
              </p:nvSpPr>
              <p:spPr>
                <a:xfrm flipV="1">
                  <a:off x="-5809354" y="5607896"/>
                  <a:ext cx="1194325" cy="76459"/>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1" name="グループ化 20">
                  <a:extLst>
                    <a:ext uri="{FF2B5EF4-FFF2-40B4-BE49-F238E27FC236}">
                      <a16:creationId xmlns:a16="http://schemas.microsoft.com/office/drawing/2014/main" id="{BC7B2011-28C8-460D-A440-13340D862F2E}"/>
                    </a:ext>
                  </a:extLst>
                </p:cNvPr>
                <p:cNvGrpSpPr/>
                <p:nvPr/>
              </p:nvGrpSpPr>
              <p:grpSpPr>
                <a:xfrm>
                  <a:off x="-6159560" y="4398804"/>
                  <a:ext cx="6459492" cy="2292935"/>
                  <a:chOff x="-6159560" y="4398804"/>
                  <a:chExt cx="6459492" cy="2292935"/>
                </a:xfrm>
              </p:grpSpPr>
              <p:sp>
                <p:nvSpPr>
                  <p:cNvPr id="52" name="楕円 51"/>
                  <p:cNvSpPr/>
                  <p:nvPr/>
                </p:nvSpPr>
                <p:spPr>
                  <a:xfrm flipV="1">
                    <a:off x="-3359083" y="5318120"/>
                    <a:ext cx="1771434" cy="7281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0" name="グループ化 19">
                    <a:extLst>
                      <a:ext uri="{FF2B5EF4-FFF2-40B4-BE49-F238E27FC236}">
                        <a16:creationId xmlns:a16="http://schemas.microsoft.com/office/drawing/2014/main" id="{4C95BF06-701A-4A85-93D2-89ECB376719F}"/>
                      </a:ext>
                    </a:extLst>
                  </p:cNvPr>
                  <p:cNvGrpSpPr/>
                  <p:nvPr/>
                </p:nvGrpSpPr>
                <p:grpSpPr>
                  <a:xfrm>
                    <a:off x="-6159560" y="4398804"/>
                    <a:ext cx="6459492" cy="2292935"/>
                    <a:chOff x="-6159560" y="4398804"/>
                    <a:chExt cx="6459492" cy="2292935"/>
                  </a:xfrm>
                </p:grpSpPr>
                <p:sp>
                  <p:nvSpPr>
                    <p:cNvPr id="53" name="楕円 52"/>
                    <p:cNvSpPr/>
                    <p:nvPr/>
                  </p:nvSpPr>
                  <p:spPr>
                    <a:xfrm flipV="1">
                      <a:off x="-5809354" y="6177674"/>
                      <a:ext cx="4562355" cy="9553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7" name="グループ化 16">
                      <a:extLst>
                        <a:ext uri="{FF2B5EF4-FFF2-40B4-BE49-F238E27FC236}">
                          <a16:creationId xmlns:a16="http://schemas.microsoft.com/office/drawing/2014/main" id="{B6B660A7-B75E-4C6B-ACE3-9B71277EF5B6}"/>
                        </a:ext>
                      </a:extLst>
                    </p:cNvPr>
                    <p:cNvGrpSpPr/>
                    <p:nvPr/>
                  </p:nvGrpSpPr>
                  <p:grpSpPr>
                    <a:xfrm>
                      <a:off x="-6159560" y="4398804"/>
                      <a:ext cx="6459492" cy="2292935"/>
                      <a:chOff x="-6159560" y="4398804"/>
                      <a:chExt cx="6459492" cy="2292935"/>
                    </a:xfrm>
                  </p:grpSpPr>
                  <p:sp>
                    <p:nvSpPr>
                      <p:cNvPr id="48" name="楕円 47"/>
                      <p:cNvSpPr/>
                      <p:nvPr/>
                    </p:nvSpPr>
                    <p:spPr>
                      <a:xfrm flipV="1">
                        <a:off x="-5819167" y="5899715"/>
                        <a:ext cx="1468368" cy="70301"/>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a:extLst>
                          <a:ext uri="{FF2B5EF4-FFF2-40B4-BE49-F238E27FC236}">
                            <a16:creationId xmlns:a16="http://schemas.microsoft.com/office/drawing/2014/main" id="{A4FD999A-5F8D-4164-810F-5DA3B4C95E8E}"/>
                          </a:ext>
                        </a:extLst>
                      </p:cNvPr>
                      <p:cNvGrpSpPr/>
                      <p:nvPr/>
                    </p:nvGrpSpPr>
                    <p:grpSpPr>
                      <a:xfrm>
                        <a:off x="-6159560" y="4398804"/>
                        <a:ext cx="6459492" cy="2292935"/>
                        <a:chOff x="-6159560" y="4398804"/>
                        <a:chExt cx="6459492" cy="2292935"/>
                      </a:xfrm>
                    </p:grpSpPr>
                    <p:sp>
                      <p:nvSpPr>
                        <p:cNvPr id="47" name="楕円 46"/>
                        <p:cNvSpPr/>
                        <p:nvPr/>
                      </p:nvSpPr>
                      <p:spPr>
                        <a:xfrm>
                          <a:off x="-5813566" y="5287895"/>
                          <a:ext cx="1976513" cy="96898"/>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6159560" y="4398804"/>
                          <a:ext cx="6459492" cy="2292935"/>
                        </a:xfrm>
                        <a:prstGeom prst="rect">
                          <a:avLst/>
                        </a:prstGeom>
                        <a:noFill/>
                      </p:spPr>
                      <p:txBody>
                        <a:bodyPr wrap="square" rtlCol="0">
                          <a:spAutoFit/>
                        </a:bodyPr>
                        <a:lstStyle/>
                        <a:p>
                          <a:pPr>
                            <a:lnSpc>
                              <a:spcPts val="1400"/>
                            </a:lnSpc>
                          </a:pPr>
                          <a:r>
                            <a:rPr kumimoji="1" lang="ja-JP" altLang="en-US" b="1" dirty="0">
                              <a:latin typeface="UD デジタル 教科書体 NK-R" panose="02020400000000000000" pitchFamily="18" charset="-128"/>
                              <a:ea typeface="UD デジタル 教科書体 NK-R" panose="02020400000000000000" pitchFamily="18" charset="-128"/>
                            </a:rPr>
                            <a:t>〇府内に所在する以下の施設を運営する法人であること</a:t>
                          </a:r>
                          <a:endParaRPr kumimoji="1" lang="en-US" altLang="ja-JP" b="1" dirty="0">
                            <a:latin typeface="UD デジタル 教科書体 NK-R" panose="02020400000000000000" pitchFamily="18" charset="-128"/>
                            <a:ea typeface="UD デジタル 教科書体 NK-R" panose="02020400000000000000" pitchFamily="18" charset="-128"/>
                          </a:endParaRPr>
                        </a:p>
                        <a:p>
                          <a:pPr>
                            <a:lnSpc>
                              <a:spcPts val="1400"/>
                            </a:lnSpc>
                          </a:pPr>
                          <a:r>
                            <a:rPr kumimoji="1" lang="ja-JP" altLang="en-US" b="1" dirty="0">
                              <a:latin typeface="UD デジタル 教科書体 NK-R" panose="02020400000000000000" pitchFamily="18" charset="-128"/>
                              <a:ea typeface="UD デジタル 教科書体 NK-R" panose="02020400000000000000" pitchFamily="18" charset="-128"/>
                            </a:rPr>
                            <a:t>　</a:t>
                          </a:r>
                          <a:r>
                            <a:rPr kumimoji="1" lang="ja-JP" altLang="en-US" sz="1200" dirty="0">
                              <a:latin typeface="UD デジタル 教科書体 NK-R" panose="02020400000000000000" pitchFamily="18" charset="-128"/>
                              <a:ea typeface="UD デジタル 教科書体 NK-R" panose="02020400000000000000" pitchFamily="18" charset="-128"/>
                            </a:rPr>
                            <a:t>（以下の施設に併設されている場合は通所介護、訪問介護事業所等他の施設も対象となります。）</a:t>
                          </a:r>
                          <a:endParaRPr kumimoji="1" lang="en-US" altLang="ja-JP" sz="1200" dirty="0">
                            <a:latin typeface="UD デジタル 教科書体 NK-R" panose="02020400000000000000" pitchFamily="18" charset="-128"/>
                            <a:ea typeface="UD デジタル 教科書体 NK-R" panose="02020400000000000000" pitchFamily="18" charset="-128"/>
                          </a:endParaRPr>
                        </a:p>
                        <a:p>
                          <a:pPr>
                            <a:lnSpc>
                              <a:spcPts val="1400"/>
                            </a:lnSpc>
                          </a:pPr>
                          <a:endParaRPr kumimoji="1" lang="en-US" altLang="ja-JP" sz="1100" dirty="0">
                            <a:latin typeface="UD デジタル 教科書体 NK-R" panose="02020400000000000000" pitchFamily="18" charset="-128"/>
                            <a:ea typeface="UD デジタル 教科書体 NK-R" panose="02020400000000000000" pitchFamily="18" charset="-128"/>
                          </a:endParaRPr>
                        </a:p>
                        <a:p>
                          <a:r>
                            <a:rPr kumimoji="1" lang="ja-JP" altLang="en-US" b="1" dirty="0">
                              <a:latin typeface="UD デジタル 教科書体 NK-R" panose="02020400000000000000" pitchFamily="18" charset="-128"/>
                              <a:ea typeface="UD デジタル 教科書体 NK-R" panose="02020400000000000000" pitchFamily="18" charset="-128"/>
                            </a:rPr>
                            <a:t>　　・特別養護老人ホーム      ・介護老人保健施設　　　</a:t>
                          </a:r>
                          <a:endParaRPr kumimoji="1" lang="en-US" altLang="ja-JP" b="1" dirty="0">
                            <a:latin typeface="UD デジタル 教科書体 NK-R" panose="02020400000000000000" pitchFamily="18" charset="-128"/>
                            <a:ea typeface="UD デジタル 教科書体 NK-R" panose="02020400000000000000" pitchFamily="18" charset="-128"/>
                          </a:endParaRPr>
                        </a:p>
                        <a:p>
                          <a:r>
                            <a:rPr kumimoji="1" lang="ja-JP" altLang="en-US" b="1" dirty="0">
                              <a:latin typeface="UD デジタル 教科書体 NK-R" panose="02020400000000000000" pitchFamily="18" charset="-128"/>
                              <a:ea typeface="UD デジタル 教科書体 NK-R" panose="02020400000000000000" pitchFamily="18" charset="-128"/>
                            </a:rPr>
                            <a:t>　　・介護医療院                  ・地域密着型介護老人福祉施設　　　</a:t>
                          </a:r>
                          <a:endParaRPr kumimoji="1" lang="en-US" altLang="ja-JP" b="1" dirty="0">
                            <a:latin typeface="UD デジタル 教科書体 NK-R" panose="02020400000000000000" pitchFamily="18" charset="-128"/>
                            <a:ea typeface="UD デジタル 教科書体 NK-R" panose="02020400000000000000" pitchFamily="18" charset="-128"/>
                          </a:endParaRPr>
                        </a:p>
                        <a:p>
                          <a:r>
                            <a:rPr kumimoji="1" lang="ja-JP" altLang="en-US" b="1" dirty="0">
                              <a:latin typeface="UD デジタル 教科書体 NK-R" panose="02020400000000000000" pitchFamily="18" charset="-128"/>
                              <a:ea typeface="UD デジタル 教科書体 NK-R" panose="02020400000000000000" pitchFamily="18" charset="-128"/>
                            </a:rPr>
                            <a:t>　　・養護老人ホーム　　　　　　　 ・軽費老人ホーム　　</a:t>
                          </a:r>
                          <a:endParaRPr kumimoji="1" lang="en-US" altLang="ja-JP" b="1" dirty="0">
                            <a:latin typeface="UD デジタル 教科書体 NK-R" panose="02020400000000000000" pitchFamily="18" charset="-128"/>
                            <a:ea typeface="UD デジタル 教科書体 NK-R" panose="02020400000000000000" pitchFamily="18" charset="-128"/>
                          </a:endParaRPr>
                        </a:p>
                        <a:p>
                          <a:r>
                            <a:rPr kumimoji="1" lang="ja-JP" altLang="en-US" b="1" dirty="0">
                              <a:latin typeface="UD デジタル 教科書体 NK-R" panose="02020400000000000000" pitchFamily="18" charset="-128"/>
                              <a:ea typeface="UD デジタル 教科書体 NK-R" panose="02020400000000000000" pitchFamily="18" charset="-128"/>
                            </a:rPr>
                            <a:t>　　・認知症対応型共同生活介護（グループホーム）</a:t>
                          </a:r>
                          <a:endParaRPr kumimoji="1" lang="en-US" altLang="ja-JP" b="1" dirty="0">
                            <a:latin typeface="UD デジタル 教科書体 NK-R" panose="02020400000000000000" pitchFamily="18" charset="-128"/>
                            <a:ea typeface="UD デジタル 教科書体 NK-R" panose="02020400000000000000" pitchFamily="18" charset="-128"/>
                          </a:endParaRPr>
                        </a:p>
                        <a:p>
                          <a:endParaRPr kumimoji="1" lang="en-US" altLang="ja-JP" b="1" dirty="0">
                            <a:latin typeface="UD デジタル 教科書体 NK-R" panose="02020400000000000000" pitchFamily="18" charset="-128"/>
                            <a:ea typeface="UD デジタル 教科書体 NK-R" panose="02020400000000000000" pitchFamily="18" charset="-128"/>
                          </a:endParaRPr>
                        </a:p>
                        <a:p>
                          <a:r>
                            <a:rPr kumimoji="1" lang="ja-JP" altLang="en-US" b="1" dirty="0">
                              <a:latin typeface="UD デジタル 教科書体 NK-R" panose="02020400000000000000" pitchFamily="18" charset="-128"/>
                              <a:ea typeface="UD デジタル 教科書体 NK-R" panose="02020400000000000000" pitchFamily="18" charset="-128"/>
                            </a:rPr>
                            <a:t>〇本事業と同趣旨の他事業による補助金等を受けていないこと</a:t>
                          </a:r>
                          <a:endParaRPr kumimoji="1" lang="en-US" altLang="ja-JP" b="1" dirty="0">
                            <a:latin typeface="UD デジタル 教科書体 NK-R" panose="02020400000000000000" pitchFamily="18" charset="-128"/>
                            <a:ea typeface="UD デジタル 教科書体 NK-R" panose="02020400000000000000" pitchFamily="18" charset="-128"/>
                          </a:endParaRPr>
                        </a:p>
                      </p:txBody>
                    </p:sp>
                  </p:grpSp>
                </p:grpSp>
              </p:grpSp>
            </p:grpSp>
          </p:grpSp>
        </p:grpSp>
      </p:grpSp>
      <p:sp>
        <p:nvSpPr>
          <p:cNvPr id="38" name="テキスト ボックス 37"/>
          <p:cNvSpPr txBox="1"/>
          <p:nvPr/>
        </p:nvSpPr>
        <p:spPr>
          <a:xfrm>
            <a:off x="286223" y="9627250"/>
            <a:ext cx="6170112" cy="523220"/>
          </a:xfrm>
          <a:prstGeom prst="rect">
            <a:avLst/>
          </a:prstGeom>
          <a:noFill/>
        </p:spPr>
        <p:txBody>
          <a:bodyPr wrap="square" rtlCol="0">
            <a:spAutoFit/>
          </a:bodyPr>
          <a:lstStyle/>
          <a:p>
            <a:r>
              <a:rPr kumimoji="1" lang="en-US" altLang="ja-JP" sz="1400" b="1" dirty="0">
                <a:latin typeface="UD デジタル 教科書体 NK-R" panose="02020400000000000000" pitchFamily="18" charset="-128"/>
                <a:ea typeface="UD デジタル 教科書体 NK-R" panose="02020400000000000000" pitchFamily="18" charset="-128"/>
              </a:rPr>
              <a:t>※</a:t>
            </a:r>
            <a:r>
              <a:rPr kumimoji="1" lang="ja-JP" altLang="en-US" sz="1400" b="1" dirty="0">
                <a:latin typeface="UD デジタル 教科書体 NK-R" panose="02020400000000000000" pitchFamily="18" charset="-128"/>
                <a:ea typeface="UD デジタル 教科書体 NK-R" panose="02020400000000000000" pitchFamily="18" charset="-128"/>
              </a:rPr>
              <a:t>その他詳細な要件については、うら面に記載の本事業ホームページに掲載する　</a:t>
            </a:r>
            <a:endParaRPr kumimoji="1" lang="en-US" altLang="ja-JP" sz="1400" b="1" dirty="0">
              <a:latin typeface="UD デジタル 教科書体 NK-R" panose="02020400000000000000" pitchFamily="18" charset="-128"/>
              <a:ea typeface="UD デジタル 教科書体 NK-R" panose="02020400000000000000" pitchFamily="18" charset="-128"/>
            </a:endParaRPr>
          </a:p>
          <a:p>
            <a:r>
              <a:rPr kumimoji="1" lang="ja-JP" altLang="en-US" sz="1400" b="1" dirty="0">
                <a:latin typeface="UD デジタル 教科書体 NK-R" panose="02020400000000000000" pitchFamily="18" charset="-128"/>
                <a:ea typeface="UD デジタル 教科書体 NK-R" panose="02020400000000000000" pitchFamily="18" charset="-128"/>
              </a:rPr>
              <a:t>　　補助金交付要綱をご確認ください。</a:t>
            </a:r>
          </a:p>
        </p:txBody>
      </p:sp>
      <p:sp>
        <p:nvSpPr>
          <p:cNvPr id="36" name="テキスト ボックス 35">
            <a:extLst>
              <a:ext uri="{FF2B5EF4-FFF2-40B4-BE49-F238E27FC236}">
                <a16:creationId xmlns:a16="http://schemas.microsoft.com/office/drawing/2014/main" id="{73888D02-4495-4DE9-8301-CA39E534643D}"/>
              </a:ext>
            </a:extLst>
          </p:cNvPr>
          <p:cNvSpPr txBox="1"/>
          <p:nvPr/>
        </p:nvSpPr>
        <p:spPr>
          <a:xfrm>
            <a:off x="178816" y="5115992"/>
            <a:ext cx="1612900" cy="369332"/>
          </a:xfrm>
          <a:prstGeom prst="rect">
            <a:avLst/>
          </a:prstGeom>
          <a:noFill/>
        </p:spPr>
        <p:txBody>
          <a:bodyPr wrap="square">
            <a:spAutoFit/>
          </a:bodyPr>
          <a:lstStyle/>
          <a:p>
            <a:r>
              <a:rPr kumimoji="1" lang="ja-JP" altLang="en-US" b="1" dirty="0">
                <a:latin typeface="UD デジタル 教科書体 NK-R" panose="02020400000000000000" pitchFamily="18" charset="-128"/>
                <a:ea typeface="UD デジタル 教科書体 NK-R" panose="02020400000000000000" pitchFamily="18" charset="-128"/>
              </a:rPr>
              <a:t>○研修受講料</a:t>
            </a:r>
            <a:endParaRPr kumimoji="1" lang="en-US" altLang="ja-JP" b="1" dirty="0">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a:extLst>
              <a:ext uri="{FF2B5EF4-FFF2-40B4-BE49-F238E27FC236}">
                <a16:creationId xmlns:a16="http://schemas.microsoft.com/office/drawing/2014/main" id="{2E094F83-D6C6-4F95-A144-2CE97755153E}"/>
              </a:ext>
            </a:extLst>
          </p:cNvPr>
          <p:cNvSpPr txBox="1"/>
          <p:nvPr/>
        </p:nvSpPr>
        <p:spPr>
          <a:xfrm>
            <a:off x="3496915" y="6322228"/>
            <a:ext cx="3176648" cy="369332"/>
          </a:xfrm>
          <a:prstGeom prst="rect">
            <a:avLst/>
          </a:prstGeom>
          <a:noFill/>
        </p:spPr>
        <p:txBody>
          <a:bodyPr wrap="square" rtlCol="0">
            <a:spAutoFit/>
          </a:bodyPr>
          <a:lstStyle/>
          <a:p>
            <a:r>
              <a:rPr kumimoji="1" lang="en-US" altLang="ja-JP" dirty="0">
                <a:latin typeface="UD デジタル 教科書体 N-B" panose="02020700000000000000" pitchFamily="17" charset="-128"/>
                <a:ea typeface="UD デジタル 教科書体 N-B" panose="02020700000000000000" pitchFamily="17" charset="-128"/>
              </a:rPr>
              <a:t>※</a:t>
            </a:r>
            <a:r>
              <a:rPr kumimoji="1" lang="ja-JP" altLang="en-US" dirty="0">
                <a:latin typeface="UD デジタル 教科書体 N-B" panose="02020700000000000000" pitchFamily="17" charset="-128"/>
                <a:ea typeface="UD デジタル 教科書体 N-B" panose="02020700000000000000" pitchFamily="17" charset="-128"/>
              </a:rPr>
              <a:t>１施設あたり上限 </a:t>
            </a:r>
            <a:r>
              <a:rPr kumimoji="1" lang="en-US" altLang="ja-JP" dirty="0">
                <a:latin typeface="UD デジタル 教科書体 N-B" panose="02020700000000000000" pitchFamily="17" charset="-128"/>
                <a:ea typeface="UD デジタル 教科書体 N-B" panose="02020700000000000000" pitchFamily="17" charset="-128"/>
              </a:rPr>
              <a:t>20</a:t>
            </a:r>
            <a:r>
              <a:rPr kumimoji="1" lang="ja-JP" altLang="en-US" dirty="0">
                <a:latin typeface="UD デジタル 教科書体 N-B" panose="02020700000000000000" pitchFamily="17" charset="-128"/>
                <a:ea typeface="UD デジタル 教科書体 N-B" panose="02020700000000000000" pitchFamily="17" charset="-128"/>
              </a:rPr>
              <a:t>万円</a:t>
            </a:r>
          </a:p>
        </p:txBody>
      </p:sp>
    </p:spTree>
    <p:extLst>
      <p:ext uri="{BB962C8B-B14F-4D97-AF65-F5344CB8AC3E}">
        <p14:creationId xmlns:p14="http://schemas.microsoft.com/office/powerpoint/2010/main" val="4146305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角丸四角形 18">
            <a:extLst>
              <a:ext uri="{FF2B5EF4-FFF2-40B4-BE49-F238E27FC236}">
                <a16:creationId xmlns:a16="http://schemas.microsoft.com/office/drawing/2014/main" id="{EC131EA3-9A5B-4012-A91D-08C1AA5690DC}"/>
              </a:ext>
            </a:extLst>
          </p:cNvPr>
          <p:cNvSpPr/>
          <p:nvPr/>
        </p:nvSpPr>
        <p:spPr>
          <a:xfrm>
            <a:off x="175232" y="7431995"/>
            <a:ext cx="6327276" cy="1592604"/>
          </a:xfrm>
          <a:prstGeom prst="roundRect">
            <a:avLst>
              <a:gd name="adj" fmla="val 7956"/>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1725" tIns="40862" rIns="81725" bIns="40862" numCol="1" spcCol="0" rtlCol="0" fromWordArt="0" anchor="ctr" anchorCtr="0" forceAA="0" compatLnSpc="1">
            <a:prstTxWarp prst="textNoShape">
              <a:avLst/>
            </a:prstTxWarp>
            <a:noAutofit/>
          </a:bodyPr>
          <a:lstStyle/>
          <a:p>
            <a:pPr algn="ctr"/>
            <a:endParaRPr kumimoji="1" lang="ja-JP" altLang="en-US" sz="1609"/>
          </a:p>
        </p:txBody>
      </p:sp>
      <p:sp>
        <p:nvSpPr>
          <p:cNvPr id="19" name="楕円 18">
            <a:extLst>
              <a:ext uri="{FF2B5EF4-FFF2-40B4-BE49-F238E27FC236}">
                <a16:creationId xmlns:a16="http://schemas.microsoft.com/office/drawing/2014/main" id="{A608B9CD-8AD3-4732-9DBB-D749BBF973AA}"/>
              </a:ext>
            </a:extLst>
          </p:cNvPr>
          <p:cNvSpPr/>
          <p:nvPr/>
        </p:nvSpPr>
        <p:spPr>
          <a:xfrm>
            <a:off x="409092" y="7743224"/>
            <a:ext cx="2111374" cy="62869"/>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0" y="766645"/>
            <a:ext cx="6696075" cy="6110351"/>
          </a:xfrm>
          <a:prstGeom prst="rect">
            <a:avLst/>
          </a:prstGeom>
          <a:solidFill>
            <a:srgbClr val="76E8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1890466" y="481631"/>
            <a:ext cx="4784299" cy="285014"/>
          </a:xfrm>
          <a:prstGeom prst="rect">
            <a:avLst/>
          </a:prstGeom>
          <a:noFill/>
        </p:spPr>
        <p:txBody>
          <a:bodyPr wrap="square" rtlCol="0">
            <a:spAutoFit/>
          </a:bodyPr>
          <a:lstStyle/>
          <a:p>
            <a:pPr algn="r"/>
            <a:r>
              <a:rPr lang="ja-JP" altLang="ja-JP" sz="1252" dirty="0">
                <a:latin typeface="UD デジタル 教科書体 NK-R" panose="02020400000000000000" pitchFamily="18" charset="-128"/>
                <a:ea typeface="UD デジタル 教科書体 NK-R" panose="02020400000000000000" pitchFamily="18" charset="-128"/>
              </a:rPr>
              <a:t>令和</a:t>
            </a:r>
            <a:r>
              <a:rPr lang="ja-JP" altLang="en-US" sz="1252" dirty="0">
                <a:latin typeface="UD デジタル 教科書体 NK-R" panose="02020400000000000000" pitchFamily="18" charset="-128"/>
                <a:ea typeface="UD デジタル 教科書体 NK-R" panose="02020400000000000000" pitchFamily="18" charset="-128"/>
              </a:rPr>
              <a:t>７</a:t>
            </a:r>
            <a:r>
              <a:rPr lang="ja-JP" altLang="ja-JP" sz="1252" dirty="0">
                <a:latin typeface="UD デジタル 教科書体 NK-R" panose="02020400000000000000" pitchFamily="18" charset="-128"/>
                <a:ea typeface="UD デジタル 教科書体 NK-R" panose="02020400000000000000" pitchFamily="18" charset="-128"/>
              </a:rPr>
              <a:t>年度大阪府介護分野への就労・定着</a:t>
            </a:r>
            <a:r>
              <a:rPr lang="ja-JP" altLang="en-US" sz="1252" dirty="0">
                <a:latin typeface="UD デジタル 教科書体 NK-R" panose="02020400000000000000" pitchFamily="18" charset="-128"/>
                <a:ea typeface="UD デジタル 教科書体 NK-R" panose="02020400000000000000" pitchFamily="18" charset="-128"/>
              </a:rPr>
              <a:t>支援</a:t>
            </a:r>
            <a:r>
              <a:rPr lang="ja-JP" altLang="ja-JP" sz="1252" dirty="0">
                <a:latin typeface="UD デジタル 教科書体 NK-R" panose="02020400000000000000" pitchFamily="18" charset="-128"/>
                <a:ea typeface="UD デジタル 教科書体 NK-R" panose="02020400000000000000" pitchFamily="18" charset="-128"/>
              </a:rPr>
              <a:t>事業</a:t>
            </a:r>
            <a:r>
              <a:rPr lang="ja-JP" altLang="en-US" sz="1252" dirty="0">
                <a:latin typeface="UD デジタル 教科書体 NK-R" panose="02020400000000000000" pitchFamily="18" charset="-128"/>
                <a:ea typeface="UD デジタル 教科書体 NK-R" panose="02020400000000000000" pitchFamily="18" charset="-128"/>
              </a:rPr>
              <a:t>のご案内</a:t>
            </a:r>
            <a:endParaRPr lang="ja-JP" altLang="ja-JP" sz="1252" dirty="0">
              <a:latin typeface="UD デジタル 教科書体 NK-R" panose="02020400000000000000" pitchFamily="18" charset="-128"/>
              <a:ea typeface="UD デジタル 教科書体 NK-R" panose="02020400000000000000" pitchFamily="18" charset="-128"/>
            </a:endParaRPr>
          </a:p>
        </p:txBody>
      </p:sp>
      <p:sp>
        <p:nvSpPr>
          <p:cNvPr id="3" name="テキスト ボックス 2"/>
          <p:cNvSpPr txBox="1"/>
          <p:nvPr/>
        </p:nvSpPr>
        <p:spPr>
          <a:xfrm>
            <a:off x="83211" y="898511"/>
            <a:ext cx="2470233" cy="584775"/>
          </a:xfrm>
          <a:prstGeom prst="rect">
            <a:avLst/>
          </a:prstGeom>
          <a:noFill/>
        </p:spPr>
        <p:txBody>
          <a:bodyPr wrap="square" rtlCol="0">
            <a:spAutoFit/>
          </a:bodyPr>
          <a:lstStyle/>
          <a:p>
            <a:r>
              <a:rPr lang="ja-JP" altLang="en-US" sz="3200" dirty="0">
                <a:latin typeface="UD デジタル 教科書体 NK-R" panose="02020400000000000000" pitchFamily="18" charset="-128"/>
                <a:ea typeface="UD デジタル 教科書体 NK-R" panose="02020400000000000000" pitchFamily="18" charset="-128"/>
              </a:rPr>
              <a:t>申請の流れ</a:t>
            </a:r>
          </a:p>
        </p:txBody>
      </p:sp>
      <p:sp>
        <p:nvSpPr>
          <p:cNvPr id="8" name="角丸四角形 7"/>
          <p:cNvSpPr/>
          <p:nvPr/>
        </p:nvSpPr>
        <p:spPr>
          <a:xfrm>
            <a:off x="60512" y="1619024"/>
            <a:ext cx="6556717" cy="4716461"/>
          </a:xfrm>
          <a:prstGeom prst="roundRect">
            <a:avLst>
              <a:gd name="adj" fmla="val 59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p:cNvGrpSpPr/>
          <p:nvPr/>
        </p:nvGrpSpPr>
        <p:grpSpPr>
          <a:xfrm>
            <a:off x="299523" y="9176575"/>
            <a:ext cx="6078694" cy="1491372"/>
            <a:chOff x="131206" y="8204459"/>
            <a:chExt cx="6078694" cy="1491372"/>
          </a:xfrm>
        </p:grpSpPr>
        <p:sp>
          <p:nvSpPr>
            <p:cNvPr id="21" name="正方形/長方形 20"/>
            <p:cNvSpPr/>
            <p:nvPr/>
          </p:nvSpPr>
          <p:spPr>
            <a:xfrm>
              <a:off x="131206" y="8482274"/>
              <a:ext cx="6078694" cy="121355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大阪府　福祉部　地域福祉推進室　福祉人材・法人指導課　人材確保グループ</a:t>
              </a:r>
            </a:p>
            <a:p>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（住所）大阪市中央区大手前</a:t>
              </a:r>
              <a:r>
                <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2</a:t>
              </a: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丁目</a:t>
              </a:r>
              <a:r>
                <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府庁別館</a:t>
              </a:r>
              <a:r>
                <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8</a:t>
              </a: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階</a:t>
              </a:r>
              <a:endPar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（電話）</a:t>
              </a:r>
              <a:r>
                <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TEL</a:t>
              </a:r>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400" b="1" dirty="0">
                  <a:solidFill>
                    <a:schemeClr val="tx1"/>
                  </a:solidFill>
                  <a:latin typeface="UD デジタル 教科書体 NK-R" panose="02020400000000000000" pitchFamily="18" charset="-128"/>
                  <a:ea typeface="UD デジタル 教科書体 NK-R" panose="02020400000000000000" pitchFamily="18" charset="-128"/>
                </a:rPr>
                <a:t>06-6944-0286</a:t>
              </a:r>
            </a:p>
            <a:p>
              <a:r>
                <a:rPr kumimoji="1"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　（ホームページ）</a:t>
              </a:r>
              <a:r>
                <a:rPr kumimoji="1" lang="en-US" altLang="ja-JP" sz="1100" b="1" u="sng" dirty="0">
                  <a:solidFill>
                    <a:schemeClr val="accent5"/>
                  </a:solidFill>
                  <a:latin typeface="UD デジタル 教科書体 NK-R" panose="02020400000000000000" pitchFamily="18" charset="-128"/>
                  <a:ea typeface="UD デジタル 教科書体 NK-R" panose="02020400000000000000" pitchFamily="18" charset="-128"/>
                  <a:hlinkClick r:id="rId2"/>
                </a:rPr>
                <a:t>http://www.pref.osaka.lg.jp/houjin/jinzai/syurou_teichaku.html</a:t>
              </a:r>
              <a:endParaRPr kumimoji="1" lang="en-US" altLang="ja-JP" sz="1100" b="1" u="sng" dirty="0">
                <a:solidFill>
                  <a:schemeClr val="accent5"/>
                </a:solidFill>
                <a:latin typeface="UD デジタル 教科書体 NK-R" panose="02020400000000000000" pitchFamily="18" charset="-128"/>
                <a:ea typeface="UD デジタル 教科書体 NK-R" panose="02020400000000000000" pitchFamily="18" charset="-128"/>
              </a:endParaRPr>
            </a:p>
          </p:txBody>
        </p:sp>
        <p:sp>
          <p:nvSpPr>
            <p:cNvPr id="20" name="角丸四角形 19"/>
            <p:cNvSpPr/>
            <p:nvPr/>
          </p:nvSpPr>
          <p:spPr>
            <a:xfrm>
              <a:off x="131206" y="8204459"/>
              <a:ext cx="2253920" cy="322091"/>
            </a:xfrm>
            <a:prstGeom prst="roundRect">
              <a:avLst/>
            </a:prstGeom>
            <a:solidFill>
              <a:srgbClr val="AE16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bg1"/>
                  </a:solidFill>
                  <a:latin typeface="UD デジタル 教科書体 NK-R" panose="02020400000000000000" pitchFamily="18" charset="-128"/>
                  <a:ea typeface="UD デジタル 教科書体 NK-R" panose="02020400000000000000" pitchFamily="18" charset="-128"/>
                </a:rPr>
                <a:t>お問い合わせ先</a:t>
              </a:r>
              <a:endParaRPr kumimoji="1" lang="ja-JP" altLang="en-US" b="1" dirty="0">
                <a:solidFill>
                  <a:schemeClr val="bg1"/>
                </a:solidFill>
                <a:latin typeface="UD デジタル 教科書体 NK-R" panose="02020400000000000000" pitchFamily="18" charset="-128"/>
                <a:ea typeface="UD デジタル 教科書体 NK-R" panose="02020400000000000000" pitchFamily="18" charset="-128"/>
              </a:endParaRPr>
            </a:p>
          </p:txBody>
        </p:sp>
      </p:grpSp>
      <p:grpSp>
        <p:nvGrpSpPr>
          <p:cNvPr id="15" name="グループ化 14">
            <a:extLst>
              <a:ext uri="{FF2B5EF4-FFF2-40B4-BE49-F238E27FC236}">
                <a16:creationId xmlns:a16="http://schemas.microsoft.com/office/drawing/2014/main" id="{0990CBE6-211E-4272-9A4B-29E67DBB1317}"/>
              </a:ext>
            </a:extLst>
          </p:cNvPr>
          <p:cNvGrpSpPr/>
          <p:nvPr/>
        </p:nvGrpSpPr>
        <p:grpSpPr>
          <a:xfrm>
            <a:off x="-5632832" y="5787249"/>
            <a:ext cx="12212584" cy="3247728"/>
            <a:chOff x="910882" y="1148263"/>
            <a:chExt cx="12180620" cy="2244598"/>
          </a:xfrm>
        </p:grpSpPr>
        <p:sp>
          <p:nvSpPr>
            <p:cNvPr id="27" name="テキスト ボックス 26"/>
            <p:cNvSpPr txBox="1"/>
            <p:nvPr/>
          </p:nvSpPr>
          <p:spPr>
            <a:xfrm>
              <a:off x="6771055" y="2371837"/>
              <a:ext cx="6320447" cy="1021024"/>
            </a:xfrm>
            <a:prstGeom prst="rect">
              <a:avLst/>
            </a:prstGeom>
            <a:noFill/>
          </p:spPr>
          <p:txBody>
            <a:bodyPr wrap="square" rtlCol="0">
              <a:spAutoFit/>
            </a:bodyPr>
            <a:lstStyle/>
            <a:p>
              <a:r>
                <a:rPr lang="ja-JP" altLang="en-US" sz="1500" dirty="0">
                  <a:latin typeface="UD デジタル 教科書体 NK-R" panose="02020400000000000000" pitchFamily="18" charset="-128"/>
                  <a:ea typeface="UD デジタル 教科書体 NK-R" panose="02020400000000000000" pitchFamily="18" charset="-128"/>
                </a:rPr>
                <a:t>○外国人介護人材について</a:t>
              </a:r>
              <a:endParaRPr lang="en-US" altLang="ja-JP" sz="1500" dirty="0">
                <a:latin typeface="UD デジタル 教科書体 NK-R" panose="02020400000000000000" pitchFamily="18" charset="-128"/>
                <a:ea typeface="UD デジタル 教科書体 NK-R" panose="02020400000000000000" pitchFamily="18" charset="-128"/>
              </a:endParaRPr>
            </a:p>
            <a:p>
              <a:r>
                <a:rPr lang="ja-JP" altLang="en-US" sz="1500" dirty="0">
                  <a:latin typeface="UD デジタル 教科書体 NK-R" panose="02020400000000000000" pitchFamily="18" charset="-128"/>
                  <a:ea typeface="UD デジタル 教科書体 NK-R" panose="02020400000000000000" pitchFamily="18" charset="-128"/>
                </a:rPr>
                <a:t>　　・在留資格「技能実習」「特定技能」「永住者」「特別永住者」「日本人の配</a:t>
              </a:r>
              <a:endParaRPr lang="en-US" altLang="ja-JP" sz="1500" dirty="0">
                <a:latin typeface="UD デジタル 教科書体 NK-R" panose="02020400000000000000" pitchFamily="18" charset="-128"/>
                <a:ea typeface="UD デジタル 教科書体 NK-R" panose="02020400000000000000" pitchFamily="18" charset="-128"/>
              </a:endParaRPr>
            </a:p>
            <a:p>
              <a:r>
                <a:rPr lang="ja-JP" altLang="en-US" sz="1500" dirty="0">
                  <a:latin typeface="UD デジタル 教科書体 NK-R" panose="02020400000000000000" pitchFamily="18" charset="-128"/>
                  <a:ea typeface="UD デジタル 教科書体 NK-R" panose="02020400000000000000" pitchFamily="18" charset="-128"/>
                </a:rPr>
                <a:t>　　　偶者等」「永住者の配偶者等」「定住者」が補助対象になります。</a:t>
              </a:r>
              <a:endParaRPr lang="en-US" altLang="ja-JP" sz="1500" dirty="0">
                <a:latin typeface="UD デジタル 教科書体 NK-R" panose="02020400000000000000" pitchFamily="18" charset="-128"/>
                <a:ea typeface="UD デジタル 教科書体 NK-R" panose="02020400000000000000" pitchFamily="18" charset="-128"/>
              </a:endParaRPr>
            </a:p>
            <a:p>
              <a:r>
                <a:rPr lang="ja-JP" altLang="en-US" sz="1500" dirty="0">
                  <a:latin typeface="UD デジタル 教科書体 NK-R" panose="02020400000000000000" pitchFamily="18" charset="-128"/>
                  <a:ea typeface="UD デジタル 教科書体 NK-R" panose="02020400000000000000" pitchFamily="18" charset="-128"/>
                </a:rPr>
                <a:t>○事前着手制度の導入</a:t>
              </a:r>
              <a:endParaRPr lang="en-US" altLang="ja-JP" sz="1500" dirty="0">
                <a:latin typeface="UD デジタル 教科書体 NK-R" panose="02020400000000000000" pitchFamily="18" charset="-128"/>
                <a:ea typeface="UD デジタル 教科書体 NK-R" panose="02020400000000000000" pitchFamily="18" charset="-128"/>
              </a:endParaRPr>
            </a:p>
            <a:p>
              <a:r>
                <a:rPr lang="ja-JP" altLang="en-US" sz="1500" dirty="0">
                  <a:latin typeface="UD デジタル 教科書体 NK-R" panose="02020400000000000000" pitchFamily="18" charset="-128"/>
                  <a:ea typeface="UD デジタル 教科書体 NK-R" panose="02020400000000000000" pitchFamily="18" charset="-128"/>
                </a:rPr>
                <a:t>　　・交付決定前の研修受講料のお支払いを可能とするため、事前着手制度</a:t>
              </a:r>
              <a:endParaRPr lang="en-US" altLang="ja-JP" sz="1500" dirty="0">
                <a:latin typeface="UD デジタル 教科書体 NK-R" panose="02020400000000000000" pitchFamily="18" charset="-128"/>
                <a:ea typeface="UD デジタル 教科書体 NK-R" panose="02020400000000000000" pitchFamily="18" charset="-128"/>
              </a:endParaRPr>
            </a:p>
            <a:p>
              <a:r>
                <a:rPr lang="ja-JP" altLang="en-US" sz="1500" dirty="0">
                  <a:latin typeface="UD デジタル 教科書体 NK-R" panose="02020400000000000000" pitchFamily="18" charset="-128"/>
                  <a:ea typeface="UD デジタル 教科書体 NK-R" panose="02020400000000000000" pitchFamily="18" charset="-128"/>
                </a:rPr>
                <a:t>　　　を導入しました。</a:t>
              </a:r>
            </a:p>
          </p:txBody>
        </p:sp>
        <p:sp>
          <p:nvSpPr>
            <p:cNvPr id="14" name="テキスト ボックス 13"/>
            <p:cNvSpPr txBox="1"/>
            <p:nvPr/>
          </p:nvSpPr>
          <p:spPr>
            <a:xfrm>
              <a:off x="910882" y="1148263"/>
              <a:ext cx="6235784" cy="265892"/>
            </a:xfrm>
            <a:prstGeom prst="rect">
              <a:avLst/>
            </a:prstGeom>
            <a:noFill/>
          </p:spPr>
          <p:txBody>
            <a:bodyPr wrap="square" rtlCol="0">
              <a:spAutoFit/>
            </a:bodyPr>
            <a:lstStyle/>
            <a:p>
              <a:endParaRPr lang="ja-JP" altLang="en-US" sz="1900" b="1" dirty="0">
                <a:latin typeface="UD デジタル 教科書体 NK-R" panose="02020400000000000000" pitchFamily="18" charset="-128"/>
                <a:ea typeface="UD デジタル 教科書体 NK-R" panose="02020400000000000000" pitchFamily="18" charset="-128"/>
              </a:endParaRPr>
            </a:p>
          </p:txBody>
        </p:sp>
      </p:grpSp>
      <p:sp>
        <p:nvSpPr>
          <p:cNvPr id="25" name="テキスト ボックス 24">
            <a:extLst>
              <a:ext uri="{FF2B5EF4-FFF2-40B4-BE49-F238E27FC236}">
                <a16:creationId xmlns:a16="http://schemas.microsoft.com/office/drawing/2014/main" id="{B46C1151-2CC1-4CCD-8B31-D709A1DBCF37}"/>
              </a:ext>
            </a:extLst>
          </p:cNvPr>
          <p:cNvSpPr txBox="1"/>
          <p:nvPr/>
        </p:nvSpPr>
        <p:spPr>
          <a:xfrm>
            <a:off x="108104" y="1844804"/>
            <a:ext cx="6676659" cy="923330"/>
          </a:xfrm>
          <a:prstGeom prst="rect">
            <a:avLst/>
          </a:prstGeom>
          <a:noFill/>
        </p:spPr>
        <p:txBody>
          <a:bodyPr wrap="square" rtlCol="0">
            <a:spAutoFit/>
          </a:bodyPr>
          <a:lstStyle/>
          <a:p>
            <a:r>
              <a:rPr lang="ja-JP" altLang="en-US" sz="2000" b="1" dirty="0">
                <a:latin typeface="UD デジタル 教科書体 NK-R" panose="02020400000000000000" pitchFamily="18" charset="-128"/>
                <a:ea typeface="UD デジタル 教科書体 NK-R" panose="02020400000000000000" pitchFamily="18" charset="-128"/>
              </a:rPr>
              <a:t>①受講する研修を決定</a:t>
            </a:r>
            <a:endParaRPr lang="en-US" altLang="ja-JP" sz="2000" b="1"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a:t>
            </a:r>
            <a:r>
              <a:rPr lang="ja-JP" altLang="en-US" sz="1400" dirty="0">
                <a:latin typeface="UD デジタル 教科書体 NK-R" panose="02020400000000000000" pitchFamily="18" charset="-128"/>
                <a:ea typeface="UD デジタル 教科書体 NK-R" panose="02020400000000000000" pitchFamily="18" charset="-128"/>
              </a:rPr>
              <a:t>　受講者本人と相談し、受講する研修及びスケジュールを決定してください。</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a:t>
            </a:r>
            <a:r>
              <a:rPr lang="en-US" altLang="ja-JP" sz="1400" dirty="0">
                <a:latin typeface="UD デジタル 教科書体 NK-R" panose="02020400000000000000" pitchFamily="18" charset="-128"/>
                <a:ea typeface="UD デジタル 教科書体 NK-R" panose="02020400000000000000" pitchFamily="18" charset="-128"/>
              </a:rPr>
              <a:t>※</a:t>
            </a:r>
            <a:r>
              <a:rPr lang="ja-JP" altLang="en-US" sz="1400" dirty="0">
                <a:latin typeface="UD デジタル 教科書体 NK-R" panose="02020400000000000000" pitchFamily="18" charset="-128"/>
                <a:ea typeface="UD デジタル 教科書体 NK-R" panose="02020400000000000000" pitchFamily="18" charset="-128"/>
              </a:rPr>
              <a:t>介護職員として雇用されている職員が対象です。</a:t>
            </a:r>
            <a:endParaRPr lang="en-US" altLang="ja-JP" sz="2000" dirty="0">
              <a:latin typeface="UD デジタル 教科書体 NK-R" panose="02020400000000000000" pitchFamily="18" charset="-128"/>
              <a:ea typeface="UD デジタル 教科書体 NK-R" panose="02020400000000000000" pitchFamily="18" charset="-128"/>
            </a:endParaRPr>
          </a:p>
        </p:txBody>
      </p:sp>
      <p:sp>
        <p:nvSpPr>
          <p:cNvPr id="33" name="テキスト ボックス 32">
            <a:extLst>
              <a:ext uri="{FF2B5EF4-FFF2-40B4-BE49-F238E27FC236}">
                <a16:creationId xmlns:a16="http://schemas.microsoft.com/office/drawing/2014/main" id="{85602B18-4DB5-40D3-A6C0-0386F3C19481}"/>
              </a:ext>
            </a:extLst>
          </p:cNvPr>
          <p:cNvSpPr txBox="1"/>
          <p:nvPr/>
        </p:nvSpPr>
        <p:spPr>
          <a:xfrm>
            <a:off x="108103" y="2897758"/>
            <a:ext cx="6676659" cy="1231106"/>
          </a:xfrm>
          <a:prstGeom prst="rect">
            <a:avLst/>
          </a:prstGeom>
          <a:noFill/>
        </p:spPr>
        <p:txBody>
          <a:bodyPr wrap="square" rtlCol="0">
            <a:spAutoFit/>
          </a:bodyPr>
          <a:lstStyle/>
          <a:p>
            <a:r>
              <a:rPr lang="ja-JP" altLang="en-US" sz="2000" b="1" dirty="0">
                <a:latin typeface="UD デジタル 教科書体 NK-R" panose="02020400000000000000" pitchFamily="18" charset="-128"/>
                <a:ea typeface="UD デジタル 教科書体 NK-R" panose="02020400000000000000" pitchFamily="18" charset="-128"/>
              </a:rPr>
              <a:t>②受講開始日の３</a:t>
            </a:r>
            <a:r>
              <a:rPr lang="en-US" altLang="ja-JP" sz="2000" b="1" dirty="0">
                <a:latin typeface="UD デジタル 教科書体 NK-R" panose="02020400000000000000" pitchFamily="18" charset="-128"/>
                <a:ea typeface="UD デジタル 教科書体 NK-R" panose="02020400000000000000" pitchFamily="18" charset="-128"/>
              </a:rPr>
              <a:t>0</a:t>
            </a:r>
            <a:r>
              <a:rPr lang="ja-JP" altLang="en-US" sz="2000" b="1" dirty="0">
                <a:latin typeface="UD デジタル 教科書体 NK-R" panose="02020400000000000000" pitchFamily="18" charset="-128"/>
                <a:ea typeface="UD デジタル 教科書体 NK-R" panose="02020400000000000000" pitchFamily="18" charset="-128"/>
              </a:rPr>
              <a:t>日前までに大阪府へ</a:t>
            </a:r>
            <a:endParaRPr lang="en-US" altLang="ja-JP" sz="2000" b="1" dirty="0">
              <a:latin typeface="UD デジタル 教科書体 NK-R" panose="02020400000000000000" pitchFamily="18" charset="-128"/>
              <a:ea typeface="UD デジタル 教科書体 NK-R" panose="02020400000000000000" pitchFamily="18" charset="-128"/>
            </a:endParaRPr>
          </a:p>
          <a:p>
            <a:r>
              <a:rPr lang="ja-JP" altLang="en-US" sz="2000" b="1" dirty="0">
                <a:latin typeface="UD デジタル 教科書体 NK-R" panose="02020400000000000000" pitchFamily="18" charset="-128"/>
                <a:ea typeface="UD デジタル 教科書体 NK-R" panose="02020400000000000000" pitchFamily="18" charset="-128"/>
              </a:rPr>
              <a:t>　　申請書類と事前着手届を提出</a:t>
            </a:r>
            <a:endParaRPr lang="en-US" altLang="ja-JP" sz="2000" b="1" dirty="0">
              <a:latin typeface="UD デジタル 教科書体 NK-R" panose="02020400000000000000" pitchFamily="18" charset="-128"/>
              <a:ea typeface="UD デジタル 教科書体 NK-R" panose="02020400000000000000" pitchFamily="18" charset="-128"/>
            </a:endParaRPr>
          </a:p>
          <a:p>
            <a:r>
              <a:rPr lang="ja-JP" altLang="en-US" sz="2000" b="1" dirty="0">
                <a:latin typeface="UD デジタル 教科書体 NK-R" panose="02020400000000000000" pitchFamily="18" charset="-128"/>
                <a:ea typeface="UD デジタル 教科書体 NK-R" panose="02020400000000000000" pitchFamily="18" charset="-128"/>
              </a:rPr>
              <a:t>　　</a:t>
            </a:r>
            <a:r>
              <a:rPr lang="ja-JP" altLang="en-US" sz="1400" dirty="0">
                <a:latin typeface="UD デジタル 教科書体 NK-R" panose="02020400000000000000" pitchFamily="18" charset="-128"/>
                <a:ea typeface="UD デジタル 教科書体 NK-R" panose="02020400000000000000" pitchFamily="18" charset="-128"/>
              </a:rPr>
              <a:t>申請に必要な書類は本事業ホームページからダウンロードし、提出してください。</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交付決定前に受講料を支払う場合、事前着手届のご提出が必要になります。</a:t>
            </a:r>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35" name="テキスト ボックス 34">
            <a:extLst>
              <a:ext uri="{FF2B5EF4-FFF2-40B4-BE49-F238E27FC236}">
                <a16:creationId xmlns:a16="http://schemas.microsoft.com/office/drawing/2014/main" id="{0A458620-652E-45D6-B921-349B2507B73B}"/>
              </a:ext>
            </a:extLst>
          </p:cNvPr>
          <p:cNvSpPr txBox="1"/>
          <p:nvPr/>
        </p:nvSpPr>
        <p:spPr>
          <a:xfrm>
            <a:off x="79928" y="5156105"/>
            <a:ext cx="6676659" cy="1138773"/>
          </a:xfrm>
          <a:prstGeom prst="rect">
            <a:avLst/>
          </a:prstGeom>
          <a:noFill/>
        </p:spPr>
        <p:txBody>
          <a:bodyPr wrap="square" rtlCol="0">
            <a:spAutoFit/>
          </a:bodyPr>
          <a:lstStyle/>
          <a:p>
            <a:r>
              <a:rPr lang="ja-JP" altLang="en-US" sz="2000" b="1" dirty="0">
                <a:latin typeface="UD デジタル 教科書体 NK-R" panose="02020400000000000000" pitchFamily="18" charset="-128"/>
                <a:ea typeface="UD デジタル 教科書体 NK-R" panose="02020400000000000000" pitchFamily="18" charset="-128"/>
              </a:rPr>
              <a:t>④研修修了後、</a:t>
            </a:r>
            <a:r>
              <a:rPr lang="en-US" altLang="ja-JP" sz="2000" b="1" dirty="0">
                <a:latin typeface="UD デジタル 教科書体 NK-R" panose="02020400000000000000" pitchFamily="18" charset="-128"/>
                <a:ea typeface="UD デジタル 教科書体 NK-R" panose="02020400000000000000" pitchFamily="18" charset="-128"/>
              </a:rPr>
              <a:t>30</a:t>
            </a:r>
            <a:r>
              <a:rPr lang="ja-JP" altLang="en-US" sz="2000" b="1" dirty="0">
                <a:latin typeface="UD デジタル 教科書体 NK-R" panose="02020400000000000000" pitchFamily="18" charset="-128"/>
                <a:ea typeface="UD デジタル 教科書体 NK-R" panose="02020400000000000000" pitchFamily="18" charset="-128"/>
              </a:rPr>
              <a:t>日以内に大阪府へ実績報告書類を提出</a:t>
            </a:r>
            <a:endParaRPr lang="en-US" altLang="ja-JP" sz="2000" b="1"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a:t>
            </a:r>
            <a:r>
              <a:rPr lang="ja-JP" altLang="en-US" sz="1400" dirty="0">
                <a:latin typeface="UD デジタル 教科書体 NK-R" panose="02020400000000000000" pitchFamily="18" charset="-128"/>
                <a:ea typeface="UD デジタル 教科書体 NK-R" panose="02020400000000000000" pitchFamily="18" charset="-128"/>
              </a:rPr>
              <a:t>　申請に必要な書類は本事業ホームページからダウンロードし、提出してください。</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提出書類の審査完了後、大阪府から補助金を交付します。</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a:t>
            </a:r>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37" name="角丸四角形 24">
            <a:extLst>
              <a:ext uri="{FF2B5EF4-FFF2-40B4-BE49-F238E27FC236}">
                <a16:creationId xmlns:a16="http://schemas.microsoft.com/office/drawing/2014/main" id="{A9225A19-25D7-46F8-A6C8-7679543C3F6F}"/>
              </a:ext>
            </a:extLst>
          </p:cNvPr>
          <p:cNvSpPr/>
          <p:nvPr/>
        </p:nvSpPr>
        <p:spPr>
          <a:xfrm>
            <a:off x="909123" y="7013906"/>
            <a:ext cx="4417918" cy="368401"/>
          </a:xfrm>
          <a:prstGeom prst="roundRect">
            <a:avLst/>
          </a:prstGeom>
          <a:solidFill>
            <a:srgbClr val="AE16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bg1"/>
                </a:solidFill>
                <a:latin typeface="UD デジタル 教科書体 NK-R" panose="02020400000000000000" pitchFamily="18" charset="-128"/>
                <a:ea typeface="UD デジタル 教科書体 NK-R" panose="02020400000000000000" pitchFamily="18" charset="-128"/>
              </a:rPr>
              <a:t>昨年度からの変更点</a:t>
            </a:r>
          </a:p>
        </p:txBody>
      </p:sp>
      <p:sp>
        <p:nvSpPr>
          <p:cNvPr id="18" name="テキスト ボックス 17">
            <a:extLst>
              <a:ext uri="{FF2B5EF4-FFF2-40B4-BE49-F238E27FC236}">
                <a16:creationId xmlns:a16="http://schemas.microsoft.com/office/drawing/2014/main" id="{2ED87C41-C15C-4E5C-B7F8-BCDA7304DC13}"/>
              </a:ext>
            </a:extLst>
          </p:cNvPr>
          <p:cNvSpPr txBox="1"/>
          <p:nvPr/>
        </p:nvSpPr>
        <p:spPr>
          <a:xfrm>
            <a:off x="108103" y="4168064"/>
            <a:ext cx="6676659" cy="923330"/>
          </a:xfrm>
          <a:prstGeom prst="rect">
            <a:avLst/>
          </a:prstGeom>
          <a:noFill/>
        </p:spPr>
        <p:txBody>
          <a:bodyPr wrap="square" rtlCol="0">
            <a:spAutoFit/>
          </a:bodyPr>
          <a:lstStyle/>
          <a:p>
            <a:r>
              <a:rPr lang="ja-JP" altLang="en-US" sz="2000" b="1" dirty="0">
                <a:latin typeface="UD デジタル 教科書体 NK-R" panose="02020400000000000000" pitchFamily="18" charset="-128"/>
                <a:ea typeface="UD デジタル 教科書体 NK-R" panose="02020400000000000000" pitchFamily="18" charset="-128"/>
              </a:rPr>
              <a:t>③研修の受講～修了</a:t>
            </a:r>
            <a:endParaRPr lang="en-US" altLang="ja-JP" sz="2000" b="1" dirty="0">
              <a:latin typeface="UD デジタル 教科書体 NK-R" panose="02020400000000000000" pitchFamily="18" charset="-128"/>
              <a:ea typeface="UD デジタル 教科書体 NK-R" panose="02020400000000000000" pitchFamily="18" charset="-128"/>
            </a:endParaRPr>
          </a:p>
          <a:p>
            <a:r>
              <a:rPr lang="ja-JP" altLang="en-US" sz="2000" dirty="0">
                <a:latin typeface="UD デジタル 教科書体 NK-R" panose="02020400000000000000" pitchFamily="18" charset="-128"/>
                <a:ea typeface="UD デジタル 教科書体 NK-R" panose="02020400000000000000" pitchFamily="18" charset="-128"/>
              </a:rPr>
              <a:t>　</a:t>
            </a:r>
            <a:r>
              <a:rPr lang="ja-JP" altLang="en-US" sz="1400" dirty="0">
                <a:latin typeface="UD デジタル 教科書体 NK-R" panose="02020400000000000000" pitchFamily="18" charset="-128"/>
                <a:ea typeface="UD デジタル 教科書体 NK-R" panose="02020400000000000000" pitchFamily="18" charset="-128"/>
              </a:rPr>
              <a:t> 研修スケジュールに沿って、職員に研修を受講させてください。</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なお、研修は年度内に修了する必要があります。</a:t>
            </a:r>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23" name="楕円 22">
            <a:extLst>
              <a:ext uri="{FF2B5EF4-FFF2-40B4-BE49-F238E27FC236}">
                <a16:creationId xmlns:a16="http://schemas.microsoft.com/office/drawing/2014/main" id="{6C1D268E-2753-4E93-8FBC-19C1F5560840}"/>
              </a:ext>
            </a:extLst>
          </p:cNvPr>
          <p:cNvSpPr/>
          <p:nvPr/>
        </p:nvSpPr>
        <p:spPr>
          <a:xfrm>
            <a:off x="442069" y="8455311"/>
            <a:ext cx="2111374" cy="62869"/>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3506367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616</Words>
  <Application>Microsoft Office PowerPoint</Application>
  <PresentationFormat>ユーザー設定</PresentationFormat>
  <Paragraphs>56</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HGPｺﾞｼｯｸE</vt:lpstr>
      <vt:lpstr>ＭＳ Ｐゴシック</vt:lpstr>
      <vt:lpstr>ＭＳ ゴシック</vt:lpstr>
      <vt:lpstr>UD デジタル 教科書体 N-B</vt:lpstr>
      <vt:lpstr>UD デジタル 教科書体 NK-R</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2021-03-10T04:21:48Z</dcterms:created>
  <dcterms:modified xsi:type="dcterms:W3CDTF">2025-03-31T04:41:16Z</dcterms:modified>
</cp:coreProperties>
</file>