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436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636JIG98bUjW2PnqMhpP5Q==" hashData="TiMwUkKk6xfcKY3LZNgvoLb0nkaiT3JeHItpVAAbqLqJUsj2Y+ois0xTsrU2ClITdbrbbjdq90te2LUNiV9Zm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島本町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３３，２３６人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整備時期：平成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31</a:t>
            </a:r>
            <a:r>
              <a:rPr lang="ja-JP" altLang="en-US" sz="1000" b="1" spc="225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年４月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グラフィックス 12">
            <a:extLst>
              <a:ext uri="{FF2B5EF4-FFF2-40B4-BE49-F238E27FC236}">
                <a16:creationId xmlns:a16="http://schemas.microsoft.com/office/drawing/2014/main" id="{24D5522C-00A2-4CF6-9DF1-AACFE0B0D0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569" y="1190497"/>
            <a:ext cx="921796" cy="140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0"/>
            <a:ext cx="6601033" cy="27338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島本町　健康福祉部　福祉推進課</a:t>
            </a:r>
            <a:endParaRPr lang="en-US" altLang="ja-JP" b="1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住所　　　　　　大阪府三島郡島本町桜井二丁目１番１号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電話番号　　　　０７５－９６２－７４６０</a:t>
            </a:r>
            <a:endParaRPr lang="en-US" altLang="ja-JP" sz="1350" b="1" dirty="0">
              <a:latin typeface="+mn-ea"/>
            </a:endParaRPr>
          </a:p>
          <a:p>
            <a:endParaRPr lang="en-US" altLang="ja-JP" sz="1350" b="1" dirty="0">
              <a:latin typeface="+mn-ea"/>
            </a:endParaRPr>
          </a:p>
          <a:p>
            <a:endParaRPr lang="en-US" altLang="ja-JP" sz="1350" b="1" dirty="0">
              <a:latin typeface="+mn-ea"/>
            </a:endParaRPr>
          </a:p>
          <a:p>
            <a:endParaRPr lang="en-US" altLang="ja-JP" sz="1350" b="1" dirty="0">
              <a:latin typeface="+mn-ea"/>
            </a:endParaRPr>
          </a:p>
          <a:p>
            <a:endParaRPr lang="ja-JP" altLang="en-US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0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680869"/>
            <a:ext cx="5170126" cy="319640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令和７年度開催内容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開催日時：令和７年８月８日　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内容：本年度高校卒業生の進路調整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次回自立支援協議会の打ち合わせ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その他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開催日時：令和８年１月１６日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内容：次年度の事業拡充予定等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本年度高校卒業生の進路状況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次回自立支援協議会の打ち合わせ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年２回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地域生活支援拠点との意見交換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59912" y="2399334"/>
            <a:ext cx="8161064" cy="124213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962908" y="2537488"/>
            <a:ext cx="7702529" cy="96582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自立支援協議会等を活用して検討等を行い、支援の充実ととも、関係機関の連携強化を図っています。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265102" y="263450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2" y="1258187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626019" y="4175330"/>
            <a:ext cx="8161064" cy="124213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962908" y="4350659"/>
            <a:ext cx="7555073" cy="94426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他の事業所と連携しつつ、障害者（児）や家族の地域生活をサポートしています。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282625" y="4427834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画面に合わせる 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2026-03-25T09:05:29Z</dcterms:modified>
</cp:coreProperties>
</file>