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sldIdLst>
    <p:sldId id="410" r:id="rId2"/>
    <p:sldId id="433" r:id="rId3"/>
    <p:sldId id="435" r:id="rId4"/>
    <p:sldId id="361" r:id="rId5"/>
  </p:sldIdLst>
  <p:sldSz cx="9144000" cy="6858000" type="screen4x3"/>
  <p:notesSz cx="673893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WhVxEulLfVKvcrMkYn/Jbw==" hashData="2r+aRmHgGrCnJiqKLVfyF/1dSfije1z0JF/Z7TA46pXCSzg2bjhZS6FtlF43oSEugUUrUgqIkPCQreLyL2MC7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0207" cy="495348"/>
          </a:xfrm>
          <a:prstGeom prst="rect">
            <a:avLst/>
          </a:prstGeom>
        </p:spPr>
        <p:txBody>
          <a:bodyPr vert="horz" lIns="90699" tIns="45350" rIns="90699" bIns="4535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7172" y="0"/>
            <a:ext cx="2920207" cy="495348"/>
          </a:xfrm>
          <a:prstGeom prst="rect">
            <a:avLst/>
          </a:prstGeom>
        </p:spPr>
        <p:txBody>
          <a:bodyPr vert="horz" lIns="90699" tIns="45350" rIns="90699" bIns="4535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5075"/>
            <a:ext cx="4440238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9" tIns="45350" rIns="90699" bIns="4535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4" y="4751220"/>
            <a:ext cx="5391150" cy="3887361"/>
          </a:xfrm>
          <a:prstGeom prst="rect">
            <a:avLst/>
          </a:prstGeom>
        </p:spPr>
        <p:txBody>
          <a:bodyPr vert="horz" lIns="90699" tIns="45350" rIns="90699" bIns="4535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0207" cy="495347"/>
          </a:xfrm>
          <a:prstGeom prst="rect">
            <a:avLst/>
          </a:prstGeom>
        </p:spPr>
        <p:txBody>
          <a:bodyPr vert="horz" lIns="90699" tIns="45350" rIns="90699" bIns="4535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7172" y="9377317"/>
            <a:ext cx="2920207" cy="495347"/>
          </a:xfrm>
          <a:prstGeom prst="rect">
            <a:avLst/>
          </a:prstGeom>
        </p:spPr>
        <p:txBody>
          <a:bodyPr vert="horz" lIns="90699" tIns="45350" rIns="90699" bIns="4535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32362" cy="370046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32362" cy="370046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32362" cy="370046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32362" cy="370046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06993">
              <a:defRPr/>
            </a:pPr>
            <a:fld id="{12CA69F4-4EF9-264B-A3A2-B28016D02E5D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06993">
                <a:defRPr/>
              </a:pPr>
              <a:t>4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626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" action="ppaction://noaction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泉南市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57,385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整備時期：令和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7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年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4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">
            <a:extLst>
              <a:ext uri="{FF2B5EF4-FFF2-40B4-BE49-F238E27FC236}">
                <a16:creationId xmlns:a16="http://schemas.microsoft.com/office/drawing/2014/main" id="{945171B4-8AB3-4180-916D-CE11E6D279C4}"/>
              </a:ext>
            </a:extLst>
          </p:cNvPr>
          <p:cNvSpPr/>
          <p:nvPr/>
        </p:nvSpPr>
        <p:spPr>
          <a:xfrm>
            <a:off x="2259017" y="1340768"/>
            <a:ext cx="6763406" cy="716558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1905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FB7A26D9-7670-40AB-88D1-40F2FDBDFCF5}"/>
              </a:ext>
            </a:extLst>
          </p:cNvPr>
          <p:cNvSpPr txBox="1">
            <a:spLocks/>
          </p:cNvSpPr>
          <p:nvPr/>
        </p:nvSpPr>
        <p:spPr>
          <a:xfrm>
            <a:off x="2267743" y="1412776"/>
            <a:ext cx="6754679" cy="39874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altLang="ja-JP" sz="1200" dirty="0">
                <a:latin typeface="+mn-ea"/>
                <a:ea typeface="+mn-ea"/>
              </a:rPr>
              <a:t>※</a:t>
            </a:r>
            <a:r>
              <a:rPr lang="ja-JP" altLang="en-US" sz="1200" dirty="0">
                <a:latin typeface="+mn-ea"/>
                <a:ea typeface="+mn-ea"/>
              </a:rPr>
              <a:t>市町村における地域生活支援拠点等について特色等を記載。</a:t>
            </a:r>
            <a:endParaRPr lang="en-US" altLang="ja-JP" sz="1200" dirty="0">
              <a:latin typeface="+mn-ea"/>
              <a:ea typeface="+mn-ea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（記載しない場合は、枠を削除してください。）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泉南市　障害福祉課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住所：泉南市樽井一丁目１番１号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電話番号：</a:t>
            </a:r>
            <a:r>
              <a:rPr lang="en-US" altLang="ja-JP" sz="1350" b="1" dirty="0">
                <a:latin typeface="+mn-ea"/>
              </a:rPr>
              <a:t>072-483-8252</a:t>
            </a:r>
          </a:p>
          <a:p>
            <a:r>
              <a:rPr lang="ja-JP" altLang="en-US" sz="1350" b="1" dirty="0">
                <a:latin typeface="+mn-ea"/>
              </a:rPr>
              <a:t>　　連絡用アドレス：</a:t>
            </a:r>
            <a:r>
              <a:rPr lang="en-US" altLang="ja-JP" sz="1350" b="1" dirty="0">
                <a:latin typeface="+mn-ea"/>
              </a:rPr>
              <a:t>kousyou-f@city.sennan.lg.jp</a:t>
            </a:r>
          </a:p>
          <a:p>
            <a:r>
              <a:rPr lang="ja-JP" altLang="en-US" sz="1350" b="1" dirty="0">
                <a:latin typeface="+mn-ea"/>
              </a:rPr>
              <a:t>　　担当係名等</a:t>
            </a:r>
            <a:r>
              <a:rPr lang="en-US" altLang="ja-JP" sz="1350" b="1" dirty="0">
                <a:latin typeface="+mn-ea"/>
              </a:rPr>
              <a:t>:</a:t>
            </a:r>
          </a:p>
          <a:p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5A6B56-6663-4FBF-8687-0B8F696EF014}"/>
              </a:ext>
            </a:extLst>
          </p:cNvPr>
          <p:cNvSpPr txBox="1"/>
          <p:nvPr/>
        </p:nvSpPr>
        <p:spPr>
          <a:xfrm>
            <a:off x="1271480" y="4593265"/>
            <a:ext cx="6604578" cy="10419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（</a:t>
            </a:r>
            <a:r>
              <a:rPr lang="ja-JP" altLang="en-US" sz="13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緊急時の受入れ・対応について）</a:t>
            </a:r>
            <a:endParaRPr lang="en-US" altLang="ja-JP" sz="135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3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連絡窓口　泉南市基幹相談支援センター</a:t>
            </a:r>
            <a:endParaRPr lang="en-US" altLang="ja-JP" sz="135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3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電話番号　</a:t>
            </a:r>
            <a:r>
              <a:rPr lang="en-US" altLang="ja-JP" sz="13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072-483-8252</a:t>
            </a: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118111" y="247381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08057" y="2873626"/>
            <a:ext cx="5170126" cy="177389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◆運用状況の検証・検討について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開催日時：令和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日（令和７年度第１回）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議題：緊急時の受入れついて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625475" indent="-625475"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内容：緊急時の受け入れ体制や相談ルートなどについて検証・検討した。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527272" y="4080482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１～２回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565817" y="2918266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泉南市自立支援協議会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4B58297-669B-4AD5-A7CB-2BBED697883F}"/>
              </a:ext>
            </a:extLst>
          </p:cNvPr>
          <p:cNvSpPr txBox="1">
            <a:spLocks/>
          </p:cNvSpPr>
          <p:nvPr/>
        </p:nvSpPr>
        <p:spPr>
          <a:xfrm>
            <a:off x="3447235" y="4793462"/>
            <a:ext cx="5170126" cy="52480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ja-JP" altLang="en-US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539552" y="5310230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未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515392" y="2325292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角丸四角形 4">
            <a:extLst>
              <a:ext uri="{FF2B5EF4-FFF2-40B4-BE49-F238E27FC236}">
                <a16:creationId xmlns:a16="http://schemas.microsoft.com/office/drawing/2014/main" id="{45552D4E-0F2B-25F7-9FFC-D0B22D28BD69}"/>
              </a:ext>
            </a:extLst>
          </p:cNvPr>
          <p:cNvSpPr/>
          <p:nvPr/>
        </p:nvSpPr>
        <p:spPr>
          <a:xfrm>
            <a:off x="3356884" y="2325291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ABE8E72B-85A6-FA41-FBA0-19EF4602FC40}"/>
              </a:ext>
            </a:extLst>
          </p:cNvPr>
          <p:cNvSpPr/>
          <p:nvPr/>
        </p:nvSpPr>
        <p:spPr>
          <a:xfrm>
            <a:off x="4244186" y="1975285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2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C9071085-FC83-7E3D-153A-AB2D9A3F5617}"/>
              </a:ext>
            </a:extLst>
          </p:cNvPr>
          <p:cNvSpPr/>
          <p:nvPr/>
        </p:nvSpPr>
        <p:spPr>
          <a:xfrm>
            <a:off x="6198374" y="2325290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円/楕円 11">
            <a:extLst>
              <a:ext uri="{FF2B5EF4-FFF2-40B4-BE49-F238E27FC236}">
                <a16:creationId xmlns:a16="http://schemas.microsoft.com/office/drawing/2014/main" id="{6BF01045-C8EE-51BE-3136-DDED16F14D12}"/>
              </a:ext>
            </a:extLst>
          </p:cNvPr>
          <p:cNvSpPr/>
          <p:nvPr/>
        </p:nvSpPr>
        <p:spPr>
          <a:xfrm>
            <a:off x="7085677" y="1983208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733222" y="2724487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求められる機能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631025" y="3201354"/>
            <a:ext cx="2256422" cy="103255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・相談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・体験の機会、場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・専門性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・地域の体制づくり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D52E1117-F3FE-7DF6-441A-B0FA7ABB00E2}"/>
              </a:ext>
            </a:extLst>
          </p:cNvPr>
          <p:cNvSpPr txBox="1">
            <a:spLocks/>
          </p:cNvSpPr>
          <p:nvPr/>
        </p:nvSpPr>
        <p:spPr>
          <a:xfrm>
            <a:off x="3544764" y="2724487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市民向け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EECECC2F-082B-91D3-C27B-B510740B0DF6}"/>
              </a:ext>
            </a:extLst>
          </p:cNvPr>
          <p:cNvSpPr txBox="1">
            <a:spLocks/>
          </p:cNvSpPr>
          <p:nvPr/>
        </p:nvSpPr>
        <p:spPr>
          <a:xfrm>
            <a:off x="3442567" y="3201354"/>
            <a:ext cx="2256422" cy="103255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・基幹相談支援センター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・グループホームの体験利用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917B03A7-B6B4-1D95-C4AB-7E3DD82200F3}"/>
              </a:ext>
            </a:extLst>
          </p:cNvPr>
          <p:cNvSpPr txBox="1">
            <a:spLocks/>
          </p:cNvSpPr>
          <p:nvPr/>
        </p:nvSpPr>
        <p:spPr>
          <a:xfrm>
            <a:off x="6320008" y="2708722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事業所向け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10BF9D52-FF85-F06F-B5B4-B6CCBE9F8D5C}"/>
              </a:ext>
            </a:extLst>
          </p:cNvPr>
          <p:cNvSpPr txBox="1">
            <a:spLocks/>
          </p:cNvSpPr>
          <p:nvPr/>
        </p:nvSpPr>
        <p:spPr>
          <a:xfrm>
            <a:off x="6217810" y="3185589"/>
            <a:ext cx="2410797" cy="140507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・基幹相談支援センター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相談支援専門員連絡部会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・グループホームの体験利用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自立生活支援事業の利用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・関係機関との連携、人材確保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・基幹相談支援センター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相談支援専門員連絡部会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1433075" y="1952456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140576" y="1106742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ja-JP" altLang="en-US" sz="2100" b="1" dirty="0">
              <a:solidFill>
                <a:srgbClr val="FFFDE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182893" y="1208458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" action="ppaction://noaction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774216" y="985577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6" name="スライド番号プレースホルダー 5">
            <a:extLst>
              <a:ext uri="{FF2B5EF4-FFF2-40B4-BE49-F238E27FC236}">
                <a16:creationId xmlns:a16="http://schemas.microsoft.com/office/drawing/2014/main" id="{603F1994-73ED-447D-B364-2DD5346A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4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</Words>
  <Application>Microsoft Office PowerPoint</Application>
  <PresentationFormat>画面に合わせる (4:3)</PresentationFormat>
  <Paragraphs>78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2026-03-31T00:04:09Z</dcterms:modified>
</cp:coreProperties>
</file>