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5"/>
  </p:notesMasterIdLst>
  <p:sldIdLst>
    <p:sldId id="410" r:id="rId2"/>
    <p:sldId id="433" r:id="rId3"/>
    <p:sldId id="435" r:id="rId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AIcpBPzfi1NNHawfNV+rQw==" hashData="VTuf8CkxPaL6yqUu+XPkWwmASzBsAHzPKyoShh2i5MOaBt5gpXXBfGCtW9smDfhOMXybJfBGn8ntTYPX/q2HMQ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1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1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1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hougais@city.kishiwada.lg.j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楕円 6">
            <a:hlinkClick r:id="" action="ppaction://noaction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77825" y="2282740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464554" y="4091246"/>
            <a:ext cx="2089127" cy="68731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市町村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問合せ先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543818" y="4839636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572000" y="4091245"/>
            <a:ext cx="2218196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72000" y="4827105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地域生活支援拠点等の運用状況の検証・検討について掲載しています。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104294" y="857250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3" y="857250"/>
            <a:ext cx="2152357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245158" y="2673583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岸和田市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58457" y="1214754"/>
            <a:ext cx="6763406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412070" y="1241464"/>
            <a:ext cx="1328216" cy="13282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350" dirty="0">
              <a:solidFill>
                <a:schemeClr val="bg1"/>
              </a:solidFill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813819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人口（令和８年１月現在）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１８５，７１３人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整備時期：令和３年３月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329D42E-B7BC-9464-5905-9D3AFAFDB7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139" y="1522836"/>
            <a:ext cx="1094244" cy="737127"/>
          </a:xfrm>
          <a:prstGeom prst="rect">
            <a:avLst/>
          </a:prstGeom>
        </p:spPr>
      </p:pic>
      <p:sp>
        <p:nvSpPr>
          <p:cNvPr id="20" name="楕円 19">
            <a:extLst>
              <a:ext uri="{FF2B5EF4-FFF2-40B4-BE49-F238E27FC236}">
                <a16:creationId xmlns:a16="http://schemas.microsoft.com/office/drawing/2014/main" id="{E679F04F-EB54-4031-B398-FB03FCCC4322}"/>
              </a:ext>
            </a:extLst>
          </p:cNvPr>
          <p:cNvSpPr/>
          <p:nvPr/>
        </p:nvSpPr>
        <p:spPr>
          <a:xfrm>
            <a:off x="6955004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5DE0DFD7-A38F-4BDB-B29B-A22F9861AC83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C20F8B7C-9A12-4EB6-9577-0B570141964F}"/>
              </a:ext>
            </a:extLst>
          </p:cNvPr>
          <p:cNvSpPr txBox="1">
            <a:spLocks/>
          </p:cNvSpPr>
          <p:nvPr/>
        </p:nvSpPr>
        <p:spPr>
          <a:xfrm>
            <a:off x="6790196" y="4805066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334902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市町村問合せ先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59C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E27B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9" y="3110932"/>
            <a:ext cx="6601033" cy="264032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latin typeface="+mn-ea"/>
              </a:rPr>
              <a:t>岸和田市　福祉部　障害者支援課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住所　　　　　　　岸和田市岸城町７番１号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電話番号　　　　　０７２－４４７－６０７８（直通）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ファクス　　　　　０７２－４３１－０５８０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連絡用アドレス　　</a:t>
            </a:r>
            <a:r>
              <a:rPr lang="en-US" altLang="ja-JP" sz="1350" b="1" dirty="0">
                <a:latin typeface="+mn-ea"/>
                <a:hlinkClick r:id="rId3"/>
              </a:rPr>
              <a:t>shougais@city.kishiwada.lg.jp</a:t>
            </a:r>
            <a:endParaRPr lang="en-US" altLang="ja-JP" sz="1350" b="1" dirty="0">
              <a:latin typeface="+mn-ea"/>
            </a:endParaRPr>
          </a:p>
          <a:p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担当係名等　　　　岸和田市障害者基幹相談支援センター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　　　　　　　　　（障害者支援課相談担当）</a:t>
            </a:r>
            <a:endParaRPr lang="en-US" altLang="ja-JP" sz="1350" dirty="0">
              <a:latin typeface="+mn-ea"/>
            </a:endParaRPr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796154" y="921251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264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1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solidFill>
                  <a:schemeClr val="bg1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013443" y="1246952"/>
            <a:ext cx="5670630" cy="66997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運用状況の検証・検討</a:t>
            </a:r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960428" y="1016432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359533" y="2473810"/>
            <a:ext cx="2440394" cy="108084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552493" y="226675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検証・検討の場の名称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364147" y="4822381"/>
            <a:ext cx="2440394" cy="10908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557108" y="4615324"/>
            <a:ext cx="2054472" cy="469860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コーディネーターの配置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359533" y="3827191"/>
            <a:ext cx="2440394" cy="728481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552493" y="362013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3118111" y="2473810"/>
            <a:ext cx="5828375" cy="3439466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3578959" y="2256067"/>
            <a:ext cx="4906679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408057" y="2929773"/>
            <a:ext cx="5170126" cy="194875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◇運用状況の検証・検討について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令和７年５月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日（第１回）、８月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日（第２回）、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日（第３回）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課題①　緊急時の受け入れ・対応に関する事前登録者が増えない。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課題②　障害の程度によっては、緊急時に連絡できない可能性がある。　　　　　　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内容①　支援者にも知ってもらうために周知する必要がある。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自立支援協議会の相談支援部会に出向き、制度周知を行った。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内容②　本市の高齢者向けに導入されているきんきゅうカードを、障害者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向けに導入できないのか検討を行った。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743839" y="4160692"/>
            <a:ext cx="1798835" cy="202761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年４回（令和７年度実績）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565817" y="2805972"/>
            <a:ext cx="2041148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ts val="18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岸和田市障害者自立支援協議会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ts val="18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地域生活支援拠点等整備部会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4B58297-669B-4AD5-A7CB-2BBED697883F}"/>
              </a:ext>
            </a:extLst>
          </p:cNvPr>
          <p:cNvSpPr txBox="1">
            <a:spLocks/>
          </p:cNvSpPr>
          <p:nvPr/>
        </p:nvSpPr>
        <p:spPr>
          <a:xfrm>
            <a:off x="3447235" y="5146386"/>
            <a:ext cx="5170126" cy="412201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◇検討・検討結果の公表状況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自立支援協議会において検証・検討結果を報告している。</a:t>
            </a: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B31C0680-B7D4-45C6-8054-86950F5B86B5}"/>
              </a:ext>
            </a:extLst>
          </p:cNvPr>
          <p:cNvSpPr txBox="1">
            <a:spLocks/>
          </p:cNvSpPr>
          <p:nvPr/>
        </p:nvSpPr>
        <p:spPr>
          <a:xfrm>
            <a:off x="1135693" y="5326036"/>
            <a:ext cx="769486" cy="262670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配置なし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ADF12245-A631-49DB-9C53-BD8A0EF6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</Words>
  <Application>Microsoft Office PowerPoint</Application>
  <PresentationFormat>画面に合わせる (4:3)</PresentationFormat>
  <Paragraphs>62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メイリオ</vt:lpstr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2026-03-25T08:15:02Z</dcterms:modified>
</cp:coreProperties>
</file>