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sldIdLst>
    <p:sldId id="410" r:id="rId2"/>
    <p:sldId id="433" r:id="rId3"/>
    <p:sldId id="435" r:id="rId4"/>
    <p:sldId id="361" r:id="rId5"/>
    <p:sldId id="436" r:id="rId6"/>
  </p:sldIdLst>
  <p:sldSz cx="9144000" cy="6858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qtbqe3i71EGM6SEiPMTTg==" hashData="p5LEGKvjRf6ea4S62MT1Qi8lNRsrby2d02qyGSorEg4PXNGHP8fhSl4zfwBXbf6J7HZ2NNmCl5zxFHSAK3f1M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188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188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3" tIns="45331" rIns="90663" bIns="453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0663" tIns="45331" rIns="90663" bIns="453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2"/>
            <a:ext cx="2918831" cy="495187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4302"/>
            <a:ext cx="2918831" cy="495187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6628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06628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6628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06628">
                <a:defRPr/>
              </a:pPr>
              <a:t>5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窓口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地域生活支援拠点等の運用状況の検証・検討を自立支援協議会で行っています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0885" y="723827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169284" y="2817351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交野市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77290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</a:t>
            </a:r>
            <a:r>
              <a:rPr lang="ja-JP" altLang="en-US" sz="1000" b="1" spc="225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：令和３年４月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59184" y="1412776"/>
            <a:ext cx="6754679" cy="595599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DAE0FF9-2D6F-697E-93F1-33839EA40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294" y="1412776"/>
            <a:ext cx="792088" cy="1002873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716906-098A-B1CA-9CBE-4E235C79E661}"/>
              </a:ext>
            </a:extLst>
          </p:cNvPr>
          <p:cNvSpPr txBox="1"/>
          <p:nvPr/>
        </p:nvSpPr>
        <p:spPr>
          <a:xfrm>
            <a:off x="607336" y="2415649"/>
            <a:ext cx="12304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600" b="1" dirty="0"/>
              <a:t>交野市産業</a:t>
            </a:r>
            <a:r>
              <a:rPr lang="en-US" altLang="ja-JP" sz="600" b="1" dirty="0"/>
              <a:t>PR</a:t>
            </a:r>
            <a:r>
              <a:rPr lang="ja-JP" altLang="ja-JP" sz="600" b="1" dirty="0"/>
              <a:t>キャラクター「おりひめちゃん」</a:t>
            </a:r>
            <a:endParaRPr kumimoji="1"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交野市　障がい福祉課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　　　　　　〒５７６</a:t>
            </a:r>
            <a:r>
              <a:rPr lang="en-US" altLang="ja-JP" sz="1350" b="1" dirty="0">
                <a:latin typeface="+mn-ea"/>
              </a:rPr>
              <a:t>-</a:t>
            </a:r>
            <a:r>
              <a:rPr lang="ja-JP" altLang="en-US" sz="1350" b="1" dirty="0">
                <a:latin typeface="+mn-ea"/>
              </a:rPr>
              <a:t>００３４　交野市天野が原町５丁目５番１号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　　　　０７２－８９３－６４０３（直通）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連絡用アドレス　　</a:t>
            </a:r>
            <a:r>
              <a:rPr lang="en-US" altLang="ja-JP" sz="1350" b="1" dirty="0">
                <a:latin typeface="+mn-ea"/>
              </a:rPr>
              <a:t>hukusi@city.katano.osaka.jp</a:t>
            </a:r>
          </a:p>
          <a:p>
            <a:r>
              <a:rPr lang="ja-JP" altLang="en-US" sz="1350" b="1" dirty="0">
                <a:latin typeface="+mn-ea"/>
              </a:rPr>
              <a:t>　　担当係名等              障がい福祉課　支援係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67934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（緊急時の受入れ・対応についても連絡先は上記と同じです）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7068" y="2437806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13690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年度の検証・検討を行う協議の場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開催日時：令和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日（火）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議題：「交野市地域生活支援拠点等整備事業」実施状況に係る報告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内容：締結事業所について、利用実績、他市の状況の共有など。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交野市自立支援協議会定例会内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地域生活支援拠点等の協議の場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47235" y="4793462"/>
            <a:ext cx="5170126" cy="58924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☆拠点事業所の認定登録に関する仕組みづくりや、協定事業所の拡充、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事業周知などに取り組んでいきます。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557114" y="2377007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0581" y="2382171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85770" y="2325292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33222" y="2724487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体験の機会・場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66054" y="3341745"/>
            <a:ext cx="2256422" cy="208910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市内のグループホームや、就労継続支援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型、生活介護の中から、協定を結んでいる事業所で、体験の機会・場を提供します。まだサービスを一度も利用したことがない方や、入所施設や精神科病院からの地域移行などに備えて、障がい福祉サービスやグループホームの生活を体験できます。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544764" y="2724487"/>
            <a:ext cx="2054472" cy="81895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緊急時の受入・対応のご案内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56116" y="3544415"/>
            <a:ext cx="2256422" cy="188643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家族の方の病気や事故など「もしも」の緊急時に地域で支える仕組みとして、市内の施設や、ヘルパー事業所、訪問看護ステーション、医療機関の中から、協定を結んでいる事業所や医療機関に、緊急事態における受け入れや対応を依頼し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242364" y="2770712"/>
            <a:ext cx="2327205" cy="630555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にこにこ支援ネット～相談窓口～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81106" y="3508488"/>
            <a:ext cx="2288463" cy="189271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障がいのある人は（家族や支援する人も）誰でもいつでも無料で相談できる場所があります（☆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ページ参照）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https://www.city.katano.osaka.jp/docs/2025020400034/file_contents/file_2026126116853_1.pdf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39354" y="1115947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491467" y="2429713"/>
            <a:ext cx="8161064" cy="124213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850498" y="2684145"/>
            <a:ext cx="2593289" cy="7623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緊急時の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受け入れ・対応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670152" y="2780133"/>
            <a:ext cx="4805914" cy="76230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参考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はコチラ↓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https://www.city.katano.osaka.jp/docs/2023020700031/</a:t>
            </a: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265102" y="263450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2" y="1258187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626019" y="4175330"/>
            <a:ext cx="8161064" cy="124213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029575F4-0E45-4767-A258-4E7BCC89268B}"/>
              </a:ext>
            </a:extLst>
          </p:cNvPr>
          <p:cNvSpPr txBox="1">
            <a:spLocks/>
          </p:cNvSpPr>
          <p:nvPr/>
        </p:nvSpPr>
        <p:spPr>
          <a:xfrm>
            <a:off x="850497" y="4614640"/>
            <a:ext cx="2593289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体験の機会・場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3734744" y="4325780"/>
            <a:ext cx="4917787" cy="94123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参考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はコチラ↓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https://www.city.katano.osaka.jp/docs/2023020200036/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282625" y="4427834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画面に合わせる 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2026-03-25T09:01:09Z</dcterms:modified>
</cp:coreProperties>
</file>