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436" r:id="rId5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5WCdLKE/cVjQhDPlWpVm6g==" hashData="MzuFwsuPpvvGNWyychdCeBBonNMVGwZUkZFPe5RdgXFsQpVXn1Z+Pk6JjnlT3guZiWs6tkppC8Sxgbcd9I9K0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72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467372"/>
            <a:ext cx="1440000" cy="1440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527162"/>
            <a:ext cx="1440000" cy="1440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池田市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91060" y="1323774"/>
            <a:ext cx="1063586" cy="1012888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市町村章等</a:t>
            </a:r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467372"/>
            <a:ext cx="1440000" cy="1440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102,805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2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340767"/>
            <a:ext cx="6763406" cy="1002519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344868" y="1491914"/>
            <a:ext cx="6754679" cy="70518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本市では、障がい者の重度化、高齢化、親なき後に備えた、地域支援体制の面的整備を図るため、基幹相談支援センターにコーディネーターを配置し、①相談、②緊急時の受け入れ対応、③体験の機会・場④専門的人材確保・養成を進め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70CA14F-7470-4BB0-A358-52FADFDDD4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27" y="1158042"/>
            <a:ext cx="1356328" cy="135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池田市　障がい福祉課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　〒</a:t>
            </a:r>
            <a:r>
              <a:rPr lang="en-US" altLang="ja-JP" sz="1350" b="1" dirty="0">
                <a:latin typeface="+mn-ea"/>
              </a:rPr>
              <a:t>563-8666</a:t>
            </a:r>
            <a:r>
              <a:rPr lang="ja-JP" altLang="en-US" sz="1350" b="1" dirty="0">
                <a:latin typeface="+mn-ea"/>
              </a:rPr>
              <a:t>　池田市城南</a:t>
            </a:r>
            <a:r>
              <a:rPr lang="en-US" altLang="ja-JP" sz="1350" b="1" dirty="0">
                <a:latin typeface="+mn-ea"/>
              </a:rPr>
              <a:t>1</a:t>
            </a:r>
            <a:r>
              <a:rPr lang="ja-JP" altLang="en-US" sz="1350" b="1" dirty="0">
                <a:latin typeface="+mn-ea"/>
              </a:rPr>
              <a:t>丁目</a:t>
            </a:r>
            <a:r>
              <a:rPr lang="en-US" altLang="ja-JP" sz="1350" b="1" dirty="0">
                <a:latin typeface="+mn-ea"/>
              </a:rPr>
              <a:t>1</a:t>
            </a:r>
            <a:r>
              <a:rPr lang="ja-JP" altLang="en-US" sz="1350" b="1" dirty="0">
                <a:latin typeface="+mn-ea"/>
              </a:rPr>
              <a:t>番</a:t>
            </a:r>
            <a:r>
              <a:rPr lang="en-US" altLang="ja-JP" sz="1350" b="1" dirty="0">
                <a:latin typeface="+mn-ea"/>
              </a:rPr>
              <a:t>1</a:t>
            </a:r>
            <a:r>
              <a:rPr lang="ja-JP" altLang="en-US" sz="1350" b="1" dirty="0">
                <a:latin typeface="+mn-ea"/>
              </a:rPr>
              <a:t>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　</a:t>
            </a:r>
            <a:r>
              <a:rPr lang="en-US" altLang="ja-JP" sz="1350" b="1" dirty="0">
                <a:latin typeface="+mn-ea"/>
              </a:rPr>
              <a:t>072-754-6255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syogai@city.ikeda.osaka.jp</a:t>
            </a:r>
          </a:p>
          <a:p>
            <a:r>
              <a:rPr lang="ja-JP" altLang="en-US" sz="1350" b="1" dirty="0">
                <a:latin typeface="+mn-ea"/>
              </a:rPr>
              <a:t>　　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連絡窓口　　池田市基幹相談支援センター「福祉相談くすのき」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　</a:t>
            </a:r>
            <a:r>
              <a:rPr lang="en-US" altLang="ja-JP" sz="1350" b="1" dirty="0">
                <a:latin typeface="+mn-ea"/>
              </a:rPr>
              <a:t>072-752-1831</a:t>
            </a: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873626"/>
            <a:ext cx="5170126" cy="211747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運用状況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月より、基幹相談支援センターにコーディネーター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名配置し、複数機関で機能を担う面的整備しとして運用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地域自立支援協議会にて年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回の実績報告、検証等実施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日（令和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年度第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回）では、虐待対応にでの緊急一時保護の状況報告と、体験の機会・場の確保の整備について意見聴取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池田市地域自立支援協議会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08496" y="2136022"/>
            <a:ext cx="8161064" cy="3985377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608496" y="2449838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各機能の取組み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1013576" y="2936795"/>
            <a:ext cx="7521928" cy="293562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①相談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・基幹相談支援センター（虐待防止センター）にコーディネータを配置し、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時間緊急時対応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・相談支援事業所連絡会で相談支援専門員間の情報共有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②緊急時の受け入れ・対応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・市内入所施設での緊急時受け入れの確保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・地域自立支援協議会専門部会にてグループホームでの緊急時対応の検討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③体験の機会・場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・地域自立支援協議会専門部会にて市内グループホームでの必要性の検討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④専門的人材の確保・養成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・相談支援事業所連絡会での事例研修、地域自立支援協議会実施による研修の開催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・基幹相談支援センターによる、相談支援専門員に対する研修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2" y="1258187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4" name="スライド番号プレースホルダー 5">
            <a:extLst>
              <a:ext uri="{FF2B5EF4-FFF2-40B4-BE49-F238E27FC236}">
                <a16:creationId xmlns:a16="http://schemas.microsoft.com/office/drawing/2014/main" id="{388F94E1-BE2C-46AF-BC31-F5EE274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532</Words>
  <Application>Microsoft Office PowerPoint</Application>
  <PresentationFormat>画面に合わせる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2026-03-25T08:17:24Z</dcterms:modified>
</cp:coreProperties>
</file>