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410" r:id="rId2"/>
    <p:sldId id="433" r:id="rId3"/>
    <p:sldId id="435" r:id="rId4"/>
    <p:sldId id="436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qd4ocZj1Gh+1/ycEz/KUw==" hashData="37K522g1ws7qx5Jt5Yl1Gq/V+BeK8fy18+1Q3V7zsS5ylOotHPWpmgZkNj0wbMQK8JiHSNZNi1haS6Xgi3a0W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B8B5C-6D46-46DD-9F22-01B74D2542F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2E76C-AED7-468B-AC2A-DD6B2672CD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050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ukushisoudan@city.ibaraki.lg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茨木市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55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茨木市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市町村章等</a:t>
            </a:r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286,089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整備時期：令和３年３月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340768"/>
            <a:ext cx="6763406" cy="716558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4" y="1468619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本市においては、市内に様々な障害福祉サービス事業所等があることから、複数の機関が分担して機能を担う</a:t>
            </a:r>
            <a:r>
              <a:rPr lang="en-US" altLang="ja-JP" sz="1200" dirty="0">
                <a:latin typeface="+mn-ea"/>
                <a:ea typeface="+mn-ea"/>
              </a:rPr>
              <a:t>【</a:t>
            </a:r>
            <a:r>
              <a:rPr lang="ja-JP" altLang="en-US" sz="1200" dirty="0">
                <a:latin typeface="+mn-ea"/>
                <a:ea typeface="+mn-ea"/>
              </a:rPr>
              <a:t>面的整備型</a:t>
            </a:r>
            <a:r>
              <a:rPr lang="en-US" altLang="ja-JP" sz="1200" dirty="0">
                <a:latin typeface="+mn-ea"/>
                <a:ea typeface="+mn-ea"/>
              </a:rPr>
              <a:t>】</a:t>
            </a:r>
            <a:r>
              <a:rPr lang="ja-JP" altLang="en-US" sz="1200" dirty="0">
                <a:latin typeface="+mn-ea"/>
                <a:ea typeface="+mn-ea"/>
              </a:rPr>
              <a:t>を採用し、整備を行っております。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707" y="1435183"/>
            <a:ext cx="941071" cy="94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茨木市問合せ先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8" y="3126305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茨木市　福祉総合相談課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567</a:t>
            </a:r>
            <a:r>
              <a:rPr lang="ja-JP" altLang="en-US" sz="1350" b="1" dirty="0">
                <a:latin typeface="+mn-ea"/>
              </a:rPr>
              <a:t>－</a:t>
            </a:r>
            <a:r>
              <a:rPr lang="en-US" altLang="ja-JP" sz="1350" b="1" dirty="0">
                <a:latin typeface="+mn-ea"/>
              </a:rPr>
              <a:t>8505</a:t>
            </a:r>
            <a:r>
              <a:rPr lang="ja-JP" altLang="en-US" sz="1350" b="1" dirty="0">
                <a:latin typeface="+mn-ea"/>
              </a:rPr>
              <a:t>　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</a:t>
            </a:r>
            <a:r>
              <a:rPr lang="ja-JP" altLang="en-US" sz="1350" b="1" dirty="0">
                <a:latin typeface="+mn-ea"/>
              </a:rPr>
              <a:t>－</a:t>
            </a:r>
            <a:r>
              <a:rPr lang="en-US" altLang="ja-JP" sz="1350" b="1" dirty="0">
                <a:latin typeface="+mn-ea"/>
              </a:rPr>
              <a:t>655</a:t>
            </a:r>
            <a:r>
              <a:rPr lang="ja-JP" altLang="en-US" sz="1350" b="1" dirty="0">
                <a:latin typeface="+mn-ea"/>
              </a:rPr>
              <a:t>－</a:t>
            </a:r>
            <a:r>
              <a:rPr lang="en-US" altLang="ja-JP" sz="1350" b="1" dirty="0">
                <a:latin typeface="+mn-ea"/>
              </a:rPr>
              <a:t>2758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  <a:hlinkClick r:id="rId3"/>
              </a:rPr>
              <a:t>fukushisoudan@city.ibaraki.lg.jp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担当係名等　相談２グループ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4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072157" y="2463125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1218" y="2912129"/>
            <a:ext cx="5170126" cy="1481449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地域生活支援拠点等の整備を通じて、多くの事業所等がつながり、地域生活を支援する体制づくりを目指して、検討・検証を行っています。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◆主な取組み内容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・地域生活支援拠点等事業の機能や体制についての周知方法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・登録事業所を増やすための取組み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・各機能の取組状況について　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447907" y="4121985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年３回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776968" y="288792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自立支援協議会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PT</a:t>
            </a: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01281" y="5254581"/>
            <a:ext cx="5170126" cy="60312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436591" y="530722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01218" y="4526169"/>
            <a:ext cx="5208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◆検証・検討結果の公表状況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・自立支援協議会定例会及び全体会で検証・検討結果を報告。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・自立支援協議会の資料及び議事録を市のホームページに掲載。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08496" y="2382003"/>
            <a:ext cx="8161064" cy="1551822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948637" y="2950856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各機能の取組み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003109" y="2601668"/>
            <a:ext cx="5991366" cy="118500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◆相談機能：緊急時対応が必要となる可能性が高い人の把握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◆緊急時の受け入れ・対応：緊急時においても円滑な受け入れを可能とするよう、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対象者の支援情報等を記載する様式の作成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◆体験の機会・場：地域移行の取組みと一体的に実施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◆専門的人材の確保・養成：人材育成について、研修会の内容を検討・実施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268354" y="2748717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2" y="1258187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626019" y="4175330"/>
            <a:ext cx="8161064" cy="1492045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948637" y="4761691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詳しくはこちら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3003109" y="4278236"/>
            <a:ext cx="5542827" cy="72540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◆検証・検討の結果について（全体会の議事録にて公表）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https://www.city.ibaraki.osaka.jp/kikou/kenkof/soudanshien/menu/ibarakisisyougaisyatiikijititusienkyougikai/shogaishajiritsu.html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◆茨木市地域生活支援拠点等のホームページリンク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https://www.city.ibaraki.osaka.jp/kikou/kenkof/soudanshien/menu/66368.html</a:t>
            </a: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293088" y="4581210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画面に合わせる (4:3)</PresentationFormat>
  <Paragraphs>76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2026-03-25T08:25:08Z</dcterms:modified>
</cp:coreProperties>
</file>