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361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EgUcd+BNq1SPHexNBQ9xzQ==" hashData="ve0dZ0nI5xsmVbaihdYZKpqxD/nylBJPKGh9WA43nPFH30Kgn7PZZOfMu4tLFeTFMHSpG0HUd6zPa7yGZp3XQ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2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.daito.lg.jp/soshiki/22/50412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大東市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１１４，７２３人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整備時期：令和元年６月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C58035F8-6E95-46D0-9C09-CE506E1C96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93" y="1448971"/>
            <a:ext cx="879719" cy="879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大東市　障害福祉課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〒５７４－８５５５　大東市谷川１丁目１番１号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０７２－８７０－９６３０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連絡用アドレス　</a:t>
            </a:r>
            <a:r>
              <a:rPr lang="en-US" altLang="ja-JP" sz="1350" b="1" dirty="0">
                <a:latin typeface="+mn-ea"/>
              </a:rPr>
              <a:t>tiiki@city.daito.lg.jp</a:t>
            </a:r>
          </a:p>
          <a:p>
            <a:r>
              <a:rPr lang="ja-JP" altLang="en-US" sz="1350" b="1" dirty="0">
                <a:latin typeface="+mn-ea"/>
              </a:rPr>
              <a:t>　　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連絡窓口　　大東市基幹相談支援センター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電話番号　　０７２－８０３－８５３６</a:t>
            </a:r>
            <a:endParaRPr lang="en-US" altLang="ja-JP" sz="135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873626"/>
            <a:ext cx="5170126" cy="177389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♦運用状況の報告について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令和７年度第３回大東市障害者総合支援協議会全体会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開催日時：令和８年３月１１日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内　　容：施設入所者の状況及び施設入所申込者の待機状況について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地域連携推進会議について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障害のある人の緊急時の対応について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27474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全体会　年３回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うち１回で地域生活支援拠点の報告の場を設けている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大東市障害者総合支援協議会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全体会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配置あり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515392" y="2325292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45552D4E-0F2B-25F7-9FFC-D0B22D28BD69}"/>
              </a:ext>
            </a:extLst>
          </p:cNvPr>
          <p:cNvSpPr/>
          <p:nvPr/>
        </p:nvSpPr>
        <p:spPr>
          <a:xfrm>
            <a:off x="3356884" y="2325291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ABE8E72B-85A6-FA41-FBA0-19EF4602FC40}"/>
              </a:ext>
            </a:extLst>
          </p:cNvPr>
          <p:cNvSpPr/>
          <p:nvPr/>
        </p:nvSpPr>
        <p:spPr>
          <a:xfrm>
            <a:off x="4244186" y="1975285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C9071085-FC83-7E3D-153A-AB2D9A3F5617}"/>
              </a:ext>
            </a:extLst>
          </p:cNvPr>
          <p:cNvSpPr/>
          <p:nvPr/>
        </p:nvSpPr>
        <p:spPr>
          <a:xfrm>
            <a:off x="6198374" y="2325290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6BF01045-C8EE-51BE-3136-DDED16F14D12}"/>
              </a:ext>
            </a:extLst>
          </p:cNvPr>
          <p:cNvSpPr/>
          <p:nvPr/>
        </p:nvSpPr>
        <p:spPr>
          <a:xfrm>
            <a:off x="7085677" y="1983208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733222" y="2724487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障害のある人の緊急時の対応について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631025" y="3267613"/>
            <a:ext cx="2256422" cy="213927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詳細については下記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をご参照ください。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3"/>
              </a:rPr>
              <a:t>https://www.city.daito.lg.jp/soshiki/22/50412.html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お問い合せ先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大東市基幹相談支援センター電話：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072-803-8536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072-803-8537​</a:t>
            </a: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D52E1117-F3FE-7DF6-441A-B0FA7ABB00E2}"/>
              </a:ext>
            </a:extLst>
          </p:cNvPr>
          <p:cNvSpPr txBox="1">
            <a:spLocks/>
          </p:cNvSpPr>
          <p:nvPr/>
        </p:nvSpPr>
        <p:spPr>
          <a:xfrm>
            <a:off x="3442567" y="2724487"/>
            <a:ext cx="2256421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大東市障害者緊急時居室確保事業について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ECECC2F-082B-91D3-C27B-B510740B0DF6}"/>
              </a:ext>
            </a:extLst>
          </p:cNvPr>
          <p:cNvSpPr txBox="1">
            <a:spLocks/>
          </p:cNvSpPr>
          <p:nvPr/>
        </p:nvSpPr>
        <p:spPr>
          <a:xfrm>
            <a:off x="3442567" y="3429000"/>
            <a:ext cx="2256422" cy="197788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害のある人を介護する家族等が、事故、疾病又は葬儀の理由により、障害のある人を介護することが困難になった場合において、一時的な居室の提供等を行う事業を、社会福祉法人等の事業者と委託契約を行ってい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17B03A7-B6B4-1D95-C4AB-7E3DD82200F3}"/>
              </a:ext>
            </a:extLst>
          </p:cNvPr>
          <p:cNvSpPr txBox="1">
            <a:spLocks/>
          </p:cNvSpPr>
          <p:nvPr/>
        </p:nvSpPr>
        <p:spPr>
          <a:xfrm>
            <a:off x="6320008" y="2708721"/>
            <a:ext cx="2054472" cy="558891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相談支援ネットワーク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の開催</a:t>
            </a:r>
            <a:endParaRPr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10BF9D52-FF85-F06F-B5B4-B6CCBE9F8D5C}"/>
              </a:ext>
            </a:extLst>
          </p:cNvPr>
          <p:cNvSpPr txBox="1">
            <a:spLocks/>
          </p:cNvSpPr>
          <p:nvPr/>
        </p:nvSpPr>
        <p:spPr>
          <a:xfrm>
            <a:off x="6217810" y="3429001"/>
            <a:ext cx="2410797" cy="197788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大東市障害者総合支援協議会の中に「相談支援ネットワーク」を設置し、相談支援専門員を中心とした集まりを２ヶ月に１回実施。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「事例検討」をグループワーク方式で行い、①相談員のスキルアップ、②実務者間のネットワーク強化、③地域課題の集約を図っています。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1433075" y="1952456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2100" b="1" dirty="0">
              <a:solidFill>
                <a:srgbClr val="FFFDE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3" y="1208458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4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スライド番号プレースホルダー 5">
            <a:extLst>
              <a:ext uri="{FF2B5EF4-FFF2-40B4-BE49-F238E27FC236}">
                <a16:creationId xmlns:a16="http://schemas.microsoft.com/office/drawing/2014/main" id="{603F1994-73ED-447D-B364-2DD5346A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4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493</Words>
  <Application>Microsoft Office PowerPoint</Application>
  <PresentationFormat>画面に合わせる (4:3)</PresentationFormat>
  <Paragraphs>78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2026-03-25T08:44:57Z</dcterms:modified>
</cp:coreProperties>
</file>