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2" r:id="rId1"/>
  </p:sldMasterIdLst>
  <p:notesMasterIdLst>
    <p:notesMasterId r:id="rId8"/>
  </p:notesMasterIdLst>
  <p:handoutMasterIdLst>
    <p:handoutMasterId r:id="rId9"/>
  </p:handoutMasterIdLst>
  <p:sldIdLst>
    <p:sldId id="6992" r:id="rId2"/>
    <p:sldId id="3008" r:id="rId3"/>
    <p:sldId id="1077" r:id="rId4"/>
    <p:sldId id="1918" r:id="rId5"/>
    <p:sldId id="1908" r:id="rId6"/>
    <p:sldId id="3009" r:id="rId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FF99"/>
    <a:srgbClr val="66FFFF"/>
    <a:srgbClr val="FFFFCC"/>
    <a:srgbClr val="009E47"/>
    <a:srgbClr val="CF95CF"/>
    <a:srgbClr val="F2C77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347" autoAdjust="0"/>
    <p:restoredTop sz="94660"/>
  </p:normalViewPr>
  <p:slideViewPr>
    <p:cSldViewPr snapToGrid="0">
      <p:cViewPr varScale="1">
        <p:scale>
          <a:sx n="74" d="100"/>
          <a:sy n="74" d="100"/>
        </p:scale>
        <p:origin x="864" y="7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26EC774C-7DB5-4245-B888-3D5BA0A68895}" type="datetimeFigureOut">
              <a:rPr kumimoji="1" lang="ja-JP" altLang="en-US" smtClean="0"/>
              <a:t>2019/12/17</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F8EE05A1-FAE3-4496-96D9-D4E13C39C2D5}" type="slidenum">
              <a:rPr kumimoji="1" lang="ja-JP" altLang="en-US" smtClean="0"/>
              <a:t>‹#›</a:t>
            </a:fld>
            <a:endParaRPr kumimoji="1" lang="ja-JP" altLang="en-US"/>
          </a:p>
        </p:txBody>
      </p:sp>
    </p:spTree>
    <p:extLst>
      <p:ext uri="{BB962C8B-B14F-4D97-AF65-F5344CB8AC3E}">
        <p14:creationId xmlns:p14="http://schemas.microsoft.com/office/powerpoint/2010/main" val="21652955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974944F8-DA6D-4AFD-9C89-93AA33A3886F}" type="datetimeFigureOut">
              <a:rPr kumimoji="1" lang="ja-JP" altLang="en-US" smtClean="0"/>
              <a:t>2019/12/17</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1DDDD6A-3F72-444A-870F-6E4C56C2D730}" type="slidenum">
              <a:rPr kumimoji="1" lang="ja-JP" altLang="en-US" smtClean="0"/>
              <a:t>‹#›</a:t>
            </a:fld>
            <a:endParaRPr kumimoji="1" lang="ja-JP" altLang="en-US"/>
          </a:p>
        </p:txBody>
      </p:sp>
    </p:spTree>
    <p:extLst>
      <p:ext uri="{BB962C8B-B14F-4D97-AF65-F5344CB8AC3E}">
        <p14:creationId xmlns:p14="http://schemas.microsoft.com/office/powerpoint/2010/main" val="9443916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6DF9CC-644E-4CC5-9C3F-E2C2223F5010}" type="slidenum">
              <a:rPr kumimoji="1" lang="ja-JP" altLang="en-US" smtClean="0"/>
              <a:t>5</a:t>
            </a:fld>
            <a:endParaRPr kumimoji="1" lang="ja-JP" altLang="en-US"/>
          </a:p>
        </p:txBody>
      </p:sp>
    </p:spTree>
    <p:extLst>
      <p:ext uri="{BB962C8B-B14F-4D97-AF65-F5344CB8AC3E}">
        <p14:creationId xmlns:p14="http://schemas.microsoft.com/office/powerpoint/2010/main" val="2240972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6DF9CC-644E-4CC5-9C3F-E2C2223F5010}" type="slidenum">
              <a:rPr kumimoji="1" lang="ja-JP" altLang="en-US" smtClean="0"/>
              <a:t>6</a:t>
            </a:fld>
            <a:endParaRPr kumimoji="1" lang="ja-JP" altLang="en-US"/>
          </a:p>
        </p:txBody>
      </p:sp>
    </p:spTree>
    <p:extLst>
      <p:ext uri="{BB962C8B-B14F-4D97-AF65-F5344CB8AC3E}">
        <p14:creationId xmlns:p14="http://schemas.microsoft.com/office/powerpoint/2010/main" val="1515595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8"/>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11480" indent="0" algn="ctr">
              <a:buNone/>
              <a:defRPr>
                <a:solidFill>
                  <a:schemeClr val="tx1">
                    <a:tint val="75000"/>
                  </a:schemeClr>
                </a:solidFill>
              </a:defRPr>
            </a:lvl2pPr>
            <a:lvl3pPr marL="822960" indent="0" algn="ctr">
              <a:buNone/>
              <a:defRPr>
                <a:solidFill>
                  <a:schemeClr val="tx1">
                    <a:tint val="75000"/>
                  </a:schemeClr>
                </a:solidFill>
              </a:defRPr>
            </a:lvl3pPr>
            <a:lvl4pPr marL="1234440" indent="0" algn="ctr">
              <a:buNone/>
              <a:defRPr>
                <a:solidFill>
                  <a:schemeClr val="tx1">
                    <a:tint val="75000"/>
                  </a:schemeClr>
                </a:solidFill>
              </a:defRPr>
            </a:lvl4pPr>
            <a:lvl5pPr marL="1645920" indent="0" algn="ctr">
              <a:buNone/>
              <a:defRPr>
                <a:solidFill>
                  <a:schemeClr val="tx1">
                    <a:tint val="75000"/>
                  </a:schemeClr>
                </a:solidFill>
              </a:defRPr>
            </a:lvl5pPr>
            <a:lvl6pPr marL="2057400" indent="0" algn="ctr">
              <a:buNone/>
              <a:defRPr>
                <a:solidFill>
                  <a:schemeClr val="tx1">
                    <a:tint val="75000"/>
                  </a:schemeClr>
                </a:solidFill>
              </a:defRPr>
            </a:lvl6pPr>
            <a:lvl7pPr marL="2468880" indent="0" algn="ctr">
              <a:buNone/>
              <a:defRPr>
                <a:solidFill>
                  <a:schemeClr val="tx1">
                    <a:tint val="75000"/>
                  </a:schemeClr>
                </a:solidFill>
              </a:defRPr>
            </a:lvl7pPr>
            <a:lvl8pPr marL="2880360" indent="0" algn="ctr">
              <a:buNone/>
              <a:defRPr>
                <a:solidFill>
                  <a:schemeClr val="tx1">
                    <a:tint val="75000"/>
                  </a:schemeClr>
                </a:solidFill>
              </a:defRPr>
            </a:lvl8pPr>
            <a:lvl9pPr marL="329184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6130BBCF-6486-427E-BD71-C3AA6A1530EB}"/>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7212C1CB-9BD2-4F9C-A535-0BEF3F8880EB}"/>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930D5EEC-6EA3-4F4C-84F5-A1EA2FC5A732}"/>
              </a:ext>
            </a:extLst>
          </p:cNvPr>
          <p:cNvSpPr>
            <a:spLocks noGrp="1"/>
          </p:cNvSpPr>
          <p:nvPr>
            <p:ph type="sldNum" sz="quarter" idx="12"/>
          </p:nvPr>
        </p:nvSpPr>
        <p:spPr/>
        <p:txBody>
          <a:bodyPr/>
          <a:lstStyle>
            <a:lvl1pPr>
              <a:defRPr/>
            </a:lvl1pPr>
          </a:lstStyle>
          <a:p>
            <a:pPr>
              <a:defRPr/>
            </a:pPr>
            <a:fld id="{28E085B9-28F4-4F80-ABD5-45A312366844}" type="slidenum">
              <a:rPr lang="en-US" altLang="ja-JP"/>
              <a:pPr>
                <a:defRPr/>
              </a:pPr>
              <a:t>‹#›</a:t>
            </a:fld>
            <a:endParaRPr lang="en-US" altLang="ja-JP"/>
          </a:p>
        </p:txBody>
      </p:sp>
    </p:spTree>
    <p:extLst>
      <p:ext uri="{BB962C8B-B14F-4D97-AF65-F5344CB8AC3E}">
        <p14:creationId xmlns:p14="http://schemas.microsoft.com/office/powerpoint/2010/main" val="23683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EA58FE1-0648-4ADF-A28F-5084B2CD3B25}"/>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38586B26-6A08-482F-8477-EB88011B47D1}"/>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95687AB6-B6EE-4DEB-A353-AB21EEA87FAB}"/>
              </a:ext>
            </a:extLst>
          </p:cNvPr>
          <p:cNvSpPr>
            <a:spLocks noGrp="1"/>
          </p:cNvSpPr>
          <p:nvPr>
            <p:ph type="sldNum" sz="quarter" idx="12"/>
          </p:nvPr>
        </p:nvSpPr>
        <p:spPr/>
        <p:txBody>
          <a:bodyPr/>
          <a:lstStyle>
            <a:lvl1pPr>
              <a:defRPr/>
            </a:lvl1pPr>
          </a:lstStyle>
          <a:p>
            <a:pPr>
              <a:defRPr/>
            </a:pPr>
            <a:fld id="{4AB5CCC0-C43E-4EDE-857A-24821824BAE8}" type="slidenum">
              <a:rPr lang="en-US" altLang="ja-JP"/>
              <a:pPr>
                <a:defRPr/>
              </a:pPr>
              <a:t>‹#›</a:t>
            </a:fld>
            <a:endParaRPr lang="en-US" altLang="ja-JP"/>
          </a:p>
        </p:txBody>
      </p:sp>
    </p:spTree>
    <p:extLst>
      <p:ext uri="{BB962C8B-B14F-4D97-AF65-F5344CB8AC3E}">
        <p14:creationId xmlns:p14="http://schemas.microsoft.com/office/powerpoint/2010/main" val="3745358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891268C5-C7BA-4E77-9C31-5E10060D8F5F}"/>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6E8D5777-2C7A-4C09-80CB-F1FF5D3DF298}"/>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8C90BF27-86D3-44C7-A223-307F80BC41C3}"/>
              </a:ext>
            </a:extLst>
          </p:cNvPr>
          <p:cNvSpPr>
            <a:spLocks noGrp="1"/>
          </p:cNvSpPr>
          <p:nvPr>
            <p:ph type="sldNum" sz="quarter" idx="12"/>
          </p:nvPr>
        </p:nvSpPr>
        <p:spPr/>
        <p:txBody>
          <a:bodyPr/>
          <a:lstStyle>
            <a:lvl1pPr>
              <a:defRPr/>
            </a:lvl1pPr>
          </a:lstStyle>
          <a:p>
            <a:pPr>
              <a:defRPr/>
            </a:pPr>
            <a:fld id="{FB5F971E-FA4B-44B0-BFCC-E13563F8C9C6}" type="slidenum">
              <a:rPr lang="en-US" altLang="ja-JP"/>
              <a:pPr>
                <a:defRPr/>
              </a:pPr>
              <a:t>‹#›</a:t>
            </a:fld>
            <a:endParaRPr lang="en-US" altLang="ja-JP"/>
          </a:p>
        </p:txBody>
      </p:sp>
    </p:spTree>
    <p:extLst>
      <p:ext uri="{BB962C8B-B14F-4D97-AF65-F5344CB8AC3E}">
        <p14:creationId xmlns:p14="http://schemas.microsoft.com/office/powerpoint/2010/main" val="3170248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027192B4-690E-4E3C-810D-83FA19A9478B}"/>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48068E66-7502-4D49-890E-B4F7C617ECF3}"/>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83A1CBFD-4C7F-4AE6-B3FF-8F754221EB25}"/>
              </a:ext>
            </a:extLst>
          </p:cNvPr>
          <p:cNvSpPr>
            <a:spLocks noGrp="1"/>
          </p:cNvSpPr>
          <p:nvPr>
            <p:ph type="sldNum" sz="quarter" idx="12"/>
          </p:nvPr>
        </p:nvSpPr>
        <p:spPr/>
        <p:txBody>
          <a:bodyPr/>
          <a:lstStyle>
            <a:lvl1pPr>
              <a:defRPr/>
            </a:lvl1pPr>
          </a:lstStyle>
          <a:p>
            <a:pPr>
              <a:defRPr/>
            </a:pPr>
            <a:fld id="{7D423815-057B-44DF-968C-35392C978CD6}" type="slidenum">
              <a:rPr lang="en-US" altLang="ja-JP"/>
              <a:pPr>
                <a:defRPr/>
              </a:pPr>
              <a:t>‹#›</a:t>
            </a:fld>
            <a:endParaRPr lang="en-US" altLang="ja-JP"/>
          </a:p>
        </p:txBody>
      </p:sp>
    </p:spTree>
    <p:extLst>
      <p:ext uri="{BB962C8B-B14F-4D97-AF65-F5344CB8AC3E}">
        <p14:creationId xmlns:p14="http://schemas.microsoft.com/office/powerpoint/2010/main" val="781683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6"/>
          </a:xfrm>
        </p:spPr>
        <p:txBody>
          <a:bodyPr anchor="t"/>
          <a:lstStyle>
            <a:lvl1pPr algn="l">
              <a:defRPr sz="36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800">
                <a:solidFill>
                  <a:schemeClr val="tx1">
                    <a:tint val="75000"/>
                  </a:schemeClr>
                </a:solidFill>
              </a:defRPr>
            </a:lvl1pPr>
            <a:lvl2pPr marL="411480" indent="0">
              <a:buNone/>
              <a:defRPr sz="1620">
                <a:solidFill>
                  <a:schemeClr val="tx1">
                    <a:tint val="75000"/>
                  </a:schemeClr>
                </a:solidFill>
              </a:defRPr>
            </a:lvl2pPr>
            <a:lvl3pPr marL="822960" indent="0">
              <a:buNone/>
              <a:defRPr sz="1440">
                <a:solidFill>
                  <a:schemeClr val="tx1">
                    <a:tint val="75000"/>
                  </a:schemeClr>
                </a:solidFill>
              </a:defRPr>
            </a:lvl3pPr>
            <a:lvl4pPr marL="1234440" indent="0">
              <a:buNone/>
              <a:defRPr sz="1260">
                <a:solidFill>
                  <a:schemeClr val="tx1">
                    <a:tint val="75000"/>
                  </a:schemeClr>
                </a:solidFill>
              </a:defRPr>
            </a:lvl4pPr>
            <a:lvl5pPr marL="1645920" indent="0">
              <a:buNone/>
              <a:defRPr sz="1260">
                <a:solidFill>
                  <a:schemeClr val="tx1">
                    <a:tint val="75000"/>
                  </a:schemeClr>
                </a:solidFill>
              </a:defRPr>
            </a:lvl5pPr>
            <a:lvl6pPr marL="2057400" indent="0">
              <a:buNone/>
              <a:defRPr sz="1260">
                <a:solidFill>
                  <a:schemeClr val="tx1">
                    <a:tint val="75000"/>
                  </a:schemeClr>
                </a:solidFill>
              </a:defRPr>
            </a:lvl6pPr>
            <a:lvl7pPr marL="2468880" indent="0">
              <a:buNone/>
              <a:defRPr sz="1260">
                <a:solidFill>
                  <a:schemeClr val="tx1">
                    <a:tint val="75000"/>
                  </a:schemeClr>
                </a:solidFill>
              </a:defRPr>
            </a:lvl7pPr>
            <a:lvl8pPr marL="2880360" indent="0">
              <a:buNone/>
              <a:defRPr sz="1260">
                <a:solidFill>
                  <a:schemeClr val="tx1">
                    <a:tint val="75000"/>
                  </a:schemeClr>
                </a:solidFill>
              </a:defRPr>
            </a:lvl8pPr>
            <a:lvl9pPr marL="3291840" indent="0">
              <a:buNone/>
              <a:defRPr sz="126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58E3ACDA-8446-4B02-AB0B-8FBB75A858D0}"/>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EF7083C6-E372-4875-AB8E-DE5F9BD87AB7}"/>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4E153A1D-1D4B-4009-A1DC-C343122B9446}"/>
              </a:ext>
            </a:extLst>
          </p:cNvPr>
          <p:cNvSpPr>
            <a:spLocks noGrp="1"/>
          </p:cNvSpPr>
          <p:nvPr>
            <p:ph type="sldNum" sz="quarter" idx="12"/>
          </p:nvPr>
        </p:nvSpPr>
        <p:spPr/>
        <p:txBody>
          <a:bodyPr/>
          <a:lstStyle>
            <a:lvl1pPr>
              <a:defRPr/>
            </a:lvl1pPr>
          </a:lstStyle>
          <a:p>
            <a:pPr>
              <a:defRPr/>
            </a:pPr>
            <a:fld id="{E07C5449-EFB7-4BA5-A912-1A1A4F69C6D2}" type="slidenum">
              <a:rPr lang="en-US" altLang="ja-JP"/>
              <a:pPr>
                <a:defRPr/>
              </a:pPr>
              <a:t>‹#›</a:t>
            </a:fld>
            <a:endParaRPr lang="en-US" altLang="ja-JP"/>
          </a:p>
        </p:txBody>
      </p:sp>
    </p:spTree>
    <p:extLst>
      <p:ext uri="{BB962C8B-B14F-4D97-AF65-F5344CB8AC3E}">
        <p14:creationId xmlns:p14="http://schemas.microsoft.com/office/powerpoint/2010/main" val="167174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1"/>
            <a:ext cx="4038600" cy="4525963"/>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1"/>
            <a:ext cx="4038600" cy="4525963"/>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12CE2929-5FE9-415F-9A37-2072387B11CE}"/>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a:extLst>
              <a:ext uri="{FF2B5EF4-FFF2-40B4-BE49-F238E27FC236}">
                <a16:creationId xmlns:a16="http://schemas.microsoft.com/office/drawing/2014/main" id="{B55CFB85-B8D6-44B3-A475-F0FAE6B9A073}"/>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a:extLst>
              <a:ext uri="{FF2B5EF4-FFF2-40B4-BE49-F238E27FC236}">
                <a16:creationId xmlns:a16="http://schemas.microsoft.com/office/drawing/2014/main" id="{387E7FF8-6A22-4A57-A8BD-836986213B1E}"/>
              </a:ext>
            </a:extLst>
          </p:cNvPr>
          <p:cNvSpPr>
            <a:spLocks noGrp="1"/>
          </p:cNvSpPr>
          <p:nvPr>
            <p:ph type="sldNum" sz="quarter" idx="12"/>
          </p:nvPr>
        </p:nvSpPr>
        <p:spPr/>
        <p:txBody>
          <a:bodyPr/>
          <a:lstStyle>
            <a:lvl1pPr>
              <a:defRPr/>
            </a:lvl1pPr>
          </a:lstStyle>
          <a:p>
            <a:pPr>
              <a:defRPr/>
            </a:pPr>
            <a:fld id="{8B20595F-8BCC-441D-A5E2-93E3F259A93E}" type="slidenum">
              <a:rPr lang="en-US" altLang="ja-JP"/>
              <a:pPr>
                <a:defRPr/>
              </a:pPr>
              <a:t>‹#›</a:t>
            </a:fld>
            <a:endParaRPr lang="en-US" altLang="ja-JP"/>
          </a:p>
        </p:txBody>
      </p:sp>
    </p:spTree>
    <p:extLst>
      <p:ext uri="{BB962C8B-B14F-4D97-AF65-F5344CB8AC3E}">
        <p14:creationId xmlns:p14="http://schemas.microsoft.com/office/powerpoint/2010/main" val="110297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4"/>
            <a:ext cx="4040188" cy="639762"/>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7" y="1535114"/>
            <a:ext cx="4041775" cy="639762"/>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1FE92BDB-1288-4A1F-8BF5-2FBE4ABC3DB9}"/>
              </a:ext>
            </a:extLst>
          </p:cNvPr>
          <p:cNvSpPr>
            <a:spLocks noGrp="1"/>
          </p:cNvSpPr>
          <p:nvPr>
            <p:ph type="dt" sz="half" idx="10"/>
          </p:nvPr>
        </p:nvSpPr>
        <p:spPr/>
        <p:txBody>
          <a:bodyPr/>
          <a:lstStyle>
            <a:lvl1pPr>
              <a:defRPr/>
            </a:lvl1pPr>
          </a:lstStyle>
          <a:p>
            <a:pPr>
              <a:defRPr/>
            </a:pPr>
            <a:endParaRPr lang="en-US" altLang="ja-JP"/>
          </a:p>
        </p:txBody>
      </p:sp>
      <p:sp>
        <p:nvSpPr>
          <p:cNvPr id="8" name="フッター プレースホルダー 4">
            <a:extLst>
              <a:ext uri="{FF2B5EF4-FFF2-40B4-BE49-F238E27FC236}">
                <a16:creationId xmlns:a16="http://schemas.microsoft.com/office/drawing/2014/main" id="{5D2F1335-5715-4C81-8342-5C4054EC6B0E}"/>
              </a:ext>
            </a:extLst>
          </p:cNvPr>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a:extLst>
              <a:ext uri="{FF2B5EF4-FFF2-40B4-BE49-F238E27FC236}">
                <a16:creationId xmlns:a16="http://schemas.microsoft.com/office/drawing/2014/main" id="{C94A41E4-8CE1-4887-A9BA-9A24FE65DCC4}"/>
              </a:ext>
            </a:extLst>
          </p:cNvPr>
          <p:cNvSpPr>
            <a:spLocks noGrp="1"/>
          </p:cNvSpPr>
          <p:nvPr>
            <p:ph type="sldNum" sz="quarter" idx="12"/>
          </p:nvPr>
        </p:nvSpPr>
        <p:spPr/>
        <p:txBody>
          <a:bodyPr/>
          <a:lstStyle>
            <a:lvl1pPr>
              <a:defRPr/>
            </a:lvl1pPr>
          </a:lstStyle>
          <a:p>
            <a:pPr>
              <a:defRPr/>
            </a:pPr>
            <a:fld id="{399ABC2D-38FE-4200-9DCD-FF17CDB5DB7E}" type="slidenum">
              <a:rPr lang="en-US" altLang="ja-JP"/>
              <a:pPr>
                <a:defRPr/>
              </a:pPr>
              <a:t>‹#›</a:t>
            </a:fld>
            <a:endParaRPr lang="en-US" altLang="ja-JP"/>
          </a:p>
        </p:txBody>
      </p:sp>
    </p:spTree>
    <p:extLst>
      <p:ext uri="{BB962C8B-B14F-4D97-AF65-F5344CB8AC3E}">
        <p14:creationId xmlns:p14="http://schemas.microsoft.com/office/powerpoint/2010/main" val="1227179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2BA1400B-C65A-44EA-B4F5-8D008F4958EC}"/>
              </a:ext>
            </a:extLst>
          </p:cNvPr>
          <p:cNvSpPr>
            <a:spLocks noGrp="1"/>
          </p:cNvSpPr>
          <p:nvPr>
            <p:ph type="dt" sz="half" idx="10"/>
          </p:nvPr>
        </p:nvSpPr>
        <p:spPr/>
        <p:txBody>
          <a:bodyPr/>
          <a:lstStyle>
            <a:lvl1pPr>
              <a:defRPr/>
            </a:lvl1pPr>
          </a:lstStyle>
          <a:p>
            <a:pPr>
              <a:defRPr/>
            </a:pPr>
            <a:endParaRPr lang="en-US" altLang="ja-JP"/>
          </a:p>
        </p:txBody>
      </p:sp>
      <p:sp>
        <p:nvSpPr>
          <p:cNvPr id="4" name="フッター プレースホルダー 4">
            <a:extLst>
              <a:ext uri="{FF2B5EF4-FFF2-40B4-BE49-F238E27FC236}">
                <a16:creationId xmlns:a16="http://schemas.microsoft.com/office/drawing/2014/main" id="{B750631E-410B-4A0E-8F2D-516F1AD03F3C}"/>
              </a:ext>
            </a:extLst>
          </p:cNvPr>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5">
            <a:extLst>
              <a:ext uri="{FF2B5EF4-FFF2-40B4-BE49-F238E27FC236}">
                <a16:creationId xmlns:a16="http://schemas.microsoft.com/office/drawing/2014/main" id="{2503F3FB-E1BD-460C-94E0-948046140EBB}"/>
              </a:ext>
            </a:extLst>
          </p:cNvPr>
          <p:cNvSpPr>
            <a:spLocks noGrp="1"/>
          </p:cNvSpPr>
          <p:nvPr>
            <p:ph type="sldNum" sz="quarter" idx="12"/>
          </p:nvPr>
        </p:nvSpPr>
        <p:spPr/>
        <p:txBody>
          <a:bodyPr/>
          <a:lstStyle>
            <a:lvl1pPr>
              <a:defRPr/>
            </a:lvl1pPr>
          </a:lstStyle>
          <a:p>
            <a:pPr>
              <a:defRPr/>
            </a:pPr>
            <a:fld id="{3843EEF4-F4FE-40F4-8ECC-6CF1E0790D8A}" type="slidenum">
              <a:rPr lang="en-US" altLang="ja-JP"/>
              <a:pPr>
                <a:defRPr/>
              </a:pPr>
              <a:t>‹#›</a:t>
            </a:fld>
            <a:endParaRPr lang="en-US" altLang="ja-JP"/>
          </a:p>
        </p:txBody>
      </p:sp>
    </p:spTree>
    <p:extLst>
      <p:ext uri="{BB962C8B-B14F-4D97-AF65-F5344CB8AC3E}">
        <p14:creationId xmlns:p14="http://schemas.microsoft.com/office/powerpoint/2010/main" val="2330133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A1D2EA8A-7848-4251-B273-63C367EDFB53}"/>
              </a:ext>
            </a:extLst>
          </p:cNvPr>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4">
            <a:extLst>
              <a:ext uri="{FF2B5EF4-FFF2-40B4-BE49-F238E27FC236}">
                <a16:creationId xmlns:a16="http://schemas.microsoft.com/office/drawing/2014/main" id="{249519CE-BF12-47C0-9E02-6FC4C2489FED}"/>
              </a:ext>
            </a:extLst>
          </p:cNvPr>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a:extLst>
              <a:ext uri="{FF2B5EF4-FFF2-40B4-BE49-F238E27FC236}">
                <a16:creationId xmlns:a16="http://schemas.microsoft.com/office/drawing/2014/main" id="{666554AD-646E-4522-A977-C4FE93E43BA3}"/>
              </a:ext>
            </a:extLst>
          </p:cNvPr>
          <p:cNvSpPr>
            <a:spLocks noGrp="1"/>
          </p:cNvSpPr>
          <p:nvPr>
            <p:ph type="sldNum" sz="quarter" idx="12"/>
          </p:nvPr>
        </p:nvSpPr>
        <p:spPr/>
        <p:txBody>
          <a:bodyPr/>
          <a:lstStyle>
            <a:lvl1pPr>
              <a:defRPr/>
            </a:lvl1pPr>
          </a:lstStyle>
          <a:p>
            <a:pPr>
              <a:defRPr/>
            </a:pPr>
            <a:fld id="{7C14D15D-FF7D-40A9-9246-686A368CF847}" type="slidenum">
              <a:rPr lang="en-US" altLang="ja-JP"/>
              <a:pPr>
                <a:defRPr/>
              </a:pPr>
              <a:t>‹#›</a:t>
            </a:fld>
            <a:endParaRPr lang="en-US" altLang="ja-JP"/>
          </a:p>
        </p:txBody>
      </p:sp>
    </p:spTree>
    <p:extLst>
      <p:ext uri="{BB962C8B-B14F-4D97-AF65-F5344CB8AC3E}">
        <p14:creationId xmlns:p14="http://schemas.microsoft.com/office/powerpoint/2010/main" val="17846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1"/>
            <a:ext cx="3008313" cy="1162050"/>
          </a:xfrm>
        </p:spPr>
        <p:txBody>
          <a:bodyPr anchor="b"/>
          <a:lstStyle>
            <a:lvl1pPr algn="l">
              <a:defRPr sz="18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1"/>
            <a:ext cx="5111750" cy="5853113"/>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A848B447-8046-436D-8642-E8770894D0B0}"/>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a:extLst>
              <a:ext uri="{FF2B5EF4-FFF2-40B4-BE49-F238E27FC236}">
                <a16:creationId xmlns:a16="http://schemas.microsoft.com/office/drawing/2014/main" id="{0802AA90-A714-4E33-9EC1-44D6B286D07C}"/>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a:extLst>
              <a:ext uri="{FF2B5EF4-FFF2-40B4-BE49-F238E27FC236}">
                <a16:creationId xmlns:a16="http://schemas.microsoft.com/office/drawing/2014/main" id="{84531342-09C6-4152-AD9C-7AFA5FF624DB}"/>
              </a:ext>
            </a:extLst>
          </p:cNvPr>
          <p:cNvSpPr>
            <a:spLocks noGrp="1"/>
          </p:cNvSpPr>
          <p:nvPr>
            <p:ph type="sldNum" sz="quarter" idx="12"/>
          </p:nvPr>
        </p:nvSpPr>
        <p:spPr/>
        <p:txBody>
          <a:bodyPr/>
          <a:lstStyle>
            <a:lvl1pPr>
              <a:defRPr/>
            </a:lvl1pPr>
          </a:lstStyle>
          <a:p>
            <a:pPr>
              <a:defRPr/>
            </a:pPr>
            <a:fld id="{B3458323-AF2B-4B79-9C54-885701D5DF76}" type="slidenum">
              <a:rPr lang="en-US" altLang="ja-JP"/>
              <a:pPr>
                <a:defRPr/>
              </a:pPr>
              <a:t>‹#›</a:t>
            </a:fld>
            <a:endParaRPr lang="en-US" altLang="ja-JP"/>
          </a:p>
        </p:txBody>
      </p:sp>
    </p:spTree>
    <p:extLst>
      <p:ext uri="{BB962C8B-B14F-4D97-AF65-F5344CB8AC3E}">
        <p14:creationId xmlns:p14="http://schemas.microsoft.com/office/powerpoint/2010/main" val="2246881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703798E6-93F7-47BB-AA1C-9D3F17E61885}"/>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a:extLst>
              <a:ext uri="{FF2B5EF4-FFF2-40B4-BE49-F238E27FC236}">
                <a16:creationId xmlns:a16="http://schemas.microsoft.com/office/drawing/2014/main" id="{6D95FC18-A349-4BC8-8495-1345CF8500EC}"/>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a:extLst>
              <a:ext uri="{FF2B5EF4-FFF2-40B4-BE49-F238E27FC236}">
                <a16:creationId xmlns:a16="http://schemas.microsoft.com/office/drawing/2014/main" id="{F55DBA0B-FAE2-4C56-BBD2-02CD38FBF5EF}"/>
              </a:ext>
            </a:extLst>
          </p:cNvPr>
          <p:cNvSpPr>
            <a:spLocks noGrp="1"/>
          </p:cNvSpPr>
          <p:nvPr>
            <p:ph type="sldNum" sz="quarter" idx="12"/>
          </p:nvPr>
        </p:nvSpPr>
        <p:spPr/>
        <p:txBody>
          <a:bodyPr/>
          <a:lstStyle>
            <a:lvl1pPr>
              <a:defRPr/>
            </a:lvl1pPr>
          </a:lstStyle>
          <a:p>
            <a:pPr>
              <a:defRPr/>
            </a:pPr>
            <a:fld id="{528C2C71-6074-483F-AC46-F5A021E39770}" type="slidenum">
              <a:rPr lang="en-US" altLang="ja-JP"/>
              <a:pPr>
                <a:defRPr/>
              </a:pPr>
              <a:t>‹#›</a:t>
            </a:fld>
            <a:endParaRPr lang="en-US" altLang="ja-JP"/>
          </a:p>
        </p:txBody>
      </p:sp>
    </p:spTree>
    <p:extLst>
      <p:ext uri="{BB962C8B-B14F-4D97-AF65-F5344CB8AC3E}">
        <p14:creationId xmlns:p14="http://schemas.microsoft.com/office/powerpoint/2010/main" val="930631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a:extLst>
              <a:ext uri="{FF2B5EF4-FFF2-40B4-BE49-F238E27FC236}">
                <a16:creationId xmlns:a16="http://schemas.microsoft.com/office/drawing/2014/main" id="{5333640A-9384-4F11-9DEE-FDF59B8220CD}"/>
              </a:ext>
            </a:extLst>
          </p:cNvPr>
          <p:cNvSpPr>
            <a:spLocks noGrp="1"/>
          </p:cNvSpPr>
          <p:nvPr>
            <p:ph type="title"/>
          </p:nvPr>
        </p:nvSpPr>
        <p:spPr bwMode="auto">
          <a:xfrm>
            <a:off x="457200" y="27432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a:extLst>
              <a:ext uri="{FF2B5EF4-FFF2-40B4-BE49-F238E27FC236}">
                <a16:creationId xmlns:a16="http://schemas.microsoft.com/office/drawing/2014/main" id="{7FBB3DC3-6277-446C-819B-D127D223B638}"/>
              </a:ext>
            </a:extLst>
          </p:cNvPr>
          <p:cNvSpPr>
            <a:spLocks noGrp="1"/>
          </p:cNvSpPr>
          <p:nvPr>
            <p:ph type="body" idx="1"/>
          </p:nvPr>
        </p:nvSpPr>
        <p:spPr bwMode="auto">
          <a:xfrm>
            <a:off x="457200" y="1600200"/>
            <a:ext cx="8229600" cy="452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C1CF59E-1BC0-4C32-8731-599CA13437C1}"/>
              </a:ext>
            </a:extLst>
          </p:cNvPr>
          <p:cNvSpPr>
            <a:spLocks noGrp="1"/>
          </p:cNvSpPr>
          <p:nvPr>
            <p:ph type="dt" sz="half" idx="2"/>
          </p:nvPr>
        </p:nvSpPr>
        <p:spPr>
          <a:xfrm>
            <a:off x="457200" y="6356986"/>
            <a:ext cx="2133600" cy="363854"/>
          </a:xfrm>
          <a:prstGeom prst="rect">
            <a:avLst/>
          </a:prstGeom>
        </p:spPr>
        <p:txBody>
          <a:bodyPr vert="horz" lIns="91440" tIns="45720" rIns="91440" bIns="45720" rtlCol="0" anchor="ctr"/>
          <a:lstStyle>
            <a:lvl1pPr algn="l" eaLnBrk="1" hangingPunct="1">
              <a:defRPr sz="1080">
                <a:solidFill>
                  <a:schemeClr val="tx1">
                    <a:tint val="75000"/>
                  </a:schemeClr>
                </a:solidFill>
                <a:ea typeface="ＭＳ Ｐゴシック" pitchFamily="50" charset="-128"/>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8D7FBA88-7720-419A-A33A-2D4926B16628}"/>
              </a:ext>
            </a:extLst>
          </p:cNvPr>
          <p:cNvSpPr>
            <a:spLocks noGrp="1"/>
          </p:cNvSpPr>
          <p:nvPr>
            <p:ph type="ftr" sz="quarter" idx="3"/>
          </p:nvPr>
        </p:nvSpPr>
        <p:spPr>
          <a:xfrm>
            <a:off x="3124200" y="6356986"/>
            <a:ext cx="2895600" cy="363854"/>
          </a:xfrm>
          <a:prstGeom prst="rect">
            <a:avLst/>
          </a:prstGeom>
        </p:spPr>
        <p:txBody>
          <a:bodyPr vert="horz" lIns="91440" tIns="45720" rIns="91440" bIns="45720" rtlCol="0" anchor="ctr"/>
          <a:lstStyle>
            <a:lvl1pPr algn="ctr" eaLnBrk="1" hangingPunct="1">
              <a:defRPr sz="1080">
                <a:solidFill>
                  <a:schemeClr val="tx1">
                    <a:tint val="75000"/>
                  </a:schemeClr>
                </a:solidFill>
                <a:ea typeface="ＭＳ Ｐゴシック" pitchFamily="50" charset="-128"/>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755F67E0-431D-426F-8E66-4D549001975D}"/>
              </a:ext>
            </a:extLst>
          </p:cNvPr>
          <p:cNvSpPr>
            <a:spLocks noGrp="1"/>
          </p:cNvSpPr>
          <p:nvPr>
            <p:ph type="sldNum" sz="quarter" idx="4"/>
          </p:nvPr>
        </p:nvSpPr>
        <p:spPr>
          <a:xfrm>
            <a:off x="6553200" y="6356986"/>
            <a:ext cx="2133600" cy="363854"/>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80">
                <a:solidFill>
                  <a:srgbClr val="898989"/>
                </a:solidFill>
              </a:defRPr>
            </a:lvl1pPr>
          </a:lstStyle>
          <a:p>
            <a:pPr>
              <a:defRPr/>
            </a:pPr>
            <a:fld id="{F87736A2-3126-4AB1-BDCE-DD8EE959124F}" type="slidenum">
              <a:rPr lang="en-US" altLang="ja-JP"/>
              <a:pPr>
                <a:defRPr/>
              </a:pPr>
              <a:t>‹#›</a:t>
            </a:fld>
            <a:endParaRPr lang="en-US" altLang="ja-JP"/>
          </a:p>
        </p:txBody>
      </p:sp>
    </p:spTree>
    <p:extLst>
      <p:ext uri="{BB962C8B-B14F-4D97-AF65-F5344CB8AC3E}">
        <p14:creationId xmlns:p14="http://schemas.microsoft.com/office/powerpoint/2010/main" val="307626701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ctr" rtl="0" eaLnBrk="0" fontAlgn="base" hangingPunct="0">
        <a:spcBef>
          <a:spcPct val="0"/>
        </a:spcBef>
        <a:spcAft>
          <a:spcPct val="0"/>
        </a:spcAft>
        <a:defRPr kumimoji="1" sz="3960" kern="1200">
          <a:solidFill>
            <a:schemeClr val="tx1"/>
          </a:solidFill>
          <a:latin typeface="+mj-lt"/>
          <a:ea typeface="+mj-ea"/>
          <a:cs typeface="+mj-cs"/>
        </a:defRPr>
      </a:lvl1pPr>
      <a:lvl2pPr algn="ctr" rtl="0" eaLnBrk="0" fontAlgn="base" hangingPunct="0">
        <a:spcBef>
          <a:spcPct val="0"/>
        </a:spcBef>
        <a:spcAft>
          <a:spcPct val="0"/>
        </a:spcAft>
        <a:defRPr kumimoji="1" sz="396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396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396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3960">
          <a:solidFill>
            <a:schemeClr val="tx1"/>
          </a:solidFill>
          <a:latin typeface="Calibri" pitchFamily="34" charset="0"/>
          <a:ea typeface="ＭＳ Ｐゴシック" pitchFamily="50" charset="-128"/>
        </a:defRPr>
      </a:lvl5pPr>
      <a:lvl6pPr marL="411480" algn="ctr" rtl="0" fontAlgn="base">
        <a:spcBef>
          <a:spcPct val="0"/>
        </a:spcBef>
        <a:spcAft>
          <a:spcPct val="0"/>
        </a:spcAft>
        <a:defRPr kumimoji="1" sz="3960">
          <a:solidFill>
            <a:schemeClr val="tx1"/>
          </a:solidFill>
          <a:latin typeface="Calibri" pitchFamily="34" charset="0"/>
          <a:ea typeface="ＭＳ Ｐゴシック" pitchFamily="50" charset="-128"/>
        </a:defRPr>
      </a:lvl6pPr>
      <a:lvl7pPr marL="822960" algn="ctr" rtl="0" fontAlgn="base">
        <a:spcBef>
          <a:spcPct val="0"/>
        </a:spcBef>
        <a:spcAft>
          <a:spcPct val="0"/>
        </a:spcAft>
        <a:defRPr kumimoji="1" sz="3960">
          <a:solidFill>
            <a:schemeClr val="tx1"/>
          </a:solidFill>
          <a:latin typeface="Calibri" pitchFamily="34" charset="0"/>
          <a:ea typeface="ＭＳ Ｐゴシック" pitchFamily="50" charset="-128"/>
        </a:defRPr>
      </a:lvl7pPr>
      <a:lvl8pPr marL="1234440" algn="ctr" rtl="0" fontAlgn="base">
        <a:spcBef>
          <a:spcPct val="0"/>
        </a:spcBef>
        <a:spcAft>
          <a:spcPct val="0"/>
        </a:spcAft>
        <a:defRPr kumimoji="1" sz="3960">
          <a:solidFill>
            <a:schemeClr val="tx1"/>
          </a:solidFill>
          <a:latin typeface="Calibri" pitchFamily="34" charset="0"/>
          <a:ea typeface="ＭＳ Ｐゴシック" pitchFamily="50" charset="-128"/>
        </a:defRPr>
      </a:lvl8pPr>
      <a:lvl9pPr marL="1645920" algn="ctr" rtl="0" fontAlgn="base">
        <a:spcBef>
          <a:spcPct val="0"/>
        </a:spcBef>
        <a:spcAft>
          <a:spcPct val="0"/>
        </a:spcAft>
        <a:defRPr kumimoji="1" sz="3960">
          <a:solidFill>
            <a:schemeClr val="tx1"/>
          </a:solidFill>
          <a:latin typeface="Calibri" pitchFamily="34" charset="0"/>
          <a:ea typeface="ＭＳ Ｐゴシック" pitchFamily="50" charset="-128"/>
        </a:defRPr>
      </a:lvl9pPr>
    </p:titleStyle>
    <p:bodyStyle>
      <a:lvl1pPr marL="308610" indent="-308610" algn="l" rtl="0" eaLnBrk="0" fontAlgn="base" hangingPunct="0">
        <a:spcBef>
          <a:spcPct val="20000"/>
        </a:spcBef>
        <a:spcAft>
          <a:spcPct val="0"/>
        </a:spcAft>
        <a:buFont typeface="Arial" panose="020B0604020202020204" pitchFamily="34" charset="0"/>
        <a:buChar char="•"/>
        <a:defRPr kumimoji="1" sz="2880" kern="1200">
          <a:solidFill>
            <a:schemeClr val="tx1"/>
          </a:solidFill>
          <a:latin typeface="+mn-lt"/>
          <a:ea typeface="+mn-ea"/>
          <a:cs typeface="+mn-cs"/>
        </a:defRPr>
      </a:lvl1pPr>
      <a:lvl2pPr marL="668655" indent="-257175" algn="l" rtl="0" eaLnBrk="0" fontAlgn="base" hangingPunct="0">
        <a:spcBef>
          <a:spcPct val="20000"/>
        </a:spcBef>
        <a:spcAft>
          <a:spcPct val="0"/>
        </a:spcAft>
        <a:buFont typeface="Arial" panose="020B0604020202020204" pitchFamily="34" charset="0"/>
        <a:buChar char="–"/>
        <a:defRPr kumimoji="1" sz="2520" kern="1200">
          <a:solidFill>
            <a:schemeClr val="tx1"/>
          </a:solidFill>
          <a:latin typeface="+mn-lt"/>
          <a:ea typeface="+mn-ea"/>
          <a:cs typeface="+mn-cs"/>
        </a:defRPr>
      </a:lvl2pPr>
      <a:lvl3pPr marL="1028700" indent="-205740" algn="l" rtl="0" eaLnBrk="0" fontAlgn="base" hangingPunct="0">
        <a:spcBef>
          <a:spcPct val="20000"/>
        </a:spcBef>
        <a:spcAft>
          <a:spcPct val="0"/>
        </a:spcAft>
        <a:buFont typeface="Arial" panose="020B0604020202020204" pitchFamily="34" charset="0"/>
        <a:buChar char="•"/>
        <a:defRPr kumimoji="1" sz="2160" kern="1200">
          <a:solidFill>
            <a:schemeClr val="tx1"/>
          </a:solidFill>
          <a:latin typeface="+mn-lt"/>
          <a:ea typeface="+mn-ea"/>
          <a:cs typeface="+mn-cs"/>
        </a:defRPr>
      </a:lvl3pPr>
      <a:lvl4pPr marL="1440180" indent="-205740" algn="l" rtl="0" eaLnBrk="0" fontAlgn="base" hangingPunct="0">
        <a:spcBef>
          <a:spcPct val="20000"/>
        </a:spcBef>
        <a:spcAft>
          <a:spcPct val="0"/>
        </a:spcAft>
        <a:buFont typeface="Arial" panose="020B0604020202020204" pitchFamily="34" charset="0"/>
        <a:buChar char="–"/>
        <a:defRPr kumimoji="1" sz="1800" kern="1200">
          <a:solidFill>
            <a:schemeClr val="tx1"/>
          </a:solidFill>
          <a:latin typeface="+mn-lt"/>
          <a:ea typeface="+mn-ea"/>
          <a:cs typeface="+mn-cs"/>
        </a:defRPr>
      </a:lvl4pPr>
      <a:lvl5pPr marL="1851660" indent="-205740" algn="l" rtl="0" eaLnBrk="0" fontAlgn="base" hangingPunct="0">
        <a:spcBef>
          <a:spcPct val="20000"/>
        </a:spcBef>
        <a:spcAft>
          <a:spcPct val="0"/>
        </a:spcAft>
        <a:buFont typeface="Arial" panose="020B0604020202020204" pitchFamily="34" charset="0"/>
        <a:buChar char="»"/>
        <a:defRPr kumimoji="1" sz="1800" kern="1200">
          <a:solidFill>
            <a:schemeClr val="tx1"/>
          </a:solidFill>
          <a:latin typeface="+mn-lt"/>
          <a:ea typeface="+mn-ea"/>
          <a:cs typeface="+mn-cs"/>
        </a:defRPr>
      </a:lvl5pPr>
      <a:lvl6pPr marL="2263140" indent="-205740" algn="l" defTabSz="82296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2674620" indent="-205740" algn="l" defTabSz="82296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7pPr>
      <a:lvl8pPr marL="3086100" indent="-205740" algn="l" defTabSz="82296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8pPr>
      <a:lvl9pPr marL="3497580" indent="-205740" algn="l" defTabSz="82296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822960" rtl="0" eaLnBrk="1" latinLnBrk="0" hangingPunct="1">
        <a:defRPr kumimoji="1" sz="1620" kern="1200">
          <a:solidFill>
            <a:schemeClr val="tx1"/>
          </a:solidFill>
          <a:latin typeface="+mn-lt"/>
          <a:ea typeface="+mn-ea"/>
          <a:cs typeface="+mn-cs"/>
        </a:defRPr>
      </a:lvl1pPr>
      <a:lvl2pPr marL="411480" algn="l" defTabSz="822960" rtl="0" eaLnBrk="1" latinLnBrk="0" hangingPunct="1">
        <a:defRPr kumimoji="1" sz="1620" kern="1200">
          <a:solidFill>
            <a:schemeClr val="tx1"/>
          </a:solidFill>
          <a:latin typeface="+mn-lt"/>
          <a:ea typeface="+mn-ea"/>
          <a:cs typeface="+mn-cs"/>
        </a:defRPr>
      </a:lvl2pPr>
      <a:lvl3pPr marL="822960" algn="l" defTabSz="822960" rtl="0" eaLnBrk="1" latinLnBrk="0" hangingPunct="1">
        <a:defRPr kumimoji="1" sz="1620" kern="1200">
          <a:solidFill>
            <a:schemeClr val="tx1"/>
          </a:solidFill>
          <a:latin typeface="+mn-lt"/>
          <a:ea typeface="+mn-ea"/>
          <a:cs typeface="+mn-cs"/>
        </a:defRPr>
      </a:lvl3pPr>
      <a:lvl4pPr marL="1234440" algn="l" defTabSz="822960" rtl="0" eaLnBrk="1" latinLnBrk="0" hangingPunct="1">
        <a:defRPr kumimoji="1" sz="1620" kern="1200">
          <a:solidFill>
            <a:schemeClr val="tx1"/>
          </a:solidFill>
          <a:latin typeface="+mn-lt"/>
          <a:ea typeface="+mn-ea"/>
          <a:cs typeface="+mn-cs"/>
        </a:defRPr>
      </a:lvl4pPr>
      <a:lvl5pPr marL="1645920" algn="l" defTabSz="822960" rtl="0" eaLnBrk="1" latinLnBrk="0" hangingPunct="1">
        <a:defRPr kumimoji="1" sz="1620" kern="1200">
          <a:solidFill>
            <a:schemeClr val="tx1"/>
          </a:solidFill>
          <a:latin typeface="+mn-lt"/>
          <a:ea typeface="+mn-ea"/>
          <a:cs typeface="+mn-cs"/>
        </a:defRPr>
      </a:lvl5pPr>
      <a:lvl6pPr marL="2057400" algn="l" defTabSz="822960" rtl="0" eaLnBrk="1" latinLnBrk="0" hangingPunct="1">
        <a:defRPr kumimoji="1" sz="1620" kern="1200">
          <a:solidFill>
            <a:schemeClr val="tx1"/>
          </a:solidFill>
          <a:latin typeface="+mn-lt"/>
          <a:ea typeface="+mn-ea"/>
          <a:cs typeface="+mn-cs"/>
        </a:defRPr>
      </a:lvl6pPr>
      <a:lvl7pPr marL="2468880" algn="l" defTabSz="822960" rtl="0" eaLnBrk="1" latinLnBrk="0" hangingPunct="1">
        <a:defRPr kumimoji="1" sz="1620" kern="1200">
          <a:solidFill>
            <a:schemeClr val="tx1"/>
          </a:solidFill>
          <a:latin typeface="+mn-lt"/>
          <a:ea typeface="+mn-ea"/>
          <a:cs typeface="+mn-cs"/>
        </a:defRPr>
      </a:lvl7pPr>
      <a:lvl8pPr marL="2880360" algn="l" defTabSz="822960" rtl="0" eaLnBrk="1" latinLnBrk="0" hangingPunct="1">
        <a:defRPr kumimoji="1" sz="1620" kern="1200">
          <a:solidFill>
            <a:schemeClr val="tx1"/>
          </a:solidFill>
          <a:latin typeface="+mn-lt"/>
          <a:ea typeface="+mn-ea"/>
          <a:cs typeface="+mn-cs"/>
        </a:defRPr>
      </a:lvl8pPr>
      <a:lvl9pPr marL="3291840" algn="l" defTabSz="822960" rtl="0" eaLnBrk="1" latinLnBrk="0" hangingPunct="1">
        <a:defRPr kumimoji="1"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g"/><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6.jp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ー 3">
            <a:extLst>
              <a:ext uri="{FF2B5EF4-FFF2-40B4-BE49-F238E27FC236}">
                <a16:creationId xmlns:a16="http://schemas.microsoft.com/office/drawing/2014/main" id="{E4E5F96E-69D8-42ED-B59F-3CD87D78423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Verdana" panose="020B0604030504040204" pitchFamily="34" charset="0"/>
                <a:ea typeface="ＭＳ Ｐゴシック" panose="020B0600070205080204" pitchFamily="50" charset="-128"/>
              </a:defRPr>
            </a:lvl1pPr>
            <a:lvl2pPr marL="891540" indent="-342900">
              <a:defRPr kumimoji="1">
                <a:solidFill>
                  <a:schemeClr val="tx1"/>
                </a:solidFill>
                <a:latin typeface="Verdana" panose="020B0604030504040204" pitchFamily="34" charset="0"/>
                <a:ea typeface="ＭＳ Ｐゴシック" panose="020B0600070205080204" pitchFamily="50" charset="-128"/>
              </a:defRPr>
            </a:lvl2pPr>
            <a:lvl3pPr marL="1371600" indent="-274320">
              <a:defRPr kumimoji="1">
                <a:solidFill>
                  <a:schemeClr val="tx1"/>
                </a:solidFill>
                <a:latin typeface="Verdana" panose="020B0604030504040204" pitchFamily="34" charset="0"/>
                <a:ea typeface="ＭＳ Ｐゴシック" panose="020B0600070205080204" pitchFamily="50" charset="-128"/>
              </a:defRPr>
            </a:lvl3pPr>
            <a:lvl4pPr marL="1920240" indent="-274320">
              <a:defRPr kumimoji="1">
                <a:solidFill>
                  <a:schemeClr val="tx1"/>
                </a:solidFill>
                <a:latin typeface="Verdana" panose="020B0604030504040204" pitchFamily="34" charset="0"/>
                <a:ea typeface="ＭＳ Ｐゴシック" panose="020B0600070205080204" pitchFamily="50" charset="-128"/>
              </a:defRPr>
            </a:lvl4pPr>
            <a:lvl5pPr marL="2468880" indent="-274320">
              <a:defRPr kumimoji="1">
                <a:solidFill>
                  <a:schemeClr val="tx1"/>
                </a:solidFill>
                <a:latin typeface="Verdana" panose="020B0604030504040204" pitchFamily="34" charset="0"/>
                <a:ea typeface="ＭＳ Ｐゴシック" panose="020B0600070205080204" pitchFamily="50" charset="-128"/>
              </a:defRPr>
            </a:lvl5pPr>
            <a:lvl6pPr marL="3017520" indent="-27432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3566160" indent="-27432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4114800" indent="-27432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4663440" indent="-27432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759E7551-4959-4EF3-BC4D-0BC5C7FA0A06}" type="slidenum">
              <a:rPr lang="en-US" altLang="ja-JP" smtClean="0">
                <a:solidFill>
                  <a:srgbClr val="898989"/>
                </a:solidFill>
              </a:rPr>
              <a:pPr/>
              <a:t>1</a:t>
            </a:fld>
            <a:endParaRPr lang="en-US" altLang="ja-JP">
              <a:solidFill>
                <a:srgbClr val="898989"/>
              </a:solidFill>
            </a:endParaRPr>
          </a:p>
        </p:txBody>
      </p:sp>
      <p:sp>
        <p:nvSpPr>
          <p:cNvPr id="5123" name="字幕 2">
            <a:extLst>
              <a:ext uri="{FF2B5EF4-FFF2-40B4-BE49-F238E27FC236}">
                <a16:creationId xmlns:a16="http://schemas.microsoft.com/office/drawing/2014/main" id="{CF8A906E-EDF3-4538-879B-8EB564D19522}"/>
              </a:ext>
            </a:extLst>
          </p:cNvPr>
          <p:cNvSpPr>
            <a:spLocks noGrp="1"/>
          </p:cNvSpPr>
          <p:nvPr>
            <p:ph type="subTitle" idx="1"/>
          </p:nvPr>
        </p:nvSpPr>
        <p:spPr>
          <a:xfrm>
            <a:off x="2710476" y="4764742"/>
            <a:ext cx="6075383" cy="1255396"/>
          </a:xfrm>
        </p:spPr>
        <p:txBody>
          <a:bodyPr/>
          <a:lstStyle/>
          <a:p>
            <a:r>
              <a:rPr lang="en-US" altLang="ja-JP" b="1" dirty="0">
                <a:solidFill>
                  <a:schemeClr val="tx1"/>
                </a:solidFill>
                <a:latin typeface="Meiryo UI" panose="020B0604030504040204" pitchFamily="50" charset="-128"/>
                <a:ea typeface="Meiryo UI" panose="020B0604030504040204" pitchFamily="50" charset="-128"/>
              </a:rPr>
              <a:t>2019</a:t>
            </a:r>
            <a:r>
              <a:rPr lang="ja-JP" altLang="en-US" b="1" dirty="0">
                <a:solidFill>
                  <a:schemeClr val="tx1"/>
                </a:solidFill>
                <a:latin typeface="Meiryo UI" panose="020B0604030504040204" pitchFamily="50" charset="-128"/>
                <a:ea typeface="Meiryo UI" panose="020B0604030504040204" pitchFamily="50" charset="-128"/>
              </a:rPr>
              <a:t>年</a:t>
            </a:r>
            <a:r>
              <a:rPr lang="en-US" altLang="ja-JP" b="1" dirty="0">
                <a:solidFill>
                  <a:schemeClr val="tx1"/>
                </a:solidFill>
                <a:latin typeface="Meiryo UI" panose="020B0604030504040204" pitchFamily="50" charset="-128"/>
                <a:ea typeface="Meiryo UI" panose="020B0604030504040204" pitchFamily="50" charset="-128"/>
              </a:rPr>
              <a:t>12</a:t>
            </a:r>
            <a:r>
              <a:rPr lang="ja-JP" altLang="en-US" b="1" dirty="0">
                <a:solidFill>
                  <a:schemeClr val="tx1"/>
                </a:solidFill>
                <a:latin typeface="Meiryo UI" panose="020B0604030504040204" pitchFamily="50" charset="-128"/>
                <a:ea typeface="Meiryo UI" panose="020B0604030504040204" pitchFamily="50" charset="-128"/>
              </a:rPr>
              <a:t>月</a:t>
            </a:r>
            <a:r>
              <a:rPr lang="en-US" altLang="ja-JP" b="1" dirty="0">
                <a:solidFill>
                  <a:schemeClr val="tx1"/>
                </a:solidFill>
                <a:latin typeface="Meiryo UI" panose="020B0604030504040204" pitchFamily="50" charset="-128"/>
                <a:ea typeface="Meiryo UI" panose="020B0604030504040204" pitchFamily="50" charset="-128"/>
              </a:rPr>
              <a:t>20</a:t>
            </a:r>
            <a:r>
              <a:rPr lang="ja-JP" altLang="en-US" b="1" dirty="0">
                <a:solidFill>
                  <a:schemeClr val="tx1"/>
                </a:solidFill>
                <a:latin typeface="Meiryo UI" panose="020B0604030504040204" pitchFamily="50" charset="-128"/>
                <a:ea typeface="Meiryo UI" panose="020B0604030504040204" pitchFamily="50" charset="-128"/>
              </a:rPr>
              <a:t>日</a:t>
            </a:r>
          </a:p>
          <a:p>
            <a:r>
              <a:rPr lang="ja-JP" altLang="en-US" sz="2880" b="1" dirty="0">
                <a:solidFill>
                  <a:schemeClr val="tx1"/>
                </a:solidFill>
                <a:latin typeface="Meiryo UI" panose="020B0604030504040204" pitchFamily="50" charset="-128"/>
                <a:ea typeface="Meiryo UI" panose="020B0604030504040204" pitchFamily="50" charset="-128"/>
              </a:rPr>
              <a:t>一般社団法人全国清涼飲料連合会</a:t>
            </a:r>
          </a:p>
          <a:p>
            <a:r>
              <a:rPr lang="ja-JP" altLang="en-US" b="1" dirty="0">
                <a:solidFill>
                  <a:schemeClr val="tx1"/>
                </a:solidFill>
                <a:latin typeface="Meiryo UI" panose="020B0604030504040204" pitchFamily="50" charset="-128"/>
                <a:ea typeface="Meiryo UI" panose="020B0604030504040204" pitchFamily="50" charset="-128"/>
              </a:rPr>
              <a:t>専務理事　河野 敦夫</a:t>
            </a:r>
            <a:endParaRPr lang="en-US" altLang="ja-JP" sz="2880" b="1" dirty="0">
              <a:solidFill>
                <a:schemeClr val="tx1"/>
              </a:solidFill>
              <a:latin typeface="Meiryo UI" panose="020B0604030504040204" pitchFamily="50" charset="-128"/>
              <a:ea typeface="Meiryo UI" panose="020B0604030504040204" pitchFamily="50" charset="-128"/>
            </a:endParaRPr>
          </a:p>
        </p:txBody>
      </p:sp>
      <p:grpSp>
        <p:nvGrpSpPr>
          <p:cNvPr id="5124" name="グループ化 4">
            <a:extLst>
              <a:ext uri="{FF2B5EF4-FFF2-40B4-BE49-F238E27FC236}">
                <a16:creationId xmlns:a16="http://schemas.microsoft.com/office/drawing/2014/main" id="{925FDDA1-BC98-4CED-8633-4A82C32D1A49}"/>
              </a:ext>
            </a:extLst>
          </p:cNvPr>
          <p:cNvGrpSpPr>
            <a:grpSpLocks/>
          </p:cNvGrpSpPr>
          <p:nvPr/>
        </p:nvGrpSpPr>
        <p:grpSpPr bwMode="auto">
          <a:xfrm>
            <a:off x="-7619" y="1"/>
            <a:ext cx="3105150" cy="6877050"/>
            <a:chOff x="-6424" y="0"/>
            <a:chExt cx="2587248" cy="5730396"/>
          </a:xfrm>
        </p:grpSpPr>
        <p:sp>
          <p:nvSpPr>
            <p:cNvPr id="2" name="二等辺三角形 1">
              <a:extLst>
                <a:ext uri="{FF2B5EF4-FFF2-40B4-BE49-F238E27FC236}">
                  <a16:creationId xmlns:a16="http://schemas.microsoft.com/office/drawing/2014/main" id="{D508EF8C-9305-44DD-99C6-5F7F6FF8C4BF}"/>
                </a:ext>
              </a:extLst>
            </p:cNvPr>
            <p:cNvSpPr/>
            <p:nvPr/>
          </p:nvSpPr>
          <p:spPr>
            <a:xfrm>
              <a:off x="-6424" y="121196"/>
              <a:ext cx="2448272" cy="5609200"/>
            </a:xfrm>
            <a:prstGeom prst="triangle">
              <a:avLst>
                <a:gd name="adj" fmla="val 0"/>
              </a:avLst>
            </a:prstGeom>
            <a:solidFill>
              <a:schemeClr val="tx2"/>
            </a:solidFill>
            <a:ln/>
            <a:effectLst/>
            <a:scene3d>
              <a:camera prst="orthographicFront">
                <a:rot lat="0" lon="0" rev="0"/>
              </a:camera>
              <a:lightRig rig="threePt" dir="t">
                <a:rot lat="0" lon="0" rev="1200000"/>
              </a:lightRig>
            </a:scene3d>
            <a:sp3d>
              <a:bevelT w="0" h="0"/>
            </a:sp3d>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ja-JP" altLang="en-US" sz="144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二等辺三角形 13">
              <a:extLst>
                <a:ext uri="{FF2B5EF4-FFF2-40B4-BE49-F238E27FC236}">
                  <a16:creationId xmlns:a16="http://schemas.microsoft.com/office/drawing/2014/main" id="{4CA7C2C6-4D56-4F66-B0BB-8D0277BCF05A}"/>
                </a:ext>
              </a:extLst>
            </p:cNvPr>
            <p:cNvSpPr/>
            <p:nvPr/>
          </p:nvSpPr>
          <p:spPr>
            <a:xfrm>
              <a:off x="0" y="0"/>
              <a:ext cx="1715952" cy="3361557"/>
            </a:xfrm>
            <a:prstGeom prst="triangle">
              <a:avLst>
                <a:gd name="adj" fmla="val 0"/>
              </a:avLst>
            </a:prstGeom>
            <a:solidFill>
              <a:schemeClr val="bg1"/>
            </a:solidFill>
            <a:ln/>
            <a:effectLst/>
            <a:scene3d>
              <a:camera prst="orthographicFront">
                <a:rot lat="0" lon="0" rev="0"/>
              </a:camera>
              <a:lightRig rig="threePt" dir="t">
                <a:rot lat="0" lon="0" rev="1200000"/>
              </a:lightRig>
            </a:scene3d>
            <a:sp3d>
              <a:bevelT w="0" h="0"/>
            </a:sp3d>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ja-JP" altLang="en-US" sz="144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二等辺三角形 12">
              <a:extLst>
                <a:ext uri="{FF2B5EF4-FFF2-40B4-BE49-F238E27FC236}">
                  <a16:creationId xmlns:a16="http://schemas.microsoft.com/office/drawing/2014/main" id="{98647B39-B1A2-4EBC-BAED-C2446AA1920B}"/>
                </a:ext>
              </a:extLst>
            </p:cNvPr>
            <p:cNvSpPr/>
            <p:nvPr/>
          </p:nvSpPr>
          <p:spPr>
            <a:xfrm rot="2281658">
              <a:off x="962310" y="543064"/>
              <a:ext cx="1142157" cy="3528392"/>
            </a:xfrm>
            <a:prstGeom prst="triangle">
              <a:avLst>
                <a:gd name="adj" fmla="val 0"/>
              </a:avLst>
            </a:prstGeom>
            <a:solidFill>
              <a:schemeClr val="tx2"/>
            </a:solidFill>
            <a:ln/>
            <a:effectLst/>
            <a:scene3d>
              <a:camera prst="orthographicFront">
                <a:rot lat="0" lon="0" rev="0"/>
              </a:camera>
              <a:lightRig rig="threePt" dir="t">
                <a:rot lat="0" lon="0" rev="1200000"/>
              </a:lightRig>
            </a:scene3d>
            <a:sp3d>
              <a:bevelT w="0" h="0"/>
            </a:sp3d>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ja-JP" altLang="en-US" sz="144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135" name="Picture 4">
              <a:extLst>
                <a:ext uri="{FF2B5EF4-FFF2-40B4-BE49-F238E27FC236}">
                  <a16:creationId xmlns:a16="http://schemas.microsoft.com/office/drawing/2014/main" id="{49A31BCA-67EF-406C-9A5E-4E768FC936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5721"/>
              <a:ext cx="1715951" cy="1551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二等辺三角形 14">
              <a:extLst>
                <a:ext uri="{FF2B5EF4-FFF2-40B4-BE49-F238E27FC236}">
                  <a16:creationId xmlns:a16="http://schemas.microsoft.com/office/drawing/2014/main" id="{CD2056B6-8629-4889-80FA-4637283EDBB5}"/>
                </a:ext>
              </a:extLst>
            </p:cNvPr>
            <p:cNvSpPr/>
            <p:nvPr/>
          </p:nvSpPr>
          <p:spPr>
            <a:xfrm rot="2281658">
              <a:off x="1314483" y="121345"/>
              <a:ext cx="1266341" cy="3528392"/>
            </a:xfrm>
            <a:prstGeom prst="triangle">
              <a:avLst>
                <a:gd name="adj" fmla="val 0"/>
              </a:avLst>
            </a:prstGeom>
            <a:solidFill>
              <a:schemeClr val="tx2"/>
            </a:solidFill>
            <a:ln/>
            <a:effectLst/>
            <a:scene3d>
              <a:camera prst="orthographicFront">
                <a:rot lat="0" lon="0" rev="0"/>
              </a:camera>
              <a:lightRig rig="threePt" dir="t">
                <a:rot lat="0" lon="0" rev="1200000"/>
              </a:lightRig>
            </a:scene3d>
            <a:sp3d>
              <a:bevelT w="0" h="0"/>
            </a:sp3d>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ja-JP" altLang="en-US" sz="144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5125" name="タイトル 2">
            <a:extLst>
              <a:ext uri="{FF2B5EF4-FFF2-40B4-BE49-F238E27FC236}">
                <a16:creationId xmlns:a16="http://schemas.microsoft.com/office/drawing/2014/main" id="{B4D34B22-5E21-4D16-BA7D-27F96FDAD353}"/>
              </a:ext>
            </a:extLst>
          </p:cNvPr>
          <p:cNvSpPr>
            <a:spLocks noGrp="1"/>
          </p:cNvSpPr>
          <p:nvPr>
            <p:ph type="ctrTitle"/>
          </p:nvPr>
        </p:nvSpPr>
        <p:spPr>
          <a:xfrm>
            <a:off x="1622737" y="2226946"/>
            <a:ext cx="7521171" cy="1468754"/>
          </a:xfrm>
        </p:spPr>
        <p:txBody>
          <a:bodyPr/>
          <a:lstStyle/>
          <a:p>
            <a:pPr algn="l">
              <a:spcAft>
                <a:spcPts val="1200"/>
              </a:spcAft>
            </a:pPr>
            <a:r>
              <a:rPr lang="ja-JP" altLang="en-US" sz="3600" b="1" dirty="0" smtClean="0">
                <a:latin typeface="Meiryo UI" panose="020B0604030504040204" pitchFamily="50" charset="-128"/>
                <a:ea typeface="Meiryo UI" panose="020B0604030504040204" pitchFamily="50" charset="-128"/>
              </a:rPr>
              <a:t>リサイクルボックス（</a:t>
            </a:r>
            <a:r>
              <a:rPr lang="en-US" altLang="ja-JP" sz="3600" b="1" dirty="0" smtClean="0">
                <a:latin typeface="Meiryo UI" panose="020B0604030504040204" pitchFamily="50" charset="-128"/>
                <a:ea typeface="Meiryo UI" panose="020B0604030504040204" pitchFamily="50" charset="-128"/>
              </a:rPr>
              <a:t>RB</a:t>
            </a:r>
            <a:r>
              <a:rPr lang="ja-JP" altLang="en-US" sz="3600" b="1" dirty="0" smtClean="0">
                <a:latin typeface="Meiryo UI" panose="020B0604030504040204" pitchFamily="50" charset="-128"/>
                <a:ea typeface="Meiryo UI" panose="020B0604030504040204" pitchFamily="50" charset="-128"/>
              </a:rPr>
              <a:t>）</a:t>
            </a:r>
            <a:r>
              <a:rPr lang="en-US" altLang="ja-JP" sz="3600" b="1" dirty="0" smtClean="0">
                <a:latin typeface="Meiryo UI" panose="020B0604030504040204" pitchFamily="50" charset="-128"/>
                <a:ea typeface="Meiryo UI" panose="020B0604030504040204" pitchFamily="50" charset="-128"/>
              </a:rPr>
              <a:t/>
            </a:r>
            <a:br>
              <a:rPr lang="en-US" altLang="ja-JP" sz="3600" b="1" dirty="0" smtClean="0">
                <a:latin typeface="Meiryo UI" panose="020B0604030504040204" pitchFamily="50" charset="-128"/>
                <a:ea typeface="Meiryo UI" panose="020B0604030504040204" pitchFamily="50" charset="-128"/>
              </a:rPr>
            </a:br>
            <a:r>
              <a:rPr lang="ja-JP" altLang="en-US" sz="3600" b="1" dirty="0" smtClean="0">
                <a:latin typeface="Meiryo UI" panose="020B0604030504040204" pitchFamily="50" charset="-128"/>
                <a:ea typeface="Meiryo UI" panose="020B0604030504040204" pitchFamily="50" charset="-128"/>
              </a:rPr>
              <a:t>　　　　　協働回収モデル事業について</a:t>
            </a:r>
            <a:endParaRPr lang="ja-JP" altLang="en-US" sz="3600" dirty="0">
              <a:latin typeface="Meiryo UI" panose="020B0604030504040204" pitchFamily="50" charset="-128"/>
              <a:ea typeface="Meiryo UI" panose="020B0604030504040204" pitchFamily="50" charset="-128"/>
            </a:endParaRPr>
          </a:p>
        </p:txBody>
      </p:sp>
      <p:sp>
        <p:nvSpPr>
          <p:cNvPr id="11" name="タイトル 2">
            <a:extLst>
              <a:ext uri="{FF2B5EF4-FFF2-40B4-BE49-F238E27FC236}">
                <a16:creationId xmlns:a16="http://schemas.microsoft.com/office/drawing/2014/main" id="{B4D34B22-5E21-4D16-BA7D-27F96FDAD353}"/>
              </a:ext>
            </a:extLst>
          </p:cNvPr>
          <p:cNvSpPr txBox="1">
            <a:spLocks/>
          </p:cNvSpPr>
          <p:nvPr/>
        </p:nvSpPr>
        <p:spPr bwMode="auto">
          <a:xfrm>
            <a:off x="1425170" y="159245"/>
            <a:ext cx="6028757" cy="519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3960" kern="1200">
                <a:solidFill>
                  <a:schemeClr val="tx1"/>
                </a:solidFill>
                <a:latin typeface="+mj-lt"/>
                <a:ea typeface="+mj-ea"/>
                <a:cs typeface="+mj-cs"/>
              </a:defRPr>
            </a:lvl1pPr>
            <a:lvl2pPr algn="ctr" rtl="0" eaLnBrk="0" fontAlgn="base" hangingPunct="0">
              <a:spcBef>
                <a:spcPct val="0"/>
              </a:spcBef>
              <a:spcAft>
                <a:spcPct val="0"/>
              </a:spcAft>
              <a:defRPr kumimoji="1" sz="396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396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396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3960">
                <a:solidFill>
                  <a:schemeClr val="tx1"/>
                </a:solidFill>
                <a:latin typeface="Calibri" pitchFamily="34" charset="0"/>
                <a:ea typeface="ＭＳ Ｐゴシック" pitchFamily="50" charset="-128"/>
              </a:defRPr>
            </a:lvl5pPr>
            <a:lvl6pPr marL="411480" algn="ctr" rtl="0" fontAlgn="base">
              <a:spcBef>
                <a:spcPct val="0"/>
              </a:spcBef>
              <a:spcAft>
                <a:spcPct val="0"/>
              </a:spcAft>
              <a:defRPr kumimoji="1" sz="3960">
                <a:solidFill>
                  <a:schemeClr val="tx1"/>
                </a:solidFill>
                <a:latin typeface="Calibri" pitchFamily="34" charset="0"/>
                <a:ea typeface="ＭＳ Ｐゴシック" pitchFamily="50" charset="-128"/>
              </a:defRPr>
            </a:lvl6pPr>
            <a:lvl7pPr marL="822960" algn="ctr" rtl="0" fontAlgn="base">
              <a:spcBef>
                <a:spcPct val="0"/>
              </a:spcBef>
              <a:spcAft>
                <a:spcPct val="0"/>
              </a:spcAft>
              <a:defRPr kumimoji="1" sz="3960">
                <a:solidFill>
                  <a:schemeClr val="tx1"/>
                </a:solidFill>
                <a:latin typeface="Calibri" pitchFamily="34" charset="0"/>
                <a:ea typeface="ＭＳ Ｐゴシック" pitchFamily="50" charset="-128"/>
              </a:defRPr>
            </a:lvl7pPr>
            <a:lvl8pPr marL="1234440" algn="ctr" rtl="0" fontAlgn="base">
              <a:spcBef>
                <a:spcPct val="0"/>
              </a:spcBef>
              <a:spcAft>
                <a:spcPct val="0"/>
              </a:spcAft>
              <a:defRPr kumimoji="1" sz="3960">
                <a:solidFill>
                  <a:schemeClr val="tx1"/>
                </a:solidFill>
                <a:latin typeface="Calibri" pitchFamily="34" charset="0"/>
                <a:ea typeface="ＭＳ Ｐゴシック" pitchFamily="50" charset="-128"/>
              </a:defRPr>
            </a:lvl8pPr>
            <a:lvl9pPr marL="1645920" algn="ctr" rtl="0" fontAlgn="base">
              <a:spcBef>
                <a:spcPct val="0"/>
              </a:spcBef>
              <a:spcAft>
                <a:spcPct val="0"/>
              </a:spcAft>
              <a:defRPr kumimoji="1" sz="3960">
                <a:solidFill>
                  <a:schemeClr val="tx1"/>
                </a:solidFill>
                <a:latin typeface="Calibri" pitchFamily="34" charset="0"/>
                <a:ea typeface="ＭＳ Ｐゴシック" pitchFamily="50" charset="-128"/>
              </a:defRPr>
            </a:lvl9pPr>
          </a:lstStyle>
          <a:p>
            <a:r>
              <a:rPr lang="ja-JP" altLang="en-US" sz="1800" b="1" dirty="0" smtClean="0">
                <a:latin typeface="Meiryo UI" panose="020B0604030504040204" pitchFamily="50" charset="-128"/>
                <a:ea typeface="Meiryo UI" panose="020B0604030504040204" pitchFamily="50" charset="-128"/>
              </a:rPr>
              <a:t>第</a:t>
            </a:r>
            <a:r>
              <a:rPr lang="en-US" altLang="ja-JP" sz="1800" b="1" dirty="0" smtClean="0">
                <a:latin typeface="Meiryo UI" panose="020B0604030504040204" pitchFamily="50" charset="-128"/>
                <a:ea typeface="Meiryo UI" panose="020B0604030504040204" pitchFamily="50" charset="-128"/>
              </a:rPr>
              <a:t>2</a:t>
            </a:r>
            <a:r>
              <a:rPr lang="ja-JP" altLang="en-US" sz="1800" b="1" dirty="0" smtClean="0">
                <a:latin typeface="Meiryo UI" panose="020B0604030504040204" pitchFamily="50" charset="-128"/>
                <a:ea typeface="Meiryo UI" panose="020B0604030504040204" pitchFamily="50" charset="-128"/>
              </a:rPr>
              <a:t>回「おおさかプラスチック対策</a:t>
            </a:r>
            <a:r>
              <a:rPr lang="ja-JP" altLang="en-US" sz="1800" b="1" dirty="0" smtClean="0">
                <a:latin typeface="Meiryo UI" panose="020B0604030504040204" pitchFamily="50" charset="-128"/>
                <a:ea typeface="Meiryo UI" panose="020B0604030504040204" pitchFamily="50" charset="-128"/>
              </a:rPr>
              <a:t>推進</a:t>
            </a:r>
            <a:endParaRPr lang="en-US" altLang="ja-JP" sz="1800" b="1" dirty="0" smtClean="0">
              <a:latin typeface="Meiryo UI" panose="020B0604030504040204" pitchFamily="50" charset="-128"/>
              <a:ea typeface="Meiryo UI" panose="020B0604030504040204" pitchFamily="50" charset="-128"/>
            </a:endParaRPr>
          </a:p>
          <a:p>
            <a:r>
              <a:rPr lang="ja-JP" altLang="en-US" sz="1800" b="1" dirty="0">
                <a:latin typeface="Meiryo UI" panose="020B0604030504040204" pitchFamily="50" charset="-128"/>
                <a:ea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rPr>
              <a:t>ネットワーク</a:t>
            </a:r>
            <a:r>
              <a:rPr lang="ja-JP" altLang="en-US" sz="1800" b="1" dirty="0" smtClean="0">
                <a:latin typeface="Meiryo UI" panose="020B0604030504040204" pitchFamily="50" charset="-128"/>
                <a:ea typeface="Meiryo UI" panose="020B0604030504040204" pitchFamily="50" charset="-128"/>
              </a:rPr>
              <a:t>会議」</a:t>
            </a:r>
            <a:endParaRPr lang="ja-JP" altLang="en-US" sz="1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6819563" y="116478"/>
            <a:ext cx="2229643" cy="745571"/>
          </a:xfrm>
          <a:prstGeom prst="rect">
            <a:avLst/>
          </a:prstGeom>
          <a:solidFill>
            <a:schemeClr val="bg1"/>
          </a:solidFill>
          <a:ln>
            <a:solidFill>
              <a:schemeClr val="tx1"/>
            </a:solidFill>
          </a:ln>
        </p:spPr>
        <p:txBody>
          <a:bodyPr wrap="square" tIns="144000" rtlCol="0">
            <a:spAutoFit/>
          </a:bodyPr>
          <a:lstStyle/>
          <a:p>
            <a:r>
              <a:rPr kumimoji="1" lang="ja-JP" altLang="en-US" sz="3600" dirty="0" smtClean="0"/>
              <a:t>資料３－１</a:t>
            </a:r>
            <a:endParaRPr kumimoji="1" lang="ja-JP" altLang="en-US" sz="3600" dirty="0"/>
          </a:p>
        </p:txBody>
      </p:sp>
    </p:spTree>
    <p:extLst>
      <p:ext uri="{BB962C8B-B14F-4D97-AF65-F5344CB8AC3E}">
        <p14:creationId xmlns:p14="http://schemas.microsoft.com/office/powerpoint/2010/main" val="378225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ゴロカラー01">
            <a:extLst>
              <a:ext uri="{FF2B5EF4-FFF2-40B4-BE49-F238E27FC236}">
                <a16:creationId xmlns:a16="http://schemas.microsoft.com/office/drawing/2014/main" id="{D4D658AA-8FAA-471B-81C6-D747C2AE3E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6820" y="100550"/>
            <a:ext cx="57340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タイトル 1">
            <a:extLst>
              <a:ext uri="{FF2B5EF4-FFF2-40B4-BE49-F238E27FC236}">
                <a16:creationId xmlns:a16="http://schemas.microsoft.com/office/drawing/2014/main" id="{71AD64DA-42CA-4B7F-A29C-6B77E9B8ACB6}"/>
              </a:ext>
            </a:extLst>
          </p:cNvPr>
          <p:cNvSpPr txBox="1">
            <a:spLocks/>
          </p:cNvSpPr>
          <p:nvPr/>
        </p:nvSpPr>
        <p:spPr bwMode="auto">
          <a:xfrm>
            <a:off x="-3810" y="99061"/>
            <a:ext cx="9151620" cy="37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spcBef>
                <a:spcPct val="20000"/>
              </a:spcBef>
              <a:buFont typeface="Arial" panose="020B0604020202020204" pitchFamily="34" charset="0"/>
              <a:buChar char="•"/>
              <a:defRPr kumimoji="1" sz="2600">
                <a:solidFill>
                  <a:schemeClr val="tx1"/>
                </a:solidFill>
                <a:latin typeface="Calibri" panose="020F0502020204030204" pitchFamily="34" charset="0"/>
                <a:ea typeface="ＭＳ Ｐゴシック" panose="020B0600070205080204" pitchFamily="50" charset="-128"/>
              </a:defRPr>
            </a:lvl1pPr>
            <a:lvl2pPr marL="617538" indent="-236538">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2pPr>
            <a:lvl3pPr marL="950913" indent="-1889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331913" indent="-188913">
              <a:spcBef>
                <a:spcPct val="20000"/>
              </a:spcBef>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4pPr>
            <a:lvl5pPr marL="1712913" indent="-188913">
              <a:spcBef>
                <a:spcPct val="20000"/>
              </a:spcBef>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5pPr>
            <a:lvl6pPr marL="21701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6pPr>
            <a:lvl7pPr marL="26273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7pPr>
            <a:lvl8pPr marL="30845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8pPr>
            <a:lvl9pPr marL="35417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2400" dirty="0">
                <a:latin typeface="Meiryo UI" panose="020B0604030504040204" pitchFamily="50" charset="-128"/>
                <a:ea typeface="Meiryo UI" panose="020B0604030504040204" pitchFamily="50" charset="-128"/>
              </a:rPr>
              <a:t>■■　</a:t>
            </a:r>
            <a:r>
              <a:rPr lang="ja-JP" altLang="en-US" sz="2880" dirty="0">
                <a:latin typeface="Meiryo UI" panose="020B0604030504040204" pitchFamily="50" charset="-128"/>
                <a:ea typeface="Meiryo UI" panose="020B0604030504040204" pitchFamily="50" charset="-128"/>
              </a:rPr>
              <a:t>取り組み事項</a:t>
            </a:r>
            <a:r>
              <a:rPr lang="en-US" altLang="ja-JP" sz="2880" dirty="0">
                <a:latin typeface="Meiryo UI" panose="020B0604030504040204" pitchFamily="50" charset="-128"/>
                <a:ea typeface="Meiryo UI" panose="020B0604030504040204" pitchFamily="50" charset="-128"/>
              </a:rPr>
              <a:t>(RB</a:t>
            </a:r>
            <a:r>
              <a:rPr lang="ja-JP" altLang="en-US" sz="2880" dirty="0">
                <a:latin typeface="Meiryo UI" panose="020B0604030504040204" pitchFamily="50" charset="-128"/>
                <a:ea typeface="Meiryo UI" panose="020B0604030504040204" pitchFamily="50" charset="-128"/>
              </a:rPr>
              <a:t>協働回収モデル事業</a:t>
            </a:r>
            <a:r>
              <a:rPr lang="en-US" altLang="ja-JP" sz="288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a:t>
            </a:r>
          </a:p>
        </p:txBody>
      </p:sp>
      <p:cxnSp>
        <p:nvCxnSpPr>
          <p:cNvPr id="8" name="直線コネクタ 7">
            <a:extLst>
              <a:ext uri="{FF2B5EF4-FFF2-40B4-BE49-F238E27FC236}">
                <a16:creationId xmlns:a16="http://schemas.microsoft.com/office/drawing/2014/main" id="{4D23D302-D076-462D-8C93-06229F4CA5D8}"/>
              </a:ext>
            </a:extLst>
          </p:cNvPr>
          <p:cNvCxnSpPr>
            <a:cxnSpLocks/>
          </p:cNvCxnSpPr>
          <p:nvPr/>
        </p:nvCxnSpPr>
        <p:spPr>
          <a:xfrm>
            <a:off x="0" y="697646"/>
            <a:ext cx="9144000" cy="0"/>
          </a:xfrm>
          <a:prstGeom prst="line">
            <a:avLst/>
          </a:prstGeom>
          <a:ln w="635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C31E148B-673B-4FA7-9B38-C03367D98D9A}"/>
              </a:ext>
            </a:extLst>
          </p:cNvPr>
          <p:cNvSpPr txBox="1"/>
          <p:nvPr/>
        </p:nvSpPr>
        <p:spPr>
          <a:xfrm>
            <a:off x="262531" y="894199"/>
            <a:ext cx="8618937" cy="2246769"/>
          </a:xfrm>
          <a:prstGeom prst="rect">
            <a:avLst/>
          </a:prstGeom>
          <a:noFill/>
        </p:spPr>
        <p:txBody>
          <a:bodyPr wrap="square">
            <a:spAutoFit/>
          </a:bodyPr>
          <a:lstStyle/>
          <a:p>
            <a:r>
              <a:rPr lang="ja-JP" altLang="en-US" sz="2800" b="1" dirty="0">
                <a:latin typeface="+mn-ea"/>
              </a:rPr>
              <a:t>■</a:t>
            </a:r>
            <a:r>
              <a:rPr lang="en-US" altLang="ja-JP" sz="2800" b="1" dirty="0">
                <a:latin typeface="+mn-ea"/>
              </a:rPr>
              <a:t>RB</a:t>
            </a:r>
            <a:r>
              <a:rPr lang="ja-JP" altLang="en-US" sz="2800" b="1" dirty="0">
                <a:latin typeface="+mn-ea"/>
              </a:rPr>
              <a:t>協働回収モデル事業</a:t>
            </a:r>
            <a:r>
              <a:rPr lang="ja-JP" altLang="ja-JP" sz="2800" b="1" dirty="0">
                <a:latin typeface="+mn-ea"/>
              </a:rPr>
              <a:t>目的</a:t>
            </a:r>
          </a:p>
          <a:p>
            <a:r>
              <a:rPr lang="ja-JP" altLang="ja-JP" sz="2800" b="1" dirty="0">
                <a:latin typeface="+mn-ea"/>
              </a:rPr>
              <a:t>自動販売機専用空容器リサイクルボックスの協働回収を通じて、</a:t>
            </a:r>
            <a:r>
              <a:rPr lang="en-US" altLang="ja-JP" sz="2800" b="1" dirty="0">
                <a:latin typeface="+mn-ea"/>
              </a:rPr>
              <a:t>PET</a:t>
            </a:r>
            <a:r>
              <a:rPr lang="ja-JP" altLang="ja-JP" sz="2800" b="1" dirty="0">
                <a:latin typeface="+mn-ea"/>
              </a:rPr>
              <a:t>ボトルをはじめとする飲料容器の散乱ごみの改善ならびに国内資源循環の向上、人手不足等を含めた労働環境などの改善効果を評価</a:t>
            </a:r>
            <a:r>
              <a:rPr lang="ja-JP" altLang="en-US" sz="2800" b="1" dirty="0">
                <a:latin typeface="+mn-ea"/>
              </a:rPr>
              <a:t>します。</a:t>
            </a:r>
            <a:endParaRPr lang="ja-JP" altLang="ja-JP" sz="2800" dirty="0"/>
          </a:p>
        </p:txBody>
      </p:sp>
      <p:sp>
        <p:nvSpPr>
          <p:cNvPr id="10" name="テキスト ボックス 9">
            <a:extLst>
              <a:ext uri="{FF2B5EF4-FFF2-40B4-BE49-F238E27FC236}">
                <a16:creationId xmlns:a16="http://schemas.microsoft.com/office/drawing/2014/main" id="{B9290462-28DD-404E-9FB3-3C16541F3F48}"/>
              </a:ext>
            </a:extLst>
          </p:cNvPr>
          <p:cNvSpPr txBox="1"/>
          <p:nvPr/>
        </p:nvSpPr>
        <p:spPr>
          <a:xfrm>
            <a:off x="273543" y="3353480"/>
            <a:ext cx="8618937" cy="3108543"/>
          </a:xfrm>
          <a:prstGeom prst="rect">
            <a:avLst/>
          </a:prstGeom>
          <a:noFill/>
        </p:spPr>
        <p:txBody>
          <a:bodyPr wrap="square">
            <a:spAutoFit/>
          </a:bodyPr>
          <a:lstStyle/>
          <a:p>
            <a:r>
              <a:rPr lang="ja-JP" altLang="en-US" sz="2800" b="1" dirty="0">
                <a:latin typeface="+mn-ea"/>
              </a:rPr>
              <a:t>■</a:t>
            </a:r>
            <a:r>
              <a:rPr lang="en-US" altLang="ja-JP" sz="2800" b="1" dirty="0">
                <a:latin typeface="+mn-ea"/>
              </a:rPr>
              <a:t>RB</a:t>
            </a:r>
            <a:r>
              <a:rPr lang="ja-JP" altLang="en-US" sz="2800" b="1" dirty="0">
                <a:latin typeface="+mn-ea"/>
              </a:rPr>
              <a:t>協働回収モデル事業</a:t>
            </a:r>
            <a:r>
              <a:rPr lang="ja-JP" altLang="ja-JP" sz="2800" b="1" dirty="0">
                <a:latin typeface="+mn-ea"/>
              </a:rPr>
              <a:t>概要</a:t>
            </a:r>
          </a:p>
          <a:p>
            <a:r>
              <a:rPr lang="ja-JP" altLang="en-US" sz="2800" b="1" dirty="0">
                <a:latin typeface="+mn-ea"/>
              </a:rPr>
              <a:t>清</a:t>
            </a:r>
            <a:r>
              <a:rPr lang="ja-JP" altLang="ja-JP" sz="2800" b="1" dirty="0">
                <a:latin typeface="+mn-ea"/>
              </a:rPr>
              <a:t>涼飲料水の自動販売機横に設置されたリサイクルボックスは、これまで各社が自社で設置しているリサイクルボックスのみを個別に回収しているが、</a:t>
            </a:r>
            <a:r>
              <a:rPr lang="ja-JP" altLang="ja-JP" sz="2800" b="1" dirty="0">
                <a:solidFill>
                  <a:srgbClr val="FF0000"/>
                </a:solidFill>
                <a:latin typeface="+mn-ea"/>
              </a:rPr>
              <a:t>環境省の資源循環システム構築実証のモデル事業</a:t>
            </a:r>
            <a:r>
              <a:rPr lang="ja-JP" altLang="ja-JP" sz="2800" b="1" dirty="0">
                <a:latin typeface="+mn-ea"/>
              </a:rPr>
              <a:t>として、本事業計画では参画企業が連携の上、協働で回収し、</a:t>
            </a:r>
            <a:r>
              <a:rPr lang="en-US" altLang="ja-JP" sz="2800" b="1" dirty="0">
                <a:latin typeface="+mn-ea"/>
              </a:rPr>
              <a:t>PET</a:t>
            </a:r>
            <a:r>
              <a:rPr lang="ja-JP" altLang="ja-JP" sz="2800" b="1" dirty="0">
                <a:latin typeface="+mn-ea"/>
              </a:rPr>
              <a:t>ボトル等の国内資源循環を実施</a:t>
            </a:r>
            <a:r>
              <a:rPr lang="ja-JP" altLang="en-US" sz="2800" b="1" dirty="0">
                <a:latin typeface="+mn-ea"/>
              </a:rPr>
              <a:t>します</a:t>
            </a:r>
            <a:r>
              <a:rPr lang="ja-JP" altLang="ja-JP" sz="2800" b="1" dirty="0">
                <a:latin typeface="+mn-ea"/>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直線コネクタ 14">
            <a:extLst>
              <a:ext uri="{FF2B5EF4-FFF2-40B4-BE49-F238E27FC236}">
                <a16:creationId xmlns:a16="http://schemas.microsoft.com/office/drawing/2014/main" id="{525A9786-B2E1-430A-9BD6-78483C42DB00}"/>
              </a:ext>
            </a:extLst>
          </p:cNvPr>
          <p:cNvCxnSpPr>
            <a:cxnSpLocks/>
          </p:cNvCxnSpPr>
          <p:nvPr/>
        </p:nvCxnSpPr>
        <p:spPr>
          <a:xfrm>
            <a:off x="0" y="682877"/>
            <a:ext cx="9144000" cy="0"/>
          </a:xfrm>
          <a:prstGeom prst="line">
            <a:avLst/>
          </a:prstGeom>
          <a:ln w="635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タイトル 1">
            <a:extLst>
              <a:ext uri="{FF2B5EF4-FFF2-40B4-BE49-F238E27FC236}">
                <a16:creationId xmlns:a16="http://schemas.microsoft.com/office/drawing/2014/main" id="{2D91E4E3-D91F-4BD3-81AB-EB1D43169718}"/>
              </a:ext>
            </a:extLst>
          </p:cNvPr>
          <p:cNvSpPr txBox="1">
            <a:spLocks/>
          </p:cNvSpPr>
          <p:nvPr/>
        </p:nvSpPr>
        <p:spPr bwMode="auto">
          <a:xfrm>
            <a:off x="1481490" y="776910"/>
            <a:ext cx="5940660" cy="378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r>
              <a:rPr lang="ja-JP" altLang="en-US" sz="2800" dirty="0">
                <a:solidFill>
                  <a:prstClr val="black"/>
                </a:solidFill>
                <a:latin typeface="HGP創英角ｺﾞｼｯｸUB" panose="020B0900000000000000" pitchFamily="50" charset="-128"/>
                <a:ea typeface="HGP創英角ｺﾞｼｯｸUB" panose="020B0900000000000000" pitchFamily="50" charset="-128"/>
              </a:rPr>
              <a:t>協働回収モデル事業とはーーー現状</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a:extLst>
              <a:ext uri="{FF2B5EF4-FFF2-40B4-BE49-F238E27FC236}">
                <a16:creationId xmlns:a16="http://schemas.microsoft.com/office/drawing/2014/main" id="{005D37F2-C877-46C9-89B9-EBE6B704ED20}"/>
              </a:ext>
            </a:extLst>
          </p:cNvPr>
          <p:cNvSpPr/>
          <p:nvPr/>
        </p:nvSpPr>
        <p:spPr>
          <a:xfrm>
            <a:off x="414549" y="1145246"/>
            <a:ext cx="8314901" cy="2215991"/>
          </a:xfrm>
          <a:prstGeom prst="rect">
            <a:avLst/>
          </a:prstGeom>
        </p:spPr>
        <p:txBody>
          <a:bodyPr wrap="square">
            <a:spAutoFit/>
          </a:bodyPr>
          <a:lstStyle/>
          <a:p>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n"/>
            </a:pPr>
            <a:r>
              <a:rPr lang="ja-JP" altLang="en-US" sz="2400" b="1" dirty="0">
                <a:latin typeface="Meiryo UI" panose="020B0604030504040204" pitchFamily="50" charset="-128"/>
                <a:ea typeface="Meiryo UI" panose="020B0604030504040204" pitchFamily="50" charset="-128"/>
              </a:rPr>
              <a:t>自動販売機横のリサイクルボックス</a:t>
            </a:r>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以降</a:t>
            </a:r>
            <a:r>
              <a:rPr lang="en-US" altLang="ja-JP" sz="2400" b="1" dirty="0">
                <a:latin typeface="Meiryo UI" panose="020B0604030504040204" pitchFamily="50" charset="-128"/>
                <a:ea typeface="Meiryo UI" panose="020B0604030504040204" pitchFamily="50" charset="-128"/>
              </a:rPr>
              <a:t>RB)</a:t>
            </a:r>
            <a:r>
              <a:rPr lang="ja-JP" altLang="en-US" sz="2400" b="1" dirty="0">
                <a:latin typeface="Meiryo UI" panose="020B0604030504040204" pitchFamily="50" charset="-128"/>
                <a:ea typeface="Meiryo UI" panose="020B0604030504040204" pitchFamily="50" charset="-128"/>
              </a:rPr>
              <a:t>より飲料容器を回収し、各社適正処理を義務付けられている。</a:t>
            </a:r>
            <a:endParaRPr lang="en-US" altLang="ja-JP" sz="2400" b="1" dirty="0">
              <a:latin typeface="Meiryo UI" panose="020B0604030504040204" pitchFamily="50" charset="-128"/>
              <a:ea typeface="Meiryo UI" panose="020B0604030504040204" pitchFamily="50" charset="-128"/>
            </a:endParaRPr>
          </a:p>
          <a:p>
            <a:endParaRPr lang="ja-JP" altLang="en-US" sz="800" b="1"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n"/>
            </a:pPr>
            <a:r>
              <a:rPr lang="ja-JP" altLang="en-US" sz="2400" b="1" dirty="0">
                <a:latin typeface="Meiryo UI" panose="020B0604030504040204" pitchFamily="50" charset="-128"/>
                <a:ea typeface="Meiryo UI" panose="020B0604030504040204" pitchFamily="50" charset="-128"/>
              </a:rPr>
              <a:t>現状は、該当自販機横の該当社</a:t>
            </a:r>
            <a:r>
              <a:rPr lang="en-US" altLang="ja-JP" sz="2400" b="1" dirty="0">
                <a:latin typeface="Meiryo UI" panose="020B0604030504040204" pitchFamily="50" charset="-128"/>
                <a:ea typeface="Meiryo UI" panose="020B0604030504040204" pitchFamily="50" charset="-128"/>
              </a:rPr>
              <a:t>RB</a:t>
            </a:r>
            <a:r>
              <a:rPr lang="ja-JP" altLang="en-US" sz="2400" b="1" dirty="0">
                <a:latin typeface="Meiryo UI" panose="020B0604030504040204" pitchFamily="50" charset="-128"/>
                <a:ea typeface="Meiryo UI" panose="020B0604030504040204" pitchFamily="50" charset="-128"/>
              </a:rPr>
              <a:t>の回収のみ。</a:t>
            </a:r>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廃掃法</a:t>
            </a:r>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したがって、複数台自販機設置先の</a:t>
            </a:r>
            <a:r>
              <a:rPr lang="en-US" altLang="ja-JP" sz="2400" b="1" dirty="0">
                <a:latin typeface="Meiryo UI" panose="020B0604030504040204" pitchFamily="50" charset="-128"/>
                <a:ea typeface="Meiryo UI" panose="020B0604030504040204" pitchFamily="50" charset="-128"/>
              </a:rPr>
              <a:t>RB</a:t>
            </a:r>
            <a:r>
              <a:rPr lang="ja-JP" altLang="en-US" sz="2400" b="1" dirty="0">
                <a:latin typeface="Meiryo UI" panose="020B0604030504040204" pitchFamily="50" charset="-128"/>
                <a:ea typeface="Meiryo UI" panose="020B0604030504040204" pitchFamily="50" charset="-128"/>
              </a:rPr>
              <a:t>回収は、各社が別々に回収を実施しており、不効率な状況。</a:t>
            </a:r>
            <a:endParaRPr lang="en-US" altLang="ja-JP" sz="2400" b="1" dirty="0">
              <a:latin typeface="Meiryo UI" panose="020B0604030504040204" pitchFamily="50" charset="-128"/>
              <a:ea typeface="Meiryo UI" panose="020B0604030504040204" pitchFamily="50" charset="-128"/>
            </a:endParaRPr>
          </a:p>
        </p:txBody>
      </p:sp>
      <p:grpSp>
        <p:nvGrpSpPr>
          <p:cNvPr id="3" name="グループ化 2">
            <a:extLst>
              <a:ext uri="{FF2B5EF4-FFF2-40B4-BE49-F238E27FC236}">
                <a16:creationId xmlns:a16="http://schemas.microsoft.com/office/drawing/2014/main" id="{437047BC-E3B6-40CC-8848-1D651AC85074}"/>
              </a:ext>
            </a:extLst>
          </p:cNvPr>
          <p:cNvGrpSpPr/>
          <p:nvPr/>
        </p:nvGrpSpPr>
        <p:grpSpPr>
          <a:xfrm>
            <a:off x="472756" y="3423440"/>
            <a:ext cx="8289563" cy="2889612"/>
            <a:chOff x="173097" y="3275692"/>
            <a:chExt cx="8289563" cy="2889612"/>
          </a:xfrm>
        </p:grpSpPr>
        <p:pic>
          <p:nvPicPr>
            <p:cNvPr id="1028" name="Picture 4" descr="クリックすると新しいウィンドウで開きます"/>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097" y="3933056"/>
              <a:ext cx="25050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クリックすると新しいウィンドウで開きます"/>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3846483" y="3445800"/>
              <a:ext cx="687697" cy="392970"/>
            </a:xfrm>
            <a:prstGeom prst="rect">
              <a:avLst/>
            </a:prstGeom>
            <a:noFill/>
            <a:extLst>
              <a:ext uri="{909E8E84-426E-40DD-AFC4-6F175D3DCCD1}">
                <a14:hiddenFill xmlns:a14="http://schemas.microsoft.com/office/drawing/2010/main">
                  <a:solidFill>
                    <a:srgbClr val="FFFFFF"/>
                  </a:solidFill>
                </a14:hiddenFill>
              </a:ext>
            </a:extLst>
          </p:spPr>
        </p:pic>
        <p:cxnSp>
          <p:nvCxnSpPr>
            <p:cNvPr id="4" name="直線矢印コネクタ 3"/>
            <p:cNvCxnSpPr>
              <a:cxnSpLocks/>
            </p:cNvCxnSpPr>
            <p:nvPr/>
          </p:nvCxnSpPr>
          <p:spPr>
            <a:xfrm flipH="1">
              <a:off x="2771800" y="3717032"/>
              <a:ext cx="1040656"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a:cxnSpLocks/>
            </p:cNvCxnSpPr>
            <p:nvPr/>
          </p:nvCxnSpPr>
          <p:spPr>
            <a:xfrm flipH="1">
              <a:off x="2771800" y="4693728"/>
              <a:ext cx="923831" cy="314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cxnSpLocks/>
            </p:cNvCxnSpPr>
            <p:nvPr/>
          </p:nvCxnSpPr>
          <p:spPr>
            <a:xfrm flipH="1" flipV="1">
              <a:off x="2771800" y="5274235"/>
              <a:ext cx="994425" cy="3683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32" name="Picture 8" descr="クリックすると新しいウィンドウで開きます"/>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7452320" y="3378093"/>
              <a:ext cx="914605" cy="410947"/>
            </a:xfrm>
            <a:prstGeom prst="rect">
              <a:avLst/>
            </a:prstGeom>
            <a:noFill/>
            <a:extLst>
              <a:ext uri="{909E8E84-426E-40DD-AFC4-6F175D3DCCD1}">
                <a14:hiddenFill xmlns:a14="http://schemas.microsoft.com/office/drawing/2010/main">
                  <a:solidFill>
                    <a:srgbClr val="FFFFFF"/>
                  </a:solidFill>
                </a14:hiddenFill>
              </a:ext>
            </a:extLst>
          </p:spPr>
        </p:pic>
        <p:cxnSp>
          <p:nvCxnSpPr>
            <p:cNvPr id="26" name="直線矢印コネクタ 25"/>
            <p:cNvCxnSpPr>
              <a:cxnSpLocks/>
            </p:cNvCxnSpPr>
            <p:nvPr/>
          </p:nvCxnSpPr>
          <p:spPr>
            <a:xfrm>
              <a:off x="5868144" y="3645024"/>
              <a:ext cx="27491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cxnSpLocks/>
            </p:cNvCxnSpPr>
            <p:nvPr/>
          </p:nvCxnSpPr>
          <p:spPr>
            <a:xfrm>
              <a:off x="4534180" y="3630095"/>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円/楕円 40"/>
            <p:cNvSpPr/>
            <p:nvPr/>
          </p:nvSpPr>
          <p:spPr>
            <a:xfrm>
              <a:off x="2987824" y="4005064"/>
              <a:ext cx="629822" cy="1565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回収</a:t>
              </a:r>
            </a:p>
          </p:txBody>
        </p:sp>
        <p:sp>
          <p:nvSpPr>
            <p:cNvPr id="43" name="テキスト ボックス 42"/>
            <p:cNvSpPr txBox="1"/>
            <p:nvPr/>
          </p:nvSpPr>
          <p:spPr>
            <a:xfrm>
              <a:off x="395536" y="3275692"/>
              <a:ext cx="1540806" cy="461665"/>
            </a:xfrm>
            <a:prstGeom prst="rect">
              <a:avLst/>
            </a:prstGeom>
            <a:noFill/>
          </p:spPr>
          <p:txBody>
            <a:bodyPr wrap="none" rtlCol="0">
              <a:spAutoFit/>
            </a:bodyPr>
            <a:lstStyle/>
            <a:p>
              <a:r>
                <a:rPr kumimoji="1" lang="en-US" altLang="ja-JP" sz="2400" dirty="0"/>
                <a:t>【</a:t>
              </a:r>
              <a:r>
                <a:rPr kumimoji="1" lang="ja-JP" altLang="en-US" sz="2400" dirty="0"/>
                <a:t>イメージ</a:t>
              </a:r>
              <a:r>
                <a:rPr kumimoji="1" lang="en-US" altLang="ja-JP" sz="2400" dirty="0"/>
                <a:t>】</a:t>
              </a:r>
              <a:endParaRPr kumimoji="1" lang="ja-JP" altLang="en-US" sz="2400" dirty="0"/>
            </a:p>
          </p:txBody>
        </p:sp>
        <p:pic>
          <p:nvPicPr>
            <p:cNvPr id="5" name="図 4">
              <a:extLst>
                <a:ext uri="{FF2B5EF4-FFF2-40B4-BE49-F238E27FC236}">
                  <a16:creationId xmlns:a16="http://schemas.microsoft.com/office/drawing/2014/main" id="{7C49F5C5-A09F-4E56-B2E6-F128EE92C7E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57502" y="3341541"/>
              <a:ext cx="923831" cy="601487"/>
            </a:xfrm>
            <a:prstGeom prst="rect">
              <a:avLst/>
            </a:prstGeom>
          </p:spPr>
        </p:pic>
        <p:pic>
          <p:nvPicPr>
            <p:cNvPr id="44" name="Picture 6" descr="クリックすると新しいウィンドウで開きます">
              <a:extLst>
                <a:ext uri="{FF2B5EF4-FFF2-40B4-BE49-F238E27FC236}">
                  <a16:creationId xmlns:a16="http://schemas.microsoft.com/office/drawing/2014/main" id="{2F7976F9-4F15-4524-A350-4EBC7B6D6D0A}"/>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3812295" y="4476190"/>
              <a:ext cx="687697" cy="392970"/>
            </a:xfrm>
            <a:prstGeom prst="rect">
              <a:avLst/>
            </a:prstGeom>
            <a:noFill/>
            <a:extLst>
              <a:ext uri="{909E8E84-426E-40DD-AFC4-6F175D3DCCD1}">
                <a14:hiddenFill xmlns:a14="http://schemas.microsoft.com/office/drawing/2010/main">
                  <a:solidFill>
                    <a:srgbClr val="FFFFFF"/>
                  </a:solidFill>
                </a14:hiddenFill>
              </a:ext>
            </a:extLst>
          </p:spPr>
        </p:pic>
        <p:pic>
          <p:nvPicPr>
            <p:cNvPr id="33" name="図 32">
              <a:extLst>
                <a:ext uri="{FF2B5EF4-FFF2-40B4-BE49-F238E27FC236}">
                  <a16:creationId xmlns:a16="http://schemas.microsoft.com/office/drawing/2014/main" id="{C2481007-A535-48C2-9F79-F0F2453475F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91156" y="3341248"/>
              <a:ext cx="896640" cy="663816"/>
            </a:xfrm>
            <a:prstGeom prst="rect">
              <a:avLst/>
            </a:prstGeom>
          </p:spPr>
        </p:pic>
        <p:cxnSp>
          <p:nvCxnSpPr>
            <p:cNvPr id="57" name="直線矢印コネクタ 56">
              <a:extLst>
                <a:ext uri="{FF2B5EF4-FFF2-40B4-BE49-F238E27FC236}">
                  <a16:creationId xmlns:a16="http://schemas.microsoft.com/office/drawing/2014/main" id="{F421C8D8-1FA0-450D-8A8B-2E650AC9C4C4}"/>
                </a:ext>
              </a:extLst>
            </p:cNvPr>
            <p:cNvCxnSpPr>
              <a:cxnSpLocks/>
            </p:cNvCxnSpPr>
            <p:nvPr/>
          </p:nvCxnSpPr>
          <p:spPr>
            <a:xfrm>
              <a:off x="7022571" y="3659031"/>
              <a:ext cx="27491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4E91DBB3-9862-43E9-968C-551D925B7172}"/>
                </a:ext>
              </a:extLst>
            </p:cNvPr>
            <p:cNvCxnSpPr>
              <a:cxnSpLocks/>
            </p:cNvCxnSpPr>
            <p:nvPr/>
          </p:nvCxnSpPr>
          <p:spPr>
            <a:xfrm>
              <a:off x="4499992" y="4581128"/>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59" name="図 58">
              <a:extLst>
                <a:ext uri="{FF2B5EF4-FFF2-40B4-BE49-F238E27FC236}">
                  <a16:creationId xmlns:a16="http://schemas.microsoft.com/office/drawing/2014/main" id="{0E1C6274-4C6E-4406-8555-B854B91312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32040" y="4339681"/>
              <a:ext cx="923831" cy="601487"/>
            </a:xfrm>
            <a:prstGeom prst="rect">
              <a:avLst/>
            </a:prstGeom>
          </p:spPr>
        </p:pic>
        <p:cxnSp>
          <p:nvCxnSpPr>
            <p:cNvPr id="60" name="直線矢印コネクタ 59">
              <a:extLst>
                <a:ext uri="{FF2B5EF4-FFF2-40B4-BE49-F238E27FC236}">
                  <a16:creationId xmlns:a16="http://schemas.microsoft.com/office/drawing/2014/main" id="{BCE7E4AA-E513-4552-BB4A-6B4382562E1D}"/>
                </a:ext>
              </a:extLst>
            </p:cNvPr>
            <p:cNvCxnSpPr>
              <a:cxnSpLocks/>
            </p:cNvCxnSpPr>
            <p:nvPr/>
          </p:nvCxnSpPr>
          <p:spPr>
            <a:xfrm>
              <a:off x="5868144" y="4581128"/>
              <a:ext cx="27491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62" name="図 61">
              <a:extLst>
                <a:ext uri="{FF2B5EF4-FFF2-40B4-BE49-F238E27FC236}">
                  <a16:creationId xmlns:a16="http://schemas.microsoft.com/office/drawing/2014/main" id="{8C3C698A-D72A-4B3A-B9B5-DF5778ADA23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28184" y="4277352"/>
              <a:ext cx="896640" cy="663816"/>
            </a:xfrm>
            <a:prstGeom prst="rect">
              <a:avLst/>
            </a:prstGeom>
          </p:spPr>
        </p:pic>
        <p:cxnSp>
          <p:nvCxnSpPr>
            <p:cNvPr id="63" name="直線矢印コネクタ 62">
              <a:extLst>
                <a:ext uri="{FF2B5EF4-FFF2-40B4-BE49-F238E27FC236}">
                  <a16:creationId xmlns:a16="http://schemas.microsoft.com/office/drawing/2014/main" id="{F8DB615F-FCB6-4950-9CC8-6435EDE633B8}"/>
                </a:ext>
              </a:extLst>
            </p:cNvPr>
            <p:cNvCxnSpPr>
              <a:cxnSpLocks/>
            </p:cNvCxnSpPr>
            <p:nvPr/>
          </p:nvCxnSpPr>
          <p:spPr>
            <a:xfrm>
              <a:off x="7020272" y="4581128"/>
              <a:ext cx="27491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B0707677-540B-4B47-803D-1EA7634FBDE8}"/>
                </a:ext>
              </a:extLst>
            </p:cNvPr>
            <p:cNvSpPr txBox="1"/>
            <p:nvPr/>
          </p:nvSpPr>
          <p:spPr>
            <a:xfrm>
              <a:off x="3863763" y="3789040"/>
              <a:ext cx="816249" cy="307777"/>
            </a:xfrm>
            <a:prstGeom prst="rect">
              <a:avLst/>
            </a:prstGeom>
            <a:noFill/>
          </p:spPr>
          <p:txBody>
            <a:bodyPr wrap="none" rtlCol="0">
              <a:spAutoFit/>
            </a:bodyPr>
            <a:lstStyle/>
            <a:p>
              <a:r>
                <a:rPr kumimoji="1" lang="ja-JP" altLang="en-US" sz="1400" b="1" dirty="0"/>
                <a:t>メーカ系</a:t>
              </a:r>
            </a:p>
          </p:txBody>
        </p:sp>
        <p:sp>
          <p:nvSpPr>
            <p:cNvPr id="65" name="テキスト ボックス 64">
              <a:extLst>
                <a:ext uri="{FF2B5EF4-FFF2-40B4-BE49-F238E27FC236}">
                  <a16:creationId xmlns:a16="http://schemas.microsoft.com/office/drawing/2014/main" id="{9A883C79-2AF8-48A0-B84C-E19378CF62C6}"/>
                </a:ext>
              </a:extLst>
            </p:cNvPr>
            <p:cNvSpPr txBox="1"/>
            <p:nvPr/>
          </p:nvSpPr>
          <p:spPr>
            <a:xfrm>
              <a:off x="3851920" y="4869160"/>
              <a:ext cx="987771" cy="307777"/>
            </a:xfrm>
            <a:prstGeom prst="rect">
              <a:avLst/>
            </a:prstGeom>
            <a:noFill/>
          </p:spPr>
          <p:txBody>
            <a:bodyPr wrap="none" rtlCol="0">
              <a:spAutoFit/>
            </a:bodyPr>
            <a:lstStyle/>
            <a:p>
              <a:r>
                <a:rPr lang="ja-JP" altLang="en-US" sz="1400" b="1" dirty="0"/>
                <a:t>オペレータ</a:t>
              </a:r>
              <a:endParaRPr kumimoji="1" lang="ja-JP" altLang="en-US" sz="1400" b="1" dirty="0"/>
            </a:p>
          </p:txBody>
        </p:sp>
        <p:sp>
          <p:nvSpPr>
            <p:cNvPr id="66" name="テキスト ボックス 65">
              <a:extLst>
                <a:ext uri="{FF2B5EF4-FFF2-40B4-BE49-F238E27FC236}">
                  <a16:creationId xmlns:a16="http://schemas.microsoft.com/office/drawing/2014/main" id="{63C9E397-F115-4985-A45C-D3AC04CA7675}"/>
                </a:ext>
              </a:extLst>
            </p:cNvPr>
            <p:cNvSpPr txBox="1"/>
            <p:nvPr/>
          </p:nvSpPr>
          <p:spPr>
            <a:xfrm>
              <a:off x="5051895" y="3789040"/>
              <a:ext cx="723275" cy="307777"/>
            </a:xfrm>
            <a:prstGeom prst="rect">
              <a:avLst/>
            </a:prstGeom>
            <a:noFill/>
          </p:spPr>
          <p:txBody>
            <a:bodyPr wrap="none" rtlCol="0">
              <a:spAutoFit/>
            </a:bodyPr>
            <a:lstStyle/>
            <a:p>
              <a:r>
                <a:rPr lang="ja-JP" altLang="en-US" sz="1400" b="1" dirty="0"/>
                <a:t>営業所</a:t>
              </a:r>
              <a:endParaRPr kumimoji="1" lang="ja-JP" altLang="en-US" sz="1400" b="1" dirty="0"/>
            </a:p>
          </p:txBody>
        </p:sp>
        <p:sp>
          <p:nvSpPr>
            <p:cNvPr id="67" name="テキスト ボックス 66">
              <a:extLst>
                <a:ext uri="{FF2B5EF4-FFF2-40B4-BE49-F238E27FC236}">
                  <a16:creationId xmlns:a16="http://schemas.microsoft.com/office/drawing/2014/main" id="{927CD6F4-B757-4900-8CC5-94795A96CB96}"/>
                </a:ext>
              </a:extLst>
            </p:cNvPr>
            <p:cNvSpPr txBox="1"/>
            <p:nvPr/>
          </p:nvSpPr>
          <p:spPr>
            <a:xfrm>
              <a:off x="5940152" y="3789040"/>
              <a:ext cx="1441420" cy="307777"/>
            </a:xfrm>
            <a:prstGeom prst="rect">
              <a:avLst/>
            </a:prstGeom>
            <a:noFill/>
          </p:spPr>
          <p:txBody>
            <a:bodyPr wrap="none" rtlCol="0">
              <a:spAutoFit/>
            </a:bodyPr>
            <a:lstStyle/>
            <a:p>
              <a:r>
                <a:rPr kumimoji="1" lang="ja-JP" altLang="en-US" sz="1400" b="1" dirty="0"/>
                <a:t>収集運搬事業者</a:t>
              </a:r>
            </a:p>
          </p:txBody>
        </p:sp>
        <p:sp>
          <p:nvSpPr>
            <p:cNvPr id="68" name="テキスト ボックス 67">
              <a:extLst>
                <a:ext uri="{FF2B5EF4-FFF2-40B4-BE49-F238E27FC236}">
                  <a16:creationId xmlns:a16="http://schemas.microsoft.com/office/drawing/2014/main" id="{371A1CF8-4BA8-4703-B08E-DBA0CAD10D2E}"/>
                </a:ext>
              </a:extLst>
            </p:cNvPr>
            <p:cNvSpPr txBox="1"/>
            <p:nvPr/>
          </p:nvSpPr>
          <p:spPr>
            <a:xfrm>
              <a:off x="7380312" y="3789040"/>
              <a:ext cx="1082348" cy="307777"/>
            </a:xfrm>
            <a:prstGeom prst="rect">
              <a:avLst/>
            </a:prstGeom>
            <a:noFill/>
          </p:spPr>
          <p:txBody>
            <a:bodyPr wrap="none" rtlCol="0">
              <a:spAutoFit/>
            </a:bodyPr>
            <a:lstStyle/>
            <a:p>
              <a:r>
                <a:rPr lang="ja-JP" altLang="en-US" sz="1400" b="1" dirty="0"/>
                <a:t>処理事業者</a:t>
              </a:r>
              <a:endParaRPr kumimoji="1" lang="ja-JP" altLang="en-US" sz="1400" b="1" dirty="0"/>
            </a:p>
          </p:txBody>
        </p:sp>
        <p:pic>
          <p:nvPicPr>
            <p:cNvPr id="70" name="図 69">
              <a:extLst>
                <a:ext uri="{FF2B5EF4-FFF2-40B4-BE49-F238E27FC236}">
                  <a16:creationId xmlns:a16="http://schemas.microsoft.com/office/drawing/2014/main" id="{041DED68-68FE-4E65-ABB5-76E0C351C48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66225" y="5429480"/>
              <a:ext cx="896640" cy="663816"/>
            </a:xfrm>
            <a:prstGeom prst="rect">
              <a:avLst/>
            </a:prstGeom>
          </p:spPr>
        </p:pic>
        <p:pic>
          <p:nvPicPr>
            <p:cNvPr id="71" name="Picture 8" descr="クリックすると新しいウィンドウで開きます">
              <a:extLst>
                <a:ext uri="{FF2B5EF4-FFF2-40B4-BE49-F238E27FC236}">
                  <a16:creationId xmlns:a16="http://schemas.microsoft.com/office/drawing/2014/main" id="{0283D6A3-5CBD-4DCC-9446-8A211C3D4753}"/>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7452320" y="4314197"/>
              <a:ext cx="914605" cy="410947"/>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8" descr="クリックすると新しいウィンドウで開きます">
              <a:extLst>
                <a:ext uri="{FF2B5EF4-FFF2-40B4-BE49-F238E27FC236}">
                  <a16:creationId xmlns:a16="http://schemas.microsoft.com/office/drawing/2014/main" id="{0EFB41BB-8043-4D81-AEE9-7D130BB9993E}"/>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7452320" y="5466325"/>
              <a:ext cx="914605" cy="410947"/>
            </a:xfrm>
            <a:prstGeom prst="rect">
              <a:avLst/>
            </a:prstGeom>
            <a:noFill/>
            <a:extLst>
              <a:ext uri="{909E8E84-426E-40DD-AFC4-6F175D3DCCD1}">
                <a14:hiddenFill xmlns:a14="http://schemas.microsoft.com/office/drawing/2010/main">
                  <a:solidFill>
                    <a:srgbClr val="FFFFFF"/>
                  </a:solidFill>
                </a14:hiddenFill>
              </a:ext>
            </a:extLst>
          </p:spPr>
        </p:pic>
        <p:cxnSp>
          <p:nvCxnSpPr>
            <p:cNvPr id="64" name="直線矢印コネクタ 63">
              <a:extLst>
                <a:ext uri="{FF2B5EF4-FFF2-40B4-BE49-F238E27FC236}">
                  <a16:creationId xmlns:a16="http://schemas.microsoft.com/office/drawing/2014/main" id="{7CAEF3D2-F6B0-429E-827E-06D631815E11}"/>
                </a:ext>
              </a:extLst>
            </p:cNvPr>
            <p:cNvCxnSpPr>
              <a:cxnSpLocks/>
            </p:cNvCxnSpPr>
            <p:nvPr/>
          </p:nvCxnSpPr>
          <p:spPr>
            <a:xfrm>
              <a:off x="4662865" y="5733256"/>
              <a:ext cx="263231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6832075D-1BFC-4314-B417-23541C3661C9}"/>
                </a:ext>
              </a:extLst>
            </p:cNvPr>
            <p:cNvSpPr txBox="1"/>
            <p:nvPr/>
          </p:nvSpPr>
          <p:spPr>
            <a:xfrm>
              <a:off x="4067944" y="5857527"/>
              <a:ext cx="4099199" cy="307777"/>
            </a:xfrm>
            <a:prstGeom prst="rect">
              <a:avLst/>
            </a:prstGeom>
            <a:noFill/>
          </p:spPr>
          <p:txBody>
            <a:bodyPr wrap="none" rtlCol="0">
              <a:spAutoFit/>
            </a:bodyPr>
            <a:lstStyle/>
            <a:p>
              <a:r>
                <a:rPr kumimoji="1" lang="ja-JP" altLang="en-US" sz="1400" b="1" dirty="0"/>
                <a:t>収集運搬事業者に回収業務を委託</a:t>
              </a:r>
              <a:r>
                <a:rPr kumimoji="1" lang="en-US" altLang="ja-JP" sz="1400" b="1" dirty="0"/>
                <a:t>※</a:t>
              </a:r>
              <a:r>
                <a:rPr kumimoji="1" lang="ja-JP" altLang="en-US" sz="1400" b="1" dirty="0"/>
                <a:t>廃棄物許可要</a:t>
              </a:r>
            </a:p>
          </p:txBody>
        </p:sp>
      </p:grpSp>
      <p:sp>
        <p:nvSpPr>
          <p:cNvPr id="36" name="スライド番号プレースホルダー 1">
            <a:extLst>
              <a:ext uri="{FF2B5EF4-FFF2-40B4-BE49-F238E27FC236}">
                <a16:creationId xmlns:a16="http://schemas.microsoft.com/office/drawing/2014/main" id="{72B01672-AB1D-4862-A83C-F9DE64EB3291}"/>
              </a:ext>
            </a:extLst>
          </p:cNvPr>
          <p:cNvSpPr>
            <a:spLocks noGrp="1"/>
          </p:cNvSpPr>
          <p:nvPr>
            <p:ph type="sldNum" sz="quarter" idx="12"/>
          </p:nvPr>
        </p:nvSpPr>
        <p:spPr>
          <a:xfrm>
            <a:off x="8676456" y="6474857"/>
            <a:ext cx="479647" cy="370771"/>
          </a:xfrm>
        </p:spPr>
        <p:txBody>
          <a:bodyPr/>
          <a:lstStyle/>
          <a:p>
            <a:pPr>
              <a:defRPr/>
            </a:pPr>
            <a:fld id="{A77F5559-5C49-40BF-A67D-BD22A5A86328}" type="slidenum">
              <a:rPr lang="ja-JP" altLang="en-US" sz="1050">
                <a:solidFill>
                  <a:prstClr val="black">
                    <a:tint val="75000"/>
                  </a:prstClr>
                </a:solidFill>
                <a:latin typeface="Meiryo UI" panose="020B0604030504040204" pitchFamily="50" charset="-128"/>
                <a:ea typeface="Meiryo UI" panose="020B0604030504040204" pitchFamily="50" charset="-128"/>
              </a:rPr>
              <a:pPr>
                <a:defRPr/>
              </a:pPr>
              <a:t>3</a:t>
            </a:fld>
            <a:endParaRPr lang="ja-JP" altLang="en-US" sz="1050" dirty="0">
              <a:solidFill>
                <a:prstClr val="black">
                  <a:tint val="75000"/>
                </a:prstClr>
              </a:solidFill>
              <a:latin typeface="Meiryo UI" panose="020B0604030504040204" pitchFamily="50" charset="-128"/>
              <a:ea typeface="Meiryo UI" panose="020B0604030504040204" pitchFamily="50" charset="-128"/>
            </a:endParaRPr>
          </a:p>
        </p:txBody>
      </p:sp>
      <p:sp>
        <p:nvSpPr>
          <p:cNvPr id="38" name="タイトル 1">
            <a:extLst>
              <a:ext uri="{FF2B5EF4-FFF2-40B4-BE49-F238E27FC236}">
                <a16:creationId xmlns:a16="http://schemas.microsoft.com/office/drawing/2014/main" id="{4801C40A-B870-4B6D-8D6F-E6846C3DC3AB}"/>
              </a:ext>
            </a:extLst>
          </p:cNvPr>
          <p:cNvSpPr txBox="1">
            <a:spLocks/>
          </p:cNvSpPr>
          <p:nvPr/>
        </p:nvSpPr>
        <p:spPr bwMode="auto">
          <a:xfrm>
            <a:off x="-3810" y="99061"/>
            <a:ext cx="9151620" cy="37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spcBef>
                <a:spcPct val="20000"/>
              </a:spcBef>
              <a:buFont typeface="Arial" panose="020B0604020202020204" pitchFamily="34" charset="0"/>
              <a:buChar char="•"/>
              <a:defRPr kumimoji="1" sz="2600">
                <a:solidFill>
                  <a:schemeClr val="tx1"/>
                </a:solidFill>
                <a:latin typeface="Calibri" panose="020F0502020204030204" pitchFamily="34" charset="0"/>
                <a:ea typeface="ＭＳ Ｐゴシック" panose="020B0600070205080204" pitchFamily="50" charset="-128"/>
              </a:defRPr>
            </a:lvl1pPr>
            <a:lvl2pPr marL="617538" indent="-236538">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2pPr>
            <a:lvl3pPr marL="950913" indent="-1889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331913" indent="-188913">
              <a:spcBef>
                <a:spcPct val="20000"/>
              </a:spcBef>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4pPr>
            <a:lvl5pPr marL="1712913" indent="-188913">
              <a:spcBef>
                <a:spcPct val="20000"/>
              </a:spcBef>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5pPr>
            <a:lvl6pPr marL="21701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6pPr>
            <a:lvl7pPr marL="26273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7pPr>
            <a:lvl8pPr marL="30845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8pPr>
            <a:lvl9pPr marL="35417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2400" dirty="0">
                <a:latin typeface="Meiryo UI" panose="020B0604030504040204" pitchFamily="50" charset="-128"/>
                <a:ea typeface="Meiryo UI" panose="020B0604030504040204" pitchFamily="50" charset="-128"/>
              </a:rPr>
              <a:t>■■　</a:t>
            </a:r>
            <a:r>
              <a:rPr lang="ja-JP" altLang="en-US" sz="2880" dirty="0">
                <a:latin typeface="Meiryo UI" panose="020B0604030504040204" pitchFamily="50" charset="-128"/>
                <a:ea typeface="Meiryo UI" panose="020B0604030504040204" pitchFamily="50" charset="-128"/>
              </a:rPr>
              <a:t>取り組み事項</a:t>
            </a:r>
            <a:r>
              <a:rPr lang="en-US" altLang="ja-JP" sz="2880" dirty="0">
                <a:latin typeface="Meiryo UI" panose="020B0604030504040204" pitchFamily="50" charset="-128"/>
                <a:ea typeface="Meiryo UI" panose="020B0604030504040204" pitchFamily="50" charset="-128"/>
              </a:rPr>
              <a:t>(RB</a:t>
            </a:r>
            <a:r>
              <a:rPr lang="ja-JP" altLang="en-US" sz="2880" dirty="0">
                <a:latin typeface="Meiryo UI" panose="020B0604030504040204" pitchFamily="50" charset="-128"/>
                <a:ea typeface="Meiryo UI" panose="020B0604030504040204" pitchFamily="50" charset="-128"/>
              </a:rPr>
              <a:t>協働回収モデル事業</a:t>
            </a:r>
            <a:r>
              <a:rPr lang="en-US" altLang="ja-JP" sz="288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a:t>
            </a:r>
          </a:p>
        </p:txBody>
      </p:sp>
      <p:pic>
        <p:nvPicPr>
          <p:cNvPr id="39" name="Picture 4" descr="ゴロカラー01">
            <a:extLst>
              <a:ext uri="{FF2B5EF4-FFF2-40B4-BE49-F238E27FC236}">
                <a16:creationId xmlns:a16="http://schemas.microsoft.com/office/drawing/2014/main" id="{8408523A-6E5A-4BD7-8E03-1C680B7CFDE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56820" y="100550"/>
            <a:ext cx="57340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6655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直線コネクタ 14">
            <a:extLst>
              <a:ext uri="{FF2B5EF4-FFF2-40B4-BE49-F238E27FC236}">
                <a16:creationId xmlns:a16="http://schemas.microsoft.com/office/drawing/2014/main" id="{525A9786-B2E1-430A-9BD6-78483C42DB00}"/>
              </a:ext>
            </a:extLst>
          </p:cNvPr>
          <p:cNvCxnSpPr>
            <a:cxnSpLocks/>
          </p:cNvCxnSpPr>
          <p:nvPr/>
        </p:nvCxnSpPr>
        <p:spPr>
          <a:xfrm>
            <a:off x="0" y="696129"/>
            <a:ext cx="9144000" cy="0"/>
          </a:xfrm>
          <a:prstGeom prst="line">
            <a:avLst/>
          </a:prstGeom>
          <a:ln w="635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正方形/長方形 35">
            <a:extLst>
              <a:ext uri="{FF2B5EF4-FFF2-40B4-BE49-F238E27FC236}">
                <a16:creationId xmlns:a16="http://schemas.microsoft.com/office/drawing/2014/main" id="{48AEEC6B-05D4-4D47-8FE1-A6CA975B3554}"/>
              </a:ext>
            </a:extLst>
          </p:cNvPr>
          <p:cNvSpPr/>
          <p:nvPr/>
        </p:nvSpPr>
        <p:spPr>
          <a:xfrm>
            <a:off x="337001" y="1082756"/>
            <a:ext cx="8535265" cy="2092881"/>
          </a:xfrm>
          <a:prstGeom prst="rect">
            <a:avLst/>
          </a:prstGeom>
        </p:spPr>
        <p:txBody>
          <a:bodyPr wrap="square">
            <a:spAutoFit/>
          </a:bodyPr>
          <a:lstStyle/>
          <a:p>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n"/>
            </a:pPr>
            <a:r>
              <a:rPr lang="ja-JP" altLang="en-US" sz="2400" b="1" dirty="0">
                <a:latin typeface="Meiryo UI" panose="020B0604030504040204" pitchFamily="50" charset="-128"/>
                <a:ea typeface="Meiryo UI" panose="020B0604030504040204" pitchFamily="50" charset="-128"/>
              </a:rPr>
              <a:t>加盟する企業の自販機横</a:t>
            </a:r>
            <a:r>
              <a:rPr lang="en-US" altLang="ja-JP" sz="2400" b="1" dirty="0">
                <a:latin typeface="Meiryo UI" panose="020B0604030504040204" pitchFamily="50" charset="-128"/>
                <a:ea typeface="Meiryo UI" panose="020B0604030504040204" pitchFamily="50" charset="-128"/>
              </a:rPr>
              <a:t>RB</a:t>
            </a:r>
            <a:r>
              <a:rPr lang="ja-JP" altLang="en-US" sz="2400" b="1" dirty="0">
                <a:latin typeface="Meiryo UI" panose="020B0604030504040204" pitchFamily="50" charset="-128"/>
                <a:ea typeface="Meiryo UI" panose="020B0604030504040204" pitchFamily="50" charset="-128"/>
              </a:rPr>
              <a:t>より回収する専門部隊をエリア毎に設定。</a:t>
            </a:r>
          </a:p>
          <a:p>
            <a:pPr marL="342900" indent="-342900">
              <a:buFont typeface="Wingdings" panose="05000000000000000000" pitchFamily="2" charset="2"/>
              <a:buChar char="n"/>
            </a:pPr>
            <a:r>
              <a:rPr lang="ja-JP" altLang="en-US" sz="2400" b="1" dirty="0">
                <a:latin typeface="Meiryo UI" panose="020B0604030504040204" pitchFamily="50" charset="-128"/>
                <a:ea typeface="Meiryo UI" panose="020B0604030504040204" pitchFamily="50" charset="-128"/>
              </a:rPr>
              <a:t>回収専門部隊は、指定された処理業者に回収品を納め、指定された処理業者は、リサイクルを含め、適正な有効利用を実施。</a:t>
            </a:r>
          </a:p>
          <a:p>
            <a:pPr marL="342900" indent="-342900">
              <a:buFont typeface="Wingdings" panose="05000000000000000000" pitchFamily="2" charset="2"/>
              <a:buChar char="n"/>
            </a:pPr>
            <a:r>
              <a:rPr lang="ja-JP" altLang="en-US" sz="2400" b="1" dirty="0">
                <a:latin typeface="Meiryo UI" panose="020B0604030504040204" pitchFamily="50" charset="-128"/>
                <a:ea typeface="Meiryo UI" panose="020B0604030504040204" pitchFamily="50" charset="-128"/>
              </a:rPr>
              <a:t>東京都 再生利用指定制度のもと実施。</a:t>
            </a:r>
          </a:p>
        </p:txBody>
      </p:sp>
      <p:sp>
        <p:nvSpPr>
          <p:cNvPr id="41" name="スライド番号プレースホルダー 1">
            <a:extLst>
              <a:ext uri="{FF2B5EF4-FFF2-40B4-BE49-F238E27FC236}">
                <a16:creationId xmlns:a16="http://schemas.microsoft.com/office/drawing/2014/main" id="{E2A2DA1B-E9F4-4DE3-996C-DE055B2CA40A}"/>
              </a:ext>
            </a:extLst>
          </p:cNvPr>
          <p:cNvSpPr>
            <a:spLocks noGrp="1"/>
          </p:cNvSpPr>
          <p:nvPr>
            <p:ph type="sldNum" sz="quarter" idx="12"/>
          </p:nvPr>
        </p:nvSpPr>
        <p:spPr>
          <a:xfrm>
            <a:off x="8676456" y="6474857"/>
            <a:ext cx="479647" cy="370771"/>
          </a:xfrm>
        </p:spPr>
        <p:txBody>
          <a:bodyPr/>
          <a:lstStyle/>
          <a:p>
            <a:pPr>
              <a:defRPr/>
            </a:pPr>
            <a:fld id="{A77F5559-5C49-40BF-A67D-BD22A5A86328}" type="slidenum">
              <a:rPr lang="ja-JP" altLang="en-US" sz="1050">
                <a:solidFill>
                  <a:prstClr val="black">
                    <a:tint val="75000"/>
                  </a:prstClr>
                </a:solidFill>
                <a:latin typeface="Meiryo UI" panose="020B0604030504040204" pitchFamily="50" charset="-128"/>
                <a:ea typeface="Meiryo UI" panose="020B0604030504040204" pitchFamily="50" charset="-128"/>
              </a:rPr>
              <a:pPr>
                <a:defRPr/>
              </a:pPr>
              <a:t>4</a:t>
            </a:fld>
            <a:endParaRPr lang="ja-JP" altLang="en-US" sz="1050" dirty="0">
              <a:solidFill>
                <a:prstClr val="black">
                  <a:tint val="75000"/>
                </a:prstClr>
              </a:solidFill>
              <a:latin typeface="Meiryo UI" panose="020B0604030504040204" pitchFamily="50" charset="-128"/>
              <a:ea typeface="Meiryo UI" panose="020B0604030504040204" pitchFamily="50" charset="-128"/>
            </a:endParaRPr>
          </a:p>
        </p:txBody>
      </p:sp>
      <p:sp>
        <p:nvSpPr>
          <p:cNvPr id="45" name="タイトル 1">
            <a:extLst>
              <a:ext uri="{FF2B5EF4-FFF2-40B4-BE49-F238E27FC236}">
                <a16:creationId xmlns:a16="http://schemas.microsoft.com/office/drawing/2014/main" id="{1CA049AA-1A9C-4942-9F83-922B65307B22}"/>
              </a:ext>
            </a:extLst>
          </p:cNvPr>
          <p:cNvSpPr txBox="1">
            <a:spLocks/>
          </p:cNvSpPr>
          <p:nvPr/>
        </p:nvSpPr>
        <p:spPr bwMode="auto">
          <a:xfrm>
            <a:off x="1534499" y="803420"/>
            <a:ext cx="5940660" cy="378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r>
              <a:rPr lang="ja-JP" altLang="en-US" sz="2800" dirty="0">
                <a:solidFill>
                  <a:prstClr val="black"/>
                </a:solidFill>
                <a:latin typeface="HGP創英角ｺﾞｼｯｸUB" panose="020B0900000000000000" pitchFamily="50" charset="-128"/>
                <a:ea typeface="HGP創英角ｺﾞｼｯｸUB" panose="020B0900000000000000" pitchFamily="50" charset="-128"/>
              </a:rPr>
              <a:t>協働回収モデル事業とはーーー今回</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a:extLst>
              <a:ext uri="{FF2B5EF4-FFF2-40B4-BE49-F238E27FC236}">
                <a16:creationId xmlns:a16="http://schemas.microsoft.com/office/drawing/2014/main" id="{E13271F8-4E53-41B9-9999-B73597F370EA}"/>
              </a:ext>
            </a:extLst>
          </p:cNvPr>
          <p:cNvGrpSpPr/>
          <p:nvPr/>
        </p:nvGrpSpPr>
        <p:grpSpPr>
          <a:xfrm>
            <a:off x="1064090" y="3190635"/>
            <a:ext cx="7081086" cy="3628774"/>
            <a:chOff x="1064090" y="2846083"/>
            <a:chExt cx="7081086" cy="3628774"/>
          </a:xfrm>
        </p:grpSpPr>
        <p:grpSp>
          <p:nvGrpSpPr>
            <p:cNvPr id="8" name="グループ化 7">
              <a:extLst>
                <a:ext uri="{FF2B5EF4-FFF2-40B4-BE49-F238E27FC236}">
                  <a16:creationId xmlns:a16="http://schemas.microsoft.com/office/drawing/2014/main" id="{E80938F3-2205-4DF4-85B2-FD0EB35515E6}"/>
                </a:ext>
              </a:extLst>
            </p:cNvPr>
            <p:cNvGrpSpPr/>
            <p:nvPr/>
          </p:nvGrpSpPr>
          <p:grpSpPr>
            <a:xfrm>
              <a:off x="1064090" y="2846083"/>
              <a:ext cx="7081086" cy="3628774"/>
              <a:chOff x="515250" y="3176540"/>
              <a:chExt cx="7081086" cy="3628774"/>
            </a:xfrm>
          </p:grpSpPr>
          <p:sp>
            <p:nvSpPr>
              <p:cNvPr id="40" name="テキスト ボックス 39">
                <a:extLst>
                  <a:ext uri="{FF2B5EF4-FFF2-40B4-BE49-F238E27FC236}">
                    <a16:creationId xmlns:a16="http://schemas.microsoft.com/office/drawing/2014/main" id="{57C3EB2C-A074-4F65-9FCB-E6052921387B}"/>
                  </a:ext>
                </a:extLst>
              </p:cNvPr>
              <p:cNvSpPr txBox="1"/>
              <p:nvPr/>
            </p:nvSpPr>
            <p:spPr>
              <a:xfrm>
                <a:off x="706068" y="6282094"/>
                <a:ext cx="902811" cy="523220"/>
              </a:xfrm>
              <a:prstGeom prst="rect">
                <a:avLst/>
              </a:prstGeom>
              <a:noFill/>
            </p:spPr>
            <p:txBody>
              <a:bodyPr wrap="none" rtlCol="0">
                <a:spAutoFit/>
              </a:bodyPr>
              <a:lstStyle/>
              <a:p>
                <a:r>
                  <a:rPr lang="ja-JP" altLang="en-US" sz="1400" b="1" dirty="0"/>
                  <a:t>協働回収</a:t>
                </a:r>
                <a:endParaRPr lang="en-US" altLang="ja-JP" sz="1400" b="1" dirty="0"/>
              </a:p>
              <a:p>
                <a:r>
                  <a:rPr lang="ja-JP" altLang="en-US" sz="1400" b="1" dirty="0"/>
                  <a:t>対象ロケ</a:t>
                </a:r>
                <a:endParaRPr kumimoji="1" lang="ja-JP" altLang="en-US" sz="1400" b="1" dirty="0"/>
              </a:p>
            </p:txBody>
          </p:sp>
          <p:grpSp>
            <p:nvGrpSpPr>
              <p:cNvPr id="6" name="グループ化 5">
                <a:extLst>
                  <a:ext uri="{FF2B5EF4-FFF2-40B4-BE49-F238E27FC236}">
                    <a16:creationId xmlns:a16="http://schemas.microsoft.com/office/drawing/2014/main" id="{98F164B2-F8B8-4A0C-9A6D-D5C6F24FE6A5}"/>
                  </a:ext>
                </a:extLst>
              </p:cNvPr>
              <p:cNvGrpSpPr/>
              <p:nvPr/>
            </p:nvGrpSpPr>
            <p:grpSpPr>
              <a:xfrm>
                <a:off x="515250" y="3176540"/>
                <a:ext cx="7081086" cy="3187616"/>
                <a:chOff x="515250" y="3176540"/>
                <a:chExt cx="7081086" cy="3187616"/>
              </a:xfrm>
            </p:grpSpPr>
            <p:pic>
              <p:nvPicPr>
                <p:cNvPr id="1028" name="Picture 4" descr="クリックすると新しいウィンドウで開きます"/>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062" y="4725144"/>
                  <a:ext cx="2188642" cy="152289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クリックすると新しいウィンドウで開きます"/>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74719" y="3828118"/>
                  <a:ext cx="687697" cy="392970"/>
                </a:xfrm>
                <a:prstGeom prst="rect">
                  <a:avLst/>
                </a:prstGeom>
                <a:noFill/>
                <a:extLst>
                  <a:ext uri="{909E8E84-426E-40DD-AFC4-6F175D3DCCD1}">
                    <a14:hiddenFill xmlns:a14="http://schemas.microsoft.com/office/drawing/2010/main">
                      <a:solidFill>
                        <a:srgbClr val="FFFFFF"/>
                      </a:solidFill>
                    </a14:hiddenFill>
                  </a:ext>
                </a:extLst>
              </p:spPr>
            </p:pic>
            <p:pic>
              <p:nvPicPr>
                <p:cNvPr id="33" name="図 32">
                  <a:extLst>
                    <a:ext uri="{FF2B5EF4-FFF2-40B4-BE49-F238E27FC236}">
                      <a16:creationId xmlns:a16="http://schemas.microsoft.com/office/drawing/2014/main" id="{C2481007-A535-48C2-9F79-F0F2453475F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12431" y="3701288"/>
                  <a:ext cx="896640" cy="663816"/>
                </a:xfrm>
                <a:prstGeom prst="rect">
                  <a:avLst/>
                </a:prstGeom>
              </p:spPr>
            </p:pic>
            <p:pic>
              <p:nvPicPr>
                <p:cNvPr id="59" name="図 58">
                  <a:extLst>
                    <a:ext uri="{FF2B5EF4-FFF2-40B4-BE49-F238E27FC236}">
                      <a16:creationId xmlns:a16="http://schemas.microsoft.com/office/drawing/2014/main" id="{0E1C6274-4C6E-4406-8555-B854B91312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54773" y="4668901"/>
                  <a:ext cx="923831" cy="601487"/>
                </a:xfrm>
                <a:prstGeom prst="rect">
                  <a:avLst/>
                </a:prstGeom>
              </p:spPr>
            </p:pic>
            <p:sp>
              <p:nvSpPr>
                <p:cNvPr id="66" name="テキスト ボックス 65">
                  <a:extLst>
                    <a:ext uri="{FF2B5EF4-FFF2-40B4-BE49-F238E27FC236}">
                      <a16:creationId xmlns:a16="http://schemas.microsoft.com/office/drawing/2014/main" id="{63C9E397-F115-4985-A45C-D3AC04CA7675}"/>
                    </a:ext>
                  </a:extLst>
                </p:cNvPr>
                <p:cNvSpPr txBox="1"/>
                <p:nvPr/>
              </p:nvSpPr>
              <p:spPr>
                <a:xfrm>
                  <a:off x="4674517" y="5144253"/>
                  <a:ext cx="902811" cy="307777"/>
                </a:xfrm>
                <a:prstGeom prst="rect">
                  <a:avLst/>
                </a:prstGeom>
                <a:noFill/>
              </p:spPr>
              <p:txBody>
                <a:bodyPr wrap="none" rtlCol="0">
                  <a:spAutoFit/>
                </a:bodyPr>
                <a:lstStyle/>
                <a:p>
                  <a:r>
                    <a:rPr kumimoji="1" lang="ja-JP" altLang="en-US" sz="1400" b="1" dirty="0"/>
                    <a:t>回収拠点</a:t>
                  </a:r>
                </a:p>
              </p:txBody>
            </p:sp>
            <p:sp>
              <p:nvSpPr>
                <p:cNvPr id="68" name="テキスト ボックス 67">
                  <a:extLst>
                    <a:ext uri="{FF2B5EF4-FFF2-40B4-BE49-F238E27FC236}">
                      <a16:creationId xmlns:a16="http://schemas.microsoft.com/office/drawing/2014/main" id="{371A1CF8-4BA8-4703-B08E-DBA0CAD10D2E}"/>
                    </a:ext>
                  </a:extLst>
                </p:cNvPr>
                <p:cNvSpPr txBox="1"/>
                <p:nvPr/>
              </p:nvSpPr>
              <p:spPr>
                <a:xfrm>
                  <a:off x="4632488" y="6056379"/>
                  <a:ext cx="1082348" cy="307777"/>
                </a:xfrm>
                <a:prstGeom prst="rect">
                  <a:avLst/>
                </a:prstGeom>
                <a:noFill/>
              </p:spPr>
              <p:txBody>
                <a:bodyPr wrap="none" rtlCol="0">
                  <a:spAutoFit/>
                </a:bodyPr>
                <a:lstStyle/>
                <a:p>
                  <a:r>
                    <a:rPr lang="ja-JP" altLang="en-US" sz="1400" b="1" dirty="0"/>
                    <a:t>処理事業者</a:t>
                  </a:r>
                  <a:endParaRPr kumimoji="1" lang="ja-JP" altLang="en-US" sz="1400" b="1" dirty="0"/>
                </a:p>
              </p:txBody>
            </p:sp>
            <p:pic>
              <p:nvPicPr>
                <p:cNvPr id="71" name="Picture 8" descr="クリックすると新しいウィンドウで開きます">
                  <a:extLst>
                    <a:ext uri="{FF2B5EF4-FFF2-40B4-BE49-F238E27FC236}">
                      <a16:creationId xmlns:a16="http://schemas.microsoft.com/office/drawing/2014/main" id="{0283D6A3-5CBD-4DCC-9446-8A211C3D4753}"/>
                    </a:ext>
                  </a:extLst>
                </p:cNvPr>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4704496" y="5573424"/>
                  <a:ext cx="914605" cy="410947"/>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a:extLst>
                    <a:ext uri="{FF2B5EF4-FFF2-40B4-BE49-F238E27FC236}">
                      <a16:creationId xmlns:a16="http://schemas.microsoft.com/office/drawing/2014/main" id="{B8B8BD37-F994-4767-936D-0953BB6F9EEA}"/>
                    </a:ext>
                  </a:extLst>
                </p:cNvPr>
                <p:cNvSpPr/>
                <p:nvPr/>
              </p:nvSpPr>
              <p:spPr>
                <a:xfrm>
                  <a:off x="515250" y="3767037"/>
                  <a:ext cx="1693821" cy="4883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8FE4CCCA-9402-40E3-A5C5-3A5744D0D9F0}"/>
                    </a:ext>
                  </a:extLst>
                </p:cNvPr>
                <p:cNvSpPr/>
                <p:nvPr/>
              </p:nvSpPr>
              <p:spPr>
                <a:xfrm>
                  <a:off x="711418" y="4725144"/>
                  <a:ext cx="914400" cy="1522894"/>
                </a:xfrm>
                <a:prstGeom prst="rect">
                  <a:avLst/>
                </a:prstGeom>
                <a:solidFill>
                  <a:schemeClr val="accent2">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2FCF3607-18D3-4DE2-9043-C9F43FFE789D}"/>
                    </a:ext>
                  </a:extLst>
                </p:cNvPr>
                <p:cNvCxnSpPr>
                  <a:stCxn id="3" idx="1"/>
                </p:cNvCxnSpPr>
                <p:nvPr/>
              </p:nvCxnSpPr>
              <p:spPr>
                <a:xfrm flipH="1">
                  <a:off x="3347864" y="3394613"/>
                  <a:ext cx="53324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D39A7F3B-7928-46FE-B544-C365A90D700F}"/>
                    </a:ext>
                  </a:extLst>
                </p:cNvPr>
                <p:cNvCxnSpPr/>
                <p:nvPr/>
              </p:nvCxnSpPr>
              <p:spPr>
                <a:xfrm>
                  <a:off x="1127668" y="4266801"/>
                  <a:ext cx="0" cy="3863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43121B07-80C4-4DDD-B860-C56CB05A3304}"/>
                    </a:ext>
                  </a:extLst>
                </p:cNvPr>
                <p:cNvCxnSpPr>
                  <a:cxnSpLocks/>
                  <a:stCxn id="7" idx="3"/>
                </p:cNvCxnSpPr>
                <p:nvPr/>
              </p:nvCxnSpPr>
              <p:spPr>
                <a:xfrm>
                  <a:off x="2209071" y="4011193"/>
                  <a:ext cx="2950547" cy="23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E9703112-1E9A-447D-93A6-F9C15C765589}"/>
                    </a:ext>
                  </a:extLst>
                </p:cNvPr>
                <p:cNvCxnSpPr/>
                <p:nvPr/>
              </p:nvCxnSpPr>
              <p:spPr>
                <a:xfrm>
                  <a:off x="5159618" y="4011432"/>
                  <a:ext cx="0" cy="720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a:extLst>
                    <a:ext uri="{FF2B5EF4-FFF2-40B4-BE49-F238E27FC236}">
                      <a16:creationId xmlns:a16="http://schemas.microsoft.com/office/drawing/2014/main" id="{1DCFD0B1-8812-43EF-B7A6-33777528701E}"/>
                    </a:ext>
                  </a:extLst>
                </p:cNvPr>
                <p:cNvCxnSpPr>
                  <a:cxnSpLocks/>
                </p:cNvCxnSpPr>
                <p:nvPr/>
              </p:nvCxnSpPr>
              <p:spPr>
                <a:xfrm>
                  <a:off x="6889453" y="3649207"/>
                  <a:ext cx="0" cy="1845936"/>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D65B80BE-37EB-4D3B-9A2C-3344B7ABA62B}"/>
                    </a:ext>
                  </a:extLst>
                </p:cNvPr>
                <p:cNvSpPr txBox="1"/>
                <p:nvPr/>
              </p:nvSpPr>
              <p:spPr>
                <a:xfrm>
                  <a:off x="6488340" y="5601707"/>
                  <a:ext cx="1107996" cy="646331"/>
                </a:xfrm>
                <a:prstGeom prst="rect">
                  <a:avLst/>
                </a:prstGeom>
                <a:solidFill>
                  <a:schemeClr val="bg1"/>
                </a:solidFill>
                <a:ln>
                  <a:noFill/>
                </a:ln>
              </p:spPr>
              <p:txBody>
                <a:bodyPr wrap="none" rtlCol="0">
                  <a:spAutoFit/>
                </a:bodyPr>
                <a:lstStyle/>
                <a:p>
                  <a:r>
                    <a:rPr kumimoji="1" lang="ja-JP" altLang="en-US" dirty="0"/>
                    <a:t>適正処理</a:t>
                  </a:r>
                </a:p>
                <a:p>
                  <a:r>
                    <a:rPr lang="ja-JP" altLang="en-US" dirty="0"/>
                    <a:t>依頼</a:t>
                  </a:r>
                  <a:endParaRPr kumimoji="1" lang="ja-JP" altLang="en-US" dirty="0"/>
                </a:p>
              </p:txBody>
            </p:sp>
            <p:sp>
              <p:nvSpPr>
                <p:cNvPr id="76" name="テキスト ボックス 75">
                  <a:extLst>
                    <a:ext uri="{FF2B5EF4-FFF2-40B4-BE49-F238E27FC236}">
                      <a16:creationId xmlns:a16="http://schemas.microsoft.com/office/drawing/2014/main" id="{28171FD1-CD5D-4E8E-A6D0-8696CC640E53}"/>
                    </a:ext>
                  </a:extLst>
                </p:cNvPr>
                <p:cNvSpPr txBox="1"/>
                <p:nvPr/>
              </p:nvSpPr>
              <p:spPr>
                <a:xfrm>
                  <a:off x="1234377" y="4309370"/>
                  <a:ext cx="1261884" cy="307777"/>
                </a:xfrm>
                <a:prstGeom prst="rect">
                  <a:avLst/>
                </a:prstGeom>
                <a:noFill/>
              </p:spPr>
              <p:txBody>
                <a:bodyPr wrap="none" rtlCol="0">
                  <a:spAutoFit/>
                </a:bodyPr>
                <a:lstStyle/>
                <a:p>
                  <a:r>
                    <a:rPr kumimoji="1" lang="ja-JP" altLang="en-US" sz="1400" b="1" dirty="0"/>
                    <a:t>回収専門部隊</a:t>
                  </a:r>
                </a:p>
              </p:txBody>
            </p:sp>
            <p:cxnSp>
              <p:nvCxnSpPr>
                <p:cNvPr id="48" name="直線矢印コネクタ 47">
                  <a:extLst>
                    <a:ext uri="{FF2B5EF4-FFF2-40B4-BE49-F238E27FC236}">
                      <a16:creationId xmlns:a16="http://schemas.microsoft.com/office/drawing/2014/main" id="{7589C1B0-47CB-40C6-B4E2-A6DB421AAFB9}"/>
                    </a:ext>
                  </a:extLst>
                </p:cNvPr>
                <p:cNvCxnSpPr/>
                <p:nvPr/>
              </p:nvCxnSpPr>
              <p:spPr>
                <a:xfrm>
                  <a:off x="1157473" y="3364089"/>
                  <a:ext cx="0" cy="3863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DBBE68DF-6D42-4C7D-9A0C-6A7AAFCCFDDA}"/>
                    </a:ext>
                  </a:extLst>
                </p:cNvPr>
                <p:cNvCxnSpPr>
                  <a:cxnSpLocks/>
                </p:cNvCxnSpPr>
                <p:nvPr/>
              </p:nvCxnSpPr>
              <p:spPr>
                <a:xfrm>
                  <a:off x="1168618" y="3384060"/>
                  <a:ext cx="5712415" cy="46134"/>
                </a:xfrm>
                <a:prstGeom prst="line">
                  <a:avLst/>
                </a:prstGeom>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9F7EE843-7B69-479A-9D2A-D661D5058E17}"/>
                    </a:ext>
                  </a:extLst>
                </p:cNvPr>
                <p:cNvSpPr txBox="1"/>
                <p:nvPr/>
              </p:nvSpPr>
              <p:spPr>
                <a:xfrm>
                  <a:off x="2209071" y="3222090"/>
                  <a:ext cx="1321196" cy="307777"/>
                </a:xfrm>
                <a:prstGeom prst="rect">
                  <a:avLst/>
                </a:prstGeom>
                <a:solidFill>
                  <a:schemeClr val="bg1"/>
                </a:solidFill>
              </p:spPr>
              <p:txBody>
                <a:bodyPr wrap="none" rtlCol="0">
                  <a:spAutoFit/>
                </a:bodyPr>
                <a:lstStyle/>
                <a:p>
                  <a:r>
                    <a:rPr lang="ja-JP" altLang="en-US" sz="1400" b="1" dirty="0"/>
                    <a:t>エリア回収指示</a:t>
                  </a:r>
                  <a:endParaRPr kumimoji="1" lang="ja-JP" altLang="en-US" sz="1400" b="1" dirty="0"/>
                </a:p>
              </p:txBody>
            </p:sp>
            <p:sp>
              <p:nvSpPr>
                <p:cNvPr id="3" name="正方形/長方形 2">
                  <a:extLst>
                    <a:ext uri="{FF2B5EF4-FFF2-40B4-BE49-F238E27FC236}">
                      <a16:creationId xmlns:a16="http://schemas.microsoft.com/office/drawing/2014/main" id="{F3318B22-87D7-4195-8E95-DC2A6CE3D8EE}"/>
                    </a:ext>
                  </a:extLst>
                </p:cNvPr>
                <p:cNvSpPr/>
                <p:nvPr/>
              </p:nvSpPr>
              <p:spPr>
                <a:xfrm>
                  <a:off x="3881106" y="3176540"/>
                  <a:ext cx="3643222" cy="436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管理者　（全清飲）</a:t>
                  </a:r>
                </a:p>
              </p:txBody>
            </p:sp>
          </p:grpSp>
        </p:grpSp>
        <p:cxnSp>
          <p:nvCxnSpPr>
            <p:cNvPr id="51" name="直線矢印コネクタ 50">
              <a:extLst>
                <a:ext uri="{FF2B5EF4-FFF2-40B4-BE49-F238E27FC236}">
                  <a16:creationId xmlns:a16="http://schemas.microsoft.com/office/drawing/2014/main" id="{E836E81C-F718-4CE4-A47C-39E9185E2E98}"/>
                </a:ext>
              </a:extLst>
            </p:cNvPr>
            <p:cNvCxnSpPr>
              <a:cxnSpLocks/>
            </p:cNvCxnSpPr>
            <p:nvPr/>
          </p:nvCxnSpPr>
          <p:spPr>
            <a:xfrm flipH="1">
              <a:off x="6325484" y="5448440"/>
              <a:ext cx="7116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pic>
        <p:nvPicPr>
          <p:cNvPr id="31" name="Picture 4" descr="ゴロカラー01">
            <a:extLst>
              <a:ext uri="{FF2B5EF4-FFF2-40B4-BE49-F238E27FC236}">
                <a16:creationId xmlns:a16="http://schemas.microsoft.com/office/drawing/2014/main" id="{F3019E16-A31E-4096-A60F-535909A531A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56820" y="100550"/>
            <a:ext cx="57340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タイトル 1">
            <a:extLst>
              <a:ext uri="{FF2B5EF4-FFF2-40B4-BE49-F238E27FC236}">
                <a16:creationId xmlns:a16="http://schemas.microsoft.com/office/drawing/2014/main" id="{F91C94C0-5A1C-40E9-86FA-2C5CD5C1D6B3}"/>
              </a:ext>
            </a:extLst>
          </p:cNvPr>
          <p:cNvSpPr txBox="1">
            <a:spLocks/>
          </p:cNvSpPr>
          <p:nvPr/>
        </p:nvSpPr>
        <p:spPr bwMode="auto">
          <a:xfrm>
            <a:off x="-3810" y="99061"/>
            <a:ext cx="9151620" cy="37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spcBef>
                <a:spcPct val="20000"/>
              </a:spcBef>
              <a:buFont typeface="Arial" panose="020B0604020202020204" pitchFamily="34" charset="0"/>
              <a:buChar char="•"/>
              <a:defRPr kumimoji="1" sz="2600">
                <a:solidFill>
                  <a:schemeClr val="tx1"/>
                </a:solidFill>
                <a:latin typeface="Calibri" panose="020F0502020204030204" pitchFamily="34" charset="0"/>
                <a:ea typeface="ＭＳ Ｐゴシック" panose="020B0600070205080204" pitchFamily="50" charset="-128"/>
              </a:defRPr>
            </a:lvl1pPr>
            <a:lvl2pPr marL="617538" indent="-236538">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2pPr>
            <a:lvl3pPr marL="950913" indent="-1889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331913" indent="-188913">
              <a:spcBef>
                <a:spcPct val="20000"/>
              </a:spcBef>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4pPr>
            <a:lvl5pPr marL="1712913" indent="-188913">
              <a:spcBef>
                <a:spcPct val="20000"/>
              </a:spcBef>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5pPr>
            <a:lvl6pPr marL="21701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6pPr>
            <a:lvl7pPr marL="26273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7pPr>
            <a:lvl8pPr marL="30845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8pPr>
            <a:lvl9pPr marL="35417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2400" dirty="0">
                <a:latin typeface="Meiryo UI" panose="020B0604030504040204" pitchFamily="50" charset="-128"/>
                <a:ea typeface="Meiryo UI" panose="020B0604030504040204" pitchFamily="50" charset="-128"/>
              </a:rPr>
              <a:t>■■　</a:t>
            </a:r>
            <a:r>
              <a:rPr lang="ja-JP" altLang="en-US" sz="2880" dirty="0">
                <a:latin typeface="Meiryo UI" panose="020B0604030504040204" pitchFamily="50" charset="-128"/>
                <a:ea typeface="Meiryo UI" panose="020B0604030504040204" pitchFamily="50" charset="-128"/>
              </a:rPr>
              <a:t>取り組み事項</a:t>
            </a:r>
            <a:r>
              <a:rPr lang="en-US" altLang="ja-JP" sz="2880" dirty="0">
                <a:latin typeface="Meiryo UI" panose="020B0604030504040204" pitchFamily="50" charset="-128"/>
                <a:ea typeface="Meiryo UI" panose="020B0604030504040204" pitchFamily="50" charset="-128"/>
              </a:rPr>
              <a:t>(RB</a:t>
            </a:r>
            <a:r>
              <a:rPr lang="ja-JP" altLang="en-US" sz="2880" dirty="0">
                <a:latin typeface="Meiryo UI" panose="020B0604030504040204" pitchFamily="50" charset="-128"/>
                <a:ea typeface="Meiryo UI" panose="020B0604030504040204" pitchFamily="50" charset="-128"/>
              </a:rPr>
              <a:t>協働回収モデル事業</a:t>
            </a:r>
            <a:r>
              <a:rPr lang="en-US" altLang="ja-JP" sz="288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1068406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59C16186-EC65-4760-A453-5526728C1221}"/>
              </a:ext>
            </a:extLst>
          </p:cNvPr>
          <p:cNvSpPr txBox="1"/>
          <p:nvPr/>
        </p:nvSpPr>
        <p:spPr>
          <a:xfrm>
            <a:off x="0" y="832251"/>
            <a:ext cx="9144000" cy="523220"/>
          </a:xfrm>
          <a:prstGeom prst="rect">
            <a:avLst/>
          </a:prstGeom>
          <a:noFill/>
        </p:spPr>
        <p:txBody>
          <a:bodyPr wrap="square">
            <a:spAutoFit/>
          </a:bodyPr>
          <a:lstStyle/>
          <a:p>
            <a:pPr>
              <a:defRPr/>
            </a:pPr>
            <a:r>
              <a:rPr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■廃棄物の回収から処理の工程</a:t>
            </a:r>
            <a:endParaRPr lang="ja-JP" altLang="ja-JP"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809A138D-2E62-40B4-9FFF-B40FD678B78D}"/>
              </a:ext>
            </a:extLst>
          </p:cNvPr>
          <p:cNvSpPr txBox="1"/>
          <p:nvPr/>
        </p:nvSpPr>
        <p:spPr>
          <a:xfrm>
            <a:off x="291276" y="1274028"/>
            <a:ext cx="8618937" cy="5632311"/>
          </a:xfrm>
          <a:prstGeom prst="rect">
            <a:avLst/>
          </a:prstGeom>
          <a:noFill/>
        </p:spPr>
        <p:txBody>
          <a:bodyPr wrap="square">
            <a:spAutoFit/>
          </a:bodyPr>
          <a:lstStyle/>
          <a:p>
            <a:r>
              <a:rPr lang="ja-JP" altLang="ja-JP" sz="2400" b="1" dirty="0">
                <a:latin typeface="Meiryo UI" panose="020B0604030504040204" pitchFamily="50" charset="-128"/>
                <a:ea typeface="Meiryo UI" panose="020B0604030504040204" pitchFamily="50" charset="-128"/>
              </a:rPr>
              <a:t>➢飲料メーカーまたはオペレーターより</a:t>
            </a:r>
            <a:r>
              <a:rPr lang="ja-JP" altLang="ja-JP" sz="2400" b="1" dirty="0">
                <a:solidFill>
                  <a:srgbClr val="FF0000"/>
                </a:solidFill>
                <a:latin typeface="Meiryo UI" panose="020B0604030504040204" pitchFamily="50" charset="-128"/>
                <a:ea typeface="Meiryo UI" panose="020B0604030504040204" pitchFamily="50" charset="-128"/>
              </a:rPr>
              <a:t>廃棄物処理委託を受けた全国清涼飲料連合会が、事業統括者</a:t>
            </a:r>
            <a:r>
              <a:rPr lang="ja-JP" altLang="ja-JP" sz="2400" b="1" dirty="0">
                <a:latin typeface="Meiryo UI" panose="020B0604030504040204" pitchFamily="50" charset="-128"/>
                <a:ea typeface="Meiryo UI" panose="020B0604030504040204" pitchFamily="50" charset="-128"/>
              </a:rPr>
              <a:t>として、回収業者へ自販機専用空容器リサイクルボックスの廃棄物回収を</a:t>
            </a:r>
            <a:r>
              <a:rPr lang="ja-JP" altLang="ja-JP" sz="2400" b="1" dirty="0">
                <a:solidFill>
                  <a:srgbClr val="FF0000"/>
                </a:solidFill>
                <a:latin typeface="Meiryo UI" panose="020B0604030504040204" pitchFamily="50" charset="-128"/>
                <a:ea typeface="Meiryo UI" panose="020B0604030504040204" pitchFamily="50" charset="-128"/>
              </a:rPr>
              <a:t>再委託</a:t>
            </a:r>
            <a:endParaRPr lang="en-US" altLang="ja-JP" sz="2400" b="1" dirty="0">
              <a:solidFill>
                <a:srgbClr val="FF0000"/>
              </a:solidFill>
              <a:latin typeface="Meiryo UI" panose="020B0604030504040204" pitchFamily="50" charset="-128"/>
              <a:ea typeface="Meiryo UI" panose="020B0604030504040204" pitchFamily="50" charset="-128"/>
            </a:endParaRPr>
          </a:p>
          <a:p>
            <a:endParaRPr lang="ja-JP" altLang="ja-JP" sz="800" b="1" dirty="0">
              <a:latin typeface="Meiryo UI" panose="020B0604030504040204" pitchFamily="50" charset="-128"/>
              <a:ea typeface="Meiryo UI" panose="020B0604030504040204" pitchFamily="50" charset="-128"/>
            </a:endParaRPr>
          </a:p>
          <a:p>
            <a:r>
              <a:rPr lang="ja-JP" altLang="ja-JP" sz="2400" b="1" dirty="0">
                <a:latin typeface="Meiryo UI" panose="020B0604030504040204" pitchFamily="50" charset="-128"/>
                <a:ea typeface="Meiryo UI" panose="020B0604030504040204" pitchFamily="50" charset="-128"/>
              </a:rPr>
              <a:t>➢回収業者により回収された廃棄物は、全国清涼飲料連合会が</a:t>
            </a:r>
            <a:r>
              <a:rPr lang="ja-JP" altLang="ja-JP" sz="2400" b="1" dirty="0">
                <a:solidFill>
                  <a:srgbClr val="FF0000"/>
                </a:solidFill>
                <a:latin typeface="Meiryo UI" panose="020B0604030504040204" pitchFamily="50" charset="-128"/>
                <a:ea typeface="Meiryo UI" panose="020B0604030504040204" pitchFamily="50" charset="-128"/>
              </a:rPr>
              <a:t>処分再委託契約</a:t>
            </a:r>
            <a:r>
              <a:rPr lang="ja-JP" altLang="ja-JP" sz="2400" b="1" dirty="0">
                <a:latin typeface="Meiryo UI" panose="020B0604030504040204" pitchFamily="50" charset="-128"/>
                <a:ea typeface="Meiryo UI" panose="020B0604030504040204" pitchFamily="50" charset="-128"/>
              </a:rPr>
              <a:t>する中間処理事業者にて選別・圧縮等を実施</a:t>
            </a:r>
            <a:endParaRPr lang="en-US" altLang="ja-JP" sz="2400" b="1" dirty="0">
              <a:latin typeface="Meiryo UI" panose="020B0604030504040204" pitchFamily="50" charset="-128"/>
              <a:ea typeface="Meiryo UI" panose="020B0604030504040204" pitchFamily="50" charset="-128"/>
            </a:endParaRPr>
          </a:p>
          <a:p>
            <a:endParaRPr lang="ja-JP" altLang="ja-JP" sz="800" b="1" dirty="0">
              <a:latin typeface="Meiryo UI" panose="020B0604030504040204" pitchFamily="50" charset="-128"/>
              <a:ea typeface="Meiryo UI" panose="020B0604030504040204" pitchFamily="50" charset="-128"/>
            </a:endParaRPr>
          </a:p>
          <a:p>
            <a:r>
              <a:rPr lang="ja-JP" altLang="ja-JP" sz="2400" b="1" dirty="0">
                <a:latin typeface="Meiryo UI" panose="020B0604030504040204" pitchFamily="50" charset="-128"/>
                <a:ea typeface="Meiryo UI" panose="020B0604030504040204" pitchFamily="50" charset="-128"/>
              </a:rPr>
              <a:t>➢中間処理事業者にて分別・圧縮等の処理をされた飲料容器は、</a:t>
            </a:r>
            <a:r>
              <a:rPr lang="ja-JP" altLang="ja-JP" sz="2400" b="1" dirty="0">
                <a:solidFill>
                  <a:srgbClr val="FF0000"/>
                </a:solidFill>
                <a:latin typeface="Meiryo UI" panose="020B0604030504040204" pitchFamily="50" charset="-128"/>
                <a:ea typeface="Meiryo UI" panose="020B0604030504040204" pitchFamily="50" charset="-128"/>
              </a:rPr>
              <a:t>国内にて資源循環するリサイクル事業者へ販売</a:t>
            </a:r>
            <a:r>
              <a:rPr lang="ja-JP" altLang="ja-JP" sz="2400" b="1" dirty="0">
                <a:latin typeface="Meiryo UI" panose="020B0604030504040204" pitchFamily="50" charset="-128"/>
                <a:ea typeface="Meiryo UI" panose="020B0604030504040204" pitchFamily="50" charset="-128"/>
              </a:rPr>
              <a:t>。また、排出される廃棄物は、産業廃棄物処分業者にて処理</a:t>
            </a:r>
            <a:endParaRPr lang="en-US" altLang="ja-JP" sz="2400" b="1" dirty="0">
              <a:latin typeface="Meiryo UI" panose="020B0604030504040204" pitchFamily="50" charset="-128"/>
              <a:ea typeface="Meiryo UI" panose="020B0604030504040204" pitchFamily="50" charset="-128"/>
            </a:endParaRPr>
          </a:p>
          <a:p>
            <a:endParaRPr lang="ja-JP" altLang="ja-JP" sz="800" b="1" dirty="0">
              <a:latin typeface="Meiryo UI" panose="020B0604030504040204" pitchFamily="50" charset="-128"/>
              <a:ea typeface="Meiryo UI" panose="020B0604030504040204" pitchFamily="50" charset="-128"/>
            </a:endParaRPr>
          </a:p>
          <a:p>
            <a:r>
              <a:rPr lang="ja-JP" altLang="ja-JP" sz="2400" b="1" dirty="0">
                <a:latin typeface="Meiryo UI" panose="020B0604030504040204" pitchFamily="50" charset="-128"/>
                <a:ea typeface="Meiryo UI" panose="020B0604030504040204" pitchFamily="50" charset="-128"/>
              </a:rPr>
              <a:t>➢回収された</a:t>
            </a:r>
            <a:r>
              <a:rPr lang="en-US" altLang="ja-JP" sz="2400" b="1" dirty="0">
                <a:latin typeface="Meiryo UI" panose="020B0604030504040204" pitchFamily="50" charset="-128"/>
                <a:ea typeface="Meiryo UI" panose="020B0604030504040204" pitchFamily="50" charset="-128"/>
              </a:rPr>
              <a:t>PET</a:t>
            </a:r>
            <a:r>
              <a:rPr lang="ja-JP" altLang="ja-JP" sz="2400" b="1" dirty="0">
                <a:latin typeface="Meiryo UI" panose="020B0604030504040204" pitchFamily="50" charset="-128"/>
                <a:ea typeface="Meiryo UI" panose="020B0604030504040204" pitchFamily="50" charset="-128"/>
              </a:rPr>
              <a:t>ボトルの一部については、</a:t>
            </a:r>
            <a:r>
              <a:rPr lang="ja-JP" altLang="ja-JP" sz="2400" b="1" dirty="0">
                <a:solidFill>
                  <a:srgbClr val="FF0000"/>
                </a:solidFill>
                <a:latin typeface="Meiryo UI" panose="020B0604030504040204" pitchFamily="50" charset="-128"/>
                <a:ea typeface="Meiryo UI" panose="020B0604030504040204" pitchFamily="50" charset="-128"/>
              </a:rPr>
              <a:t>再度</a:t>
            </a:r>
            <a:r>
              <a:rPr lang="en-US" altLang="ja-JP" sz="2400" b="1" dirty="0">
                <a:solidFill>
                  <a:srgbClr val="FF0000"/>
                </a:solidFill>
                <a:latin typeface="Meiryo UI" panose="020B0604030504040204" pitchFamily="50" charset="-128"/>
                <a:ea typeface="Meiryo UI" panose="020B0604030504040204" pitchFamily="50" charset="-128"/>
              </a:rPr>
              <a:t>PET</a:t>
            </a:r>
            <a:r>
              <a:rPr lang="ja-JP" altLang="ja-JP" sz="2400" b="1" dirty="0">
                <a:solidFill>
                  <a:srgbClr val="FF0000"/>
                </a:solidFill>
                <a:latin typeface="Meiryo UI" panose="020B0604030504040204" pitchFamily="50" charset="-128"/>
                <a:ea typeface="Meiryo UI" panose="020B0604030504040204" pitchFamily="50" charset="-128"/>
              </a:rPr>
              <a:t>ボトルとして利用されるスキームを検証</a:t>
            </a:r>
            <a:endParaRPr lang="ja-JP" altLang="en-US" sz="2400" b="1" dirty="0">
              <a:solidFill>
                <a:srgbClr val="FF0000"/>
              </a:solidFill>
              <a:latin typeface="Meiryo UI" panose="020B0604030504040204" pitchFamily="50" charset="-128"/>
              <a:ea typeface="Meiryo UI" panose="020B0604030504040204" pitchFamily="50" charset="-128"/>
            </a:endParaRPr>
          </a:p>
          <a:p>
            <a:endParaRPr lang="ja-JP" altLang="en-US" sz="2400" b="1" dirty="0">
              <a:latin typeface="Meiryo UI" panose="020B0604030504040204" pitchFamily="50" charset="-128"/>
              <a:ea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rPr>
              <a:t>〇今回対象となる廃棄物の種類</a:t>
            </a:r>
          </a:p>
          <a:p>
            <a:r>
              <a:rPr lang="ja-JP" altLang="en-US" sz="2400" b="1" dirty="0">
                <a:latin typeface="Meiryo UI" panose="020B0604030504040204" pitchFamily="50" charset="-128"/>
                <a:ea typeface="Meiryo UI" panose="020B0604030504040204" pitchFamily="50" charset="-128"/>
              </a:rPr>
              <a:t>　</a:t>
            </a:r>
            <a:r>
              <a:rPr lang="en-US" altLang="ja-JP" sz="2400" b="1" dirty="0">
                <a:latin typeface="Meiryo UI" panose="020B0604030504040204" pitchFamily="50" charset="-128"/>
                <a:ea typeface="Meiryo UI" panose="020B0604030504040204" pitchFamily="50" charset="-128"/>
              </a:rPr>
              <a:t>PET</a:t>
            </a:r>
            <a:r>
              <a:rPr lang="ja-JP" altLang="en-US" sz="2400" b="1" dirty="0">
                <a:latin typeface="Meiryo UI" panose="020B0604030504040204" pitchFamily="50" charset="-128"/>
                <a:ea typeface="Meiryo UI" panose="020B0604030504040204" pitchFamily="50" charset="-128"/>
              </a:rPr>
              <a:t>ボトル、アルミ缶、スチール缶、瓶</a:t>
            </a:r>
          </a:p>
          <a:p>
            <a:r>
              <a:rPr lang="ja-JP" altLang="en-US" sz="2400" b="1" dirty="0">
                <a:latin typeface="Meiryo UI" panose="020B0604030504040204" pitchFamily="50" charset="-128"/>
                <a:ea typeface="Meiryo UI" panose="020B0604030504040204" pitchFamily="50" charset="-128"/>
              </a:rPr>
              <a:t>　</a:t>
            </a:r>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紙製容器包装は、今回対象外</a:t>
            </a:r>
          </a:p>
        </p:txBody>
      </p:sp>
      <p:sp>
        <p:nvSpPr>
          <p:cNvPr id="2" name="テキスト ボックス 1">
            <a:extLst>
              <a:ext uri="{FF2B5EF4-FFF2-40B4-BE49-F238E27FC236}">
                <a16:creationId xmlns:a16="http://schemas.microsoft.com/office/drawing/2014/main" id="{432DC896-F8F2-4CDA-BDD9-BC7E2040D11F}"/>
              </a:ext>
            </a:extLst>
          </p:cNvPr>
          <p:cNvSpPr txBox="1"/>
          <p:nvPr/>
        </p:nvSpPr>
        <p:spPr>
          <a:xfrm>
            <a:off x="5658684" y="5442517"/>
            <a:ext cx="3057247" cy="1138773"/>
          </a:xfrm>
          <a:prstGeom prst="rect">
            <a:avLst/>
          </a:prstGeom>
          <a:solidFill>
            <a:srgbClr val="CCFF99"/>
          </a:solidFill>
        </p:spPr>
        <p:txBody>
          <a:bodyPr wrap="none" rtlCol="0">
            <a:spAutoFit/>
          </a:bodyPr>
          <a:lstStyle/>
          <a:p>
            <a:r>
              <a:rPr kumimoji="1" lang="ja-JP" altLang="en-US" sz="2000" b="1" dirty="0">
                <a:latin typeface="Meiryo UI" panose="020B0604030504040204" pitchFamily="50" charset="-128"/>
                <a:ea typeface="Meiryo UI" panose="020B0604030504040204" pitchFamily="50" charset="-128"/>
              </a:rPr>
              <a:t>今回は東京都</a:t>
            </a:r>
            <a:r>
              <a:rPr lang="ja-JP" altLang="en-US" sz="2000" b="1" dirty="0">
                <a:latin typeface="Meiryo UI" panose="020B0604030504040204" pitchFamily="50" charset="-128"/>
                <a:ea typeface="Meiryo UI" panose="020B0604030504040204" pitchFamily="50" charset="-128"/>
              </a:rPr>
              <a:t>の</a:t>
            </a:r>
          </a:p>
          <a:p>
            <a:r>
              <a:rPr kumimoji="1" lang="ja-JP" altLang="en-US" sz="2800" b="1" dirty="0">
                <a:solidFill>
                  <a:srgbClr val="0000FF"/>
                </a:solidFill>
                <a:latin typeface="Meiryo UI" panose="020B0604030504040204" pitchFamily="50" charset="-128"/>
                <a:ea typeface="Meiryo UI" panose="020B0604030504040204" pitchFamily="50" charset="-128"/>
              </a:rPr>
              <a:t>再生利用指定制度</a:t>
            </a:r>
          </a:p>
          <a:p>
            <a:r>
              <a:rPr lang="ja-JP" altLang="en-US" sz="2000" b="1" dirty="0">
                <a:latin typeface="Meiryo UI" panose="020B0604030504040204" pitchFamily="50" charset="-128"/>
                <a:ea typeface="Meiryo UI" panose="020B0604030504040204" pitchFamily="50" charset="-128"/>
              </a:rPr>
              <a:t>のもと</a:t>
            </a:r>
            <a:r>
              <a:rPr kumimoji="1" lang="ja-JP" altLang="en-US" sz="2000" b="1" dirty="0">
                <a:latin typeface="Meiryo UI" panose="020B0604030504040204" pitchFamily="50" charset="-128"/>
                <a:ea typeface="Meiryo UI" panose="020B0604030504040204" pitchFamily="50" charset="-128"/>
              </a:rPr>
              <a:t>実施</a:t>
            </a:r>
          </a:p>
        </p:txBody>
      </p:sp>
      <p:cxnSp>
        <p:nvCxnSpPr>
          <p:cNvPr id="6" name="直線コネクタ 5">
            <a:extLst>
              <a:ext uri="{FF2B5EF4-FFF2-40B4-BE49-F238E27FC236}">
                <a16:creationId xmlns:a16="http://schemas.microsoft.com/office/drawing/2014/main" id="{FBB63667-8AC4-403E-A533-BD40BC4D1710}"/>
              </a:ext>
            </a:extLst>
          </p:cNvPr>
          <p:cNvCxnSpPr>
            <a:cxnSpLocks/>
          </p:cNvCxnSpPr>
          <p:nvPr/>
        </p:nvCxnSpPr>
        <p:spPr>
          <a:xfrm>
            <a:off x="0" y="696129"/>
            <a:ext cx="9144000" cy="0"/>
          </a:xfrm>
          <a:prstGeom prst="line">
            <a:avLst/>
          </a:prstGeom>
          <a:ln w="635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タイトル 1">
            <a:extLst>
              <a:ext uri="{FF2B5EF4-FFF2-40B4-BE49-F238E27FC236}">
                <a16:creationId xmlns:a16="http://schemas.microsoft.com/office/drawing/2014/main" id="{B42558CA-B5FA-4074-B1E4-E84769E6B701}"/>
              </a:ext>
            </a:extLst>
          </p:cNvPr>
          <p:cNvSpPr txBox="1">
            <a:spLocks/>
          </p:cNvSpPr>
          <p:nvPr/>
        </p:nvSpPr>
        <p:spPr bwMode="auto">
          <a:xfrm>
            <a:off x="-3810" y="99061"/>
            <a:ext cx="9151620" cy="37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spcBef>
                <a:spcPct val="20000"/>
              </a:spcBef>
              <a:buFont typeface="Arial" panose="020B0604020202020204" pitchFamily="34" charset="0"/>
              <a:buChar char="•"/>
              <a:defRPr kumimoji="1" sz="2600">
                <a:solidFill>
                  <a:schemeClr val="tx1"/>
                </a:solidFill>
                <a:latin typeface="Calibri" panose="020F0502020204030204" pitchFamily="34" charset="0"/>
                <a:ea typeface="ＭＳ Ｐゴシック" panose="020B0600070205080204" pitchFamily="50" charset="-128"/>
              </a:defRPr>
            </a:lvl1pPr>
            <a:lvl2pPr marL="617538" indent="-236538">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2pPr>
            <a:lvl3pPr marL="950913" indent="-1889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331913" indent="-188913">
              <a:spcBef>
                <a:spcPct val="20000"/>
              </a:spcBef>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4pPr>
            <a:lvl5pPr marL="1712913" indent="-188913">
              <a:spcBef>
                <a:spcPct val="20000"/>
              </a:spcBef>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5pPr>
            <a:lvl6pPr marL="21701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6pPr>
            <a:lvl7pPr marL="26273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7pPr>
            <a:lvl8pPr marL="30845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8pPr>
            <a:lvl9pPr marL="35417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2400" dirty="0">
                <a:latin typeface="Meiryo UI" panose="020B0604030504040204" pitchFamily="50" charset="-128"/>
                <a:ea typeface="Meiryo UI" panose="020B0604030504040204" pitchFamily="50" charset="-128"/>
              </a:rPr>
              <a:t>■■　</a:t>
            </a:r>
            <a:r>
              <a:rPr lang="ja-JP" altLang="en-US" sz="2880" dirty="0">
                <a:latin typeface="Meiryo UI" panose="020B0604030504040204" pitchFamily="50" charset="-128"/>
                <a:ea typeface="Meiryo UI" panose="020B0604030504040204" pitchFamily="50" charset="-128"/>
              </a:rPr>
              <a:t>取り組み事項</a:t>
            </a:r>
            <a:r>
              <a:rPr lang="en-US" altLang="ja-JP" sz="2880" dirty="0">
                <a:latin typeface="Meiryo UI" panose="020B0604030504040204" pitchFamily="50" charset="-128"/>
                <a:ea typeface="Meiryo UI" panose="020B0604030504040204" pitchFamily="50" charset="-128"/>
              </a:rPr>
              <a:t>(RB</a:t>
            </a:r>
            <a:r>
              <a:rPr lang="ja-JP" altLang="en-US" sz="2880" dirty="0">
                <a:latin typeface="Meiryo UI" panose="020B0604030504040204" pitchFamily="50" charset="-128"/>
                <a:ea typeface="Meiryo UI" panose="020B0604030504040204" pitchFamily="50" charset="-128"/>
              </a:rPr>
              <a:t>協働回収モデル事業</a:t>
            </a:r>
            <a:r>
              <a:rPr lang="en-US" altLang="ja-JP" sz="288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a:t>
            </a:r>
          </a:p>
        </p:txBody>
      </p:sp>
      <p:pic>
        <p:nvPicPr>
          <p:cNvPr id="9" name="Picture 4" descr="ゴロカラー01">
            <a:extLst>
              <a:ext uri="{FF2B5EF4-FFF2-40B4-BE49-F238E27FC236}">
                <a16:creationId xmlns:a16="http://schemas.microsoft.com/office/drawing/2014/main" id="{15A06391-EF0C-49AF-A917-EC2E5761B5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6820" y="100550"/>
            <a:ext cx="57340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9530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FE7ACC2-F66D-475F-AEF9-D87A40EAA014}"/>
              </a:ext>
            </a:extLst>
          </p:cNvPr>
          <p:cNvSpPr/>
          <p:nvPr/>
        </p:nvSpPr>
        <p:spPr>
          <a:xfrm>
            <a:off x="395536" y="908723"/>
            <a:ext cx="8568952" cy="3785652"/>
          </a:xfrm>
          <a:prstGeom prst="rect">
            <a:avLst/>
          </a:prstGeom>
        </p:spPr>
        <p:txBody>
          <a:bodyPr wrap="square">
            <a:spAutoFit/>
          </a:bodyPr>
          <a:lstStyle/>
          <a:p>
            <a:pPr algn="just">
              <a:spcAft>
                <a:spcPts val="0"/>
              </a:spcAft>
            </a:pPr>
            <a:r>
              <a:rPr lang="ja-JP" altLang="en-US" sz="28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2800" b="1" kern="100" dirty="0">
                <a:latin typeface="Meiryo UI" panose="020B0604030504040204" pitchFamily="50" charset="-128"/>
                <a:ea typeface="Meiryo UI" panose="020B0604030504040204" pitchFamily="50" charset="-128"/>
                <a:cs typeface="Times New Roman" panose="02020603050405020304" pitchFamily="18" charset="0"/>
              </a:rPr>
              <a:t>改善効果の評価・検証</a:t>
            </a:r>
          </a:p>
          <a:p>
            <a:pPr algn="just">
              <a:spcAft>
                <a:spcPts val="0"/>
              </a:spcAft>
            </a:pPr>
            <a:r>
              <a:rPr lang="ja-JP" altLang="ja-JP" sz="2800" b="1" kern="100" dirty="0">
                <a:solidFill>
                  <a:srgbClr val="0000FF"/>
                </a:solidFill>
                <a:latin typeface="Meiryo UI" panose="020B0604030504040204" pitchFamily="50" charset="-128"/>
                <a:ea typeface="Meiryo UI" panose="020B0604030504040204" pitchFamily="50" charset="-128"/>
                <a:cs typeface="Times New Roman" panose="02020603050405020304" pitchFamily="18" charset="0"/>
              </a:rPr>
              <a:t>・散乱多発状況先を実施前・実施後で定点観測評価</a:t>
            </a:r>
            <a:endParaRPr lang="ja-JP" altLang="en-US" sz="2800" b="1" kern="100" dirty="0">
              <a:solidFill>
                <a:srgbClr val="0000FF"/>
              </a:solidFill>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altLang="ja-JP" sz="1100" b="1"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ja-JP" sz="2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2800" b="1" kern="100" dirty="0">
                <a:latin typeface="Meiryo UI" panose="020B0604030504040204" pitchFamily="50" charset="-128"/>
                <a:ea typeface="Meiryo UI" panose="020B0604030504040204" pitchFamily="50" charset="-128"/>
                <a:cs typeface="Times New Roman" panose="02020603050405020304" pitchFamily="18" charset="0"/>
              </a:rPr>
              <a:t>PET</a:t>
            </a:r>
            <a:r>
              <a:rPr lang="ja-JP" altLang="ja-JP" sz="2800" b="1" kern="100" dirty="0">
                <a:latin typeface="Meiryo UI" panose="020B0604030504040204" pitchFamily="50" charset="-128"/>
                <a:ea typeface="Meiryo UI" panose="020B0604030504040204" pitchFamily="50" charset="-128"/>
                <a:cs typeface="Times New Roman" panose="02020603050405020304" pitchFamily="18" charset="0"/>
              </a:rPr>
              <a:t>ボトルの国内資源循環および</a:t>
            </a:r>
            <a:r>
              <a:rPr lang="ja-JP" altLang="en-US" sz="2800" b="1" kern="100" dirty="0">
                <a:latin typeface="Meiryo UI" panose="020B0604030504040204" pitchFamily="50" charset="-128"/>
                <a:ea typeface="Meiryo UI" panose="020B0604030504040204" pitchFamily="50" charset="-128"/>
                <a:cs typeface="Times New Roman" panose="02020603050405020304" pitchFamily="18" charset="0"/>
              </a:rPr>
              <a:t>ボトル</a:t>
            </a:r>
            <a:r>
              <a:rPr lang="en-US" altLang="ja-JP" sz="2800" b="1" kern="100" dirty="0">
                <a:latin typeface="Meiryo UI" panose="020B0604030504040204" pitchFamily="50" charset="-128"/>
                <a:ea typeface="Meiryo UI" panose="020B0604030504040204" pitchFamily="50" charset="-128"/>
                <a:cs typeface="Times New Roman" panose="02020603050405020304" pitchFamily="18" charset="0"/>
              </a:rPr>
              <a:t>to</a:t>
            </a:r>
            <a:r>
              <a:rPr lang="ja-JP" altLang="en-US" sz="2800" b="1" kern="100" dirty="0">
                <a:latin typeface="Meiryo UI" panose="020B0604030504040204" pitchFamily="50" charset="-128"/>
                <a:ea typeface="Meiryo UI" panose="020B0604030504040204" pitchFamily="50" charset="-128"/>
                <a:cs typeface="Times New Roman" panose="02020603050405020304" pitchFamily="18" charset="0"/>
              </a:rPr>
              <a:t>ボトル</a:t>
            </a:r>
            <a:r>
              <a:rPr lang="ja-JP" altLang="ja-JP" sz="2800" b="1" kern="100" dirty="0">
                <a:latin typeface="Meiryo UI" panose="020B0604030504040204" pitchFamily="50" charset="-128"/>
                <a:ea typeface="Meiryo UI" panose="020B0604030504040204" pitchFamily="50" charset="-128"/>
                <a:cs typeface="Times New Roman" panose="02020603050405020304" pitchFamily="18" charset="0"/>
              </a:rPr>
              <a:t>の検証</a:t>
            </a:r>
          </a:p>
          <a:p>
            <a:pPr marL="133350" indent="-133350" algn="just">
              <a:spcAft>
                <a:spcPts val="0"/>
              </a:spcAft>
            </a:pPr>
            <a:endPar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ja-JP" sz="2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2800" b="1" kern="100" dirty="0">
                <a:latin typeface="Meiryo UI" panose="020B0604030504040204" pitchFamily="50" charset="-128"/>
                <a:ea typeface="Meiryo UI" panose="020B0604030504040204" pitchFamily="50" charset="-128"/>
                <a:cs typeface="Times New Roman" panose="02020603050405020304" pitchFamily="18" charset="0"/>
              </a:rPr>
              <a:t>PET</a:t>
            </a:r>
            <a:r>
              <a:rPr lang="ja-JP" altLang="ja-JP" sz="2800" b="1" kern="100" dirty="0">
                <a:latin typeface="Meiryo UI" panose="020B0604030504040204" pitchFamily="50" charset="-128"/>
                <a:ea typeface="Meiryo UI" panose="020B0604030504040204" pitchFamily="50" charset="-128"/>
                <a:cs typeface="Times New Roman" panose="02020603050405020304" pitchFamily="18" charset="0"/>
              </a:rPr>
              <a:t>ボトルのリサイクル向上を企画した自動販売機設置先の</a:t>
            </a:r>
            <a:r>
              <a:rPr lang="en-US" altLang="ja-JP" sz="2800" b="1" kern="100" dirty="0">
                <a:latin typeface="Meiryo UI" panose="020B0604030504040204" pitchFamily="50" charset="-128"/>
                <a:ea typeface="Meiryo UI" panose="020B0604030504040204" pitchFamily="50" charset="-128"/>
                <a:cs typeface="Times New Roman" panose="02020603050405020304" pitchFamily="18" charset="0"/>
              </a:rPr>
              <a:t>PET</a:t>
            </a:r>
            <a:r>
              <a:rPr lang="ja-JP" altLang="ja-JP" sz="2800" b="1" kern="100" dirty="0">
                <a:latin typeface="Meiryo UI" panose="020B0604030504040204" pitchFamily="50" charset="-128"/>
                <a:ea typeface="Meiryo UI" panose="020B0604030504040204" pitchFamily="50" charset="-128"/>
                <a:cs typeface="Times New Roman" panose="02020603050405020304" pitchFamily="18" charset="0"/>
              </a:rPr>
              <a:t>ボトルと缶・瓶の分別回収検証</a:t>
            </a:r>
          </a:p>
          <a:p>
            <a:pPr algn="just">
              <a:spcAft>
                <a:spcPts val="0"/>
              </a:spcAft>
            </a:pPr>
            <a:endPar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ja-JP" sz="2800" b="1" kern="100" dirty="0">
                <a:latin typeface="Meiryo UI" panose="020B0604030504040204" pitchFamily="50" charset="-128"/>
                <a:ea typeface="Meiryo UI" panose="020B0604030504040204" pitchFamily="50" charset="-128"/>
                <a:cs typeface="Times New Roman" panose="02020603050405020304" pitchFamily="18" charset="0"/>
              </a:rPr>
              <a:t>・協働回収効果による回収量評価</a:t>
            </a:r>
          </a:p>
          <a:p>
            <a:pPr algn="just">
              <a:spcAft>
                <a:spcPts val="0"/>
              </a:spcAft>
            </a:pPr>
            <a:endPar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ja-JP" sz="2800" b="1" kern="100" dirty="0">
                <a:latin typeface="Meiryo UI" panose="020B0604030504040204" pitchFamily="50" charset="-128"/>
                <a:ea typeface="Meiryo UI" panose="020B0604030504040204" pitchFamily="50" charset="-128"/>
                <a:cs typeface="Times New Roman" panose="02020603050405020304" pitchFamily="18" charset="0"/>
              </a:rPr>
              <a:t>・自動販売機オペレーションの効率改善評価</a:t>
            </a:r>
          </a:p>
        </p:txBody>
      </p:sp>
      <p:sp>
        <p:nvSpPr>
          <p:cNvPr id="4" name="テキスト ボックス 3">
            <a:extLst>
              <a:ext uri="{FF2B5EF4-FFF2-40B4-BE49-F238E27FC236}">
                <a16:creationId xmlns:a16="http://schemas.microsoft.com/office/drawing/2014/main" id="{A6693B1B-9374-4D3F-8AE0-E66DC51F3921}"/>
              </a:ext>
            </a:extLst>
          </p:cNvPr>
          <p:cNvSpPr txBox="1"/>
          <p:nvPr/>
        </p:nvSpPr>
        <p:spPr>
          <a:xfrm>
            <a:off x="278297" y="5075582"/>
            <a:ext cx="8303876" cy="954107"/>
          </a:xfrm>
          <a:prstGeom prst="rect">
            <a:avLst/>
          </a:prstGeom>
          <a:solidFill>
            <a:schemeClr val="accent5">
              <a:lumMod val="20000"/>
              <a:lumOff val="80000"/>
            </a:schemeClr>
          </a:solidFill>
        </p:spPr>
        <p:txBody>
          <a:bodyPr wrap="none" rtlCol="0">
            <a:spAutoFit/>
          </a:bodyPr>
          <a:lstStyle/>
          <a:p>
            <a:r>
              <a:rPr kumimoji="1" lang="en-US" altLang="ja-JP" sz="2800" b="1" dirty="0">
                <a:solidFill>
                  <a:srgbClr val="0000FF"/>
                </a:solidFill>
                <a:latin typeface="Meiryo UI" panose="020B0604030504040204" pitchFamily="50" charset="-128"/>
                <a:ea typeface="Meiryo UI" panose="020B0604030504040204" pitchFamily="50" charset="-128"/>
              </a:rPr>
              <a:t>11</a:t>
            </a:r>
            <a:r>
              <a:rPr kumimoji="1" lang="ja-JP" altLang="en-US" sz="2800" b="1" dirty="0">
                <a:solidFill>
                  <a:srgbClr val="0000FF"/>
                </a:solidFill>
                <a:latin typeface="Meiryo UI" panose="020B0604030504040204" pitchFamily="50" charset="-128"/>
                <a:ea typeface="Meiryo UI" panose="020B0604030504040204" pitchFamily="50" charset="-128"/>
              </a:rPr>
              <a:t>月の一か月間、江東区、墨田区の一部エリアで実施</a:t>
            </a:r>
            <a:endParaRPr kumimoji="1" lang="en-US" altLang="ja-JP" sz="2800" b="1" dirty="0">
              <a:solidFill>
                <a:srgbClr val="0000FF"/>
              </a:solidFill>
              <a:latin typeface="Meiryo UI" panose="020B0604030504040204" pitchFamily="50" charset="-128"/>
              <a:ea typeface="Meiryo UI" panose="020B0604030504040204" pitchFamily="50" charset="-128"/>
            </a:endParaRPr>
          </a:p>
          <a:p>
            <a:r>
              <a:rPr lang="en-US" altLang="ja-JP" sz="2800" b="1" dirty="0">
                <a:solidFill>
                  <a:srgbClr val="0000FF"/>
                </a:solidFill>
                <a:latin typeface="Meiryo UI" panose="020B0604030504040204" pitchFamily="50" charset="-128"/>
                <a:ea typeface="Meiryo UI" panose="020B0604030504040204" pitchFamily="50" charset="-128"/>
              </a:rPr>
              <a:t>※</a:t>
            </a:r>
            <a:r>
              <a:rPr lang="ja-JP" altLang="en-US" sz="2800" b="1">
                <a:solidFill>
                  <a:srgbClr val="0000FF"/>
                </a:solidFill>
                <a:latin typeface="Meiryo UI" panose="020B0604030504040204" pitchFamily="50" charset="-128"/>
                <a:ea typeface="Meiryo UI" panose="020B0604030504040204" pitchFamily="50" charset="-128"/>
              </a:rPr>
              <a:t>現在、評価・検証中</a:t>
            </a:r>
            <a:r>
              <a:rPr lang="ja-JP" altLang="en-US" sz="2800" b="1" dirty="0">
                <a:solidFill>
                  <a:srgbClr val="0000FF"/>
                </a:solidFill>
                <a:latin typeface="Meiryo UI" panose="020B0604030504040204" pitchFamily="50" charset="-128"/>
                <a:ea typeface="Meiryo UI" panose="020B0604030504040204" pitchFamily="50" charset="-128"/>
              </a:rPr>
              <a:t>。来年</a:t>
            </a:r>
            <a:r>
              <a:rPr lang="en-US" altLang="ja-JP" sz="2800" b="1" dirty="0">
                <a:solidFill>
                  <a:srgbClr val="0000FF"/>
                </a:solidFill>
                <a:latin typeface="Meiryo UI" panose="020B0604030504040204" pitchFamily="50" charset="-128"/>
                <a:ea typeface="Meiryo UI" panose="020B0604030504040204" pitchFamily="50" charset="-128"/>
              </a:rPr>
              <a:t>2</a:t>
            </a:r>
            <a:r>
              <a:rPr lang="ja-JP" altLang="en-US" sz="2800" b="1" dirty="0">
                <a:solidFill>
                  <a:srgbClr val="0000FF"/>
                </a:solidFill>
                <a:latin typeface="Meiryo UI" panose="020B0604030504040204" pitchFamily="50" charset="-128"/>
                <a:ea typeface="Meiryo UI" panose="020B0604030504040204" pitchFamily="50" charset="-128"/>
              </a:rPr>
              <a:t>月頃報告書予定</a:t>
            </a:r>
            <a:endParaRPr kumimoji="1" lang="en-US" altLang="ja-JP" sz="2800" b="1" dirty="0">
              <a:solidFill>
                <a:srgbClr val="0000FF"/>
              </a:solidFill>
              <a:latin typeface="Meiryo UI" panose="020B0604030504040204" pitchFamily="50" charset="-128"/>
              <a:ea typeface="Meiryo UI" panose="020B0604030504040204" pitchFamily="50" charset="-128"/>
            </a:endParaRPr>
          </a:p>
        </p:txBody>
      </p:sp>
      <p:pic>
        <p:nvPicPr>
          <p:cNvPr id="6" name="Picture 4" descr="ゴロカラー01">
            <a:extLst>
              <a:ext uri="{FF2B5EF4-FFF2-40B4-BE49-F238E27FC236}">
                <a16:creationId xmlns:a16="http://schemas.microsoft.com/office/drawing/2014/main" id="{87780B81-AF40-4410-9E07-CCC1A0335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6820" y="100550"/>
            <a:ext cx="57340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タイトル 1">
            <a:extLst>
              <a:ext uri="{FF2B5EF4-FFF2-40B4-BE49-F238E27FC236}">
                <a16:creationId xmlns:a16="http://schemas.microsoft.com/office/drawing/2014/main" id="{4C6884E9-CBA6-407F-BA30-1C0F65869DD3}"/>
              </a:ext>
            </a:extLst>
          </p:cNvPr>
          <p:cNvSpPr txBox="1">
            <a:spLocks/>
          </p:cNvSpPr>
          <p:nvPr/>
        </p:nvSpPr>
        <p:spPr bwMode="auto">
          <a:xfrm>
            <a:off x="-3810" y="99061"/>
            <a:ext cx="9151620" cy="37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spcBef>
                <a:spcPct val="20000"/>
              </a:spcBef>
              <a:buFont typeface="Arial" panose="020B0604020202020204" pitchFamily="34" charset="0"/>
              <a:buChar char="•"/>
              <a:defRPr kumimoji="1" sz="2600">
                <a:solidFill>
                  <a:schemeClr val="tx1"/>
                </a:solidFill>
                <a:latin typeface="Calibri" panose="020F0502020204030204" pitchFamily="34" charset="0"/>
                <a:ea typeface="ＭＳ Ｐゴシック" panose="020B0600070205080204" pitchFamily="50" charset="-128"/>
              </a:defRPr>
            </a:lvl1pPr>
            <a:lvl2pPr marL="617538" indent="-236538">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2pPr>
            <a:lvl3pPr marL="950913" indent="-1889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331913" indent="-188913">
              <a:spcBef>
                <a:spcPct val="20000"/>
              </a:spcBef>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4pPr>
            <a:lvl5pPr marL="1712913" indent="-188913">
              <a:spcBef>
                <a:spcPct val="20000"/>
              </a:spcBef>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5pPr>
            <a:lvl6pPr marL="21701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6pPr>
            <a:lvl7pPr marL="26273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7pPr>
            <a:lvl8pPr marL="30845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8pPr>
            <a:lvl9pPr marL="3541713" indent="-188913" eaLnBrk="0" fontAlgn="base" hangingPunct="0">
              <a:spcBef>
                <a:spcPct val="20000"/>
              </a:spcBef>
              <a:spcAft>
                <a:spcPct val="0"/>
              </a:spcAft>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2400" dirty="0">
                <a:latin typeface="Meiryo UI" panose="020B0604030504040204" pitchFamily="50" charset="-128"/>
                <a:ea typeface="Meiryo UI" panose="020B0604030504040204" pitchFamily="50" charset="-128"/>
              </a:rPr>
              <a:t>■■　</a:t>
            </a:r>
            <a:r>
              <a:rPr lang="ja-JP" altLang="en-US" sz="2880" dirty="0">
                <a:latin typeface="Meiryo UI" panose="020B0604030504040204" pitchFamily="50" charset="-128"/>
                <a:ea typeface="Meiryo UI" panose="020B0604030504040204" pitchFamily="50" charset="-128"/>
              </a:rPr>
              <a:t>取り組み事項</a:t>
            </a:r>
            <a:r>
              <a:rPr lang="en-US" altLang="ja-JP" sz="2880" dirty="0">
                <a:latin typeface="Meiryo UI" panose="020B0604030504040204" pitchFamily="50" charset="-128"/>
                <a:ea typeface="Meiryo UI" panose="020B0604030504040204" pitchFamily="50" charset="-128"/>
              </a:rPr>
              <a:t>(RB</a:t>
            </a:r>
            <a:r>
              <a:rPr lang="ja-JP" altLang="en-US" sz="2880" dirty="0">
                <a:latin typeface="Meiryo UI" panose="020B0604030504040204" pitchFamily="50" charset="-128"/>
                <a:ea typeface="Meiryo UI" panose="020B0604030504040204" pitchFamily="50" charset="-128"/>
              </a:rPr>
              <a:t>協働回収モデル事業</a:t>
            </a:r>
            <a:r>
              <a:rPr lang="en-US" altLang="ja-JP" sz="288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a:t>
            </a:r>
          </a:p>
        </p:txBody>
      </p:sp>
      <p:cxnSp>
        <p:nvCxnSpPr>
          <p:cNvPr id="9" name="直線コネクタ 8">
            <a:extLst>
              <a:ext uri="{FF2B5EF4-FFF2-40B4-BE49-F238E27FC236}">
                <a16:creationId xmlns:a16="http://schemas.microsoft.com/office/drawing/2014/main" id="{E766BD45-845C-4474-85C2-539708EE1CB7}"/>
              </a:ext>
            </a:extLst>
          </p:cNvPr>
          <p:cNvCxnSpPr>
            <a:cxnSpLocks/>
          </p:cNvCxnSpPr>
          <p:nvPr/>
        </p:nvCxnSpPr>
        <p:spPr>
          <a:xfrm>
            <a:off x="0" y="696129"/>
            <a:ext cx="9144000" cy="0"/>
          </a:xfrm>
          <a:prstGeom prst="line">
            <a:avLst/>
          </a:prstGeom>
          <a:ln w="63500" cmpd="dbl">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2693331"/>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pPr>
      <a:bodyPr anchor="ctr"/>
      <a:lstStyle>
        <a:defPPr eaLnBrk="1" hangingPunct="1">
          <a:defRPr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0">
          <a:schemeClr val="accent6"/>
        </a:lnRef>
        <a:fillRef idx="3">
          <a:schemeClr val="accent6"/>
        </a:fillRef>
        <a:effectRef idx="3">
          <a:schemeClr val="accent6"/>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600</Words>
  <Application>Microsoft Office PowerPoint</Application>
  <PresentationFormat>画面に合わせる (4:3)</PresentationFormat>
  <Paragraphs>75</Paragraphs>
  <Slides>6</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6</vt:i4>
      </vt:variant>
    </vt:vector>
  </HeadingPairs>
  <TitlesOfParts>
    <vt:vector size="17" baseType="lpstr">
      <vt:lpstr>HGP創英角ｺﾞｼｯｸUB</vt:lpstr>
      <vt:lpstr>Meiryo UI</vt:lpstr>
      <vt:lpstr>ＭＳ Ｐゴシック</vt:lpstr>
      <vt:lpstr>メイリオ</vt:lpstr>
      <vt:lpstr>游ゴシック</vt:lpstr>
      <vt:lpstr>Arial</vt:lpstr>
      <vt:lpstr>Calibri</vt:lpstr>
      <vt:lpstr>Times New Roman</vt:lpstr>
      <vt:lpstr>Verdana</vt:lpstr>
      <vt:lpstr>Wingdings</vt:lpstr>
      <vt:lpstr>1_Office ​​テーマ</vt:lpstr>
      <vt:lpstr>リサイクルボックス（RB） 　　　　　協働回収モデル事業について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2019-12-17T10:37:27Z</dcterms:created>
  <dcterms:modified xsi:type="dcterms:W3CDTF">2019-12-17T10:37:31Z</dcterms:modified>
</cp:coreProperties>
</file>