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7"/>
  </p:notesMasterIdLst>
  <p:sldIdLst>
    <p:sldId id="259" r:id="rId6"/>
  </p:sldIdLst>
  <p:sldSz cx="9906000" cy="6858000" type="A4"/>
  <p:notesSz cx="6646863" cy="97774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35" autoAdjust="0"/>
    <p:restoredTop sz="94660"/>
  </p:normalViewPr>
  <p:slideViewPr>
    <p:cSldViewPr>
      <p:cViewPr varScale="1">
        <p:scale>
          <a:sx n="71" d="100"/>
          <a:sy n="71" d="100"/>
        </p:scale>
        <p:origin x="1620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018" y="0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/>
          <a:lstStyle>
            <a:lvl1pPr algn="r">
              <a:defRPr sz="1200"/>
            </a:lvl1pPr>
          </a:lstStyle>
          <a:p>
            <a:fld id="{F203A367-33D8-45C4-A92A-091E8EF5EB8F}" type="datetimeFigureOut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76275" y="733425"/>
            <a:ext cx="5294313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75" tIns="44838" rIns="89675" bIns="448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4687" y="4644271"/>
            <a:ext cx="5317490" cy="4399836"/>
          </a:xfrm>
          <a:prstGeom prst="rect">
            <a:avLst/>
          </a:prstGeom>
        </p:spPr>
        <p:txBody>
          <a:bodyPr vert="horz" lIns="89675" tIns="44838" rIns="89675" bIns="44838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286846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018" y="9286846"/>
            <a:ext cx="2880308" cy="488871"/>
          </a:xfrm>
          <a:prstGeom prst="rect">
            <a:avLst/>
          </a:prstGeom>
        </p:spPr>
        <p:txBody>
          <a:bodyPr vert="horz" lIns="89675" tIns="44838" rIns="89675" bIns="44838" rtlCol="0" anchor="b"/>
          <a:lstStyle>
            <a:lvl1pPr algn="r">
              <a:defRPr sz="1200"/>
            </a:lvl1pPr>
          </a:lstStyle>
          <a:p>
            <a:fld id="{83FF2905-D8C4-4719-8101-FC175302DB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128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76275" y="733425"/>
            <a:ext cx="5294313" cy="366553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F2905-D8C4-4719-8101-FC175302DB3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411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E55F7-2C4E-4BF4-A8DB-8F2B14013ECF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0FBE-0CC8-4C56-8C77-D2BB7B076980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021A6-61DF-4253-829C-1F1D7EA4D9BB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7C637-4931-45A7-B326-67E1F368239B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4058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6AA82-DBF4-49CF-943F-C5E0B45CA786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57910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A5974-126D-403E-9118-B3F83D7521E2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3278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FF44C-9FDC-47A0-B9AF-3FEC61FC5378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4796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33E3F-F9F0-413E-8D51-BB92A3DE01A0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489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E421C-0E28-4BFA-A30E-4891675FBD74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58456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E9F12-2C85-4132-B6FB-405EA836FCB0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208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3032-6ABB-4DD6-BF9C-FE2E01F62368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10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8374-BB05-4E2B-A582-0E348B803DBA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4B4CF-92AA-4FC3-9B0E-598DBA6F5F16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725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98A8-0BB8-40AB-B1DC-F62416FBCE47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08981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0B5-2C1B-43DA-97EE-5AAE590F3C46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689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12802-0A77-4C00-A334-E9A9037A7B46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88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F9A64-15C9-4DFB-BC26-FEACEDAEDD8C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3D655-0379-4432-ADA9-FF41623C0485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61BEC-EF5A-48B1-A4A3-885CCFDBC6CF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06A01-BC0C-4E08-9B70-59A17C11E82B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7DE65-F24B-45E1-AEF6-7E1203AC147A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55C50-F10B-4AFA-946B-4BF5A80D69E9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0CA-5F33-4877-B486-56DDC551B0EB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06692-E4E4-415F-93F5-CDE908666DE4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3F036-93E5-4D7A-B8EA-4281A3B01FC2}" type="datetime1">
              <a:rPr kumimoji="1" lang="ja-JP" altLang="en-US" smtClean="0"/>
              <a:t>2022/4/6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B8997-D360-4223-B7B9-ACF5BB813F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2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46330" y="559136"/>
            <a:ext cx="8811126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◆ 今後のスケジュール（案）</a:t>
            </a:r>
            <a:endParaRPr lang="en-US" altLang="ja-JP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500"/>
              </a:lnSpc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lang="ja-JP" altLang="en-US" sz="1400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▸第４期地域福祉支援計画の中間見直しに向けたスケジュール案は、以下のとおり。</a:t>
            </a:r>
            <a:endParaRPr lang="ja-JP" altLang="en-US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71150"/>
              </p:ext>
            </p:extLst>
          </p:nvPr>
        </p:nvGraphicFramePr>
        <p:xfrm>
          <a:off x="435546" y="1535566"/>
          <a:ext cx="9125967" cy="3549618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89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245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138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年度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月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分科会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内　容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2745">
                <a:tc rowSpan="3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令和３年度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１２月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 分科会（第１回）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</a:t>
                      </a: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第４期地域福祉支援計画（令和２年度取組状況）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 中間見直し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（素案）　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27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１月～２月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パブリックコメント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733374"/>
                  </a:ext>
                </a:extLst>
              </a:tr>
              <a:tr h="104274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kumimoji="1" lang="ja-JP" altLang="en-US" sz="1400" b="1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３月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◆ 分科会（第２回）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400" baseline="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 中間見直し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（最終案）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四角形吹き出し 7"/>
          <p:cNvSpPr/>
          <p:nvPr/>
        </p:nvSpPr>
        <p:spPr>
          <a:xfrm>
            <a:off x="8584001" y="224673"/>
            <a:ext cx="1224000" cy="504000"/>
          </a:xfrm>
          <a:prstGeom prst="wedgeRectCallout">
            <a:avLst>
              <a:gd name="adj1" fmla="val -19081"/>
              <a:gd name="adj2" fmla="val 25194"/>
            </a:avLst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76540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53079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29619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06158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382698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859237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35777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12316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ja-JP" altLang="en-US" sz="1800" b="1" dirty="0" smtClean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Meiryo UI" panose="020B0604030504040204" pitchFamily="50" charset="-128"/>
              </a:rPr>
              <a:t>資料４</a:t>
            </a:r>
            <a:endParaRPr lang="ja-JP" altLang="en-US" sz="1800" b="1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9732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4EBC2D049345B40AA3CA575F68965C5" ma:contentTypeVersion="0" ma:contentTypeDescription="新しいドキュメントを作成します。" ma:contentTypeScope="" ma:versionID="e1c6aa8d702ce1a3606b2208a13923e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92EC7FD-97DD-4F4E-A395-19C7CFD1EE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71E779C-CBF1-4F7B-9400-E78BBFC46A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A8D145-4CA4-42E1-AF5B-8BA6CBA545A2}">
  <ds:schemaRefs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3327</TotalTime>
  <Words>80</Words>
  <Application>Microsoft Office PowerPoint</Application>
  <PresentationFormat>A4 210 x 297 mm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UDゴシック</vt:lpstr>
      <vt:lpstr>Meiryo UI</vt:lpstr>
      <vt:lpstr>ＭＳ Ｐゴシック</vt:lpstr>
      <vt:lpstr>Arial</vt:lpstr>
      <vt:lpstr>Calibri</vt:lpstr>
      <vt:lpstr>Office テーマ</vt:lpstr>
      <vt:lpstr>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玉田　明</dc:creator>
  <cp:lastModifiedBy>吉田　夏子</cp:lastModifiedBy>
  <cp:revision>298</cp:revision>
  <cp:lastPrinted>2022-04-06T11:14:58Z</cp:lastPrinted>
  <dcterms:created xsi:type="dcterms:W3CDTF">2013-07-01T07:38:56Z</dcterms:created>
  <dcterms:modified xsi:type="dcterms:W3CDTF">2022-04-06T11:14:59Z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0x01010014EBC2D049345B40AA3CA575F68965C5</vt:lpwstr>
  </property>
</Properties>
</file>